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9"/>
  </p:notesMasterIdLst>
  <p:handoutMasterIdLst>
    <p:handoutMasterId r:id="rId30"/>
  </p:handoutMasterIdLst>
  <p:sldIdLst>
    <p:sldId id="10732" r:id="rId2"/>
    <p:sldId id="11404" r:id="rId3"/>
    <p:sldId id="11405" r:id="rId4"/>
    <p:sldId id="11409" r:id="rId5"/>
    <p:sldId id="11388" r:id="rId6"/>
    <p:sldId id="11390" r:id="rId7"/>
    <p:sldId id="11398" r:id="rId8"/>
    <p:sldId id="11400" r:id="rId9"/>
    <p:sldId id="11406" r:id="rId10"/>
    <p:sldId id="11411" r:id="rId11"/>
    <p:sldId id="11389" r:id="rId12"/>
    <p:sldId id="11396" r:id="rId13"/>
    <p:sldId id="11397" r:id="rId14"/>
    <p:sldId id="11403" r:id="rId15"/>
    <p:sldId id="11407" r:id="rId16"/>
    <p:sldId id="11410" r:id="rId17"/>
    <p:sldId id="11413" r:id="rId18"/>
    <p:sldId id="11391" r:id="rId19"/>
    <p:sldId id="11395" r:id="rId20"/>
    <p:sldId id="11402" r:id="rId21"/>
    <p:sldId id="11408" r:id="rId22"/>
    <p:sldId id="11412" r:id="rId23"/>
    <p:sldId id="11392" r:id="rId24"/>
    <p:sldId id="11393" r:id="rId25"/>
    <p:sldId id="11394" r:id="rId26"/>
    <p:sldId id="11399" r:id="rId27"/>
    <p:sldId id="11387" r:id="rId28"/>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p15:clr>
            <a:srgbClr val="A4A3A4"/>
          </p15:clr>
        </p15:guide>
        <p15:guide id="2" pos="4050">
          <p15:clr>
            <a:srgbClr val="A4A3A4"/>
          </p15:clr>
        </p15:guide>
        <p15:guide id="3" pos="557">
          <p15:clr>
            <a:srgbClr val="A4A3A4"/>
          </p15:clr>
        </p15:guide>
        <p15:guide id="4" orient="horz" pos="4183">
          <p15:clr>
            <a:srgbClr val="A4A3A4"/>
          </p15:clr>
        </p15:guide>
        <p15:guide id="5" pos="7514">
          <p15:clr>
            <a:srgbClr val="A4A3A4"/>
          </p15:clr>
        </p15:guide>
        <p15:guide id="6" pos="690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A5A5"/>
    <a:srgbClr val="EF4C6D"/>
    <a:srgbClr val="6C5F57"/>
    <a:srgbClr val="5CBA46"/>
    <a:srgbClr val="0E419A"/>
    <a:srgbClr val="C00000"/>
    <a:srgbClr val="FFFFFF"/>
    <a:srgbClr val="383E6B"/>
    <a:srgbClr val="EE7B10"/>
    <a:srgbClr val="283E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19" autoAdjust="0"/>
    <p:restoredTop sz="95352" autoAdjust="0"/>
  </p:normalViewPr>
  <p:slideViewPr>
    <p:cSldViewPr>
      <p:cViewPr varScale="1">
        <p:scale>
          <a:sx n="83" d="100"/>
          <a:sy n="83" d="100"/>
        </p:scale>
        <p:origin x="732" y="90"/>
      </p:cViewPr>
      <p:guideLst>
        <p:guide orient="horz" pos="328"/>
        <p:guide pos="4050"/>
        <p:guide pos="557"/>
        <p:guide orient="horz" pos="4183"/>
        <p:guide pos="7514"/>
        <p:guide pos="6908"/>
      </p:guideLst>
    </p:cSldViewPr>
  </p:slideViewPr>
  <p:outlineViewPr>
    <p:cViewPr>
      <p:scale>
        <a:sx n="100" d="100"/>
        <a:sy n="100" d="100"/>
      </p:scale>
      <p:origin x="0" y="-14382"/>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Roboto" panose="02000000000000000000" pitchFamily="2" charset="0"/>
              <a:ea typeface="+mn-ea"/>
              <a:cs typeface="+mn-cs"/>
            </a:defRPr>
          </a:pPr>
          <a:endParaRPr lang="zh-CN"/>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spPr>
            <a:solidFill>
              <a:schemeClr val="accent2"/>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spPr>
            <a:solidFill>
              <a:schemeClr val="accent3"/>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axId val="-1243205936"/>
        <c:axId val="-1243202672"/>
      </c:barChart>
      <c:catAx>
        <c:axId val="-12432059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Roboto" panose="02000000000000000000" pitchFamily="2" charset="0"/>
                <a:ea typeface="+mn-ea"/>
                <a:cs typeface="+mn-cs"/>
              </a:defRPr>
            </a:pPr>
            <a:endParaRPr lang="zh-CN"/>
          </a:p>
        </c:txPr>
        <c:crossAx val="-1243202672"/>
        <c:crosses val="autoZero"/>
        <c:auto val="1"/>
        <c:lblAlgn val="ctr"/>
        <c:lblOffset val="100"/>
        <c:noMultiLvlLbl val="0"/>
      </c:catAx>
      <c:valAx>
        <c:axId val="-124320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Roboto" panose="02000000000000000000" pitchFamily="2" charset="0"/>
                <a:ea typeface="+mn-ea"/>
                <a:cs typeface="+mn-cs"/>
              </a:defRPr>
            </a:pPr>
            <a:endParaRPr lang="zh-CN"/>
          </a:p>
        </c:txPr>
        <c:crossAx val="-12432059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Roboto" panose="02000000000000000000" pitchFamily="2" charset="0"/>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cs"/>
              </a:defRPr>
            </a:pPr>
            <a:r>
              <a:rPr lang="en-US" dirty="0">
                <a:latin typeface="Roboto" panose="02000000000000000000" pitchFamily="2" charset="0"/>
                <a:ea typeface="Roboto" panose="02000000000000000000" pitchFamily="2" charset="0"/>
              </a:rPr>
              <a:t>Chart Title</a:t>
            </a:r>
          </a:p>
        </c:rich>
      </c:tx>
      <c:layout/>
      <c:overlay val="0"/>
      <c:spPr>
        <a:noFill/>
        <a:ln>
          <a:noFill/>
        </a:ln>
        <a:effectLst/>
      </c:spPr>
      <c:txPr>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spPr>
            <a:solidFill>
              <a:schemeClr val="accent3"/>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1243203760"/>
        <c:axId val="-1243202128"/>
      </c:barChart>
      <c:catAx>
        <c:axId val="-124320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Roboto" panose="02000000000000000000" pitchFamily="2" charset="0"/>
                <a:ea typeface="+mn-ea"/>
                <a:cs typeface="+mn-cs"/>
              </a:defRPr>
            </a:pPr>
            <a:endParaRPr lang="zh-CN"/>
          </a:p>
        </c:txPr>
        <c:crossAx val="-1243202128"/>
        <c:crosses val="autoZero"/>
        <c:auto val="1"/>
        <c:lblAlgn val="ctr"/>
        <c:lblOffset val="100"/>
        <c:noMultiLvlLbl val="0"/>
      </c:catAx>
      <c:valAx>
        <c:axId val="-124320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mn-cs"/>
              </a:defRPr>
            </a:pPr>
            <a:endParaRPr lang="zh-CN"/>
          </a:p>
        </c:txPr>
        <c:crossAx val="-12432037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Roboto" panose="02000000000000000000" pitchFamily="2" charset="0"/>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2018/5/23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203024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t>2018/5/23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t>‹#›</a:t>
            </a:fld>
            <a:endParaRPr lang="zh-CN" altLang="en-US"/>
          </a:p>
        </p:txBody>
      </p:sp>
    </p:spTree>
    <p:extLst>
      <p:ext uri="{BB962C8B-B14F-4D97-AF65-F5344CB8AC3E}">
        <p14:creationId xmlns:p14="http://schemas.microsoft.com/office/powerpoint/2010/main" val="41055222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a:p>
        </p:txBody>
      </p:sp>
    </p:spTree>
    <p:extLst>
      <p:ext uri="{BB962C8B-B14F-4D97-AF65-F5344CB8AC3E}">
        <p14:creationId xmlns:p14="http://schemas.microsoft.com/office/powerpoint/2010/main" val="2659945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a:t>
            </a:fld>
            <a:endParaRPr lang="zh-CN" altLang="en-US"/>
          </a:p>
        </p:txBody>
      </p:sp>
    </p:spTree>
    <p:extLst>
      <p:ext uri="{BB962C8B-B14F-4D97-AF65-F5344CB8AC3E}">
        <p14:creationId xmlns:p14="http://schemas.microsoft.com/office/powerpoint/2010/main" val="1946240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3</a:t>
            </a:fld>
            <a:endParaRPr lang="zh-CN" altLang="en-US"/>
          </a:p>
        </p:txBody>
      </p:sp>
    </p:spTree>
    <p:extLst>
      <p:ext uri="{BB962C8B-B14F-4D97-AF65-F5344CB8AC3E}">
        <p14:creationId xmlns:p14="http://schemas.microsoft.com/office/powerpoint/2010/main" val="3126131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4</a:t>
            </a:fld>
            <a:endParaRPr lang="zh-CN" altLang="en-US"/>
          </a:p>
        </p:txBody>
      </p:sp>
    </p:spTree>
    <p:extLst>
      <p:ext uri="{BB962C8B-B14F-4D97-AF65-F5344CB8AC3E}">
        <p14:creationId xmlns:p14="http://schemas.microsoft.com/office/powerpoint/2010/main" val="3799285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5</a:t>
            </a:fld>
            <a:endParaRPr lang="zh-CN" altLang="en-US"/>
          </a:p>
        </p:txBody>
      </p:sp>
    </p:spTree>
    <p:extLst>
      <p:ext uri="{BB962C8B-B14F-4D97-AF65-F5344CB8AC3E}">
        <p14:creationId xmlns:p14="http://schemas.microsoft.com/office/powerpoint/2010/main" val="1136922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6</a:t>
            </a:fld>
            <a:endParaRPr lang="zh-CN" altLang="en-US"/>
          </a:p>
        </p:txBody>
      </p:sp>
    </p:spTree>
    <p:extLst>
      <p:ext uri="{BB962C8B-B14F-4D97-AF65-F5344CB8AC3E}">
        <p14:creationId xmlns:p14="http://schemas.microsoft.com/office/powerpoint/2010/main" val="207335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7</a:t>
            </a:fld>
            <a:endParaRPr lang="zh-CN" altLang="en-US"/>
          </a:p>
        </p:txBody>
      </p:sp>
    </p:spTree>
    <p:extLst>
      <p:ext uri="{BB962C8B-B14F-4D97-AF65-F5344CB8AC3E}">
        <p14:creationId xmlns:p14="http://schemas.microsoft.com/office/powerpoint/2010/main" val="2622521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8</a:t>
            </a:fld>
            <a:endParaRPr lang="zh-CN" altLang="en-US"/>
          </a:p>
        </p:txBody>
      </p:sp>
    </p:spTree>
    <p:extLst>
      <p:ext uri="{BB962C8B-B14F-4D97-AF65-F5344CB8AC3E}">
        <p14:creationId xmlns:p14="http://schemas.microsoft.com/office/powerpoint/2010/main" val="21996621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9</a:t>
            </a:fld>
            <a:endParaRPr lang="zh-CN" altLang="en-US"/>
          </a:p>
        </p:txBody>
      </p:sp>
    </p:spTree>
    <p:extLst>
      <p:ext uri="{BB962C8B-B14F-4D97-AF65-F5344CB8AC3E}">
        <p14:creationId xmlns:p14="http://schemas.microsoft.com/office/powerpoint/2010/main" val="3738494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10</a:t>
            </a:fld>
            <a:endParaRPr lang="zh-CN" altLang="en-US"/>
          </a:p>
        </p:txBody>
      </p:sp>
    </p:spTree>
    <p:extLst>
      <p:ext uri="{BB962C8B-B14F-4D97-AF65-F5344CB8AC3E}">
        <p14:creationId xmlns:p14="http://schemas.microsoft.com/office/powerpoint/2010/main" val="3061444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11</a:t>
            </a:fld>
            <a:endParaRPr lang="zh-CN" altLang="en-US"/>
          </a:p>
        </p:txBody>
      </p:sp>
    </p:spTree>
    <p:extLst>
      <p:ext uri="{BB962C8B-B14F-4D97-AF65-F5344CB8AC3E}">
        <p14:creationId xmlns:p14="http://schemas.microsoft.com/office/powerpoint/2010/main" val="1145140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12</a:t>
            </a:fld>
            <a:endParaRPr lang="zh-CN" altLang="en-US"/>
          </a:p>
        </p:txBody>
      </p:sp>
    </p:spTree>
    <p:extLst>
      <p:ext uri="{BB962C8B-B14F-4D97-AF65-F5344CB8AC3E}">
        <p14:creationId xmlns:p14="http://schemas.microsoft.com/office/powerpoint/2010/main" val="3056499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13</a:t>
            </a:fld>
            <a:endParaRPr lang="zh-CN" altLang="en-US"/>
          </a:p>
        </p:txBody>
      </p:sp>
    </p:spTree>
    <p:extLst>
      <p:ext uri="{BB962C8B-B14F-4D97-AF65-F5344CB8AC3E}">
        <p14:creationId xmlns:p14="http://schemas.microsoft.com/office/powerpoint/2010/main" val="25906461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14</a:t>
            </a:fld>
            <a:endParaRPr lang="zh-CN" altLang="en-US"/>
          </a:p>
        </p:txBody>
      </p:sp>
    </p:spTree>
    <p:extLst>
      <p:ext uri="{BB962C8B-B14F-4D97-AF65-F5344CB8AC3E}">
        <p14:creationId xmlns:p14="http://schemas.microsoft.com/office/powerpoint/2010/main" val="34022713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15</a:t>
            </a:fld>
            <a:endParaRPr lang="zh-CN" altLang="en-US"/>
          </a:p>
        </p:txBody>
      </p:sp>
    </p:spTree>
    <p:extLst>
      <p:ext uri="{BB962C8B-B14F-4D97-AF65-F5344CB8AC3E}">
        <p14:creationId xmlns:p14="http://schemas.microsoft.com/office/powerpoint/2010/main" val="12666131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16</a:t>
            </a:fld>
            <a:endParaRPr lang="zh-CN" altLang="en-US"/>
          </a:p>
        </p:txBody>
      </p:sp>
    </p:spTree>
    <p:extLst>
      <p:ext uri="{BB962C8B-B14F-4D97-AF65-F5344CB8AC3E}">
        <p14:creationId xmlns:p14="http://schemas.microsoft.com/office/powerpoint/2010/main" val="2122321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17</a:t>
            </a:fld>
            <a:endParaRPr lang="zh-CN" altLang="en-US"/>
          </a:p>
        </p:txBody>
      </p:sp>
    </p:spTree>
    <p:extLst>
      <p:ext uri="{BB962C8B-B14F-4D97-AF65-F5344CB8AC3E}">
        <p14:creationId xmlns:p14="http://schemas.microsoft.com/office/powerpoint/2010/main" val="336820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18</a:t>
            </a:fld>
            <a:endParaRPr lang="zh-CN" altLang="en-US"/>
          </a:p>
        </p:txBody>
      </p:sp>
    </p:spTree>
    <p:extLst>
      <p:ext uri="{BB962C8B-B14F-4D97-AF65-F5344CB8AC3E}">
        <p14:creationId xmlns:p14="http://schemas.microsoft.com/office/powerpoint/2010/main" val="11521507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19</a:t>
            </a:fld>
            <a:endParaRPr lang="zh-CN" altLang="en-US"/>
          </a:p>
        </p:txBody>
      </p:sp>
    </p:spTree>
    <p:extLst>
      <p:ext uri="{BB962C8B-B14F-4D97-AF65-F5344CB8AC3E}">
        <p14:creationId xmlns:p14="http://schemas.microsoft.com/office/powerpoint/2010/main" val="676470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20</a:t>
            </a:fld>
            <a:endParaRPr lang="zh-CN" altLang="en-US"/>
          </a:p>
        </p:txBody>
      </p:sp>
    </p:spTree>
    <p:extLst>
      <p:ext uri="{BB962C8B-B14F-4D97-AF65-F5344CB8AC3E}">
        <p14:creationId xmlns:p14="http://schemas.microsoft.com/office/powerpoint/2010/main" val="809184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21</a:t>
            </a:fld>
            <a:endParaRPr lang="zh-CN" altLang="en-US"/>
          </a:p>
        </p:txBody>
      </p:sp>
    </p:spTree>
    <p:extLst>
      <p:ext uri="{BB962C8B-B14F-4D97-AF65-F5344CB8AC3E}">
        <p14:creationId xmlns:p14="http://schemas.microsoft.com/office/powerpoint/2010/main" val="11536744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22</a:t>
            </a:fld>
            <a:endParaRPr lang="zh-CN" altLang="en-US"/>
          </a:p>
        </p:txBody>
      </p:sp>
    </p:spTree>
    <p:extLst>
      <p:ext uri="{BB962C8B-B14F-4D97-AF65-F5344CB8AC3E}">
        <p14:creationId xmlns:p14="http://schemas.microsoft.com/office/powerpoint/2010/main" val="501703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23</a:t>
            </a:fld>
            <a:endParaRPr lang="zh-CN" altLang="en-US"/>
          </a:p>
        </p:txBody>
      </p:sp>
    </p:spTree>
    <p:extLst>
      <p:ext uri="{BB962C8B-B14F-4D97-AF65-F5344CB8AC3E}">
        <p14:creationId xmlns:p14="http://schemas.microsoft.com/office/powerpoint/2010/main" val="15414326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24</a:t>
            </a:fld>
            <a:endParaRPr lang="zh-CN" altLang="en-US"/>
          </a:p>
        </p:txBody>
      </p:sp>
    </p:spTree>
    <p:extLst>
      <p:ext uri="{BB962C8B-B14F-4D97-AF65-F5344CB8AC3E}">
        <p14:creationId xmlns:p14="http://schemas.microsoft.com/office/powerpoint/2010/main" val="15570184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25</a:t>
            </a:fld>
            <a:endParaRPr lang="zh-CN" altLang="en-US"/>
          </a:p>
        </p:txBody>
      </p:sp>
    </p:spTree>
    <p:extLst>
      <p:ext uri="{BB962C8B-B14F-4D97-AF65-F5344CB8AC3E}">
        <p14:creationId xmlns:p14="http://schemas.microsoft.com/office/powerpoint/2010/main" val="29603588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26</a:t>
            </a:fld>
            <a:endParaRPr lang="zh-CN" altLang="en-US"/>
          </a:p>
        </p:txBody>
      </p:sp>
    </p:spTree>
    <p:extLst>
      <p:ext uri="{BB962C8B-B14F-4D97-AF65-F5344CB8AC3E}">
        <p14:creationId xmlns:p14="http://schemas.microsoft.com/office/powerpoint/2010/main" val="22922005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a:p>
        </p:txBody>
      </p:sp>
    </p:spTree>
    <p:extLst>
      <p:ext uri="{BB962C8B-B14F-4D97-AF65-F5344CB8AC3E}">
        <p14:creationId xmlns:p14="http://schemas.microsoft.com/office/powerpoint/2010/main" val="2950394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cSld>
  <p:clrMapOvr>
    <a:masterClrMapping/>
  </p:clrMapOvr>
  <p:transition spd="slow" advClick="0" advTm="0">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0" name="Picture Placeholder 19"/>
          <p:cNvSpPr>
            <a:spLocks noGrp="1"/>
          </p:cNvSpPr>
          <p:nvPr>
            <p:ph type="pic" sz="quarter" idx="10"/>
          </p:nvPr>
        </p:nvSpPr>
        <p:spPr>
          <a:xfrm>
            <a:off x="0" y="0"/>
            <a:ext cx="12858750" cy="7232650"/>
          </a:xfrm>
          <a:prstGeom prst="rect">
            <a:avLst/>
          </a:prstGeom>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3" name="Picture Placeholder 9"/>
          <p:cNvSpPr>
            <a:spLocks noGrp="1"/>
          </p:cNvSpPr>
          <p:nvPr>
            <p:ph type="pic" sz="quarter" idx="10"/>
          </p:nvPr>
        </p:nvSpPr>
        <p:spPr>
          <a:xfrm>
            <a:off x="806430" y="1928467"/>
            <a:ext cx="3354294" cy="2962180"/>
          </a:xfrm>
          <a:prstGeom prst="rect">
            <a:avLst/>
          </a:prstGeom>
        </p:spPr>
        <p:txBody>
          <a:bodyPr/>
          <a:lstStyle/>
          <a:p>
            <a:endParaRPr lang="en-US"/>
          </a:p>
        </p:txBody>
      </p:sp>
      <p:sp>
        <p:nvSpPr>
          <p:cNvPr id="4" name="Picture Placeholder 9"/>
          <p:cNvSpPr>
            <a:spLocks noGrp="1"/>
          </p:cNvSpPr>
          <p:nvPr>
            <p:ph type="pic" sz="quarter" idx="11"/>
          </p:nvPr>
        </p:nvSpPr>
        <p:spPr>
          <a:xfrm>
            <a:off x="4728449" y="1928467"/>
            <a:ext cx="3354294" cy="2962180"/>
          </a:xfrm>
          <a:prstGeom prst="rect">
            <a:avLst/>
          </a:prstGeom>
        </p:spPr>
        <p:txBody>
          <a:bodyPr/>
          <a:lstStyle/>
          <a:p>
            <a:endParaRPr lang="en-US"/>
          </a:p>
        </p:txBody>
      </p:sp>
      <p:sp>
        <p:nvSpPr>
          <p:cNvPr id="5" name="Picture Placeholder 9"/>
          <p:cNvSpPr>
            <a:spLocks noGrp="1"/>
          </p:cNvSpPr>
          <p:nvPr>
            <p:ph type="pic" sz="quarter" idx="12"/>
          </p:nvPr>
        </p:nvSpPr>
        <p:spPr>
          <a:xfrm>
            <a:off x="8650467" y="1928467"/>
            <a:ext cx="3354294" cy="2962180"/>
          </a:xfrm>
          <a:prstGeom prst="rect">
            <a:avLst/>
          </a:prstGeom>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47367" y="1762440"/>
            <a:ext cx="5569988" cy="2926312"/>
          </a:xfrm>
          <a:prstGeom prst="rect">
            <a:avLst/>
          </a:prstGeom>
        </p:spPr>
        <p:txBody>
          <a:bodyPr/>
          <a:lstStyle/>
          <a:p>
            <a:endParaRPr lang="en-US"/>
          </a:p>
        </p:txBody>
      </p:sp>
      <p:sp>
        <p:nvSpPr>
          <p:cNvPr id="7" name="Picture Placeholder 6"/>
          <p:cNvSpPr>
            <a:spLocks noGrp="1"/>
          </p:cNvSpPr>
          <p:nvPr>
            <p:ph type="pic" sz="quarter" idx="11"/>
          </p:nvPr>
        </p:nvSpPr>
        <p:spPr>
          <a:xfrm>
            <a:off x="1247367" y="4808938"/>
            <a:ext cx="1828354" cy="1180329"/>
          </a:xfrm>
          <a:prstGeom prst="rect">
            <a:avLst/>
          </a:prstGeom>
        </p:spPr>
        <p:txBody>
          <a:bodyPr/>
          <a:lstStyle/>
          <a:p>
            <a:endParaRPr lang="en-US"/>
          </a:p>
        </p:txBody>
      </p:sp>
      <p:sp>
        <p:nvSpPr>
          <p:cNvPr id="8" name="Picture Placeholder 6"/>
          <p:cNvSpPr>
            <a:spLocks noGrp="1"/>
          </p:cNvSpPr>
          <p:nvPr>
            <p:ph type="pic" sz="quarter" idx="12"/>
          </p:nvPr>
        </p:nvSpPr>
        <p:spPr>
          <a:xfrm>
            <a:off x="4989002" y="4808938"/>
            <a:ext cx="1828354" cy="1180329"/>
          </a:xfrm>
          <a:prstGeom prst="rect">
            <a:avLst/>
          </a:prstGeom>
        </p:spPr>
        <p:txBody>
          <a:bodyPr/>
          <a:lstStyle/>
          <a:p>
            <a:endParaRPr lang="en-US"/>
          </a:p>
        </p:txBody>
      </p:sp>
      <p:sp>
        <p:nvSpPr>
          <p:cNvPr id="9" name="Picture Placeholder 6"/>
          <p:cNvSpPr>
            <a:spLocks noGrp="1"/>
          </p:cNvSpPr>
          <p:nvPr>
            <p:ph type="pic" sz="quarter" idx="13"/>
          </p:nvPr>
        </p:nvSpPr>
        <p:spPr>
          <a:xfrm>
            <a:off x="3118184" y="4808938"/>
            <a:ext cx="1828354" cy="1180329"/>
          </a:xfrm>
          <a:prstGeom prst="rect">
            <a:avLst/>
          </a:prstGeom>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4_Custom Layout">
    <p:spTree>
      <p:nvGrpSpPr>
        <p:cNvPr id="1" name=""/>
        <p:cNvGrpSpPr/>
        <p:nvPr/>
      </p:nvGrpSpPr>
      <p:grpSpPr>
        <a:xfrm>
          <a:off x="0" y="0"/>
          <a:ext cx="0" cy="0"/>
          <a:chOff x="0" y="0"/>
          <a:chExt cx="0" cy="0"/>
        </a:xfrm>
      </p:grpSpPr>
      <p:sp>
        <p:nvSpPr>
          <p:cNvPr id="3" name="Picture Placeholder 10"/>
          <p:cNvSpPr>
            <a:spLocks noGrp="1"/>
          </p:cNvSpPr>
          <p:nvPr>
            <p:ph type="pic" sz="quarter" idx="11"/>
          </p:nvPr>
        </p:nvSpPr>
        <p:spPr>
          <a:xfrm>
            <a:off x="1054791" y="3910087"/>
            <a:ext cx="2355763" cy="2135353"/>
          </a:xfrm>
          <a:prstGeom prst="rect">
            <a:avLst/>
          </a:prstGeom>
        </p:spPr>
        <p:txBody>
          <a:bodyPr/>
          <a:lstStyle/>
          <a:p>
            <a:endParaRPr lang="en-US"/>
          </a:p>
        </p:txBody>
      </p:sp>
      <p:sp>
        <p:nvSpPr>
          <p:cNvPr id="4" name="Picture Placeholder 10"/>
          <p:cNvSpPr>
            <a:spLocks noGrp="1"/>
          </p:cNvSpPr>
          <p:nvPr>
            <p:ph type="pic" sz="quarter" idx="12"/>
          </p:nvPr>
        </p:nvSpPr>
        <p:spPr>
          <a:xfrm>
            <a:off x="1054791" y="1774734"/>
            <a:ext cx="2355763" cy="2135353"/>
          </a:xfrm>
          <a:prstGeom prst="rect">
            <a:avLst/>
          </a:prstGeom>
        </p:spPr>
        <p:txBody>
          <a:bodyPr/>
          <a:lstStyle/>
          <a:p>
            <a:endParaRPr lang="en-US"/>
          </a:p>
        </p:txBody>
      </p:sp>
      <p:sp>
        <p:nvSpPr>
          <p:cNvPr id="5" name="Picture Placeholder 10"/>
          <p:cNvSpPr>
            <a:spLocks noGrp="1"/>
          </p:cNvSpPr>
          <p:nvPr>
            <p:ph type="pic" sz="quarter" idx="13"/>
          </p:nvPr>
        </p:nvSpPr>
        <p:spPr>
          <a:xfrm>
            <a:off x="3410553" y="3910087"/>
            <a:ext cx="2355763" cy="2135353"/>
          </a:xfrm>
          <a:prstGeom prst="rect">
            <a:avLst/>
          </a:prstGeom>
        </p:spPr>
        <p:txBody>
          <a:bodyPr/>
          <a:lstStyle/>
          <a:p>
            <a:endParaRPr lang="en-US"/>
          </a:p>
        </p:txBody>
      </p:sp>
      <p:sp>
        <p:nvSpPr>
          <p:cNvPr id="6" name="Picture Placeholder 10"/>
          <p:cNvSpPr>
            <a:spLocks noGrp="1"/>
          </p:cNvSpPr>
          <p:nvPr>
            <p:ph type="pic" sz="quarter" idx="14"/>
          </p:nvPr>
        </p:nvSpPr>
        <p:spPr>
          <a:xfrm>
            <a:off x="3410553" y="1774734"/>
            <a:ext cx="2355763" cy="2135353"/>
          </a:xfrm>
          <a:prstGeom prst="rect">
            <a:avLst/>
          </a:prstGeom>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D9A3FB-949F-4B3A-BDC9-400100DD86E9}" type="datetimeFigureOut">
              <a:rPr lang="zh-CN" altLang="en-US" smtClean="0"/>
              <a:t>2018/5/23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035824-65D5-478C-9E42-BB7BDE2C2B43}"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标题幻灯片">
    <p:bg>
      <p:bgRef idx="1001">
        <a:schemeClr val="bg1"/>
      </p:bgRef>
    </p:bg>
    <p:spTree>
      <p:nvGrpSpPr>
        <p:cNvPr id="1" name=""/>
        <p:cNvGrpSpPr/>
        <p:nvPr/>
      </p:nvGrpSpPr>
      <p:grpSpPr>
        <a:xfrm>
          <a:off x="0" y="0"/>
          <a:ext cx="0" cy="0"/>
          <a:chOff x="0" y="0"/>
          <a:chExt cx="0" cy="0"/>
        </a:xfrm>
      </p:grpSpPr>
      <p:sp>
        <p:nvSpPr>
          <p:cNvPr id="2" name="标题 1"/>
          <p:cNvSpPr>
            <a:spLocks noGrp="1"/>
          </p:cNvSpPr>
          <p:nvPr>
            <p:ph type="ctrTitle"/>
          </p:nvPr>
        </p:nvSpPr>
        <p:spPr>
          <a:xfrm>
            <a:off x="964407" y="2246811"/>
            <a:ext cx="10929938" cy="1550333"/>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928813" y="4098502"/>
            <a:ext cx="9001125" cy="1848344"/>
          </a:xfrm>
          <a:prstGeom prst="rect">
            <a:avLst/>
          </a:prstGeom>
        </p:spPr>
        <p:txBody>
          <a:bodyPr/>
          <a:lstStyle>
            <a:lvl1pPr marL="0" indent="0" algn="ctr">
              <a:buNone/>
              <a:defRPr>
                <a:solidFill>
                  <a:schemeClr val="tx1">
                    <a:tint val="75000"/>
                  </a:schemeClr>
                </a:solidFill>
              </a:defRPr>
            </a:lvl1pPr>
            <a:lvl2pPr marL="642620" indent="0" algn="ctr">
              <a:buNone/>
              <a:defRPr>
                <a:solidFill>
                  <a:schemeClr val="tx1">
                    <a:tint val="75000"/>
                  </a:schemeClr>
                </a:solidFill>
              </a:defRPr>
            </a:lvl2pPr>
            <a:lvl3pPr marL="1285240" indent="0" algn="ctr">
              <a:buNone/>
              <a:defRPr>
                <a:solidFill>
                  <a:schemeClr val="tx1">
                    <a:tint val="75000"/>
                  </a:schemeClr>
                </a:solidFill>
              </a:defRPr>
            </a:lvl3pPr>
            <a:lvl4pPr marL="1927860" indent="0" algn="ctr">
              <a:buNone/>
              <a:defRPr>
                <a:solidFill>
                  <a:schemeClr val="tx1">
                    <a:tint val="75000"/>
                  </a:schemeClr>
                </a:solidFill>
              </a:defRPr>
            </a:lvl4pPr>
            <a:lvl5pPr marL="2570480" indent="0" algn="ctr">
              <a:buNone/>
              <a:defRPr>
                <a:solidFill>
                  <a:schemeClr val="tx1">
                    <a:tint val="75000"/>
                  </a:schemeClr>
                </a:solidFill>
              </a:defRPr>
            </a:lvl5pPr>
            <a:lvl6pPr marL="3213100" indent="0" algn="ctr">
              <a:buNone/>
              <a:defRPr>
                <a:solidFill>
                  <a:schemeClr val="tx1">
                    <a:tint val="75000"/>
                  </a:schemeClr>
                </a:solidFill>
              </a:defRPr>
            </a:lvl6pPr>
            <a:lvl7pPr marL="3855720" indent="0" algn="ctr">
              <a:buNone/>
              <a:defRPr>
                <a:solidFill>
                  <a:schemeClr val="tx1">
                    <a:tint val="75000"/>
                  </a:schemeClr>
                </a:solidFill>
              </a:defRPr>
            </a:lvl7pPr>
            <a:lvl8pPr marL="4498340" indent="0" algn="ctr">
              <a:buNone/>
              <a:defRPr>
                <a:solidFill>
                  <a:schemeClr val="tx1">
                    <a:tint val="75000"/>
                  </a:schemeClr>
                </a:solidFill>
              </a:defRPr>
            </a:lvl8pPr>
            <a:lvl9pPr marL="514096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endParaRPr lang="zh-CN" altLang="en-US"/>
          </a:p>
        </p:txBody>
      </p:sp>
      <p:sp>
        <p:nvSpPr>
          <p:cNvPr id="5"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5A80EFF5-4C64-44AF-903C-4654B01C43E2}" type="slidenum">
              <a:rPr lang="zh-CN" altLang="en-US"/>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3.xml"/><Relationship Id="rId7" Type="http://schemas.openxmlformats.org/officeDocument/2006/relationships/slideLayout" Target="../slideLayouts/slideLayout6.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11.jpe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16.jpeg"/><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528093"/>
            <a:ext cx="6933333" cy="5587301"/>
          </a:xfrm>
          <a:prstGeom prst="rect">
            <a:avLst/>
          </a:prstGeom>
        </p:spPr>
      </p:pic>
      <p:sp>
        <p:nvSpPr>
          <p:cNvPr id="8" name="矩形 259"/>
          <p:cNvSpPr>
            <a:spLocks noChangeArrowheads="1"/>
          </p:cNvSpPr>
          <p:nvPr/>
        </p:nvSpPr>
        <p:spPr bwMode="auto">
          <a:xfrm>
            <a:off x="3837087" y="2541204"/>
            <a:ext cx="8396124" cy="830997"/>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zh-CN" altLang="en-US" sz="5400" kern="5000" dirty="0">
                <a:solidFill>
                  <a:schemeClr val="accent1"/>
                </a:solidFill>
                <a:latin typeface="方正粗谭黑简体" panose="02000000000000000000" pitchFamily="2" charset="-122"/>
                <a:ea typeface="方正粗谭黑简体" panose="02000000000000000000" pitchFamily="2" charset="-122"/>
                <a:cs typeface="Arial" panose="020B0604020202020204" pitchFamily="34" charset="0"/>
              </a:rPr>
              <a:t>入职安全培训</a:t>
            </a:r>
            <a:r>
              <a:rPr lang="en-US" altLang="zh-CN" sz="5400" kern="5000" dirty="0" err="1">
                <a:solidFill>
                  <a:schemeClr val="accent1"/>
                </a:solidFill>
                <a:latin typeface="方正粗谭黑简体" panose="02000000000000000000" pitchFamily="2" charset="-122"/>
                <a:ea typeface="方正粗谭黑简体" panose="02000000000000000000" pitchFamily="2" charset="-122"/>
                <a:cs typeface="Arial" panose="020B0604020202020204" pitchFamily="34" charset="0"/>
              </a:rPr>
              <a:t>ppt</a:t>
            </a:r>
            <a:r>
              <a:rPr lang="zh-CN" altLang="en-US" sz="5400" kern="5000" dirty="0">
                <a:solidFill>
                  <a:schemeClr val="accent1"/>
                </a:solidFill>
                <a:latin typeface="方正粗谭黑简体" panose="02000000000000000000" pitchFamily="2" charset="-122"/>
                <a:ea typeface="方正粗谭黑简体" panose="02000000000000000000" pitchFamily="2" charset="-122"/>
                <a:cs typeface="Arial" panose="020B0604020202020204" pitchFamily="34" charset="0"/>
              </a:rPr>
              <a:t>模板</a:t>
            </a:r>
            <a:endParaRPr lang="zh-CN" altLang="en-US" sz="5400" kern="5000" dirty="0">
              <a:solidFill>
                <a:schemeClr val="accent1"/>
              </a:solidFill>
              <a:latin typeface="方正粗谭黑简体" panose="02000000000000000000" pitchFamily="2" charset="-122"/>
              <a:ea typeface="方正粗谭黑简体" panose="02000000000000000000" pitchFamily="2" charset="-122"/>
              <a:cs typeface="Arial" panose="020B0604020202020204" pitchFamily="34" charset="0"/>
            </a:endParaRPr>
          </a:p>
        </p:txBody>
      </p:sp>
      <p:sp>
        <p:nvSpPr>
          <p:cNvPr id="7" name="矩形 259"/>
          <p:cNvSpPr>
            <a:spLocks noChangeArrowheads="1"/>
          </p:cNvSpPr>
          <p:nvPr/>
        </p:nvSpPr>
        <p:spPr bwMode="auto">
          <a:xfrm>
            <a:off x="5579725" y="3865887"/>
            <a:ext cx="6653486" cy="430530"/>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zh-CN" altLang="en-US" sz="2800" b="1" dirty="0">
                <a:solidFill>
                  <a:schemeClr val="accent1"/>
                </a:solidFill>
                <a:cs typeface="Arial" panose="020B0604020202020204" pitchFamily="34" charset="0"/>
              </a:rPr>
              <a:t>汇报人：</a:t>
            </a:r>
            <a:r>
              <a:rPr lang="en-US" altLang="zh-CN" sz="2800" b="1" dirty="0">
                <a:solidFill>
                  <a:schemeClr val="accent1"/>
                </a:solidFill>
                <a:cs typeface="Arial" panose="020B0604020202020204" pitchFamily="34" charset="0"/>
              </a:rPr>
              <a:t>XXX</a:t>
            </a:r>
          </a:p>
        </p:txBody>
      </p:sp>
      <p:sp>
        <p:nvSpPr>
          <p:cNvPr id="6" name="矩形 259"/>
          <p:cNvSpPr>
            <a:spLocks noChangeArrowheads="1"/>
          </p:cNvSpPr>
          <p:nvPr/>
        </p:nvSpPr>
        <p:spPr bwMode="auto">
          <a:xfrm>
            <a:off x="6323029" y="4876498"/>
            <a:ext cx="5910182" cy="333806"/>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en-US" altLang="zh-CN" sz="700" b="1">
                <a:solidFill>
                  <a:schemeClr val="accent1"/>
                </a:solidFill>
                <a:cs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700" b="1" dirty="0">
              <a:solidFill>
                <a:schemeClr val="accent1"/>
              </a:solidFill>
              <a:cs typeface="Arial" panose="020B0604020202020204" pitchFamily="34" charset="0"/>
            </a:endParaRPr>
          </a:p>
        </p:txBody>
      </p:sp>
      <p:pic>
        <p:nvPicPr>
          <p:cNvPr id="4" name="PPT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23611" y="315231"/>
            <a:ext cx="609600" cy="6096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8"/>
                                        </p:tgtEl>
                                        <p:attrNameLst>
                                          <p:attrName>ppt_y</p:attrName>
                                        </p:attrNameLst>
                                      </p:cBhvr>
                                      <p:tavLst>
                                        <p:tav tm="0">
                                          <p:val>
                                            <p:strVal val="#ppt_y"/>
                                          </p:val>
                                        </p:tav>
                                        <p:tav tm="100000">
                                          <p:val>
                                            <p:strVal val="#ppt_y"/>
                                          </p:val>
                                        </p:tav>
                                      </p:tavLst>
                                    </p:anim>
                                    <p:anim calcmode="lin" valueType="num">
                                      <p:cBhvr>
                                        <p:cTn id="12"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8"/>
                                        </p:tgtEl>
                                      </p:cBhvr>
                                    </p:animEffect>
                                  </p:childTnLst>
                                </p:cTn>
                              </p:par>
                            </p:childTnLst>
                          </p:cTn>
                        </p:par>
                        <p:par>
                          <p:cTn id="15" fill="hold">
                            <p:stCondLst>
                              <p:cond delay="1000"/>
                            </p:stCondLst>
                            <p:childTnLst>
                              <p:par>
                                <p:cTn id="16" presetID="26" presetClass="emph" presetSubtype="0" fill="hold" grpId="1" nodeType="afterEffect">
                                  <p:stCondLst>
                                    <p:cond delay="0"/>
                                  </p:stCondLst>
                                  <p:iterate type="lt">
                                    <p:tmPct val="0"/>
                                  </p:iterate>
                                  <p:childTnLst>
                                    <p:animEffect transition="out" filter="fade">
                                      <p:cBhvr>
                                        <p:cTn id="17" dur="500" tmFilter="0, 0; .2, .5; .8, .5; 1, 0"/>
                                        <p:tgtEl>
                                          <p:spTgt spid="8"/>
                                        </p:tgtEl>
                                      </p:cBhvr>
                                    </p:animEffect>
                                    <p:animScale>
                                      <p:cBhvr>
                                        <p:cTn id="18" dur="250" autoRev="1" fill="hold"/>
                                        <p:tgtEl>
                                          <p:spTgt spid="8"/>
                                        </p:tgtEl>
                                      </p:cBhvr>
                                      <p:by x="105000" y="105000"/>
                                    </p:animScale>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anim calcmode="lin" valueType="num">
                                      <p:cBhvr>
                                        <p:cTn id="2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7"/>
                                        </p:tgtEl>
                                      </p:cBhvr>
                                    </p:animEffect>
                                  </p:childTnLst>
                                </p:cTn>
                              </p:par>
                            </p:childTnLst>
                          </p:cTn>
                        </p:par>
                        <p:par>
                          <p:cTn id="27" fill="hold">
                            <p:stCondLst>
                              <p:cond delay="230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7"/>
                                        </p:tgtEl>
                                      </p:cBhvr>
                                    </p:animEffect>
                                    <p:animScale>
                                      <p:cBhvr>
                                        <p:cTn id="30" dur="250" autoRev="1" fill="hold"/>
                                        <p:tgtEl>
                                          <p:spTgt spid="7"/>
                                        </p:tgtEl>
                                      </p:cBhvr>
                                      <p:by x="105000" y="105000"/>
                                    </p:animScale>
                                  </p:childTnLst>
                                </p:cTn>
                              </p:par>
                            </p:childTnLst>
                          </p:cTn>
                        </p:par>
                        <p:par>
                          <p:cTn id="31" fill="hold">
                            <p:stCondLst>
                              <p:cond delay="28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6"/>
                                        </p:tgtEl>
                                        <p:attrNameLst>
                                          <p:attrName>ppt_y</p:attrName>
                                        </p:attrNameLst>
                                      </p:cBhvr>
                                      <p:tavLst>
                                        <p:tav tm="0">
                                          <p:val>
                                            <p:strVal val="#ppt_y"/>
                                          </p:val>
                                        </p:tav>
                                        <p:tav tm="100000">
                                          <p:val>
                                            <p:strVal val="#ppt_y"/>
                                          </p:val>
                                        </p:tav>
                                      </p:tavLst>
                                    </p:anim>
                                    <p:anim calcmode="lin" valueType="num">
                                      <p:cBhvr>
                                        <p:cTn id="3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6"/>
                                        </p:tgtEl>
                                      </p:cBhvr>
                                    </p:animEffect>
                                  </p:childTnLst>
                                </p:cTn>
                              </p:par>
                            </p:childTnLst>
                          </p:cTn>
                        </p:par>
                        <p:par>
                          <p:cTn id="39" fill="hold">
                            <p:stCondLst>
                              <p:cond delay="18250"/>
                            </p:stCondLst>
                            <p:childTnLst>
                              <p:par>
                                <p:cTn id="40" presetID="26" presetClass="emph" presetSubtype="0" fill="hold" grpId="1" nodeType="afterEffect">
                                  <p:stCondLst>
                                    <p:cond delay="0"/>
                                  </p:stCondLst>
                                  <p:iterate type="lt">
                                    <p:tmPct val="0"/>
                                  </p:iterate>
                                  <p:childTnLst>
                                    <p:animEffect transition="out" filter="fade">
                                      <p:cBhvr>
                                        <p:cTn id="41" dur="500" tmFilter="0, 0; .2, .5; .8, .5; 1, 0"/>
                                        <p:tgtEl>
                                          <p:spTgt spid="6"/>
                                        </p:tgtEl>
                                      </p:cBhvr>
                                    </p:animEffect>
                                    <p:animScale>
                                      <p:cBhvr>
                                        <p:cTn id="42"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3" repeatCount="indefinite" fill="remove" display="0">
                  <p:stCondLst>
                    <p:cond delay="indefinite"/>
                  </p:stCondLst>
                  <p:endCondLst>
                    <p:cond evt="onStopAudio" delay="0">
                      <p:tgtEl>
                        <p:sldTgt/>
                      </p:tgtEl>
                    </p:cond>
                  </p:endCondLst>
                </p:cTn>
                <p:tgtEl>
                  <p:spTgt spid="4"/>
                </p:tgtEl>
              </p:cMediaNode>
            </p:audio>
          </p:childTnLst>
        </p:cTn>
      </p:par>
    </p:tnLst>
    <p:bldLst>
      <p:bldP spid="8" grpId="0"/>
      <p:bldP spid="8" grpId="1"/>
      <p:bldP spid="7" grpId="0"/>
      <p:bldP spid="7" grpId="1"/>
      <p:bldP spid="6" grpId="0"/>
      <p:bldP spid="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5061299" y="1556033"/>
            <a:ext cx="7797098" cy="4120584"/>
          </a:xfrm>
          <a:prstGeom prst="rect">
            <a:avLst/>
          </a:prstGeom>
          <a:solidFill>
            <a:schemeClr val="accent2">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55" y="1556033"/>
            <a:ext cx="5060945" cy="41205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s_1"/>
          <p:cNvSpPr txBox="1"/>
          <p:nvPr>
            <p:custDataLst>
              <p:tags r:id="rId1"/>
            </p:custDataLst>
          </p:nvPr>
        </p:nvSpPr>
        <p:spPr>
          <a:xfrm>
            <a:off x="1389092" y="2365959"/>
            <a:ext cx="3077903" cy="176939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9" name="MH_Others_2"/>
          <p:cNvSpPr txBox="1"/>
          <p:nvPr>
            <p:custDataLst>
              <p:tags r:id="rId2"/>
            </p:custDataLst>
          </p:nvPr>
        </p:nvSpPr>
        <p:spPr>
          <a:xfrm>
            <a:off x="1278486" y="4221916"/>
            <a:ext cx="3299115" cy="677108"/>
          </a:xfrm>
          <a:prstGeom prst="rect">
            <a:avLst/>
          </a:prstGeom>
          <a:noFill/>
        </p:spPr>
        <p:txBody>
          <a:bodyPr wrap="square" lIns="0" tIns="0" rIns="0" bIns="0">
            <a:spAutoFit/>
          </a:bodyPr>
          <a:lstStyle/>
          <a:p>
            <a:pPr algn="ctr">
              <a:defRPr/>
            </a:pPr>
            <a:r>
              <a:rPr lang="en-US" altLang="zh-CN" sz="44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4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Entry_1"/>
          <p:cNvSpPr/>
          <p:nvPr>
            <p:custDataLst>
              <p:tags r:id="rId3"/>
            </p:custDataLst>
          </p:nvPr>
        </p:nvSpPr>
        <p:spPr>
          <a:xfrm>
            <a:off x="6691897" y="1827250"/>
            <a:ext cx="3265676" cy="80009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r>
              <a:rPr lang="zh-CN" alt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3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r>
              <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MH_Entry_2"/>
          <p:cNvSpPr/>
          <p:nvPr>
            <p:custDataLst>
              <p:tags r:id="rId4"/>
            </p:custDataLst>
          </p:nvPr>
        </p:nvSpPr>
        <p:spPr>
          <a:xfrm>
            <a:off x="6691897" y="2754811"/>
            <a:ext cx="3265676" cy="80009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Entry_3"/>
          <p:cNvSpPr/>
          <p:nvPr>
            <p:custDataLst>
              <p:tags r:id="rId5"/>
            </p:custDataLst>
          </p:nvPr>
        </p:nvSpPr>
        <p:spPr>
          <a:xfrm>
            <a:off x="6691897" y="3682372"/>
            <a:ext cx="3265676" cy="80009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MH_Entry_4"/>
          <p:cNvSpPr/>
          <p:nvPr>
            <p:custDataLst>
              <p:tags r:id="rId6"/>
            </p:custDataLst>
          </p:nvPr>
        </p:nvSpPr>
        <p:spPr>
          <a:xfrm>
            <a:off x="6691897" y="4609933"/>
            <a:ext cx="3265676" cy="80009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3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airplan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par>
                                <p:cTn id="23" presetID="56" presetClass="entr" presetSubtype="0" fill="hold" grpId="0" nodeType="withEffect">
                                  <p:stCondLst>
                                    <p:cond delay="0"/>
                                  </p:stCondLst>
                                  <p:iterate type="lt">
                                    <p:tmPct val="10000"/>
                                  </p:iterate>
                                  <p:childTnLst>
                                    <p:set>
                                      <p:cBhvr>
                                        <p:cTn id="24" dur="1" fill="hold">
                                          <p:stCondLst>
                                            <p:cond delay="0"/>
                                          </p:stCondLst>
                                        </p:cTn>
                                        <p:tgtEl>
                                          <p:spTgt spid="19"/>
                                        </p:tgtEl>
                                        <p:attrNameLst>
                                          <p:attrName>style.visibility</p:attrName>
                                        </p:attrNameLst>
                                      </p:cBhvr>
                                      <p:to>
                                        <p:strVal val="visible"/>
                                      </p:to>
                                    </p:set>
                                    <p:anim by="(-#ppt_w*2)" calcmode="lin" valueType="num">
                                      <p:cBhvr rctx="PPT">
                                        <p:cTn id="25" dur="500" autoRev="1" fill="hold">
                                          <p:stCondLst>
                                            <p:cond delay="0"/>
                                          </p:stCondLst>
                                        </p:cTn>
                                        <p:tgtEl>
                                          <p:spTgt spid="19"/>
                                        </p:tgtEl>
                                        <p:attrNameLst>
                                          <p:attrName>ppt_w</p:attrName>
                                        </p:attrNameLst>
                                      </p:cBhvr>
                                    </p:anim>
                                    <p:anim by="(#ppt_w*0.50)" calcmode="lin" valueType="num">
                                      <p:cBhvr>
                                        <p:cTn id="26" dur="500" decel="50000" autoRev="1" fill="hold">
                                          <p:stCondLst>
                                            <p:cond delay="0"/>
                                          </p:stCondLst>
                                        </p:cTn>
                                        <p:tgtEl>
                                          <p:spTgt spid="19"/>
                                        </p:tgtEl>
                                        <p:attrNameLst>
                                          <p:attrName>ppt_x</p:attrName>
                                        </p:attrNameLst>
                                      </p:cBhvr>
                                    </p:anim>
                                    <p:anim from="(-#ppt_h/2)" to="(#ppt_y)" calcmode="lin" valueType="num">
                                      <p:cBhvr>
                                        <p:cTn id="27" dur="1000" fill="hold">
                                          <p:stCondLst>
                                            <p:cond delay="0"/>
                                          </p:stCondLst>
                                        </p:cTn>
                                        <p:tgtEl>
                                          <p:spTgt spid="19"/>
                                        </p:tgtEl>
                                        <p:attrNameLst>
                                          <p:attrName>ppt_y</p:attrName>
                                        </p:attrNameLst>
                                      </p:cBhvr>
                                    </p:anim>
                                    <p:animRot by="21600000">
                                      <p:cBhvr>
                                        <p:cTn id="28" dur="1000" fill="hold">
                                          <p:stCondLst>
                                            <p:cond delay="0"/>
                                          </p:stCondLst>
                                        </p:cTn>
                                        <p:tgtEl>
                                          <p:spTgt spid="19"/>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down)">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5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down)">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8" grpId="0"/>
      <p:bldP spid="19" grpId="0"/>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p:nvPr/>
        </p:nvGrpSpPr>
        <p:grpSpPr>
          <a:xfrm>
            <a:off x="706" y="3025636"/>
            <a:ext cx="6191699" cy="162002"/>
            <a:chOff x="0" y="2341322"/>
            <a:chExt cx="4403469" cy="115214"/>
          </a:xfrm>
          <a:solidFill>
            <a:schemeClr val="accent1"/>
          </a:solidFill>
        </p:grpSpPr>
        <p:sp>
          <p:nvSpPr>
            <p:cNvPr id="13" name="Rectangle 12"/>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defRPr/>
              </a:pPr>
              <a:endParaRPr lang="en-US" sz="267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3535074" y="2387041"/>
              <a:ext cx="868395" cy="69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defRPr/>
              </a:pPr>
              <a:endParaRPr lang="en-US" sz="267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8" name="矩形 7"/>
          <p:cNvSpPr/>
          <p:nvPr/>
        </p:nvSpPr>
        <p:spPr>
          <a:xfrm>
            <a:off x="4845287" y="3421644"/>
            <a:ext cx="4392247" cy="738536"/>
          </a:xfrm>
          <a:prstGeom prst="rect">
            <a:avLst/>
          </a:prstGeom>
        </p:spPr>
        <p:txBody>
          <a:bodyPr wrap="square" lIns="0" tIns="0" rIns="0" bIns="0">
            <a:spAutoFit/>
          </a:bodyPr>
          <a:lstStyle/>
          <a:p>
            <a:r>
              <a:rPr lang="en-US" altLang="zh-CN" sz="4800" dirty="0">
                <a:solidFill>
                  <a:schemeClr val="accent1"/>
                </a:solidFill>
                <a:ea typeface="微软雅黑" panose="020B0503020204020204" pitchFamily="34" charset="-122"/>
                <a:cs typeface="+mn-ea"/>
                <a:sym typeface="+mn-lt"/>
              </a:rPr>
              <a:t>01</a:t>
            </a:r>
            <a:r>
              <a:rPr lang="zh-CN" altLang="en-US" sz="4800" dirty="0">
                <a:solidFill>
                  <a:schemeClr val="accent1"/>
                </a:solidFill>
                <a:ea typeface="微软雅黑" panose="020B0503020204020204" pitchFamily="34" charset="-122"/>
                <a:cs typeface="+mn-ea"/>
                <a:sym typeface="+mn-lt"/>
              </a:rPr>
              <a:t>年度工作概述</a:t>
            </a:r>
          </a:p>
        </p:txBody>
      </p:sp>
      <p:sp>
        <p:nvSpPr>
          <p:cNvPr id="9" name="TextBox 11"/>
          <p:cNvSpPr txBox="1"/>
          <p:nvPr/>
        </p:nvSpPr>
        <p:spPr>
          <a:xfrm>
            <a:off x="4739156" y="4280748"/>
            <a:ext cx="2474572" cy="307648"/>
          </a:xfrm>
          <a:prstGeom prst="rect">
            <a:avLst/>
          </a:prstGeom>
          <a:noFill/>
        </p:spPr>
        <p:txBody>
          <a:bodyPr wrap="square" rtlCol="0">
            <a:spAutoFit/>
          </a:bodyPr>
          <a:lstStyle/>
          <a:p>
            <a:pPr marL="171450" lvl="1" indent="-171450">
              <a:buFont typeface="Arial" panose="020B0604020202020204" pitchFamily="34" charset="0"/>
              <a:buChar char="•"/>
            </a:pPr>
            <a:r>
              <a:rPr lang="zh-CN" altLang="en-US" sz="14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0" name="TextBox 11"/>
          <p:cNvSpPr txBox="1"/>
          <p:nvPr/>
        </p:nvSpPr>
        <p:spPr>
          <a:xfrm>
            <a:off x="6718341" y="4280748"/>
            <a:ext cx="2474572" cy="307648"/>
          </a:xfrm>
          <a:prstGeom prst="rect">
            <a:avLst/>
          </a:prstGeom>
          <a:noFill/>
        </p:spPr>
        <p:txBody>
          <a:bodyPr wrap="square" rtlCol="0">
            <a:spAutoFit/>
          </a:bodyPr>
          <a:lstStyle/>
          <a:p>
            <a:pPr marL="171450" lvl="1" indent="-171450">
              <a:buFont typeface="Arial" panose="020B0604020202020204" pitchFamily="34" charset="0"/>
              <a:buChar char="•"/>
            </a:pPr>
            <a:r>
              <a:rPr lang="zh-CN" altLang="en-US" sz="14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1" name="TextBox 11"/>
          <p:cNvSpPr txBox="1"/>
          <p:nvPr/>
        </p:nvSpPr>
        <p:spPr>
          <a:xfrm>
            <a:off x="4739156" y="4648808"/>
            <a:ext cx="2474572" cy="307648"/>
          </a:xfrm>
          <a:prstGeom prst="rect">
            <a:avLst/>
          </a:prstGeom>
          <a:noFill/>
        </p:spPr>
        <p:txBody>
          <a:bodyPr wrap="square" rtlCol="0">
            <a:spAutoFit/>
          </a:bodyPr>
          <a:lstStyle/>
          <a:p>
            <a:pPr marL="171450" lvl="1" indent="-171450">
              <a:buFont typeface="Arial" panose="020B0604020202020204" pitchFamily="34" charset="0"/>
              <a:buChar char="•"/>
            </a:pPr>
            <a:r>
              <a:rPr lang="zh-CN" altLang="en-US" sz="14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718341" y="4648808"/>
            <a:ext cx="2474572" cy="307648"/>
          </a:xfrm>
          <a:prstGeom prst="rect">
            <a:avLst/>
          </a:prstGeom>
          <a:noFill/>
        </p:spPr>
        <p:txBody>
          <a:bodyPr wrap="square" rtlCol="0">
            <a:spAutoFit/>
          </a:bodyPr>
          <a:lstStyle/>
          <a:p>
            <a:pPr marL="171450" lvl="1" indent="-171450">
              <a:buFont typeface="Arial" panose="020B0604020202020204" pitchFamily="34" charset="0"/>
              <a:buChar char="•"/>
            </a:pPr>
            <a:r>
              <a:rPr lang="zh-CN" altLang="en-US" sz="14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strVal val="4*#ppt_w"/>
                                          </p:val>
                                        </p:tav>
                                        <p:tav tm="100000">
                                          <p:val>
                                            <p:strVal val="#ppt_w"/>
                                          </p:val>
                                        </p:tav>
                                      </p:tavLst>
                                    </p:anim>
                                    <p:anim calcmode="lin" valueType="num">
                                      <p:cBhvr>
                                        <p:cTn id="14" dur="500" fill="hold"/>
                                        <p:tgtEl>
                                          <p:spTgt spid="8"/>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1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ppt_x</p:attrName>
                                        </p:attrNameLst>
                                      </p:cBhvr>
                                      <p:tavLst>
                                        <p:tav tm="0">
                                          <p:val>
                                            <p:strVal val="#ppt_x-#ppt_w*1.125000"/>
                                          </p:val>
                                        </p:tav>
                                        <p:tav tm="100000">
                                          <p:val>
                                            <p:strVal val="#ppt_x"/>
                                          </p:val>
                                        </p:tav>
                                      </p:tavLst>
                                    </p:anim>
                                    <p:animEffect transition="in" filter="wipe(right)">
                                      <p:cBhvr>
                                        <p:cTn id="19" dur="500"/>
                                        <p:tgtEl>
                                          <p:spTgt spid="9"/>
                                        </p:tgtEl>
                                      </p:cBhvr>
                                    </p:animEffect>
                                  </p:childTnLst>
                                </p:cTn>
                              </p:par>
                            </p:childTnLst>
                          </p:cTn>
                        </p:par>
                        <p:par>
                          <p:cTn id="20" fill="hold">
                            <p:stCondLst>
                              <p:cond delay="1000"/>
                            </p:stCondLst>
                            <p:childTnLst>
                              <p:par>
                                <p:cTn id="21" presetID="1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p:tgtEl>
                                          <p:spTgt spid="10"/>
                                        </p:tgtEl>
                                        <p:attrNameLst>
                                          <p:attrName>ppt_x</p:attrName>
                                        </p:attrNameLst>
                                      </p:cBhvr>
                                      <p:tavLst>
                                        <p:tav tm="0">
                                          <p:val>
                                            <p:strVal val="#ppt_x-#ppt_w*1.125000"/>
                                          </p:val>
                                        </p:tav>
                                        <p:tav tm="100000">
                                          <p:val>
                                            <p:strVal val="#ppt_x"/>
                                          </p:val>
                                        </p:tav>
                                      </p:tavLst>
                                    </p:anim>
                                    <p:animEffect transition="in" filter="wipe(right)">
                                      <p:cBhvr>
                                        <p:cTn id="24" dur="500"/>
                                        <p:tgtEl>
                                          <p:spTgt spid="10"/>
                                        </p:tgtEl>
                                      </p:cBhvr>
                                    </p:animEffect>
                                  </p:childTnLst>
                                </p:cTn>
                              </p:par>
                            </p:childTnLst>
                          </p:cTn>
                        </p:par>
                        <p:par>
                          <p:cTn id="25" fill="hold">
                            <p:stCondLst>
                              <p:cond delay="1500"/>
                            </p:stCondLst>
                            <p:childTnLst>
                              <p:par>
                                <p:cTn id="26" presetID="1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p:tgtEl>
                                          <p:spTgt spid="11"/>
                                        </p:tgtEl>
                                        <p:attrNameLst>
                                          <p:attrName>ppt_x</p:attrName>
                                        </p:attrNameLst>
                                      </p:cBhvr>
                                      <p:tavLst>
                                        <p:tav tm="0">
                                          <p:val>
                                            <p:strVal val="#ppt_x-#ppt_w*1.125000"/>
                                          </p:val>
                                        </p:tav>
                                        <p:tav tm="100000">
                                          <p:val>
                                            <p:strVal val="#ppt_x"/>
                                          </p:val>
                                        </p:tav>
                                      </p:tavLst>
                                    </p:anim>
                                    <p:animEffect transition="in" filter="wipe(right)">
                                      <p:cBhvr>
                                        <p:cTn id="29" dur="500"/>
                                        <p:tgtEl>
                                          <p:spTgt spid="11"/>
                                        </p:tgtEl>
                                      </p:cBhvr>
                                    </p:animEffect>
                                  </p:childTnLst>
                                </p:cTn>
                              </p:par>
                            </p:childTnLst>
                          </p:cTn>
                        </p:par>
                        <p:par>
                          <p:cTn id="30" fill="hold">
                            <p:stCondLst>
                              <p:cond delay="2000"/>
                            </p:stCondLst>
                            <p:childTnLst>
                              <p:par>
                                <p:cTn id="31" presetID="1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p:tgtEl>
                                          <p:spTgt spid="12"/>
                                        </p:tgtEl>
                                        <p:attrNameLst>
                                          <p:attrName>ppt_x</p:attrName>
                                        </p:attrNameLst>
                                      </p:cBhvr>
                                      <p:tavLst>
                                        <p:tav tm="0">
                                          <p:val>
                                            <p:strVal val="#ppt_x-#ppt_w*1.125000"/>
                                          </p:val>
                                        </p:tav>
                                        <p:tav tm="100000">
                                          <p:val>
                                            <p:strVal val="#ppt_x"/>
                                          </p:val>
                                        </p:tav>
                                      </p:tavLst>
                                    </p:anim>
                                    <p:animEffect transition="in" filter="wipe(right)">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spect="1"/>
          </p:cNvSpPr>
          <p:nvPr/>
        </p:nvSpPr>
        <p:spPr>
          <a:xfrm>
            <a:off x="6334518" y="3525762"/>
            <a:ext cx="3185342" cy="2010213"/>
          </a:xfrm>
          <a:prstGeom prst="rect">
            <a:avLst/>
          </a:prstGeom>
          <a:blipFill dpi="0" rotWithShape="1">
            <a:blip r:embed="rId3" cstate="print">
              <a:extLst>
                <a:ext uri="{28A0092B-C50C-407E-A947-70E740481C1C}">
                  <a14:useLocalDpi xmlns:a14="http://schemas.microsoft.com/office/drawing/2010/main" val="0"/>
                </a:ext>
              </a:extLst>
            </a:blip>
            <a:srcRect/>
            <a:stretch>
              <a:fillRect t="-45644" b="-1281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 name="Rectangle 5"/>
          <p:cNvSpPr>
            <a:spLocks noChangeAspect="1"/>
          </p:cNvSpPr>
          <p:nvPr/>
        </p:nvSpPr>
        <p:spPr>
          <a:xfrm>
            <a:off x="354" y="1456204"/>
            <a:ext cx="6273985" cy="4079769"/>
          </a:xfrm>
          <a:prstGeom prst="rect">
            <a:avLst/>
          </a:prstGeom>
          <a:blipFill dpi="0" rotWithShape="1">
            <a:blip r:embed="rId4">
              <a:extLst>
                <a:ext uri="{28A0092B-C50C-407E-A947-70E740481C1C}">
                  <a14:useLocalDpi xmlns:a14="http://schemas.microsoft.com/office/drawing/2010/main" val="0"/>
                </a:ext>
              </a:extLst>
            </a:blip>
            <a:srcRect/>
            <a:stretch>
              <a:fillRect t="-1238" b="-123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Rectangle 8"/>
          <p:cNvSpPr>
            <a:spLocks noChangeAspect="1"/>
          </p:cNvSpPr>
          <p:nvPr/>
        </p:nvSpPr>
        <p:spPr>
          <a:xfrm>
            <a:off x="6334514" y="1456203"/>
            <a:ext cx="6524235" cy="20102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Rectangle 11"/>
          <p:cNvSpPr>
            <a:spLocks noChangeAspect="1"/>
          </p:cNvSpPr>
          <p:nvPr/>
        </p:nvSpPr>
        <p:spPr>
          <a:xfrm>
            <a:off x="9673410" y="3525762"/>
            <a:ext cx="3185340" cy="2010213"/>
          </a:xfrm>
          <a:prstGeom prst="rect">
            <a:avLst/>
          </a:prstGeom>
          <a:blipFill dpi="0" rotWithShape="1">
            <a:blip r:embed="rId5" cstate="print">
              <a:extLst>
                <a:ext uri="{28A0092B-C50C-407E-A947-70E740481C1C}">
                  <a14:useLocalDpi xmlns:a14="http://schemas.microsoft.com/office/drawing/2010/main" val="0"/>
                </a:ext>
              </a:extLst>
            </a:blip>
            <a:srcRect/>
            <a:stretch>
              <a:fillRect l="-2291" r="-22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5" name="Title 13"/>
          <p:cNvSpPr txBox="1"/>
          <p:nvPr/>
        </p:nvSpPr>
        <p:spPr>
          <a:xfrm>
            <a:off x="2613161" y="5795267"/>
            <a:ext cx="7755739" cy="707064"/>
          </a:xfrm>
          <a:prstGeom prst="rect">
            <a:avLst/>
          </a:prstGeom>
        </p:spPr>
        <p:txBody>
          <a:bodyPr vert="horz" lIns="0" tIns="0" rIns="0" bIns="0" rtlCol="0" anchor="t" anchorCtr="0">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845" dirty="0">
                <a:solidFill>
                  <a:schemeClr val="bg1">
                    <a:lumMod val="65000"/>
                  </a:schemeClr>
                </a:solidFill>
                <a:latin typeface="Arial" panose="020B0604020202020204" pitchFamily="34" charset="0"/>
                <a:ea typeface="方正正粗黑简体" panose="02000000000000000000" pitchFamily="2" charset="-122"/>
                <a:cs typeface="Lato Light" panose="020F0502020204030203"/>
                <a:sym typeface="Arial" panose="020B0604020202020204" pitchFamily="34" charset="0"/>
              </a:rPr>
              <a:t>请替换文字内容，修改文字内容，也可以直接复制你的内容到此。修改文字内容，也可以直接复制你的内容到此。请替换文字内容，修改文字内容，也可以直接复制你的内容到此。请替换文字内容，修改文字内容，也可以直接复制你的内容到此。修改文字内容，也可以直接复制你的内容到此。请替换文字内容，修改文字内容，也可以直接复制你的内容到此。请替换文字内容，修改文字内容，也可以直接复制你的内容到此。修改文字内容，也可以直接复制你的内容到此。请替换文字内容，修改文字内容，也可以直接复制你的内容到此。</a:t>
            </a:r>
            <a:endParaRPr lang="en-US" altLang="zh-CN" sz="845" dirty="0">
              <a:solidFill>
                <a:schemeClr val="bg1">
                  <a:lumMod val="65000"/>
                </a:schemeClr>
              </a:solidFill>
              <a:latin typeface="Arial" panose="020B0604020202020204" pitchFamily="34" charset="0"/>
              <a:ea typeface="方正正粗黑简体" panose="02000000000000000000" pitchFamily="2" charset="-122"/>
              <a:cs typeface="Lato Light" panose="020F0502020204030203"/>
              <a:sym typeface="Arial" panose="020B0604020202020204" pitchFamily="34" charset="0"/>
            </a:endParaRPr>
          </a:p>
        </p:txBody>
      </p:sp>
      <p:sp>
        <p:nvSpPr>
          <p:cNvPr id="7" name="TextBox 39"/>
          <p:cNvSpPr txBox="1"/>
          <p:nvPr/>
        </p:nvSpPr>
        <p:spPr>
          <a:xfrm>
            <a:off x="6658696" y="1907311"/>
            <a:ext cx="5875870" cy="1107996"/>
          </a:xfrm>
          <a:prstGeom prst="rect">
            <a:avLst/>
          </a:prstGeom>
          <a:noFill/>
        </p:spPr>
        <p:txBody>
          <a:bodyPr wrap="square" lIns="0" tIns="0" rIns="0" bIns="0" rtlCol="0">
            <a:spAutoFit/>
          </a:bodyPr>
          <a:lstStyle/>
          <a:p>
            <a:r>
              <a:rPr lang="zh-CN" altLang="en-US" sz="2800"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点击请替换文字内容</a:t>
            </a:r>
            <a:endParaRPr lang="en-US" altLang="zh-CN" sz="2800" b="1"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r>
              <a:rPr lang="en-US" altLang="zh-CN"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endParaRPr>
          </a:p>
        </p:txBody>
      </p:sp>
      <p:sp>
        <p:nvSpPr>
          <p:cNvPr id="8" name="文本框 7"/>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椭圆 10"/>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椭圆 12"/>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1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accel="40000" fill="hold" grpId="0" nodeType="clickEffect" p14:presetBounceEnd="40000">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14:bounceEnd="40000">
                                          <p:cBhvr additive="base">
                                            <p:cTn id="13" dur="1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14" dur="1500" fill="hold"/>
                                            <p:tgtEl>
                                              <p:spTgt spid="9"/>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accel="40000" fill="hold" grpId="0" nodeType="clickEffect" p14:presetBounceEnd="40000">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14:bounceEnd="40000">
                                          <p:cBhvr additive="base">
                                            <p:cTn id="23"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24"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accel="40000" fill="hold" grpId="0" nodeType="clickEffect" p14:presetBounceEnd="40000">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14:bounceEnd="40000">
                                          <p:cBhvr additive="base">
                                            <p:cTn id="29" dur="1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30" dur="1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down)">
                                          <p:cBhvr>
                                            <p:cTn id="3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P spid="12" grpId="0" animBg="1"/>
          <p:bldP spid="35" grpId="0"/>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accel="4000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1500" fill="hold"/>
                                            <p:tgtEl>
                                              <p:spTgt spid="9"/>
                                            </p:tgtEl>
                                            <p:attrNameLst>
                                              <p:attrName>ppt_x</p:attrName>
                                            </p:attrNameLst>
                                          </p:cBhvr>
                                          <p:tavLst>
                                            <p:tav tm="0">
                                              <p:val>
                                                <p:strVal val="#ppt_x"/>
                                              </p:val>
                                            </p:tav>
                                            <p:tav tm="100000">
                                              <p:val>
                                                <p:strVal val="#ppt_x"/>
                                              </p:val>
                                            </p:tav>
                                          </p:tavLst>
                                        </p:anim>
                                        <p:anim calcmode="lin" valueType="num">
                                          <p:cBhvr additive="base">
                                            <p:cTn id="14" dur="1500" fill="hold"/>
                                            <p:tgtEl>
                                              <p:spTgt spid="9"/>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accel="4000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1500" fill="hold"/>
                                            <p:tgtEl>
                                              <p:spTgt spid="3"/>
                                            </p:tgtEl>
                                            <p:attrNameLst>
                                              <p:attrName>ppt_x</p:attrName>
                                            </p:attrNameLst>
                                          </p:cBhvr>
                                          <p:tavLst>
                                            <p:tav tm="0">
                                              <p:val>
                                                <p:strVal val="#ppt_x"/>
                                              </p:val>
                                            </p:tav>
                                            <p:tav tm="100000">
                                              <p:val>
                                                <p:strVal val="#ppt_x"/>
                                              </p:val>
                                            </p:tav>
                                          </p:tavLst>
                                        </p:anim>
                                        <p:anim calcmode="lin" valueType="num">
                                          <p:cBhvr additive="base">
                                            <p:cTn id="24"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accel="4000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1500" fill="hold"/>
                                            <p:tgtEl>
                                              <p:spTgt spid="12"/>
                                            </p:tgtEl>
                                            <p:attrNameLst>
                                              <p:attrName>ppt_x</p:attrName>
                                            </p:attrNameLst>
                                          </p:cBhvr>
                                          <p:tavLst>
                                            <p:tav tm="0">
                                              <p:val>
                                                <p:strVal val="#ppt_x"/>
                                              </p:val>
                                            </p:tav>
                                            <p:tav tm="100000">
                                              <p:val>
                                                <p:strVal val="#ppt_x"/>
                                              </p:val>
                                            </p:tav>
                                          </p:tavLst>
                                        </p:anim>
                                        <p:anim calcmode="lin" valueType="num">
                                          <p:cBhvr additive="base">
                                            <p:cTn id="30" dur="1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down)">
                                          <p:cBhvr>
                                            <p:cTn id="3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P spid="12" grpId="0" animBg="1"/>
          <p:bldP spid="35" grpId="0"/>
          <p:bldP spid="7"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Group 81"/>
          <p:cNvGrpSpPr/>
          <p:nvPr/>
        </p:nvGrpSpPr>
        <p:grpSpPr>
          <a:xfrm>
            <a:off x="2596407" y="3380366"/>
            <a:ext cx="208074" cy="987243"/>
            <a:chOff x="6170714" y="1440004"/>
            <a:chExt cx="197296" cy="936104"/>
          </a:xfrm>
        </p:grpSpPr>
        <p:cxnSp>
          <p:nvCxnSpPr>
            <p:cNvPr id="83" name="Straight Connector 82"/>
            <p:cNvCxnSpPr/>
            <p:nvPr/>
          </p:nvCxnSpPr>
          <p:spPr>
            <a:xfrm>
              <a:off x="6269362" y="1440004"/>
              <a:ext cx="0" cy="864096"/>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84" name="Oval 164"/>
            <p:cNvSpPr>
              <a:spLocks noChangeArrowheads="1"/>
            </p:cNvSpPr>
            <p:nvPr/>
          </p:nvSpPr>
          <p:spPr bwMode="auto">
            <a:xfrm>
              <a:off x="6190444" y="2197945"/>
              <a:ext cx="157836" cy="157836"/>
            </a:xfrm>
            <a:prstGeom prst="ellipse">
              <a:avLst/>
            </a:prstGeom>
            <a:solidFill>
              <a:schemeClr val="bg1">
                <a:lumMod val="65000"/>
              </a:schemeClr>
            </a:solidFill>
            <a:ln>
              <a:noFill/>
            </a:ln>
          </p:spPr>
          <p:txBody>
            <a:bodyPr vert="horz" wrap="square" lIns="96435" tIns="48218" rIns="96435" bIns="48218" numCol="1" anchor="t" anchorCtr="0" compatLnSpc="1"/>
            <a:lstStyle/>
            <a:p>
              <a:endParaRPr lang="en-US"/>
            </a:p>
          </p:txBody>
        </p:sp>
        <p:sp>
          <p:nvSpPr>
            <p:cNvPr id="85" name="Freeform 165"/>
            <p:cNvSpPr/>
            <p:nvPr/>
          </p:nvSpPr>
          <p:spPr bwMode="auto">
            <a:xfrm>
              <a:off x="6170714" y="2177617"/>
              <a:ext cx="197296" cy="198491"/>
            </a:xfrm>
            <a:custGeom>
              <a:avLst/>
              <a:gdLst>
                <a:gd name="T0" fmla="*/ 7 w 70"/>
                <a:gd name="T1" fmla="*/ 35 h 70"/>
                <a:gd name="T2" fmla="*/ 14 w 70"/>
                <a:gd name="T3" fmla="*/ 35 h 70"/>
                <a:gd name="T4" fmla="*/ 20 w 70"/>
                <a:gd name="T5" fmla="*/ 20 h 70"/>
                <a:gd name="T6" fmla="*/ 35 w 70"/>
                <a:gd name="T7" fmla="*/ 14 h 70"/>
                <a:gd name="T8" fmla="*/ 50 w 70"/>
                <a:gd name="T9" fmla="*/ 20 h 70"/>
                <a:gd name="T10" fmla="*/ 56 w 70"/>
                <a:gd name="T11" fmla="*/ 35 h 70"/>
                <a:gd name="T12" fmla="*/ 50 w 70"/>
                <a:gd name="T13" fmla="*/ 50 h 70"/>
                <a:gd name="T14" fmla="*/ 35 w 70"/>
                <a:gd name="T15" fmla="*/ 56 h 70"/>
                <a:gd name="T16" fmla="*/ 20 w 70"/>
                <a:gd name="T17" fmla="*/ 50 h 70"/>
                <a:gd name="T18" fmla="*/ 14 w 70"/>
                <a:gd name="T19" fmla="*/ 35 h 70"/>
                <a:gd name="T20" fmla="*/ 7 w 70"/>
                <a:gd name="T21" fmla="*/ 35 h 70"/>
                <a:gd name="T22" fmla="*/ 0 w 70"/>
                <a:gd name="T23" fmla="*/ 35 h 70"/>
                <a:gd name="T24" fmla="*/ 35 w 70"/>
                <a:gd name="T25" fmla="*/ 70 h 70"/>
                <a:gd name="T26" fmla="*/ 70 w 70"/>
                <a:gd name="T27" fmla="*/ 35 h 70"/>
                <a:gd name="T28" fmla="*/ 35 w 70"/>
                <a:gd name="T29" fmla="*/ 0 h 70"/>
                <a:gd name="T30" fmla="*/ 0 w 70"/>
                <a:gd name="T31" fmla="*/ 35 h 70"/>
                <a:gd name="T32" fmla="*/ 7 w 70"/>
                <a:gd name="T33"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70">
                  <a:moveTo>
                    <a:pt x="7" y="35"/>
                  </a:moveTo>
                  <a:cubicBezTo>
                    <a:pt x="14" y="35"/>
                    <a:pt x="14" y="35"/>
                    <a:pt x="14" y="35"/>
                  </a:cubicBezTo>
                  <a:cubicBezTo>
                    <a:pt x="14" y="29"/>
                    <a:pt x="16" y="24"/>
                    <a:pt x="20" y="20"/>
                  </a:cubicBezTo>
                  <a:cubicBezTo>
                    <a:pt x="24" y="16"/>
                    <a:pt x="29" y="14"/>
                    <a:pt x="35" y="14"/>
                  </a:cubicBezTo>
                  <a:cubicBezTo>
                    <a:pt x="41" y="14"/>
                    <a:pt x="46" y="16"/>
                    <a:pt x="50" y="20"/>
                  </a:cubicBezTo>
                  <a:cubicBezTo>
                    <a:pt x="54" y="24"/>
                    <a:pt x="56" y="29"/>
                    <a:pt x="56" y="35"/>
                  </a:cubicBezTo>
                  <a:cubicBezTo>
                    <a:pt x="56" y="41"/>
                    <a:pt x="54" y="46"/>
                    <a:pt x="50" y="50"/>
                  </a:cubicBezTo>
                  <a:cubicBezTo>
                    <a:pt x="46" y="54"/>
                    <a:pt x="41" y="56"/>
                    <a:pt x="35" y="56"/>
                  </a:cubicBezTo>
                  <a:cubicBezTo>
                    <a:pt x="29" y="56"/>
                    <a:pt x="24" y="54"/>
                    <a:pt x="20" y="50"/>
                  </a:cubicBezTo>
                  <a:cubicBezTo>
                    <a:pt x="16" y="46"/>
                    <a:pt x="14" y="41"/>
                    <a:pt x="14" y="35"/>
                  </a:cubicBezTo>
                  <a:cubicBezTo>
                    <a:pt x="7" y="35"/>
                    <a:pt x="7" y="35"/>
                    <a:pt x="7" y="35"/>
                  </a:cubicBezTo>
                  <a:cubicBezTo>
                    <a:pt x="0" y="35"/>
                    <a:pt x="0" y="35"/>
                    <a:pt x="0" y="35"/>
                  </a:cubicBezTo>
                  <a:cubicBezTo>
                    <a:pt x="0" y="54"/>
                    <a:pt x="16" y="70"/>
                    <a:pt x="35" y="70"/>
                  </a:cubicBezTo>
                  <a:cubicBezTo>
                    <a:pt x="54" y="70"/>
                    <a:pt x="70" y="54"/>
                    <a:pt x="70" y="35"/>
                  </a:cubicBezTo>
                  <a:cubicBezTo>
                    <a:pt x="70" y="16"/>
                    <a:pt x="54" y="0"/>
                    <a:pt x="35" y="0"/>
                  </a:cubicBezTo>
                  <a:cubicBezTo>
                    <a:pt x="16" y="0"/>
                    <a:pt x="0" y="16"/>
                    <a:pt x="0" y="35"/>
                  </a:cubicBezTo>
                  <a:lnTo>
                    <a:pt x="7" y="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grpSp>
        <p:nvGrpSpPr>
          <p:cNvPr id="86" name="Group 85"/>
          <p:cNvGrpSpPr/>
          <p:nvPr/>
        </p:nvGrpSpPr>
        <p:grpSpPr>
          <a:xfrm>
            <a:off x="10021899" y="3380366"/>
            <a:ext cx="208074" cy="987243"/>
            <a:chOff x="6170714" y="1440004"/>
            <a:chExt cx="197296" cy="936104"/>
          </a:xfrm>
        </p:grpSpPr>
        <p:cxnSp>
          <p:nvCxnSpPr>
            <p:cNvPr id="87" name="Straight Connector 86"/>
            <p:cNvCxnSpPr/>
            <p:nvPr/>
          </p:nvCxnSpPr>
          <p:spPr>
            <a:xfrm>
              <a:off x="6269362" y="1440004"/>
              <a:ext cx="0" cy="864096"/>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88" name="Oval 164"/>
            <p:cNvSpPr>
              <a:spLocks noChangeArrowheads="1"/>
            </p:cNvSpPr>
            <p:nvPr/>
          </p:nvSpPr>
          <p:spPr bwMode="auto">
            <a:xfrm>
              <a:off x="6190444" y="2197945"/>
              <a:ext cx="157836" cy="157836"/>
            </a:xfrm>
            <a:prstGeom prst="ellipse">
              <a:avLst/>
            </a:prstGeom>
            <a:solidFill>
              <a:schemeClr val="bg1">
                <a:lumMod val="65000"/>
              </a:schemeClr>
            </a:solidFill>
            <a:ln>
              <a:noFill/>
            </a:ln>
          </p:spPr>
          <p:txBody>
            <a:bodyPr vert="horz" wrap="square" lIns="96435" tIns="48218" rIns="96435" bIns="48218" numCol="1" anchor="t" anchorCtr="0" compatLnSpc="1"/>
            <a:lstStyle/>
            <a:p>
              <a:endParaRPr lang="en-US"/>
            </a:p>
          </p:txBody>
        </p:sp>
        <p:sp>
          <p:nvSpPr>
            <p:cNvPr id="89" name="Freeform 165"/>
            <p:cNvSpPr/>
            <p:nvPr/>
          </p:nvSpPr>
          <p:spPr bwMode="auto">
            <a:xfrm>
              <a:off x="6170714" y="2177617"/>
              <a:ext cx="197296" cy="198491"/>
            </a:xfrm>
            <a:custGeom>
              <a:avLst/>
              <a:gdLst>
                <a:gd name="T0" fmla="*/ 7 w 70"/>
                <a:gd name="T1" fmla="*/ 35 h 70"/>
                <a:gd name="T2" fmla="*/ 14 w 70"/>
                <a:gd name="T3" fmla="*/ 35 h 70"/>
                <a:gd name="T4" fmla="*/ 20 w 70"/>
                <a:gd name="T5" fmla="*/ 20 h 70"/>
                <a:gd name="T6" fmla="*/ 35 w 70"/>
                <a:gd name="T7" fmla="*/ 14 h 70"/>
                <a:gd name="T8" fmla="*/ 50 w 70"/>
                <a:gd name="T9" fmla="*/ 20 h 70"/>
                <a:gd name="T10" fmla="*/ 56 w 70"/>
                <a:gd name="T11" fmla="*/ 35 h 70"/>
                <a:gd name="T12" fmla="*/ 50 w 70"/>
                <a:gd name="T13" fmla="*/ 50 h 70"/>
                <a:gd name="T14" fmla="*/ 35 w 70"/>
                <a:gd name="T15" fmla="*/ 56 h 70"/>
                <a:gd name="T16" fmla="*/ 20 w 70"/>
                <a:gd name="T17" fmla="*/ 50 h 70"/>
                <a:gd name="T18" fmla="*/ 14 w 70"/>
                <a:gd name="T19" fmla="*/ 35 h 70"/>
                <a:gd name="T20" fmla="*/ 7 w 70"/>
                <a:gd name="T21" fmla="*/ 35 h 70"/>
                <a:gd name="T22" fmla="*/ 0 w 70"/>
                <a:gd name="T23" fmla="*/ 35 h 70"/>
                <a:gd name="T24" fmla="*/ 35 w 70"/>
                <a:gd name="T25" fmla="*/ 70 h 70"/>
                <a:gd name="T26" fmla="*/ 70 w 70"/>
                <a:gd name="T27" fmla="*/ 35 h 70"/>
                <a:gd name="T28" fmla="*/ 35 w 70"/>
                <a:gd name="T29" fmla="*/ 0 h 70"/>
                <a:gd name="T30" fmla="*/ 0 w 70"/>
                <a:gd name="T31" fmla="*/ 35 h 70"/>
                <a:gd name="T32" fmla="*/ 7 w 70"/>
                <a:gd name="T33"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70">
                  <a:moveTo>
                    <a:pt x="7" y="35"/>
                  </a:moveTo>
                  <a:cubicBezTo>
                    <a:pt x="14" y="35"/>
                    <a:pt x="14" y="35"/>
                    <a:pt x="14" y="35"/>
                  </a:cubicBezTo>
                  <a:cubicBezTo>
                    <a:pt x="14" y="29"/>
                    <a:pt x="16" y="24"/>
                    <a:pt x="20" y="20"/>
                  </a:cubicBezTo>
                  <a:cubicBezTo>
                    <a:pt x="24" y="16"/>
                    <a:pt x="29" y="14"/>
                    <a:pt x="35" y="14"/>
                  </a:cubicBezTo>
                  <a:cubicBezTo>
                    <a:pt x="41" y="14"/>
                    <a:pt x="46" y="16"/>
                    <a:pt x="50" y="20"/>
                  </a:cubicBezTo>
                  <a:cubicBezTo>
                    <a:pt x="54" y="24"/>
                    <a:pt x="56" y="29"/>
                    <a:pt x="56" y="35"/>
                  </a:cubicBezTo>
                  <a:cubicBezTo>
                    <a:pt x="56" y="41"/>
                    <a:pt x="54" y="46"/>
                    <a:pt x="50" y="50"/>
                  </a:cubicBezTo>
                  <a:cubicBezTo>
                    <a:pt x="46" y="54"/>
                    <a:pt x="41" y="56"/>
                    <a:pt x="35" y="56"/>
                  </a:cubicBezTo>
                  <a:cubicBezTo>
                    <a:pt x="29" y="56"/>
                    <a:pt x="24" y="54"/>
                    <a:pt x="20" y="50"/>
                  </a:cubicBezTo>
                  <a:cubicBezTo>
                    <a:pt x="16" y="46"/>
                    <a:pt x="14" y="41"/>
                    <a:pt x="14" y="35"/>
                  </a:cubicBezTo>
                  <a:cubicBezTo>
                    <a:pt x="7" y="35"/>
                    <a:pt x="7" y="35"/>
                    <a:pt x="7" y="35"/>
                  </a:cubicBezTo>
                  <a:cubicBezTo>
                    <a:pt x="0" y="35"/>
                    <a:pt x="0" y="35"/>
                    <a:pt x="0" y="35"/>
                  </a:cubicBezTo>
                  <a:cubicBezTo>
                    <a:pt x="0" y="54"/>
                    <a:pt x="16" y="70"/>
                    <a:pt x="35" y="70"/>
                  </a:cubicBezTo>
                  <a:cubicBezTo>
                    <a:pt x="54" y="70"/>
                    <a:pt x="70" y="54"/>
                    <a:pt x="70" y="35"/>
                  </a:cubicBezTo>
                  <a:cubicBezTo>
                    <a:pt x="70" y="16"/>
                    <a:pt x="54" y="0"/>
                    <a:pt x="35" y="0"/>
                  </a:cubicBezTo>
                  <a:cubicBezTo>
                    <a:pt x="16" y="0"/>
                    <a:pt x="0" y="16"/>
                    <a:pt x="0" y="35"/>
                  </a:cubicBezTo>
                  <a:lnTo>
                    <a:pt x="7" y="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grpSp>
        <p:nvGrpSpPr>
          <p:cNvPr id="90" name="Group 89"/>
          <p:cNvGrpSpPr/>
          <p:nvPr/>
        </p:nvGrpSpPr>
        <p:grpSpPr>
          <a:xfrm>
            <a:off x="5071571" y="3380366"/>
            <a:ext cx="208074" cy="987243"/>
            <a:chOff x="6170714" y="1440004"/>
            <a:chExt cx="197296" cy="936104"/>
          </a:xfrm>
        </p:grpSpPr>
        <p:cxnSp>
          <p:nvCxnSpPr>
            <p:cNvPr id="91" name="Straight Connector 90"/>
            <p:cNvCxnSpPr/>
            <p:nvPr/>
          </p:nvCxnSpPr>
          <p:spPr>
            <a:xfrm>
              <a:off x="6269362" y="1440004"/>
              <a:ext cx="0" cy="864096"/>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2" name="Oval 164"/>
            <p:cNvSpPr>
              <a:spLocks noChangeArrowheads="1"/>
            </p:cNvSpPr>
            <p:nvPr/>
          </p:nvSpPr>
          <p:spPr bwMode="auto">
            <a:xfrm>
              <a:off x="6190444" y="2197945"/>
              <a:ext cx="157836" cy="157836"/>
            </a:xfrm>
            <a:prstGeom prst="ellipse">
              <a:avLst/>
            </a:prstGeom>
            <a:solidFill>
              <a:schemeClr val="bg1">
                <a:lumMod val="65000"/>
              </a:schemeClr>
            </a:solidFill>
            <a:ln>
              <a:noFill/>
            </a:ln>
          </p:spPr>
          <p:txBody>
            <a:bodyPr vert="horz" wrap="square" lIns="96435" tIns="48218" rIns="96435" bIns="48218" numCol="1" anchor="t" anchorCtr="0" compatLnSpc="1"/>
            <a:lstStyle/>
            <a:p>
              <a:endParaRPr lang="en-US"/>
            </a:p>
          </p:txBody>
        </p:sp>
        <p:sp>
          <p:nvSpPr>
            <p:cNvPr id="93" name="Freeform 165"/>
            <p:cNvSpPr/>
            <p:nvPr/>
          </p:nvSpPr>
          <p:spPr bwMode="auto">
            <a:xfrm>
              <a:off x="6170714" y="2177617"/>
              <a:ext cx="197296" cy="198491"/>
            </a:xfrm>
            <a:custGeom>
              <a:avLst/>
              <a:gdLst>
                <a:gd name="T0" fmla="*/ 7 w 70"/>
                <a:gd name="T1" fmla="*/ 35 h 70"/>
                <a:gd name="T2" fmla="*/ 14 w 70"/>
                <a:gd name="T3" fmla="*/ 35 h 70"/>
                <a:gd name="T4" fmla="*/ 20 w 70"/>
                <a:gd name="T5" fmla="*/ 20 h 70"/>
                <a:gd name="T6" fmla="*/ 35 w 70"/>
                <a:gd name="T7" fmla="*/ 14 h 70"/>
                <a:gd name="T8" fmla="*/ 50 w 70"/>
                <a:gd name="T9" fmla="*/ 20 h 70"/>
                <a:gd name="T10" fmla="*/ 56 w 70"/>
                <a:gd name="T11" fmla="*/ 35 h 70"/>
                <a:gd name="T12" fmla="*/ 50 w 70"/>
                <a:gd name="T13" fmla="*/ 50 h 70"/>
                <a:gd name="T14" fmla="*/ 35 w 70"/>
                <a:gd name="T15" fmla="*/ 56 h 70"/>
                <a:gd name="T16" fmla="*/ 20 w 70"/>
                <a:gd name="T17" fmla="*/ 50 h 70"/>
                <a:gd name="T18" fmla="*/ 14 w 70"/>
                <a:gd name="T19" fmla="*/ 35 h 70"/>
                <a:gd name="T20" fmla="*/ 7 w 70"/>
                <a:gd name="T21" fmla="*/ 35 h 70"/>
                <a:gd name="T22" fmla="*/ 0 w 70"/>
                <a:gd name="T23" fmla="*/ 35 h 70"/>
                <a:gd name="T24" fmla="*/ 35 w 70"/>
                <a:gd name="T25" fmla="*/ 70 h 70"/>
                <a:gd name="T26" fmla="*/ 70 w 70"/>
                <a:gd name="T27" fmla="*/ 35 h 70"/>
                <a:gd name="T28" fmla="*/ 35 w 70"/>
                <a:gd name="T29" fmla="*/ 0 h 70"/>
                <a:gd name="T30" fmla="*/ 0 w 70"/>
                <a:gd name="T31" fmla="*/ 35 h 70"/>
                <a:gd name="T32" fmla="*/ 7 w 70"/>
                <a:gd name="T33"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70">
                  <a:moveTo>
                    <a:pt x="7" y="35"/>
                  </a:moveTo>
                  <a:cubicBezTo>
                    <a:pt x="14" y="35"/>
                    <a:pt x="14" y="35"/>
                    <a:pt x="14" y="35"/>
                  </a:cubicBezTo>
                  <a:cubicBezTo>
                    <a:pt x="14" y="29"/>
                    <a:pt x="16" y="24"/>
                    <a:pt x="20" y="20"/>
                  </a:cubicBezTo>
                  <a:cubicBezTo>
                    <a:pt x="24" y="16"/>
                    <a:pt x="29" y="14"/>
                    <a:pt x="35" y="14"/>
                  </a:cubicBezTo>
                  <a:cubicBezTo>
                    <a:pt x="41" y="14"/>
                    <a:pt x="46" y="16"/>
                    <a:pt x="50" y="20"/>
                  </a:cubicBezTo>
                  <a:cubicBezTo>
                    <a:pt x="54" y="24"/>
                    <a:pt x="56" y="29"/>
                    <a:pt x="56" y="35"/>
                  </a:cubicBezTo>
                  <a:cubicBezTo>
                    <a:pt x="56" y="41"/>
                    <a:pt x="54" y="46"/>
                    <a:pt x="50" y="50"/>
                  </a:cubicBezTo>
                  <a:cubicBezTo>
                    <a:pt x="46" y="54"/>
                    <a:pt x="41" y="56"/>
                    <a:pt x="35" y="56"/>
                  </a:cubicBezTo>
                  <a:cubicBezTo>
                    <a:pt x="29" y="56"/>
                    <a:pt x="24" y="54"/>
                    <a:pt x="20" y="50"/>
                  </a:cubicBezTo>
                  <a:cubicBezTo>
                    <a:pt x="16" y="46"/>
                    <a:pt x="14" y="41"/>
                    <a:pt x="14" y="35"/>
                  </a:cubicBezTo>
                  <a:cubicBezTo>
                    <a:pt x="7" y="35"/>
                    <a:pt x="7" y="35"/>
                    <a:pt x="7" y="35"/>
                  </a:cubicBezTo>
                  <a:cubicBezTo>
                    <a:pt x="0" y="35"/>
                    <a:pt x="0" y="35"/>
                    <a:pt x="0" y="35"/>
                  </a:cubicBezTo>
                  <a:cubicBezTo>
                    <a:pt x="0" y="54"/>
                    <a:pt x="16" y="70"/>
                    <a:pt x="35" y="70"/>
                  </a:cubicBezTo>
                  <a:cubicBezTo>
                    <a:pt x="54" y="70"/>
                    <a:pt x="70" y="54"/>
                    <a:pt x="70" y="35"/>
                  </a:cubicBezTo>
                  <a:cubicBezTo>
                    <a:pt x="70" y="16"/>
                    <a:pt x="54" y="0"/>
                    <a:pt x="35" y="0"/>
                  </a:cubicBezTo>
                  <a:cubicBezTo>
                    <a:pt x="16" y="0"/>
                    <a:pt x="0" y="16"/>
                    <a:pt x="0" y="35"/>
                  </a:cubicBezTo>
                  <a:lnTo>
                    <a:pt x="7" y="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grpSp>
        <p:nvGrpSpPr>
          <p:cNvPr id="94" name="Group 93"/>
          <p:cNvGrpSpPr/>
          <p:nvPr/>
        </p:nvGrpSpPr>
        <p:grpSpPr>
          <a:xfrm>
            <a:off x="7546735" y="3380366"/>
            <a:ext cx="208074" cy="987243"/>
            <a:chOff x="6170714" y="1440004"/>
            <a:chExt cx="197296" cy="936104"/>
          </a:xfrm>
        </p:grpSpPr>
        <p:cxnSp>
          <p:nvCxnSpPr>
            <p:cNvPr id="95" name="Straight Connector 94"/>
            <p:cNvCxnSpPr/>
            <p:nvPr/>
          </p:nvCxnSpPr>
          <p:spPr>
            <a:xfrm>
              <a:off x="6269362" y="1440004"/>
              <a:ext cx="0" cy="864096"/>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6" name="Oval 164"/>
            <p:cNvSpPr>
              <a:spLocks noChangeArrowheads="1"/>
            </p:cNvSpPr>
            <p:nvPr/>
          </p:nvSpPr>
          <p:spPr bwMode="auto">
            <a:xfrm>
              <a:off x="6190444" y="2197945"/>
              <a:ext cx="157836" cy="157836"/>
            </a:xfrm>
            <a:prstGeom prst="ellipse">
              <a:avLst/>
            </a:prstGeom>
            <a:solidFill>
              <a:schemeClr val="bg1">
                <a:lumMod val="65000"/>
              </a:schemeClr>
            </a:solidFill>
            <a:ln>
              <a:noFill/>
            </a:ln>
          </p:spPr>
          <p:txBody>
            <a:bodyPr vert="horz" wrap="square" lIns="96435" tIns="48218" rIns="96435" bIns="48218" numCol="1" anchor="t" anchorCtr="0" compatLnSpc="1"/>
            <a:lstStyle/>
            <a:p>
              <a:endParaRPr lang="en-US"/>
            </a:p>
          </p:txBody>
        </p:sp>
        <p:sp>
          <p:nvSpPr>
            <p:cNvPr id="97" name="Freeform 165"/>
            <p:cNvSpPr/>
            <p:nvPr/>
          </p:nvSpPr>
          <p:spPr bwMode="auto">
            <a:xfrm>
              <a:off x="6170714" y="2177617"/>
              <a:ext cx="197296" cy="198491"/>
            </a:xfrm>
            <a:custGeom>
              <a:avLst/>
              <a:gdLst>
                <a:gd name="T0" fmla="*/ 7 w 70"/>
                <a:gd name="T1" fmla="*/ 35 h 70"/>
                <a:gd name="T2" fmla="*/ 14 w 70"/>
                <a:gd name="T3" fmla="*/ 35 h 70"/>
                <a:gd name="T4" fmla="*/ 20 w 70"/>
                <a:gd name="T5" fmla="*/ 20 h 70"/>
                <a:gd name="T6" fmla="*/ 35 w 70"/>
                <a:gd name="T7" fmla="*/ 14 h 70"/>
                <a:gd name="T8" fmla="*/ 50 w 70"/>
                <a:gd name="T9" fmla="*/ 20 h 70"/>
                <a:gd name="T10" fmla="*/ 56 w 70"/>
                <a:gd name="T11" fmla="*/ 35 h 70"/>
                <a:gd name="T12" fmla="*/ 50 w 70"/>
                <a:gd name="T13" fmla="*/ 50 h 70"/>
                <a:gd name="T14" fmla="*/ 35 w 70"/>
                <a:gd name="T15" fmla="*/ 56 h 70"/>
                <a:gd name="T16" fmla="*/ 20 w 70"/>
                <a:gd name="T17" fmla="*/ 50 h 70"/>
                <a:gd name="T18" fmla="*/ 14 w 70"/>
                <a:gd name="T19" fmla="*/ 35 h 70"/>
                <a:gd name="T20" fmla="*/ 7 w 70"/>
                <a:gd name="T21" fmla="*/ 35 h 70"/>
                <a:gd name="T22" fmla="*/ 0 w 70"/>
                <a:gd name="T23" fmla="*/ 35 h 70"/>
                <a:gd name="T24" fmla="*/ 35 w 70"/>
                <a:gd name="T25" fmla="*/ 70 h 70"/>
                <a:gd name="T26" fmla="*/ 70 w 70"/>
                <a:gd name="T27" fmla="*/ 35 h 70"/>
                <a:gd name="T28" fmla="*/ 35 w 70"/>
                <a:gd name="T29" fmla="*/ 0 h 70"/>
                <a:gd name="T30" fmla="*/ 0 w 70"/>
                <a:gd name="T31" fmla="*/ 35 h 70"/>
                <a:gd name="T32" fmla="*/ 7 w 70"/>
                <a:gd name="T33"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70">
                  <a:moveTo>
                    <a:pt x="7" y="35"/>
                  </a:moveTo>
                  <a:cubicBezTo>
                    <a:pt x="14" y="35"/>
                    <a:pt x="14" y="35"/>
                    <a:pt x="14" y="35"/>
                  </a:cubicBezTo>
                  <a:cubicBezTo>
                    <a:pt x="14" y="29"/>
                    <a:pt x="16" y="24"/>
                    <a:pt x="20" y="20"/>
                  </a:cubicBezTo>
                  <a:cubicBezTo>
                    <a:pt x="24" y="16"/>
                    <a:pt x="29" y="14"/>
                    <a:pt x="35" y="14"/>
                  </a:cubicBezTo>
                  <a:cubicBezTo>
                    <a:pt x="41" y="14"/>
                    <a:pt x="46" y="16"/>
                    <a:pt x="50" y="20"/>
                  </a:cubicBezTo>
                  <a:cubicBezTo>
                    <a:pt x="54" y="24"/>
                    <a:pt x="56" y="29"/>
                    <a:pt x="56" y="35"/>
                  </a:cubicBezTo>
                  <a:cubicBezTo>
                    <a:pt x="56" y="41"/>
                    <a:pt x="54" y="46"/>
                    <a:pt x="50" y="50"/>
                  </a:cubicBezTo>
                  <a:cubicBezTo>
                    <a:pt x="46" y="54"/>
                    <a:pt x="41" y="56"/>
                    <a:pt x="35" y="56"/>
                  </a:cubicBezTo>
                  <a:cubicBezTo>
                    <a:pt x="29" y="56"/>
                    <a:pt x="24" y="54"/>
                    <a:pt x="20" y="50"/>
                  </a:cubicBezTo>
                  <a:cubicBezTo>
                    <a:pt x="16" y="46"/>
                    <a:pt x="14" y="41"/>
                    <a:pt x="14" y="35"/>
                  </a:cubicBezTo>
                  <a:cubicBezTo>
                    <a:pt x="7" y="35"/>
                    <a:pt x="7" y="35"/>
                    <a:pt x="7" y="35"/>
                  </a:cubicBezTo>
                  <a:cubicBezTo>
                    <a:pt x="0" y="35"/>
                    <a:pt x="0" y="35"/>
                    <a:pt x="0" y="35"/>
                  </a:cubicBezTo>
                  <a:cubicBezTo>
                    <a:pt x="0" y="54"/>
                    <a:pt x="16" y="70"/>
                    <a:pt x="35" y="70"/>
                  </a:cubicBezTo>
                  <a:cubicBezTo>
                    <a:pt x="54" y="70"/>
                    <a:pt x="70" y="54"/>
                    <a:pt x="70" y="35"/>
                  </a:cubicBezTo>
                  <a:cubicBezTo>
                    <a:pt x="70" y="16"/>
                    <a:pt x="54" y="0"/>
                    <a:pt x="35" y="0"/>
                  </a:cubicBezTo>
                  <a:cubicBezTo>
                    <a:pt x="16" y="0"/>
                    <a:pt x="0" y="16"/>
                    <a:pt x="0" y="35"/>
                  </a:cubicBezTo>
                  <a:lnTo>
                    <a:pt x="7" y="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sp>
        <p:nvSpPr>
          <p:cNvPr id="61" name="Oval 5"/>
          <p:cNvSpPr>
            <a:spLocks noChangeArrowheads="1"/>
          </p:cNvSpPr>
          <p:nvPr/>
        </p:nvSpPr>
        <p:spPr bwMode="auto">
          <a:xfrm>
            <a:off x="2069867" y="2358424"/>
            <a:ext cx="1263080" cy="1265003"/>
          </a:xfrm>
          <a:prstGeom prst="ellipse">
            <a:avLst/>
          </a:prstGeom>
          <a:solidFill>
            <a:schemeClr val="accent1"/>
          </a:solidFill>
          <a:ln>
            <a:noFill/>
          </a:ln>
        </p:spPr>
        <p:txBody>
          <a:bodyPr vert="horz" wrap="square" lIns="96435" tIns="48218" rIns="96435" bIns="48218" numCol="1" anchor="t" anchorCtr="0" compatLnSpc="1"/>
          <a:lstStyle/>
          <a:p>
            <a:endParaRPr lang="en-US"/>
          </a:p>
        </p:txBody>
      </p:sp>
      <p:sp>
        <p:nvSpPr>
          <p:cNvPr id="67" name="Freeform 15"/>
          <p:cNvSpPr>
            <a:spLocks noEditPoints="1"/>
          </p:cNvSpPr>
          <p:nvPr/>
        </p:nvSpPr>
        <p:spPr bwMode="auto">
          <a:xfrm>
            <a:off x="1952594" y="2243074"/>
            <a:ext cx="1495702" cy="1495702"/>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solidFill>
            <a:schemeClr val="accent1"/>
          </a:solidFill>
          <a:ln>
            <a:noFill/>
          </a:ln>
        </p:spPr>
        <p:txBody>
          <a:bodyPr vert="horz" wrap="square" lIns="96435" tIns="48218" rIns="96435" bIns="48218" numCol="1" anchor="t" anchorCtr="0" compatLnSpc="1"/>
          <a:lstStyle/>
          <a:p>
            <a:endParaRPr lang="en-US"/>
          </a:p>
        </p:txBody>
      </p:sp>
      <p:sp>
        <p:nvSpPr>
          <p:cNvPr id="69" name="Oval 5"/>
          <p:cNvSpPr>
            <a:spLocks noChangeArrowheads="1"/>
          </p:cNvSpPr>
          <p:nvPr/>
        </p:nvSpPr>
        <p:spPr bwMode="auto">
          <a:xfrm>
            <a:off x="4545031" y="2358424"/>
            <a:ext cx="1263080" cy="1265003"/>
          </a:xfrm>
          <a:prstGeom prst="ellipse">
            <a:avLst/>
          </a:prstGeom>
          <a:solidFill>
            <a:schemeClr val="accent2"/>
          </a:solidFill>
          <a:ln>
            <a:noFill/>
          </a:ln>
        </p:spPr>
        <p:txBody>
          <a:bodyPr vert="horz" wrap="square" lIns="96435" tIns="48218" rIns="96435" bIns="48218" numCol="1" anchor="t" anchorCtr="0" compatLnSpc="1"/>
          <a:lstStyle/>
          <a:p>
            <a:endParaRPr lang="en-US"/>
          </a:p>
        </p:txBody>
      </p:sp>
      <p:sp>
        <p:nvSpPr>
          <p:cNvPr id="71" name="Freeform 15"/>
          <p:cNvSpPr>
            <a:spLocks noEditPoints="1"/>
          </p:cNvSpPr>
          <p:nvPr/>
        </p:nvSpPr>
        <p:spPr bwMode="auto">
          <a:xfrm>
            <a:off x="4427758" y="2243074"/>
            <a:ext cx="1495702" cy="1495702"/>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73" name="Oval 5"/>
          <p:cNvSpPr>
            <a:spLocks noChangeArrowheads="1"/>
          </p:cNvSpPr>
          <p:nvPr/>
        </p:nvSpPr>
        <p:spPr bwMode="auto">
          <a:xfrm>
            <a:off x="7020195" y="2358424"/>
            <a:ext cx="1263080" cy="1265003"/>
          </a:xfrm>
          <a:prstGeom prst="ellipse">
            <a:avLst/>
          </a:prstGeom>
          <a:solidFill>
            <a:schemeClr val="accent3"/>
          </a:solidFill>
          <a:ln>
            <a:noFill/>
          </a:ln>
        </p:spPr>
        <p:txBody>
          <a:bodyPr vert="horz" wrap="square" lIns="96435" tIns="48218" rIns="96435" bIns="48218" numCol="1" anchor="t" anchorCtr="0" compatLnSpc="1"/>
          <a:lstStyle/>
          <a:p>
            <a:endParaRPr lang="en-US"/>
          </a:p>
        </p:txBody>
      </p:sp>
      <p:sp>
        <p:nvSpPr>
          <p:cNvPr id="75" name="Freeform 15"/>
          <p:cNvSpPr>
            <a:spLocks noEditPoints="1"/>
          </p:cNvSpPr>
          <p:nvPr/>
        </p:nvSpPr>
        <p:spPr bwMode="auto">
          <a:xfrm>
            <a:off x="6902922" y="2243074"/>
            <a:ext cx="1495702" cy="1495702"/>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solidFill>
            <a:schemeClr val="accent3"/>
          </a:solidFill>
          <a:ln>
            <a:noFill/>
          </a:ln>
        </p:spPr>
        <p:txBody>
          <a:bodyPr vert="horz" wrap="square" lIns="96435" tIns="48218" rIns="96435" bIns="48218" numCol="1" anchor="t" anchorCtr="0" compatLnSpc="1"/>
          <a:lstStyle/>
          <a:p>
            <a:endParaRPr lang="en-US"/>
          </a:p>
        </p:txBody>
      </p:sp>
      <p:sp>
        <p:nvSpPr>
          <p:cNvPr id="77" name="Oval 5"/>
          <p:cNvSpPr>
            <a:spLocks noChangeArrowheads="1"/>
          </p:cNvSpPr>
          <p:nvPr/>
        </p:nvSpPr>
        <p:spPr bwMode="auto">
          <a:xfrm>
            <a:off x="9495359" y="2358424"/>
            <a:ext cx="1263080" cy="1265003"/>
          </a:xfrm>
          <a:prstGeom prst="ellipse">
            <a:avLst/>
          </a:prstGeom>
          <a:solidFill>
            <a:schemeClr val="accent4"/>
          </a:solidFill>
          <a:ln>
            <a:noFill/>
          </a:ln>
        </p:spPr>
        <p:txBody>
          <a:bodyPr vert="horz" wrap="square" lIns="96435" tIns="48218" rIns="96435" bIns="48218" numCol="1" anchor="t" anchorCtr="0" compatLnSpc="1"/>
          <a:lstStyle/>
          <a:p>
            <a:endParaRPr lang="en-US"/>
          </a:p>
        </p:txBody>
      </p:sp>
      <p:sp>
        <p:nvSpPr>
          <p:cNvPr id="79" name="Freeform 15"/>
          <p:cNvSpPr>
            <a:spLocks noEditPoints="1"/>
          </p:cNvSpPr>
          <p:nvPr/>
        </p:nvSpPr>
        <p:spPr bwMode="auto">
          <a:xfrm>
            <a:off x="9378086" y="2243074"/>
            <a:ext cx="1495702" cy="1495702"/>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solidFill>
            <a:schemeClr val="accent4"/>
          </a:solidFill>
          <a:ln>
            <a:noFill/>
          </a:ln>
        </p:spPr>
        <p:txBody>
          <a:bodyPr vert="horz" wrap="square" lIns="96435" tIns="48218" rIns="96435" bIns="48218" numCol="1" anchor="t" anchorCtr="0" compatLnSpc="1"/>
          <a:lstStyle/>
          <a:p>
            <a:endParaRPr lang="en-US"/>
          </a:p>
        </p:txBody>
      </p:sp>
      <p:grpSp>
        <p:nvGrpSpPr>
          <p:cNvPr id="98" name="Group 97"/>
          <p:cNvGrpSpPr/>
          <p:nvPr/>
        </p:nvGrpSpPr>
        <p:grpSpPr>
          <a:xfrm>
            <a:off x="1647322" y="4678270"/>
            <a:ext cx="2106245" cy="1140340"/>
            <a:chOff x="8309546" y="1756270"/>
            <a:chExt cx="1997142" cy="1081270"/>
          </a:xfrm>
        </p:grpSpPr>
        <p:sp>
          <p:nvSpPr>
            <p:cNvPr id="99" name="TextBox 98"/>
            <p:cNvSpPr txBox="1"/>
            <p:nvPr/>
          </p:nvSpPr>
          <p:spPr>
            <a:xfrm>
              <a:off x="8309547" y="2141644"/>
              <a:ext cx="1997141" cy="695896"/>
            </a:xfrm>
            <a:prstGeom prst="rect">
              <a:avLst/>
            </a:prstGeom>
            <a:noFill/>
          </p:spPr>
          <p:txBody>
            <a:bodyPr wrap="square" rIns="151867" bIns="37967" numCol="1" spcCol="360000" rtlCol="0">
              <a:spAutoFit/>
            </a:bodyPr>
            <a:lstStyle/>
            <a:p>
              <a:pPr algn="just"/>
              <a:r>
                <a:rPr lang="en-US" sz="1055"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055" b="1" dirty="0">
                <a:solidFill>
                  <a:schemeClr val="bg1">
                    <a:lumMod val="65000"/>
                  </a:schemeClr>
                </a:solidFill>
                <a:latin typeface="Lato" panose="020F0502020204030203" pitchFamily="34" charset="0"/>
              </a:endParaRPr>
            </a:p>
          </p:txBody>
        </p:sp>
        <p:sp>
          <p:nvSpPr>
            <p:cNvPr id="100" name="Rectangle 99"/>
            <p:cNvSpPr/>
            <p:nvPr/>
          </p:nvSpPr>
          <p:spPr>
            <a:xfrm>
              <a:off x="8309546" y="1756270"/>
              <a:ext cx="1518752" cy="333725"/>
            </a:xfrm>
            <a:prstGeom prst="rect">
              <a:avLst/>
            </a:prstGeom>
          </p:spPr>
          <p:txBody>
            <a:bodyPr wrap="none">
              <a:spAutoFit/>
            </a:bodyPr>
            <a:lstStyle/>
            <a:p>
              <a:r>
                <a:rPr lang="en-US" sz="1685" b="1" dirty="0">
                  <a:solidFill>
                    <a:schemeClr val="accent1"/>
                  </a:solidFill>
                  <a:latin typeface="Roboto" panose="02000000000000000000" pitchFamily="2" charset="0"/>
                  <a:ea typeface="Roboto" panose="02000000000000000000" pitchFamily="2" charset="0"/>
                </a:rPr>
                <a:t>Great service</a:t>
              </a:r>
              <a:endParaRPr lang="en-US" sz="1685" dirty="0">
                <a:solidFill>
                  <a:schemeClr val="accent1"/>
                </a:solidFill>
              </a:endParaRPr>
            </a:p>
          </p:txBody>
        </p:sp>
      </p:grpSp>
      <p:grpSp>
        <p:nvGrpSpPr>
          <p:cNvPr id="101" name="Group 100"/>
          <p:cNvGrpSpPr/>
          <p:nvPr/>
        </p:nvGrpSpPr>
        <p:grpSpPr>
          <a:xfrm>
            <a:off x="9072814" y="4678270"/>
            <a:ext cx="2106245" cy="1140340"/>
            <a:chOff x="8309546" y="1756270"/>
            <a:chExt cx="1997142" cy="1081270"/>
          </a:xfrm>
        </p:grpSpPr>
        <p:sp>
          <p:nvSpPr>
            <p:cNvPr id="102" name="TextBox 101"/>
            <p:cNvSpPr txBox="1"/>
            <p:nvPr/>
          </p:nvSpPr>
          <p:spPr>
            <a:xfrm>
              <a:off x="8309547" y="2141644"/>
              <a:ext cx="1997141" cy="695896"/>
            </a:xfrm>
            <a:prstGeom prst="rect">
              <a:avLst/>
            </a:prstGeom>
            <a:noFill/>
          </p:spPr>
          <p:txBody>
            <a:bodyPr wrap="square" rIns="151867" bIns="37967" numCol="1" spcCol="360000" rtlCol="0">
              <a:spAutoFit/>
            </a:bodyPr>
            <a:lstStyle/>
            <a:p>
              <a:pPr algn="just"/>
              <a:r>
                <a:rPr lang="en-US" sz="1055"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055" b="1" dirty="0">
                <a:solidFill>
                  <a:schemeClr val="bg1">
                    <a:lumMod val="65000"/>
                  </a:schemeClr>
                </a:solidFill>
                <a:latin typeface="Lato" panose="020F0502020204030203" pitchFamily="34" charset="0"/>
              </a:endParaRPr>
            </a:p>
          </p:txBody>
        </p:sp>
        <p:sp>
          <p:nvSpPr>
            <p:cNvPr id="103" name="Rectangle 102"/>
            <p:cNvSpPr/>
            <p:nvPr/>
          </p:nvSpPr>
          <p:spPr>
            <a:xfrm>
              <a:off x="8309546" y="1756270"/>
              <a:ext cx="1518752" cy="333725"/>
            </a:xfrm>
            <a:prstGeom prst="rect">
              <a:avLst/>
            </a:prstGeom>
          </p:spPr>
          <p:txBody>
            <a:bodyPr wrap="none">
              <a:spAutoFit/>
            </a:bodyPr>
            <a:lstStyle/>
            <a:p>
              <a:r>
                <a:rPr lang="en-US" sz="1685" b="1" dirty="0">
                  <a:solidFill>
                    <a:schemeClr val="accent4"/>
                  </a:solidFill>
                  <a:latin typeface="Roboto" panose="02000000000000000000" pitchFamily="2" charset="0"/>
                  <a:ea typeface="Roboto" panose="02000000000000000000" pitchFamily="2" charset="0"/>
                </a:rPr>
                <a:t>Making growth</a:t>
              </a:r>
              <a:endParaRPr lang="en-US" sz="1685" dirty="0">
                <a:solidFill>
                  <a:schemeClr val="accent4"/>
                </a:solidFill>
              </a:endParaRPr>
            </a:p>
          </p:txBody>
        </p:sp>
      </p:grpSp>
      <p:grpSp>
        <p:nvGrpSpPr>
          <p:cNvPr id="104" name="Group 103"/>
          <p:cNvGrpSpPr/>
          <p:nvPr/>
        </p:nvGrpSpPr>
        <p:grpSpPr>
          <a:xfrm>
            <a:off x="6597650" y="4678270"/>
            <a:ext cx="2106245" cy="1140340"/>
            <a:chOff x="8309546" y="1756270"/>
            <a:chExt cx="1997142" cy="1081270"/>
          </a:xfrm>
        </p:grpSpPr>
        <p:sp>
          <p:nvSpPr>
            <p:cNvPr id="105" name="TextBox 104"/>
            <p:cNvSpPr txBox="1"/>
            <p:nvPr/>
          </p:nvSpPr>
          <p:spPr>
            <a:xfrm>
              <a:off x="8309547" y="2141644"/>
              <a:ext cx="1997141" cy="695896"/>
            </a:xfrm>
            <a:prstGeom prst="rect">
              <a:avLst/>
            </a:prstGeom>
            <a:noFill/>
          </p:spPr>
          <p:txBody>
            <a:bodyPr wrap="square" rIns="151867" bIns="37967" numCol="1" spcCol="360000" rtlCol="0">
              <a:spAutoFit/>
            </a:bodyPr>
            <a:lstStyle/>
            <a:p>
              <a:pPr algn="just"/>
              <a:r>
                <a:rPr lang="en-US" sz="1055"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055" b="1" dirty="0">
                <a:solidFill>
                  <a:schemeClr val="bg1">
                    <a:lumMod val="65000"/>
                  </a:schemeClr>
                </a:solidFill>
                <a:latin typeface="Lato" panose="020F0502020204030203" pitchFamily="34" charset="0"/>
              </a:endParaRPr>
            </a:p>
          </p:txBody>
        </p:sp>
        <p:sp>
          <p:nvSpPr>
            <p:cNvPr id="106" name="Rectangle 105"/>
            <p:cNvSpPr/>
            <p:nvPr/>
          </p:nvSpPr>
          <p:spPr>
            <a:xfrm>
              <a:off x="8309546" y="1756270"/>
              <a:ext cx="1105321" cy="333725"/>
            </a:xfrm>
            <a:prstGeom prst="rect">
              <a:avLst/>
            </a:prstGeom>
          </p:spPr>
          <p:txBody>
            <a:bodyPr wrap="none">
              <a:spAutoFit/>
            </a:bodyPr>
            <a:lstStyle/>
            <a:p>
              <a:r>
                <a:rPr lang="en-US" sz="1685" b="1" dirty="0">
                  <a:solidFill>
                    <a:schemeClr val="accent3"/>
                  </a:solidFill>
                  <a:latin typeface="Roboto" panose="02000000000000000000" pitchFamily="2" charset="0"/>
                  <a:ea typeface="Roboto" panose="02000000000000000000" pitchFamily="2" charset="0"/>
                </a:rPr>
                <a:t>Team work</a:t>
              </a:r>
              <a:endParaRPr lang="en-US" sz="1685" dirty="0">
                <a:solidFill>
                  <a:schemeClr val="accent3"/>
                </a:solidFill>
              </a:endParaRPr>
            </a:p>
          </p:txBody>
        </p:sp>
      </p:grpSp>
      <p:grpSp>
        <p:nvGrpSpPr>
          <p:cNvPr id="107" name="Group 106"/>
          <p:cNvGrpSpPr/>
          <p:nvPr/>
        </p:nvGrpSpPr>
        <p:grpSpPr>
          <a:xfrm>
            <a:off x="4122486" y="4678270"/>
            <a:ext cx="2106245" cy="1140340"/>
            <a:chOff x="8309546" y="1756270"/>
            <a:chExt cx="1997142" cy="1081270"/>
          </a:xfrm>
        </p:grpSpPr>
        <p:sp>
          <p:nvSpPr>
            <p:cNvPr id="108" name="TextBox 107"/>
            <p:cNvSpPr txBox="1"/>
            <p:nvPr/>
          </p:nvSpPr>
          <p:spPr>
            <a:xfrm>
              <a:off x="8309547" y="2141644"/>
              <a:ext cx="1997141" cy="695896"/>
            </a:xfrm>
            <a:prstGeom prst="rect">
              <a:avLst/>
            </a:prstGeom>
            <a:noFill/>
          </p:spPr>
          <p:txBody>
            <a:bodyPr wrap="square" rIns="151867" bIns="37967" numCol="1" spcCol="360000" rtlCol="0">
              <a:spAutoFit/>
            </a:bodyPr>
            <a:lstStyle/>
            <a:p>
              <a:pPr algn="just"/>
              <a:r>
                <a:rPr lang="en-US" sz="1055"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055" b="1" dirty="0">
                <a:solidFill>
                  <a:schemeClr val="bg1">
                    <a:lumMod val="65000"/>
                  </a:schemeClr>
                </a:solidFill>
                <a:latin typeface="Lato" panose="020F0502020204030203" pitchFamily="34" charset="0"/>
              </a:endParaRPr>
            </a:p>
          </p:txBody>
        </p:sp>
        <p:sp>
          <p:nvSpPr>
            <p:cNvPr id="109" name="Rectangle 108"/>
            <p:cNvSpPr/>
            <p:nvPr/>
          </p:nvSpPr>
          <p:spPr>
            <a:xfrm>
              <a:off x="8309546" y="1756270"/>
              <a:ext cx="1415394" cy="333725"/>
            </a:xfrm>
            <a:prstGeom prst="rect">
              <a:avLst/>
            </a:prstGeom>
          </p:spPr>
          <p:txBody>
            <a:bodyPr wrap="none">
              <a:spAutoFit/>
            </a:bodyPr>
            <a:lstStyle/>
            <a:p>
              <a:r>
                <a:rPr lang="en-US" sz="1685" b="1" dirty="0">
                  <a:solidFill>
                    <a:schemeClr val="accent2"/>
                  </a:solidFill>
                  <a:latin typeface="Roboto" panose="02000000000000000000" pitchFamily="2" charset="0"/>
                  <a:ea typeface="Roboto" panose="02000000000000000000" pitchFamily="2" charset="0"/>
                </a:rPr>
                <a:t>Making folio</a:t>
              </a:r>
              <a:endParaRPr lang="en-US" sz="1685" dirty="0">
                <a:solidFill>
                  <a:schemeClr val="accent2"/>
                </a:solidFill>
              </a:endParaRPr>
            </a:p>
          </p:txBody>
        </p:sp>
      </p:grpSp>
      <p:sp>
        <p:nvSpPr>
          <p:cNvPr id="113" name="Freeform 37"/>
          <p:cNvSpPr>
            <a:spLocks noEditPoints="1"/>
          </p:cNvSpPr>
          <p:nvPr/>
        </p:nvSpPr>
        <p:spPr bwMode="auto">
          <a:xfrm>
            <a:off x="7454821" y="2792480"/>
            <a:ext cx="396627" cy="323463"/>
          </a:xfrm>
          <a:custGeom>
            <a:avLst/>
            <a:gdLst>
              <a:gd name="T0" fmla="*/ 34 w 176"/>
              <a:gd name="T1" fmla="*/ 86 h 144"/>
              <a:gd name="T2" fmla="*/ 28 w 176"/>
              <a:gd name="T3" fmla="*/ 65 h 144"/>
              <a:gd name="T4" fmla="*/ 28 w 176"/>
              <a:gd name="T5" fmla="*/ 58 h 144"/>
              <a:gd name="T6" fmla="*/ 25 w 176"/>
              <a:gd name="T7" fmla="*/ 38 h 144"/>
              <a:gd name="T8" fmla="*/ 35 w 176"/>
              <a:gd name="T9" fmla="*/ 26 h 144"/>
              <a:gd name="T10" fmla="*/ 49 w 176"/>
              <a:gd name="T11" fmla="*/ 25 h 144"/>
              <a:gd name="T12" fmla="*/ 52 w 176"/>
              <a:gd name="T13" fmla="*/ 18 h 144"/>
              <a:gd name="T14" fmla="*/ 30 w 176"/>
              <a:gd name="T15" fmla="*/ 19 h 144"/>
              <a:gd name="T16" fmla="*/ 20 w 176"/>
              <a:gd name="T17" fmla="*/ 56 h 144"/>
              <a:gd name="T18" fmla="*/ 26 w 176"/>
              <a:gd name="T19" fmla="*/ 86 h 144"/>
              <a:gd name="T20" fmla="*/ 0 w 176"/>
              <a:gd name="T21" fmla="*/ 124 h 144"/>
              <a:gd name="T22" fmla="*/ 22 w 176"/>
              <a:gd name="T23" fmla="*/ 128 h 144"/>
              <a:gd name="T24" fmla="*/ 8 w 176"/>
              <a:gd name="T25" fmla="*/ 120 h 144"/>
              <a:gd name="T26" fmla="*/ 159 w 176"/>
              <a:gd name="T27" fmla="*/ 100 h 144"/>
              <a:gd name="T28" fmla="*/ 155 w 176"/>
              <a:gd name="T29" fmla="*/ 70 h 144"/>
              <a:gd name="T30" fmla="*/ 159 w 176"/>
              <a:gd name="T31" fmla="*/ 35 h 144"/>
              <a:gd name="T32" fmla="*/ 132 w 176"/>
              <a:gd name="T33" fmla="*/ 16 h 144"/>
              <a:gd name="T34" fmla="*/ 126 w 176"/>
              <a:gd name="T35" fmla="*/ 25 h 144"/>
              <a:gd name="T36" fmla="*/ 132 w 176"/>
              <a:gd name="T37" fmla="*/ 24 h 144"/>
              <a:gd name="T38" fmla="*/ 142 w 176"/>
              <a:gd name="T39" fmla="*/ 27 h 144"/>
              <a:gd name="T40" fmla="*/ 149 w 176"/>
              <a:gd name="T41" fmla="*/ 53 h 144"/>
              <a:gd name="T42" fmla="*/ 149 w 176"/>
              <a:gd name="T43" fmla="*/ 65 h 144"/>
              <a:gd name="T44" fmla="*/ 148 w 176"/>
              <a:gd name="T45" fmla="*/ 66 h 144"/>
              <a:gd name="T46" fmla="*/ 157 w 176"/>
              <a:gd name="T47" fmla="*/ 108 h 144"/>
              <a:gd name="T48" fmla="*/ 150 w 176"/>
              <a:gd name="T49" fmla="*/ 120 h 144"/>
              <a:gd name="T50" fmla="*/ 172 w 176"/>
              <a:gd name="T51" fmla="*/ 128 h 144"/>
              <a:gd name="T52" fmla="*/ 159 w 176"/>
              <a:gd name="T53" fmla="*/ 100 h 144"/>
              <a:gd name="T54" fmla="*/ 106 w 176"/>
              <a:gd name="T55" fmla="*/ 90 h 144"/>
              <a:gd name="T56" fmla="*/ 115 w 176"/>
              <a:gd name="T57" fmla="*/ 52 h 144"/>
              <a:gd name="T58" fmla="*/ 104 w 176"/>
              <a:gd name="T59" fmla="*/ 3 h 144"/>
              <a:gd name="T60" fmla="*/ 76 w 176"/>
              <a:gd name="T61" fmla="*/ 4 h 144"/>
              <a:gd name="T62" fmla="*/ 61 w 176"/>
              <a:gd name="T63" fmla="*/ 52 h 144"/>
              <a:gd name="T64" fmla="*/ 70 w 176"/>
              <a:gd name="T65" fmla="*/ 90 h 144"/>
              <a:gd name="T66" fmla="*/ 28 w 176"/>
              <a:gd name="T67" fmla="*/ 140 h 144"/>
              <a:gd name="T68" fmla="*/ 144 w 176"/>
              <a:gd name="T69" fmla="*/ 144 h 144"/>
              <a:gd name="T70" fmla="*/ 120 w 176"/>
              <a:gd name="T71" fmla="*/ 109 h 144"/>
              <a:gd name="T72" fmla="*/ 58 w 176"/>
              <a:gd name="T73" fmla="*/ 117 h 144"/>
              <a:gd name="T74" fmla="*/ 78 w 176"/>
              <a:gd name="T75" fmla="*/ 90 h 144"/>
              <a:gd name="T76" fmla="*/ 69 w 176"/>
              <a:gd name="T77" fmla="*/ 65 h 144"/>
              <a:gd name="T78" fmla="*/ 68 w 176"/>
              <a:gd name="T79" fmla="*/ 48 h 144"/>
              <a:gd name="T80" fmla="*/ 79 w 176"/>
              <a:gd name="T81" fmla="*/ 12 h 144"/>
              <a:gd name="T82" fmla="*/ 93 w 176"/>
              <a:gd name="T83" fmla="*/ 8 h 144"/>
              <a:gd name="T84" fmla="*/ 108 w 176"/>
              <a:gd name="T85" fmla="*/ 22 h 144"/>
              <a:gd name="T86" fmla="*/ 107 w 176"/>
              <a:gd name="T87" fmla="*/ 54 h 144"/>
              <a:gd name="T88" fmla="*/ 106 w 176"/>
              <a:gd name="T89" fmla="*/ 66 h 144"/>
              <a:gd name="T90" fmla="*/ 118 w 176"/>
              <a:gd name="T91" fmla="*/ 117 h 144"/>
              <a:gd name="T92" fmla="*/ 140 w 176"/>
              <a:gd name="T93"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44">
                <a:moveTo>
                  <a:pt x="19" y="108"/>
                </a:moveTo>
                <a:cubicBezTo>
                  <a:pt x="25" y="106"/>
                  <a:pt x="34" y="100"/>
                  <a:pt x="34" y="86"/>
                </a:cubicBezTo>
                <a:cubicBezTo>
                  <a:pt x="34" y="74"/>
                  <a:pt x="30" y="69"/>
                  <a:pt x="28" y="66"/>
                </a:cubicBezTo>
                <a:cubicBezTo>
                  <a:pt x="28" y="65"/>
                  <a:pt x="28" y="65"/>
                  <a:pt x="28" y="65"/>
                </a:cubicBezTo>
                <a:cubicBezTo>
                  <a:pt x="27" y="65"/>
                  <a:pt x="27" y="65"/>
                  <a:pt x="27" y="65"/>
                </a:cubicBezTo>
                <a:cubicBezTo>
                  <a:pt x="27" y="65"/>
                  <a:pt x="27" y="63"/>
                  <a:pt x="28" y="58"/>
                </a:cubicBezTo>
                <a:cubicBezTo>
                  <a:pt x="28" y="56"/>
                  <a:pt x="28" y="54"/>
                  <a:pt x="27" y="53"/>
                </a:cubicBezTo>
                <a:cubicBezTo>
                  <a:pt x="26" y="49"/>
                  <a:pt x="23" y="43"/>
                  <a:pt x="25" y="38"/>
                </a:cubicBezTo>
                <a:cubicBezTo>
                  <a:pt x="28" y="29"/>
                  <a:pt x="30" y="28"/>
                  <a:pt x="34" y="27"/>
                </a:cubicBezTo>
                <a:cubicBezTo>
                  <a:pt x="34" y="27"/>
                  <a:pt x="34" y="26"/>
                  <a:pt x="35" y="26"/>
                </a:cubicBezTo>
                <a:cubicBezTo>
                  <a:pt x="36" y="25"/>
                  <a:pt x="40" y="24"/>
                  <a:pt x="44" y="24"/>
                </a:cubicBezTo>
                <a:cubicBezTo>
                  <a:pt x="46" y="24"/>
                  <a:pt x="48" y="24"/>
                  <a:pt x="49" y="25"/>
                </a:cubicBezTo>
                <a:cubicBezTo>
                  <a:pt x="49" y="24"/>
                  <a:pt x="50" y="22"/>
                  <a:pt x="50" y="21"/>
                </a:cubicBezTo>
                <a:cubicBezTo>
                  <a:pt x="51" y="20"/>
                  <a:pt x="51" y="19"/>
                  <a:pt x="52" y="18"/>
                </a:cubicBezTo>
                <a:cubicBezTo>
                  <a:pt x="49" y="16"/>
                  <a:pt x="47" y="16"/>
                  <a:pt x="44" y="16"/>
                </a:cubicBezTo>
                <a:cubicBezTo>
                  <a:pt x="38" y="16"/>
                  <a:pt x="33" y="18"/>
                  <a:pt x="30" y="19"/>
                </a:cubicBezTo>
                <a:cubicBezTo>
                  <a:pt x="24" y="22"/>
                  <a:pt x="21" y="25"/>
                  <a:pt x="17" y="35"/>
                </a:cubicBezTo>
                <a:cubicBezTo>
                  <a:pt x="14" y="43"/>
                  <a:pt x="18" y="52"/>
                  <a:pt x="20" y="56"/>
                </a:cubicBezTo>
                <a:cubicBezTo>
                  <a:pt x="18" y="66"/>
                  <a:pt x="21" y="70"/>
                  <a:pt x="21" y="70"/>
                </a:cubicBezTo>
                <a:cubicBezTo>
                  <a:pt x="23" y="73"/>
                  <a:pt x="26" y="76"/>
                  <a:pt x="26" y="86"/>
                </a:cubicBezTo>
                <a:cubicBezTo>
                  <a:pt x="26" y="98"/>
                  <a:pt x="17" y="100"/>
                  <a:pt x="17" y="100"/>
                </a:cubicBezTo>
                <a:cubicBezTo>
                  <a:pt x="10" y="103"/>
                  <a:pt x="0" y="108"/>
                  <a:pt x="0" y="124"/>
                </a:cubicBezTo>
                <a:cubicBezTo>
                  <a:pt x="0" y="124"/>
                  <a:pt x="0" y="128"/>
                  <a:pt x="4" y="128"/>
                </a:cubicBezTo>
                <a:cubicBezTo>
                  <a:pt x="22" y="128"/>
                  <a:pt x="22" y="128"/>
                  <a:pt x="22" y="128"/>
                </a:cubicBezTo>
                <a:cubicBezTo>
                  <a:pt x="23" y="125"/>
                  <a:pt x="24" y="122"/>
                  <a:pt x="26" y="120"/>
                </a:cubicBezTo>
                <a:cubicBezTo>
                  <a:pt x="8" y="120"/>
                  <a:pt x="8" y="120"/>
                  <a:pt x="8" y="120"/>
                </a:cubicBezTo>
                <a:cubicBezTo>
                  <a:pt x="9" y="112"/>
                  <a:pt x="14" y="110"/>
                  <a:pt x="19" y="108"/>
                </a:cubicBezTo>
                <a:moveTo>
                  <a:pt x="159" y="100"/>
                </a:moveTo>
                <a:cubicBezTo>
                  <a:pt x="159" y="100"/>
                  <a:pt x="150" y="98"/>
                  <a:pt x="150" y="86"/>
                </a:cubicBezTo>
                <a:cubicBezTo>
                  <a:pt x="150" y="76"/>
                  <a:pt x="153" y="73"/>
                  <a:pt x="155" y="70"/>
                </a:cubicBezTo>
                <a:cubicBezTo>
                  <a:pt x="155" y="70"/>
                  <a:pt x="158" y="66"/>
                  <a:pt x="156" y="56"/>
                </a:cubicBezTo>
                <a:cubicBezTo>
                  <a:pt x="158" y="52"/>
                  <a:pt x="162" y="43"/>
                  <a:pt x="159" y="35"/>
                </a:cubicBezTo>
                <a:cubicBezTo>
                  <a:pt x="155" y="25"/>
                  <a:pt x="152" y="22"/>
                  <a:pt x="146" y="19"/>
                </a:cubicBezTo>
                <a:cubicBezTo>
                  <a:pt x="143" y="18"/>
                  <a:pt x="138" y="16"/>
                  <a:pt x="132" y="16"/>
                </a:cubicBezTo>
                <a:cubicBezTo>
                  <a:pt x="129" y="16"/>
                  <a:pt x="127" y="16"/>
                  <a:pt x="124" y="18"/>
                </a:cubicBezTo>
                <a:cubicBezTo>
                  <a:pt x="125" y="20"/>
                  <a:pt x="126" y="23"/>
                  <a:pt x="126" y="25"/>
                </a:cubicBezTo>
                <a:cubicBezTo>
                  <a:pt x="127" y="25"/>
                  <a:pt x="127" y="25"/>
                  <a:pt x="127" y="25"/>
                </a:cubicBezTo>
                <a:cubicBezTo>
                  <a:pt x="128" y="24"/>
                  <a:pt x="130" y="24"/>
                  <a:pt x="132" y="24"/>
                </a:cubicBezTo>
                <a:cubicBezTo>
                  <a:pt x="136" y="24"/>
                  <a:pt x="140" y="25"/>
                  <a:pt x="141" y="26"/>
                </a:cubicBezTo>
                <a:cubicBezTo>
                  <a:pt x="142" y="26"/>
                  <a:pt x="142" y="27"/>
                  <a:pt x="142" y="27"/>
                </a:cubicBezTo>
                <a:cubicBezTo>
                  <a:pt x="146" y="28"/>
                  <a:pt x="148" y="29"/>
                  <a:pt x="151" y="38"/>
                </a:cubicBezTo>
                <a:cubicBezTo>
                  <a:pt x="153" y="43"/>
                  <a:pt x="150" y="49"/>
                  <a:pt x="149" y="53"/>
                </a:cubicBezTo>
                <a:cubicBezTo>
                  <a:pt x="148" y="54"/>
                  <a:pt x="148" y="56"/>
                  <a:pt x="148" y="58"/>
                </a:cubicBezTo>
                <a:cubicBezTo>
                  <a:pt x="149" y="63"/>
                  <a:pt x="149" y="65"/>
                  <a:pt x="149" y="65"/>
                </a:cubicBezTo>
                <a:cubicBezTo>
                  <a:pt x="149" y="65"/>
                  <a:pt x="149" y="65"/>
                  <a:pt x="148" y="65"/>
                </a:cubicBezTo>
                <a:cubicBezTo>
                  <a:pt x="148" y="66"/>
                  <a:pt x="148" y="66"/>
                  <a:pt x="148" y="66"/>
                </a:cubicBezTo>
                <a:cubicBezTo>
                  <a:pt x="146" y="69"/>
                  <a:pt x="142" y="74"/>
                  <a:pt x="142" y="86"/>
                </a:cubicBezTo>
                <a:cubicBezTo>
                  <a:pt x="142" y="100"/>
                  <a:pt x="151" y="106"/>
                  <a:pt x="157" y="108"/>
                </a:cubicBezTo>
                <a:cubicBezTo>
                  <a:pt x="162" y="110"/>
                  <a:pt x="167" y="112"/>
                  <a:pt x="168" y="120"/>
                </a:cubicBezTo>
                <a:cubicBezTo>
                  <a:pt x="150" y="120"/>
                  <a:pt x="150" y="120"/>
                  <a:pt x="150" y="120"/>
                </a:cubicBezTo>
                <a:cubicBezTo>
                  <a:pt x="152" y="122"/>
                  <a:pt x="153" y="125"/>
                  <a:pt x="154" y="128"/>
                </a:cubicBezTo>
                <a:cubicBezTo>
                  <a:pt x="172" y="128"/>
                  <a:pt x="172" y="128"/>
                  <a:pt x="172" y="128"/>
                </a:cubicBezTo>
                <a:cubicBezTo>
                  <a:pt x="176" y="128"/>
                  <a:pt x="176" y="124"/>
                  <a:pt x="176" y="124"/>
                </a:cubicBezTo>
                <a:cubicBezTo>
                  <a:pt x="176" y="108"/>
                  <a:pt x="166" y="103"/>
                  <a:pt x="159" y="100"/>
                </a:cubicBezTo>
                <a:moveTo>
                  <a:pt x="120" y="109"/>
                </a:moveTo>
                <a:cubicBezTo>
                  <a:pt x="120" y="109"/>
                  <a:pt x="106" y="105"/>
                  <a:pt x="106" y="90"/>
                </a:cubicBezTo>
                <a:cubicBezTo>
                  <a:pt x="106" y="77"/>
                  <a:pt x="111" y="73"/>
                  <a:pt x="114" y="69"/>
                </a:cubicBezTo>
                <a:cubicBezTo>
                  <a:pt x="114" y="69"/>
                  <a:pt x="118" y="65"/>
                  <a:pt x="115" y="52"/>
                </a:cubicBezTo>
                <a:cubicBezTo>
                  <a:pt x="120" y="45"/>
                  <a:pt x="122" y="33"/>
                  <a:pt x="116" y="19"/>
                </a:cubicBezTo>
                <a:cubicBezTo>
                  <a:pt x="112" y="10"/>
                  <a:pt x="109" y="5"/>
                  <a:pt x="104" y="3"/>
                </a:cubicBezTo>
                <a:cubicBezTo>
                  <a:pt x="101" y="1"/>
                  <a:pt x="97" y="0"/>
                  <a:pt x="93" y="0"/>
                </a:cubicBezTo>
                <a:cubicBezTo>
                  <a:pt x="86" y="0"/>
                  <a:pt x="79" y="3"/>
                  <a:pt x="76" y="4"/>
                </a:cubicBezTo>
                <a:cubicBezTo>
                  <a:pt x="68" y="8"/>
                  <a:pt x="63" y="11"/>
                  <a:pt x="58" y="24"/>
                </a:cubicBezTo>
                <a:cubicBezTo>
                  <a:pt x="53" y="34"/>
                  <a:pt x="58" y="46"/>
                  <a:pt x="61" y="52"/>
                </a:cubicBezTo>
                <a:cubicBezTo>
                  <a:pt x="58" y="65"/>
                  <a:pt x="62" y="69"/>
                  <a:pt x="62" y="69"/>
                </a:cubicBezTo>
                <a:cubicBezTo>
                  <a:pt x="65" y="73"/>
                  <a:pt x="70" y="77"/>
                  <a:pt x="70" y="90"/>
                </a:cubicBezTo>
                <a:cubicBezTo>
                  <a:pt x="70" y="105"/>
                  <a:pt x="56" y="109"/>
                  <a:pt x="56" y="109"/>
                </a:cubicBezTo>
                <a:cubicBezTo>
                  <a:pt x="47" y="112"/>
                  <a:pt x="28" y="118"/>
                  <a:pt x="28" y="140"/>
                </a:cubicBezTo>
                <a:cubicBezTo>
                  <a:pt x="28" y="140"/>
                  <a:pt x="28" y="144"/>
                  <a:pt x="32" y="144"/>
                </a:cubicBezTo>
                <a:cubicBezTo>
                  <a:pt x="144" y="144"/>
                  <a:pt x="144" y="144"/>
                  <a:pt x="144" y="144"/>
                </a:cubicBezTo>
                <a:cubicBezTo>
                  <a:pt x="148" y="144"/>
                  <a:pt x="148" y="140"/>
                  <a:pt x="148" y="140"/>
                </a:cubicBezTo>
                <a:cubicBezTo>
                  <a:pt x="148" y="118"/>
                  <a:pt x="129" y="112"/>
                  <a:pt x="120" y="109"/>
                </a:cubicBezTo>
                <a:moveTo>
                  <a:pt x="36" y="136"/>
                </a:moveTo>
                <a:cubicBezTo>
                  <a:pt x="38" y="125"/>
                  <a:pt x="48" y="120"/>
                  <a:pt x="58" y="117"/>
                </a:cubicBezTo>
                <a:cubicBezTo>
                  <a:pt x="58" y="117"/>
                  <a:pt x="58" y="117"/>
                  <a:pt x="58" y="117"/>
                </a:cubicBezTo>
                <a:cubicBezTo>
                  <a:pt x="66" y="115"/>
                  <a:pt x="78" y="107"/>
                  <a:pt x="78" y="90"/>
                </a:cubicBezTo>
                <a:cubicBezTo>
                  <a:pt x="78" y="76"/>
                  <a:pt x="73" y="70"/>
                  <a:pt x="70" y="66"/>
                </a:cubicBezTo>
                <a:cubicBezTo>
                  <a:pt x="69" y="65"/>
                  <a:pt x="68" y="64"/>
                  <a:pt x="69" y="65"/>
                </a:cubicBezTo>
                <a:cubicBezTo>
                  <a:pt x="68" y="64"/>
                  <a:pt x="67" y="61"/>
                  <a:pt x="69" y="54"/>
                </a:cubicBezTo>
                <a:cubicBezTo>
                  <a:pt x="70" y="50"/>
                  <a:pt x="68" y="48"/>
                  <a:pt x="68" y="48"/>
                </a:cubicBezTo>
                <a:cubicBezTo>
                  <a:pt x="66" y="43"/>
                  <a:pt x="62" y="34"/>
                  <a:pt x="65" y="27"/>
                </a:cubicBezTo>
                <a:cubicBezTo>
                  <a:pt x="69" y="17"/>
                  <a:pt x="73" y="15"/>
                  <a:pt x="79" y="12"/>
                </a:cubicBezTo>
                <a:cubicBezTo>
                  <a:pt x="80" y="11"/>
                  <a:pt x="80" y="11"/>
                  <a:pt x="80" y="11"/>
                </a:cubicBezTo>
                <a:cubicBezTo>
                  <a:pt x="82" y="10"/>
                  <a:pt x="87" y="8"/>
                  <a:pt x="93" y="8"/>
                </a:cubicBezTo>
                <a:cubicBezTo>
                  <a:pt x="96" y="8"/>
                  <a:pt x="98" y="9"/>
                  <a:pt x="100" y="10"/>
                </a:cubicBezTo>
                <a:cubicBezTo>
                  <a:pt x="103" y="11"/>
                  <a:pt x="105" y="14"/>
                  <a:pt x="108" y="22"/>
                </a:cubicBezTo>
                <a:cubicBezTo>
                  <a:pt x="115" y="36"/>
                  <a:pt x="111" y="45"/>
                  <a:pt x="109" y="47"/>
                </a:cubicBezTo>
                <a:cubicBezTo>
                  <a:pt x="107" y="49"/>
                  <a:pt x="107" y="52"/>
                  <a:pt x="107" y="54"/>
                </a:cubicBezTo>
                <a:cubicBezTo>
                  <a:pt x="109" y="61"/>
                  <a:pt x="108" y="64"/>
                  <a:pt x="108" y="64"/>
                </a:cubicBezTo>
                <a:cubicBezTo>
                  <a:pt x="108" y="64"/>
                  <a:pt x="107" y="65"/>
                  <a:pt x="106" y="66"/>
                </a:cubicBezTo>
                <a:cubicBezTo>
                  <a:pt x="103" y="70"/>
                  <a:pt x="98" y="76"/>
                  <a:pt x="98" y="90"/>
                </a:cubicBezTo>
                <a:cubicBezTo>
                  <a:pt x="98" y="107"/>
                  <a:pt x="110" y="115"/>
                  <a:pt x="118" y="117"/>
                </a:cubicBezTo>
                <a:cubicBezTo>
                  <a:pt x="118" y="117"/>
                  <a:pt x="118" y="117"/>
                  <a:pt x="118" y="117"/>
                </a:cubicBezTo>
                <a:cubicBezTo>
                  <a:pt x="128" y="120"/>
                  <a:pt x="138" y="125"/>
                  <a:pt x="140" y="136"/>
                </a:cubicBezTo>
                <a:lnTo>
                  <a:pt x="36" y="136"/>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116" name="Freeform 50"/>
          <p:cNvSpPr>
            <a:spLocks noEditPoints="1"/>
          </p:cNvSpPr>
          <p:nvPr/>
        </p:nvSpPr>
        <p:spPr bwMode="auto">
          <a:xfrm>
            <a:off x="4998140" y="2813456"/>
            <a:ext cx="354936" cy="354936"/>
          </a:xfrm>
          <a:custGeom>
            <a:avLst/>
            <a:gdLst>
              <a:gd name="T0" fmla="*/ 16 w 176"/>
              <a:gd name="T1" fmla="*/ 32 h 176"/>
              <a:gd name="T2" fmla="*/ 0 w 176"/>
              <a:gd name="T3" fmla="*/ 160 h 176"/>
              <a:gd name="T4" fmla="*/ 128 w 176"/>
              <a:gd name="T5" fmla="*/ 176 h 176"/>
              <a:gd name="T6" fmla="*/ 144 w 176"/>
              <a:gd name="T7" fmla="*/ 48 h 176"/>
              <a:gd name="T8" fmla="*/ 136 w 176"/>
              <a:gd name="T9" fmla="*/ 160 h 176"/>
              <a:gd name="T10" fmla="*/ 16 w 176"/>
              <a:gd name="T11" fmla="*/ 168 h 176"/>
              <a:gd name="T12" fmla="*/ 8 w 176"/>
              <a:gd name="T13" fmla="*/ 48 h 176"/>
              <a:gd name="T14" fmla="*/ 128 w 176"/>
              <a:gd name="T15" fmla="*/ 40 h 176"/>
              <a:gd name="T16" fmla="*/ 136 w 176"/>
              <a:gd name="T17" fmla="*/ 160 h 176"/>
              <a:gd name="T18" fmla="*/ 56 w 176"/>
              <a:gd name="T19" fmla="*/ 72 h 176"/>
              <a:gd name="T20" fmla="*/ 24 w 176"/>
              <a:gd name="T21" fmla="*/ 72 h 176"/>
              <a:gd name="T22" fmla="*/ 40 w 176"/>
              <a:gd name="T23" fmla="*/ 64 h 176"/>
              <a:gd name="T24" fmla="*/ 40 w 176"/>
              <a:gd name="T25" fmla="*/ 80 h 176"/>
              <a:gd name="T26" fmla="*/ 40 w 176"/>
              <a:gd name="T27" fmla="*/ 64 h 176"/>
              <a:gd name="T28" fmla="*/ 120 w 176"/>
              <a:gd name="T29" fmla="*/ 146 h 176"/>
              <a:gd name="T30" fmla="*/ 96 w 176"/>
              <a:gd name="T31" fmla="*/ 107 h 176"/>
              <a:gd name="T32" fmla="*/ 92 w 176"/>
              <a:gd name="T33" fmla="*/ 104 h 176"/>
              <a:gd name="T34" fmla="*/ 77 w 176"/>
              <a:gd name="T35" fmla="*/ 118 h 176"/>
              <a:gd name="T36" fmla="*/ 60 w 176"/>
              <a:gd name="T37" fmla="*/ 96 h 176"/>
              <a:gd name="T38" fmla="*/ 57 w 176"/>
              <a:gd name="T39" fmla="*/ 98 h 176"/>
              <a:gd name="T40" fmla="*/ 25 w 176"/>
              <a:gd name="T41" fmla="*/ 146 h 176"/>
              <a:gd name="T42" fmla="*/ 28 w 176"/>
              <a:gd name="T43" fmla="*/ 152 h 176"/>
              <a:gd name="T44" fmla="*/ 120 w 176"/>
              <a:gd name="T45" fmla="*/ 148 h 176"/>
              <a:gd name="T46" fmla="*/ 35 w 176"/>
              <a:gd name="T47" fmla="*/ 144 h 176"/>
              <a:gd name="T48" fmla="*/ 72 w 176"/>
              <a:gd name="T49" fmla="*/ 126 h 176"/>
              <a:gd name="T50" fmla="*/ 79 w 176"/>
              <a:gd name="T51" fmla="*/ 127 h 176"/>
              <a:gd name="T52" fmla="*/ 109 w 176"/>
              <a:gd name="T53" fmla="*/ 144 h 176"/>
              <a:gd name="T54" fmla="*/ 160 w 176"/>
              <a:gd name="T55" fmla="*/ 0 h 176"/>
              <a:gd name="T56" fmla="*/ 32 w 176"/>
              <a:gd name="T57" fmla="*/ 16 h 176"/>
              <a:gd name="T58" fmla="*/ 36 w 176"/>
              <a:gd name="T59" fmla="*/ 24 h 176"/>
              <a:gd name="T60" fmla="*/ 40 w 176"/>
              <a:gd name="T61" fmla="*/ 16 h 176"/>
              <a:gd name="T62" fmla="*/ 160 w 176"/>
              <a:gd name="T63" fmla="*/ 8 h 176"/>
              <a:gd name="T64" fmla="*/ 168 w 176"/>
              <a:gd name="T65" fmla="*/ 128 h 176"/>
              <a:gd name="T66" fmla="*/ 156 w 176"/>
              <a:gd name="T67" fmla="*/ 136 h 176"/>
              <a:gd name="T68" fmla="*/ 156 w 176"/>
              <a:gd name="T69" fmla="*/ 144 h 176"/>
              <a:gd name="T70" fmla="*/ 176 w 176"/>
              <a:gd name="T71" fmla="*/ 128 h 176"/>
              <a:gd name="T72" fmla="*/ 160 w 176"/>
              <a:gd name="T7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176">
                <a:moveTo>
                  <a:pt x="128" y="32"/>
                </a:moveTo>
                <a:cubicBezTo>
                  <a:pt x="16" y="32"/>
                  <a:pt x="16" y="32"/>
                  <a:pt x="16" y="32"/>
                </a:cubicBezTo>
                <a:cubicBezTo>
                  <a:pt x="7" y="32"/>
                  <a:pt x="0" y="39"/>
                  <a:pt x="0" y="48"/>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8"/>
                  <a:pt x="144" y="48"/>
                  <a:pt x="144" y="48"/>
                </a:cubicBezTo>
                <a:cubicBezTo>
                  <a:pt x="144" y="39"/>
                  <a:pt x="137" y="32"/>
                  <a:pt x="128" y="32"/>
                </a:cubicBezTo>
                <a:moveTo>
                  <a:pt x="136" y="160"/>
                </a:moveTo>
                <a:cubicBezTo>
                  <a:pt x="136" y="164"/>
                  <a:pt x="132" y="168"/>
                  <a:pt x="128" y="168"/>
                </a:cubicBezTo>
                <a:cubicBezTo>
                  <a:pt x="16" y="168"/>
                  <a:pt x="16" y="168"/>
                  <a:pt x="16" y="168"/>
                </a:cubicBezTo>
                <a:cubicBezTo>
                  <a:pt x="12" y="168"/>
                  <a:pt x="8" y="164"/>
                  <a:pt x="8" y="160"/>
                </a:cubicBezTo>
                <a:cubicBezTo>
                  <a:pt x="8" y="48"/>
                  <a:pt x="8" y="48"/>
                  <a:pt x="8" y="48"/>
                </a:cubicBezTo>
                <a:cubicBezTo>
                  <a:pt x="8" y="44"/>
                  <a:pt x="12" y="40"/>
                  <a:pt x="16" y="40"/>
                </a:cubicBezTo>
                <a:cubicBezTo>
                  <a:pt x="128" y="40"/>
                  <a:pt x="128" y="40"/>
                  <a:pt x="128" y="40"/>
                </a:cubicBezTo>
                <a:cubicBezTo>
                  <a:pt x="132" y="40"/>
                  <a:pt x="136" y="44"/>
                  <a:pt x="136" y="48"/>
                </a:cubicBezTo>
                <a:lnTo>
                  <a:pt x="136" y="160"/>
                </a:lnTo>
                <a:close/>
                <a:moveTo>
                  <a:pt x="40" y="88"/>
                </a:moveTo>
                <a:cubicBezTo>
                  <a:pt x="49" y="88"/>
                  <a:pt x="56" y="81"/>
                  <a:pt x="56" y="72"/>
                </a:cubicBezTo>
                <a:cubicBezTo>
                  <a:pt x="56" y="63"/>
                  <a:pt x="49" y="56"/>
                  <a:pt x="40" y="56"/>
                </a:cubicBezTo>
                <a:cubicBezTo>
                  <a:pt x="31" y="56"/>
                  <a:pt x="24" y="63"/>
                  <a:pt x="24" y="72"/>
                </a:cubicBezTo>
                <a:cubicBezTo>
                  <a:pt x="24" y="81"/>
                  <a:pt x="31" y="88"/>
                  <a:pt x="40" y="88"/>
                </a:cubicBezTo>
                <a:moveTo>
                  <a:pt x="40" y="64"/>
                </a:moveTo>
                <a:cubicBezTo>
                  <a:pt x="44" y="64"/>
                  <a:pt x="48" y="68"/>
                  <a:pt x="48" y="72"/>
                </a:cubicBezTo>
                <a:cubicBezTo>
                  <a:pt x="48" y="76"/>
                  <a:pt x="44" y="80"/>
                  <a:pt x="40" y="80"/>
                </a:cubicBezTo>
                <a:cubicBezTo>
                  <a:pt x="36" y="80"/>
                  <a:pt x="32" y="76"/>
                  <a:pt x="32" y="72"/>
                </a:cubicBezTo>
                <a:cubicBezTo>
                  <a:pt x="32" y="68"/>
                  <a:pt x="36" y="64"/>
                  <a:pt x="40" y="64"/>
                </a:cubicBezTo>
                <a:moveTo>
                  <a:pt x="120" y="147"/>
                </a:moveTo>
                <a:cubicBezTo>
                  <a:pt x="120" y="146"/>
                  <a:pt x="120" y="146"/>
                  <a:pt x="120" y="146"/>
                </a:cubicBezTo>
                <a:cubicBezTo>
                  <a:pt x="120" y="146"/>
                  <a:pt x="120" y="146"/>
                  <a:pt x="120" y="146"/>
                </a:cubicBezTo>
                <a:cubicBezTo>
                  <a:pt x="96" y="107"/>
                  <a:pt x="96" y="107"/>
                  <a:pt x="96" y="107"/>
                </a:cubicBezTo>
                <a:cubicBezTo>
                  <a:pt x="96" y="107"/>
                  <a:pt x="96" y="107"/>
                  <a:pt x="96" y="107"/>
                </a:cubicBezTo>
                <a:cubicBezTo>
                  <a:pt x="95" y="105"/>
                  <a:pt x="94" y="104"/>
                  <a:pt x="92" y="104"/>
                </a:cubicBezTo>
                <a:cubicBezTo>
                  <a:pt x="91" y="104"/>
                  <a:pt x="90" y="104"/>
                  <a:pt x="89" y="105"/>
                </a:cubicBezTo>
                <a:cubicBezTo>
                  <a:pt x="77" y="118"/>
                  <a:pt x="77" y="118"/>
                  <a:pt x="77" y="118"/>
                </a:cubicBezTo>
                <a:cubicBezTo>
                  <a:pt x="64" y="98"/>
                  <a:pt x="64" y="98"/>
                  <a:pt x="64" y="98"/>
                </a:cubicBezTo>
                <a:cubicBezTo>
                  <a:pt x="63" y="97"/>
                  <a:pt x="62" y="96"/>
                  <a:pt x="60" y="96"/>
                </a:cubicBezTo>
                <a:cubicBezTo>
                  <a:pt x="59" y="96"/>
                  <a:pt x="57" y="97"/>
                  <a:pt x="57" y="98"/>
                </a:cubicBezTo>
                <a:cubicBezTo>
                  <a:pt x="57" y="98"/>
                  <a:pt x="57" y="98"/>
                  <a:pt x="57" y="98"/>
                </a:cubicBezTo>
                <a:cubicBezTo>
                  <a:pt x="25" y="146"/>
                  <a:pt x="25" y="146"/>
                  <a:pt x="25" y="146"/>
                </a:cubicBezTo>
                <a:cubicBezTo>
                  <a:pt x="25" y="146"/>
                  <a:pt x="25" y="146"/>
                  <a:pt x="25" y="146"/>
                </a:cubicBezTo>
                <a:cubicBezTo>
                  <a:pt x="24" y="146"/>
                  <a:pt x="24" y="147"/>
                  <a:pt x="24" y="148"/>
                </a:cubicBezTo>
                <a:cubicBezTo>
                  <a:pt x="24" y="150"/>
                  <a:pt x="26" y="152"/>
                  <a:pt x="28" y="152"/>
                </a:cubicBezTo>
                <a:cubicBezTo>
                  <a:pt x="116" y="152"/>
                  <a:pt x="116" y="152"/>
                  <a:pt x="116" y="152"/>
                </a:cubicBezTo>
                <a:cubicBezTo>
                  <a:pt x="118" y="152"/>
                  <a:pt x="120" y="150"/>
                  <a:pt x="120" y="148"/>
                </a:cubicBezTo>
                <a:cubicBezTo>
                  <a:pt x="120" y="147"/>
                  <a:pt x="120" y="147"/>
                  <a:pt x="120" y="147"/>
                </a:cubicBezTo>
                <a:close/>
                <a:moveTo>
                  <a:pt x="35" y="144"/>
                </a:moveTo>
                <a:cubicBezTo>
                  <a:pt x="60" y="107"/>
                  <a:pt x="60" y="107"/>
                  <a:pt x="60" y="107"/>
                </a:cubicBezTo>
                <a:cubicBezTo>
                  <a:pt x="72" y="126"/>
                  <a:pt x="72" y="126"/>
                  <a:pt x="72" y="126"/>
                </a:cubicBezTo>
                <a:cubicBezTo>
                  <a:pt x="73" y="127"/>
                  <a:pt x="74" y="128"/>
                  <a:pt x="76" y="128"/>
                </a:cubicBezTo>
                <a:cubicBezTo>
                  <a:pt x="77" y="128"/>
                  <a:pt x="78" y="128"/>
                  <a:pt x="79" y="127"/>
                </a:cubicBezTo>
                <a:cubicBezTo>
                  <a:pt x="91" y="114"/>
                  <a:pt x="91" y="114"/>
                  <a:pt x="91" y="114"/>
                </a:cubicBezTo>
                <a:cubicBezTo>
                  <a:pt x="109" y="144"/>
                  <a:pt x="109" y="144"/>
                  <a:pt x="109" y="144"/>
                </a:cubicBezTo>
                <a:lnTo>
                  <a:pt x="35" y="144"/>
                </a:lnTo>
                <a:close/>
                <a:moveTo>
                  <a:pt x="160"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60" y="8"/>
                  <a:pt x="160" y="8"/>
                  <a:pt x="160" y="8"/>
                </a:cubicBezTo>
                <a:cubicBezTo>
                  <a:pt x="164" y="8"/>
                  <a:pt x="168" y="12"/>
                  <a:pt x="168" y="16"/>
                </a:cubicBezTo>
                <a:cubicBezTo>
                  <a:pt x="168" y="128"/>
                  <a:pt x="168" y="128"/>
                  <a:pt x="168" y="128"/>
                </a:cubicBezTo>
                <a:cubicBezTo>
                  <a:pt x="168" y="132"/>
                  <a:pt x="164" y="136"/>
                  <a:pt x="160" y="136"/>
                </a:cubicBezTo>
                <a:cubicBezTo>
                  <a:pt x="156" y="136"/>
                  <a:pt x="156" y="136"/>
                  <a:pt x="156" y="136"/>
                </a:cubicBezTo>
                <a:cubicBezTo>
                  <a:pt x="154" y="136"/>
                  <a:pt x="152" y="138"/>
                  <a:pt x="152" y="140"/>
                </a:cubicBezTo>
                <a:cubicBezTo>
                  <a:pt x="152" y="142"/>
                  <a:pt x="154" y="144"/>
                  <a:pt x="156" y="144"/>
                </a:cubicBezTo>
                <a:cubicBezTo>
                  <a:pt x="160" y="144"/>
                  <a:pt x="160" y="144"/>
                  <a:pt x="160" y="144"/>
                </a:cubicBezTo>
                <a:cubicBezTo>
                  <a:pt x="169" y="144"/>
                  <a:pt x="176" y="137"/>
                  <a:pt x="176" y="128"/>
                </a:cubicBezTo>
                <a:cubicBezTo>
                  <a:pt x="176" y="16"/>
                  <a:pt x="176" y="16"/>
                  <a:pt x="176" y="16"/>
                </a:cubicBezTo>
                <a:cubicBezTo>
                  <a:pt x="176" y="7"/>
                  <a:pt x="169" y="0"/>
                  <a:pt x="160" y="0"/>
                </a:cubicBezTo>
              </a:path>
            </a:pathLst>
          </a:custGeom>
          <a:solidFill>
            <a:schemeClr val="bg1"/>
          </a:solidFill>
          <a:ln>
            <a:noFill/>
          </a:ln>
        </p:spPr>
        <p:txBody>
          <a:bodyPr vert="horz" wrap="square" lIns="96435" tIns="48218" rIns="96435" bIns="48218" numCol="1" anchor="t" anchorCtr="0" compatLnSpc="1"/>
          <a:lstStyle/>
          <a:p>
            <a:endParaRPr lang="en-US"/>
          </a:p>
        </p:txBody>
      </p:sp>
      <p:sp>
        <p:nvSpPr>
          <p:cNvPr id="117" name="Freeform 13"/>
          <p:cNvSpPr>
            <a:spLocks noEditPoints="1"/>
          </p:cNvSpPr>
          <p:nvPr/>
        </p:nvSpPr>
        <p:spPr bwMode="auto">
          <a:xfrm>
            <a:off x="2509564" y="2764161"/>
            <a:ext cx="381761" cy="380102"/>
          </a:xfrm>
          <a:custGeom>
            <a:avLst/>
            <a:gdLst>
              <a:gd name="T0" fmla="*/ 162 w 176"/>
              <a:gd name="T1" fmla="*/ 68 h 176"/>
              <a:gd name="T2" fmla="*/ 159 w 176"/>
              <a:gd name="T3" fmla="*/ 42 h 176"/>
              <a:gd name="T4" fmla="*/ 142 w 176"/>
              <a:gd name="T5" fmla="*/ 17 h 176"/>
              <a:gd name="T6" fmla="*/ 134 w 176"/>
              <a:gd name="T7" fmla="*/ 17 h 176"/>
              <a:gd name="T8" fmla="*/ 108 w 176"/>
              <a:gd name="T9" fmla="*/ 14 h 176"/>
              <a:gd name="T10" fmla="*/ 100 w 176"/>
              <a:gd name="T11" fmla="*/ 0 h 176"/>
              <a:gd name="T12" fmla="*/ 70 w 176"/>
              <a:gd name="T13" fmla="*/ 6 h 176"/>
              <a:gd name="T14" fmla="*/ 50 w 176"/>
              <a:gd name="T15" fmla="*/ 22 h 176"/>
              <a:gd name="T16" fmla="*/ 38 w 176"/>
              <a:gd name="T17" fmla="*/ 16 h 176"/>
              <a:gd name="T18" fmla="*/ 17 w 176"/>
              <a:gd name="T19" fmla="*/ 34 h 176"/>
              <a:gd name="T20" fmla="*/ 22 w 176"/>
              <a:gd name="T21" fmla="*/ 50 h 176"/>
              <a:gd name="T22" fmla="*/ 6 w 176"/>
              <a:gd name="T23" fmla="*/ 70 h 176"/>
              <a:gd name="T24" fmla="*/ 0 w 176"/>
              <a:gd name="T25" fmla="*/ 100 h 176"/>
              <a:gd name="T26" fmla="*/ 14 w 176"/>
              <a:gd name="T27" fmla="*/ 108 h 176"/>
              <a:gd name="T28" fmla="*/ 17 w 176"/>
              <a:gd name="T29" fmla="*/ 134 h 176"/>
              <a:gd name="T30" fmla="*/ 34 w 176"/>
              <a:gd name="T31" fmla="*/ 159 h 176"/>
              <a:gd name="T32" fmla="*/ 42 w 176"/>
              <a:gd name="T33" fmla="*/ 159 h 176"/>
              <a:gd name="T34" fmla="*/ 68 w 176"/>
              <a:gd name="T35" fmla="*/ 162 h 176"/>
              <a:gd name="T36" fmla="*/ 76 w 176"/>
              <a:gd name="T37" fmla="*/ 176 h 176"/>
              <a:gd name="T38" fmla="*/ 106 w 176"/>
              <a:gd name="T39" fmla="*/ 170 h 176"/>
              <a:gd name="T40" fmla="*/ 126 w 176"/>
              <a:gd name="T41" fmla="*/ 154 h 176"/>
              <a:gd name="T42" fmla="*/ 138 w 176"/>
              <a:gd name="T43" fmla="*/ 160 h 176"/>
              <a:gd name="T44" fmla="*/ 159 w 176"/>
              <a:gd name="T45" fmla="*/ 142 h 176"/>
              <a:gd name="T46" fmla="*/ 154 w 176"/>
              <a:gd name="T47" fmla="*/ 126 h 176"/>
              <a:gd name="T48" fmla="*/ 170 w 176"/>
              <a:gd name="T49" fmla="*/ 106 h 176"/>
              <a:gd name="T50" fmla="*/ 176 w 176"/>
              <a:gd name="T51" fmla="*/ 76 h 176"/>
              <a:gd name="T52" fmla="*/ 168 w 176"/>
              <a:gd name="T53" fmla="*/ 98 h 176"/>
              <a:gd name="T54" fmla="*/ 160 w 176"/>
              <a:gd name="T55" fmla="*/ 100 h 176"/>
              <a:gd name="T56" fmla="*/ 147 w 176"/>
              <a:gd name="T57" fmla="*/ 122 h 176"/>
              <a:gd name="T58" fmla="*/ 152 w 176"/>
              <a:gd name="T59" fmla="*/ 138 h 176"/>
              <a:gd name="T60" fmla="*/ 138 w 176"/>
              <a:gd name="T61" fmla="*/ 152 h 176"/>
              <a:gd name="T62" fmla="*/ 126 w 176"/>
              <a:gd name="T63" fmla="*/ 146 h 176"/>
              <a:gd name="T64" fmla="*/ 106 w 176"/>
              <a:gd name="T65" fmla="*/ 154 h 176"/>
              <a:gd name="T66" fmla="*/ 98 w 176"/>
              <a:gd name="T67" fmla="*/ 168 h 176"/>
              <a:gd name="T68" fmla="*/ 78 w 176"/>
              <a:gd name="T69" fmla="*/ 168 h 176"/>
              <a:gd name="T70" fmla="*/ 70 w 176"/>
              <a:gd name="T71" fmla="*/ 154 h 176"/>
              <a:gd name="T72" fmla="*/ 50 w 176"/>
              <a:gd name="T73" fmla="*/ 146 h 176"/>
              <a:gd name="T74" fmla="*/ 39 w 176"/>
              <a:gd name="T75" fmla="*/ 152 h 176"/>
              <a:gd name="T76" fmla="*/ 24 w 176"/>
              <a:gd name="T77" fmla="*/ 138 h 176"/>
              <a:gd name="T78" fmla="*/ 29 w 176"/>
              <a:gd name="T79" fmla="*/ 122 h 176"/>
              <a:gd name="T80" fmla="*/ 16 w 176"/>
              <a:gd name="T81" fmla="*/ 100 h 176"/>
              <a:gd name="T82" fmla="*/ 8 w 176"/>
              <a:gd name="T83" fmla="*/ 98 h 176"/>
              <a:gd name="T84" fmla="*/ 16 w 176"/>
              <a:gd name="T85" fmla="*/ 76 h 176"/>
              <a:gd name="T86" fmla="*/ 29 w 176"/>
              <a:gd name="T87" fmla="*/ 54 h 176"/>
              <a:gd name="T88" fmla="*/ 24 w 176"/>
              <a:gd name="T89" fmla="*/ 38 h 176"/>
              <a:gd name="T90" fmla="*/ 38 w 176"/>
              <a:gd name="T91" fmla="*/ 24 h 176"/>
              <a:gd name="T92" fmla="*/ 50 w 176"/>
              <a:gd name="T93" fmla="*/ 30 h 176"/>
              <a:gd name="T94" fmla="*/ 70 w 176"/>
              <a:gd name="T95" fmla="*/ 22 h 176"/>
              <a:gd name="T96" fmla="*/ 78 w 176"/>
              <a:gd name="T97" fmla="*/ 8 h 176"/>
              <a:gd name="T98" fmla="*/ 98 w 176"/>
              <a:gd name="T99" fmla="*/ 8 h 176"/>
              <a:gd name="T100" fmla="*/ 106 w 176"/>
              <a:gd name="T101" fmla="*/ 22 h 176"/>
              <a:gd name="T102" fmla="*/ 126 w 176"/>
              <a:gd name="T103" fmla="*/ 30 h 176"/>
              <a:gd name="T104" fmla="*/ 138 w 176"/>
              <a:gd name="T105" fmla="*/ 24 h 176"/>
              <a:gd name="T106" fmla="*/ 152 w 176"/>
              <a:gd name="T107" fmla="*/ 39 h 176"/>
              <a:gd name="T108" fmla="*/ 147 w 176"/>
              <a:gd name="T109" fmla="*/ 54 h 176"/>
              <a:gd name="T110" fmla="*/ 160 w 176"/>
              <a:gd name="T111" fmla="*/ 76 h 176"/>
              <a:gd name="T112" fmla="*/ 168 w 176"/>
              <a:gd name="T113" fmla="*/ 98 h 176"/>
              <a:gd name="T114" fmla="*/ 48 w 176"/>
              <a:gd name="T115" fmla="*/ 88 h 176"/>
              <a:gd name="T116" fmla="*/ 128 w 176"/>
              <a:gd name="T117" fmla="*/ 88 h 176"/>
              <a:gd name="T118" fmla="*/ 88 w 176"/>
              <a:gd name="T119" fmla="*/ 120 h 176"/>
              <a:gd name="T120" fmla="*/ 88 w 176"/>
              <a:gd name="T121" fmla="*/ 56 h 176"/>
              <a:gd name="T122" fmla="*/ 88 w 176"/>
              <a:gd name="T123" fmla="*/ 1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76">
                <a:moveTo>
                  <a:pt x="170" y="70"/>
                </a:moveTo>
                <a:cubicBezTo>
                  <a:pt x="162" y="68"/>
                  <a:pt x="162" y="68"/>
                  <a:pt x="162" y="68"/>
                </a:cubicBezTo>
                <a:cubicBezTo>
                  <a:pt x="160" y="62"/>
                  <a:pt x="157" y="56"/>
                  <a:pt x="154" y="50"/>
                </a:cubicBezTo>
                <a:cubicBezTo>
                  <a:pt x="159" y="42"/>
                  <a:pt x="159" y="42"/>
                  <a:pt x="159" y="42"/>
                </a:cubicBezTo>
                <a:cubicBezTo>
                  <a:pt x="160" y="40"/>
                  <a:pt x="161" y="36"/>
                  <a:pt x="159" y="34"/>
                </a:cubicBezTo>
                <a:cubicBezTo>
                  <a:pt x="142" y="17"/>
                  <a:pt x="142" y="17"/>
                  <a:pt x="142" y="17"/>
                </a:cubicBezTo>
                <a:cubicBezTo>
                  <a:pt x="141" y="16"/>
                  <a:pt x="140" y="16"/>
                  <a:pt x="138" y="16"/>
                </a:cubicBezTo>
                <a:cubicBezTo>
                  <a:pt x="137" y="16"/>
                  <a:pt x="135" y="17"/>
                  <a:pt x="134" y="17"/>
                </a:cubicBezTo>
                <a:cubicBezTo>
                  <a:pt x="126" y="22"/>
                  <a:pt x="126" y="22"/>
                  <a:pt x="126" y="22"/>
                </a:cubicBezTo>
                <a:cubicBezTo>
                  <a:pt x="120" y="19"/>
                  <a:pt x="114" y="16"/>
                  <a:pt x="108" y="14"/>
                </a:cubicBezTo>
                <a:cubicBezTo>
                  <a:pt x="106" y="6"/>
                  <a:pt x="106" y="6"/>
                  <a:pt x="106" y="6"/>
                </a:cubicBezTo>
                <a:cubicBezTo>
                  <a:pt x="105" y="3"/>
                  <a:pt x="103" y="0"/>
                  <a:pt x="100" y="0"/>
                </a:cubicBezTo>
                <a:cubicBezTo>
                  <a:pt x="76" y="0"/>
                  <a:pt x="76" y="0"/>
                  <a:pt x="76" y="0"/>
                </a:cubicBezTo>
                <a:cubicBezTo>
                  <a:pt x="73" y="0"/>
                  <a:pt x="71" y="3"/>
                  <a:pt x="70" y="6"/>
                </a:cubicBezTo>
                <a:cubicBezTo>
                  <a:pt x="68" y="14"/>
                  <a:pt x="68" y="14"/>
                  <a:pt x="68" y="14"/>
                </a:cubicBezTo>
                <a:cubicBezTo>
                  <a:pt x="62" y="16"/>
                  <a:pt x="56" y="19"/>
                  <a:pt x="50" y="22"/>
                </a:cubicBezTo>
                <a:cubicBezTo>
                  <a:pt x="42" y="17"/>
                  <a:pt x="42" y="17"/>
                  <a:pt x="42" y="17"/>
                </a:cubicBezTo>
                <a:cubicBezTo>
                  <a:pt x="41" y="17"/>
                  <a:pt x="39" y="16"/>
                  <a:pt x="38" y="16"/>
                </a:cubicBezTo>
                <a:cubicBezTo>
                  <a:pt x="36" y="16"/>
                  <a:pt x="35" y="16"/>
                  <a:pt x="34" y="17"/>
                </a:cubicBezTo>
                <a:cubicBezTo>
                  <a:pt x="17" y="34"/>
                  <a:pt x="17" y="34"/>
                  <a:pt x="17" y="34"/>
                </a:cubicBezTo>
                <a:cubicBezTo>
                  <a:pt x="15" y="36"/>
                  <a:pt x="16" y="40"/>
                  <a:pt x="17" y="42"/>
                </a:cubicBezTo>
                <a:cubicBezTo>
                  <a:pt x="22" y="50"/>
                  <a:pt x="22" y="50"/>
                  <a:pt x="22" y="50"/>
                </a:cubicBezTo>
                <a:cubicBezTo>
                  <a:pt x="19" y="56"/>
                  <a:pt x="16" y="62"/>
                  <a:pt x="14" y="68"/>
                </a:cubicBezTo>
                <a:cubicBezTo>
                  <a:pt x="6" y="70"/>
                  <a:pt x="6" y="70"/>
                  <a:pt x="6" y="70"/>
                </a:cubicBezTo>
                <a:cubicBezTo>
                  <a:pt x="3" y="71"/>
                  <a:pt x="0" y="73"/>
                  <a:pt x="0" y="76"/>
                </a:cubicBezTo>
                <a:cubicBezTo>
                  <a:pt x="0" y="100"/>
                  <a:pt x="0" y="100"/>
                  <a:pt x="0" y="100"/>
                </a:cubicBezTo>
                <a:cubicBezTo>
                  <a:pt x="0" y="103"/>
                  <a:pt x="3" y="105"/>
                  <a:pt x="6" y="106"/>
                </a:cubicBezTo>
                <a:cubicBezTo>
                  <a:pt x="14" y="108"/>
                  <a:pt x="14" y="108"/>
                  <a:pt x="14" y="108"/>
                </a:cubicBezTo>
                <a:cubicBezTo>
                  <a:pt x="16" y="114"/>
                  <a:pt x="19" y="120"/>
                  <a:pt x="22" y="126"/>
                </a:cubicBezTo>
                <a:cubicBezTo>
                  <a:pt x="17" y="134"/>
                  <a:pt x="17" y="134"/>
                  <a:pt x="17" y="134"/>
                </a:cubicBezTo>
                <a:cubicBezTo>
                  <a:pt x="16" y="136"/>
                  <a:pt x="15" y="140"/>
                  <a:pt x="17" y="142"/>
                </a:cubicBezTo>
                <a:cubicBezTo>
                  <a:pt x="34" y="159"/>
                  <a:pt x="34" y="159"/>
                  <a:pt x="34" y="159"/>
                </a:cubicBezTo>
                <a:cubicBezTo>
                  <a:pt x="35" y="160"/>
                  <a:pt x="36" y="160"/>
                  <a:pt x="38" y="160"/>
                </a:cubicBezTo>
                <a:cubicBezTo>
                  <a:pt x="39" y="160"/>
                  <a:pt x="41" y="159"/>
                  <a:pt x="42" y="159"/>
                </a:cubicBezTo>
                <a:cubicBezTo>
                  <a:pt x="50" y="154"/>
                  <a:pt x="50" y="154"/>
                  <a:pt x="50" y="154"/>
                </a:cubicBezTo>
                <a:cubicBezTo>
                  <a:pt x="56" y="157"/>
                  <a:pt x="62" y="160"/>
                  <a:pt x="68" y="162"/>
                </a:cubicBezTo>
                <a:cubicBezTo>
                  <a:pt x="70" y="170"/>
                  <a:pt x="70" y="170"/>
                  <a:pt x="70" y="170"/>
                </a:cubicBezTo>
                <a:cubicBezTo>
                  <a:pt x="71" y="173"/>
                  <a:pt x="73" y="176"/>
                  <a:pt x="76" y="176"/>
                </a:cubicBezTo>
                <a:cubicBezTo>
                  <a:pt x="100" y="176"/>
                  <a:pt x="100" y="176"/>
                  <a:pt x="100" y="176"/>
                </a:cubicBezTo>
                <a:cubicBezTo>
                  <a:pt x="103" y="176"/>
                  <a:pt x="105" y="173"/>
                  <a:pt x="106" y="170"/>
                </a:cubicBezTo>
                <a:cubicBezTo>
                  <a:pt x="108" y="162"/>
                  <a:pt x="108" y="162"/>
                  <a:pt x="108" y="162"/>
                </a:cubicBezTo>
                <a:cubicBezTo>
                  <a:pt x="114" y="160"/>
                  <a:pt x="120" y="157"/>
                  <a:pt x="126" y="154"/>
                </a:cubicBezTo>
                <a:cubicBezTo>
                  <a:pt x="134" y="159"/>
                  <a:pt x="134" y="159"/>
                  <a:pt x="134" y="159"/>
                </a:cubicBezTo>
                <a:cubicBezTo>
                  <a:pt x="135" y="159"/>
                  <a:pt x="137" y="160"/>
                  <a:pt x="138" y="160"/>
                </a:cubicBezTo>
                <a:cubicBezTo>
                  <a:pt x="140" y="160"/>
                  <a:pt x="141" y="160"/>
                  <a:pt x="142" y="159"/>
                </a:cubicBezTo>
                <a:cubicBezTo>
                  <a:pt x="159" y="142"/>
                  <a:pt x="159" y="142"/>
                  <a:pt x="159" y="142"/>
                </a:cubicBezTo>
                <a:cubicBezTo>
                  <a:pt x="161" y="140"/>
                  <a:pt x="160" y="136"/>
                  <a:pt x="159" y="134"/>
                </a:cubicBezTo>
                <a:cubicBezTo>
                  <a:pt x="154" y="126"/>
                  <a:pt x="154" y="126"/>
                  <a:pt x="154" y="126"/>
                </a:cubicBezTo>
                <a:cubicBezTo>
                  <a:pt x="157" y="120"/>
                  <a:pt x="160" y="114"/>
                  <a:pt x="162" y="108"/>
                </a:cubicBezTo>
                <a:cubicBezTo>
                  <a:pt x="170" y="106"/>
                  <a:pt x="170" y="106"/>
                  <a:pt x="170" y="106"/>
                </a:cubicBezTo>
                <a:cubicBezTo>
                  <a:pt x="173" y="105"/>
                  <a:pt x="176" y="103"/>
                  <a:pt x="176" y="100"/>
                </a:cubicBezTo>
                <a:cubicBezTo>
                  <a:pt x="176" y="76"/>
                  <a:pt x="176" y="76"/>
                  <a:pt x="176" y="76"/>
                </a:cubicBezTo>
                <a:cubicBezTo>
                  <a:pt x="176" y="73"/>
                  <a:pt x="173" y="71"/>
                  <a:pt x="170" y="70"/>
                </a:cubicBezTo>
                <a:moveTo>
                  <a:pt x="168" y="98"/>
                </a:moveTo>
                <a:cubicBezTo>
                  <a:pt x="168" y="98"/>
                  <a:pt x="168" y="98"/>
                  <a:pt x="168" y="98"/>
                </a:cubicBezTo>
                <a:cubicBezTo>
                  <a:pt x="160" y="100"/>
                  <a:pt x="160" y="100"/>
                  <a:pt x="160" y="100"/>
                </a:cubicBezTo>
                <a:cubicBezTo>
                  <a:pt x="157" y="101"/>
                  <a:pt x="155" y="103"/>
                  <a:pt x="154" y="106"/>
                </a:cubicBezTo>
                <a:cubicBezTo>
                  <a:pt x="152" y="111"/>
                  <a:pt x="150" y="117"/>
                  <a:pt x="147" y="122"/>
                </a:cubicBezTo>
                <a:cubicBezTo>
                  <a:pt x="146" y="125"/>
                  <a:pt x="146" y="128"/>
                  <a:pt x="147" y="130"/>
                </a:cubicBezTo>
                <a:cubicBezTo>
                  <a:pt x="152" y="138"/>
                  <a:pt x="152" y="138"/>
                  <a:pt x="152" y="138"/>
                </a:cubicBezTo>
                <a:cubicBezTo>
                  <a:pt x="138" y="152"/>
                  <a:pt x="138" y="152"/>
                  <a:pt x="138" y="152"/>
                </a:cubicBezTo>
                <a:cubicBezTo>
                  <a:pt x="138" y="152"/>
                  <a:pt x="138" y="152"/>
                  <a:pt x="138" y="152"/>
                </a:cubicBezTo>
                <a:cubicBezTo>
                  <a:pt x="130" y="147"/>
                  <a:pt x="130" y="147"/>
                  <a:pt x="130" y="147"/>
                </a:cubicBezTo>
                <a:cubicBezTo>
                  <a:pt x="129" y="146"/>
                  <a:pt x="128" y="146"/>
                  <a:pt x="126" y="146"/>
                </a:cubicBezTo>
                <a:cubicBezTo>
                  <a:pt x="125" y="146"/>
                  <a:pt x="123" y="146"/>
                  <a:pt x="122" y="147"/>
                </a:cubicBezTo>
                <a:cubicBezTo>
                  <a:pt x="117" y="150"/>
                  <a:pt x="111" y="152"/>
                  <a:pt x="106" y="154"/>
                </a:cubicBezTo>
                <a:cubicBezTo>
                  <a:pt x="103" y="155"/>
                  <a:pt x="101" y="157"/>
                  <a:pt x="100" y="160"/>
                </a:cubicBezTo>
                <a:cubicBezTo>
                  <a:pt x="98" y="168"/>
                  <a:pt x="98" y="168"/>
                  <a:pt x="98" y="168"/>
                </a:cubicBezTo>
                <a:cubicBezTo>
                  <a:pt x="98" y="168"/>
                  <a:pt x="98" y="168"/>
                  <a:pt x="98" y="168"/>
                </a:cubicBezTo>
                <a:cubicBezTo>
                  <a:pt x="78" y="168"/>
                  <a:pt x="78" y="168"/>
                  <a:pt x="78" y="168"/>
                </a:cubicBezTo>
                <a:cubicBezTo>
                  <a:pt x="76" y="160"/>
                  <a:pt x="76" y="160"/>
                  <a:pt x="76" y="160"/>
                </a:cubicBezTo>
                <a:cubicBezTo>
                  <a:pt x="75" y="157"/>
                  <a:pt x="73" y="155"/>
                  <a:pt x="70" y="154"/>
                </a:cubicBezTo>
                <a:cubicBezTo>
                  <a:pt x="65" y="152"/>
                  <a:pt x="59" y="150"/>
                  <a:pt x="54" y="147"/>
                </a:cubicBezTo>
                <a:cubicBezTo>
                  <a:pt x="53" y="146"/>
                  <a:pt x="51" y="146"/>
                  <a:pt x="50" y="146"/>
                </a:cubicBezTo>
                <a:cubicBezTo>
                  <a:pt x="48" y="146"/>
                  <a:pt x="47" y="146"/>
                  <a:pt x="46" y="147"/>
                </a:cubicBezTo>
                <a:cubicBezTo>
                  <a:pt x="39" y="152"/>
                  <a:pt x="39" y="152"/>
                  <a:pt x="39" y="152"/>
                </a:cubicBezTo>
                <a:cubicBezTo>
                  <a:pt x="38" y="152"/>
                  <a:pt x="38" y="152"/>
                  <a:pt x="38" y="152"/>
                </a:cubicBezTo>
                <a:cubicBezTo>
                  <a:pt x="24" y="138"/>
                  <a:pt x="24" y="138"/>
                  <a:pt x="24" y="138"/>
                </a:cubicBezTo>
                <a:cubicBezTo>
                  <a:pt x="29" y="130"/>
                  <a:pt x="29" y="130"/>
                  <a:pt x="29" y="130"/>
                </a:cubicBezTo>
                <a:cubicBezTo>
                  <a:pt x="30" y="128"/>
                  <a:pt x="30" y="125"/>
                  <a:pt x="29" y="122"/>
                </a:cubicBezTo>
                <a:cubicBezTo>
                  <a:pt x="26" y="117"/>
                  <a:pt x="24" y="111"/>
                  <a:pt x="22" y="106"/>
                </a:cubicBezTo>
                <a:cubicBezTo>
                  <a:pt x="21" y="103"/>
                  <a:pt x="19" y="101"/>
                  <a:pt x="16" y="100"/>
                </a:cubicBezTo>
                <a:cubicBezTo>
                  <a:pt x="8" y="98"/>
                  <a:pt x="8" y="98"/>
                  <a:pt x="8" y="98"/>
                </a:cubicBezTo>
                <a:cubicBezTo>
                  <a:pt x="8" y="98"/>
                  <a:pt x="8" y="98"/>
                  <a:pt x="8" y="98"/>
                </a:cubicBezTo>
                <a:cubicBezTo>
                  <a:pt x="8" y="78"/>
                  <a:pt x="8" y="78"/>
                  <a:pt x="8" y="78"/>
                </a:cubicBezTo>
                <a:cubicBezTo>
                  <a:pt x="16" y="76"/>
                  <a:pt x="16" y="76"/>
                  <a:pt x="16" y="76"/>
                </a:cubicBezTo>
                <a:cubicBezTo>
                  <a:pt x="19" y="75"/>
                  <a:pt x="21" y="73"/>
                  <a:pt x="22" y="70"/>
                </a:cubicBezTo>
                <a:cubicBezTo>
                  <a:pt x="24" y="65"/>
                  <a:pt x="26" y="59"/>
                  <a:pt x="29" y="54"/>
                </a:cubicBezTo>
                <a:cubicBezTo>
                  <a:pt x="30" y="51"/>
                  <a:pt x="30" y="48"/>
                  <a:pt x="29" y="46"/>
                </a:cubicBezTo>
                <a:cubicBezTo>
                  <a:pt x="24" y="38"/>
                  <a:pt x="24" y="38"/>
                  <a:pt x="24" y="38"/>
                </a:cubicBezTo>
                <a:cubicBezTo>
                  <a:pt x="24" y="38"/>
                  <a:pt x="24" y="38"/>
                  <a:pt x="24" y="38"/>
                </a:cubicBezTo>
                <a:cubicBezTo>
                  <a:pt x="38" y="24"/>
                  <a:pt x="38" y="24"/>
                  <a:pt x="38" y="24"/>
                </a:cubicBezTo>
                <a:cubicBezTo>
                  <a:pt x="46" y="29"/>
                  <a:pt x="46" y="29"/>
                  <a:pt x="46" y="29"/>
                </a:cubicBezTo>
                <a:cubicBezTo>
                  <a:pt x="47" y="30"/>
                  <a:pt x="48" y="30"/>
                  <a:pt x="50" y="30"/>
                </a:cubicBezTo>
                <a:cubicBezTo>
                  <a:pt x="51" y="30"/>
                  <a:pt x="53" y="30"/>
                  <a:pt x="54" y="29"/>
                </a:cubicBezTo>
                <a:cubicBezTo>
                  <a:pt x="59" y="26"/>
                  <a:pt x="65" y="24"/>
                  <a:pt x="70" y="22"/>
                </a:cubicBezTo>
                <a:cubicBezTo>
                  <a:pt x="73" y="21"/>
                  <a:pt x="75" y="19"/>
                  <a:pt x="76" y="16"/>
                </a:cubicBezTo>
                <a:cubicBezTo>
                  <a:pt x="78" y="8"/>
                  <a:pt x="78" y="8"/>
                  <a:pt x="78" y="8"/>
                </a:cubicBezTo>
                <a:cubicBezTo>
                  <a:pt x="98" y="8"/>
                  <a:pt x="98" y="8"/>
                  <a:pt x="98" y="8"/>
                </a:cubicBezTo>
                <a:cubicBezTo>
                  <a:pt x="98" y="8"/>
                  <a:pt x="98" y="8"/>
                  <a:pt x="98" y="8"/>
                </a:cubicBezTo>
                <a:cubicBezTo>
                  <a:pt x="100" y="16"/>
                  <a:pt x="100" y="16"/>
                  <a:pt x="100" y="16"/>
                </a:cubicBezTo>
                <a:cubicBezTo>
                  <a:pt x="101" y="19"/>
                  <a:pt x="103" y="21"/>
                  <a:pt x="106" y="22"/>
                </a:cubicBezTo>
                <a:cubicBezTo>
                  <a:pt x="111" y="24"/>
                  <a:pt x="117" y="26"/>
                  <a:pt x="122" y="29"/>
                </a:cubicBezTo>
                <a:cubicBezTo>
                  <a:pt x="123" y="30"/>
                  <a:pt x="125" y="30"/>
                  <a:pt x="126" y="30"/>
                </a:cubicBezTo>
                <a:cubicBezTo>
                  <a:pt x="128" y="30"/>
                  <a:pt x="129" y="30"/>
                  <a:pt x="130" y="29"/>
                </a:cubicBezTo>
                <a:cubicBezTo>
                  <a:pt x="138" y="24"/>
                  <a:pt x="138" y="24"/>
                  <a:pt x="138" y="24"/>
                </a:cubicBezTo>
                <a:cubicBezTo>
                  <a:pt x="152" y="38"/>
                  <a:pt x="152" y="38"/>
                  <a:pt x="152" y="38"/>
                </a:cubicBezTo>
                <a:cubicBezTo>
                  <a:pt x="152" y="38"/>
                  <a:pt x="152" y="38"/>
                  <a:pt x="152" y="39"/>
                </a:cubicBezTo>
                <a:cubicBezTo>
                  <a:pt x="147" y="46"/>
                  <a:pt x="147" y="46"/>
                  <a:pt x="147" y="46"/>
                </a:cubicBezTo>
                <a:cubicBezTo>
                  <a:pt x="146" y="48"/>
                  <a:pt x="146" y="51"/>
                  <a:pt x="147" y="54"/>
                </a:cubicBezTo>
                <a:cubicBezTo>
                  <a:pt x="150" y="59"/>
                  <a:pt x="152" y="65"/>
                  <a:pt x="154" y="70"/>
                </a:cubicBezTo>
                <a:cubicBezTo>
                  <a:pt x="155" y="73"/>
                  <a:pt x="157" y="75"/>
                  <a:pt x="160" y="76"/>
                </a:cubicBezTo>
                <a:cubicBezTo>
                  <a:pt x="168" y="78"/>
                  <a:pt x="168" y="78"/>
                  <a:pt x="168" y="78"/>
                </a:cubicBezTo>
                <a:lnTo>
                  <a:pt x="168" y="98"/>
                </a:lnTo>
                <a:close/>
                <a:moveTo>
                  <a:pt x="88" y="48"/>
                </a:moveTo>
                <a:cubicBezTo>
                  <a:pt x="66" y="48"/>
                  <a:pt x="48" y="66"/>
                  <a:pt x="48" y="88"/>
                </a:cubicBezTo>
                <a:cubicBezTo>
                  <a:pt x="48" y="110"/>
                  <a:pt x="66" y="128"/>
                  <a:pt x="88" y="128"/>
                </a:cubicBezTo>
                <a:cubicBezTo>
                  <a:pt x="110" y="128"/>
                  <a:pt x="128" y="110"/>
                  <a:pt x="128" y="88"/>
                </a:cubicBezTo>
                <a:cubicBezTo>
                  <a:pt x="128" y="66"/>
                  <a:pt x="110" y="48"/>
                  <a:pt x="88" y="48"/>
                </a:cubicBezTo>
                <a:moveTo>
                  <a:pt x="88" y="120"/>
                </a:moveTo>
                <a:cubicBezTo>
                  <a:pt x="70" y="120"/>
                  <a:pt x="56" y="106"/>
                  <a:pt x="56" y="88"/>
                </a:cubicBezTo>
                <a:cubicBezTo>
                  <a:pt x="56" y="70"/>
                  <a:pt x="70" y="56"/>
                  <a:pt x="88" y="56"/>
                </a:cubicBezTo>
                <a:cubicBezTo>
                  <a:pt x="106" y="56"/>
                  <a:pt x="120" y="70"/>
                  <a:pt x="120" y="88"/>
                </a:cubicBezTo>
                <a:cubicBezTo>
                  <a:pt x="120" y="106"/>
                  <a:pt x="106" y="120"/>
                  <a:pt x="88" y="120"/>
                </a:cubicBezTo>
              </a:path>
            </a:pathLst>
          </a:custGeom>
          <a:solidFill>
            <a:schemeClr val="bg1"/>
          </a:solidFill>
          <a:ln>
            <a:noFill/>
          </a:ln>
        </p:spPr>
        <p:txBody>
          <a:bodyPr vert="horz" wrap="square" lIns="96435" tIns="48218" rIns="96435" bIns="48218" numCol="1" anchor="t" anchorCtr="0" compatLnSpc="1"/>
          <a:lstStyle/>
          <a:p>
            <a:endParaRPr lang="en-US"/>
          </a:p>
        </p:txBody>
      </p:sp>
      <p:sp>
        <p:nvSpPr>
          <p:cNvPr id="118" name="Freeform 26"/>
          <p:cNvSpPr>
            <a:spLocks noEditPoints="1"/>
          </p:cNvSpPr>
          <p:nvPr/>
        </p:nvSpPr>
        <p:spPr bwMode="auto">
          <a:xfrm>
            <a:off x="9912162" y="2763325"/>
            <a:ext cx="427549" cy="349540"/>
          </a:xfrm>
          <a:custGeom>
            <a:avLst/>
            <a:gdLst>
              <a:gd name="T0" fmla="*/ 28 w 176"/>
              <a:gd name="T1" fmla="*/ 88 h 144"/>
              <a:gd name="T2" fmla="*/ 4 w 176"/>
              <a:gd name="T3" fmla="*/ 88 h 144"/>
              <a:gd name="T4" fmla="*/ 0 w 176"/>
              <a:gd name="T5" fmla="*/ 92 h 144"/>
              <a:gd name="T6" fmla="*/ 0 w 176"/>
              <a:gd name="T7" fmla="*/ 140 h 144"/>
              <a:gd name="T8" fmla="*/ 4 w 176"/>
              <a:gd name="T9" fmla="*/ 144 h 144"/>
              <a:gd name="T10" fmla="*/ 28 w 176"/>
              <a:gd name="T11" fmla="*/ 144 h 144"/>
              <a:gd name="T12" fmla="*/ 32 w 176"/>
              <a:gd name="T13" fmla="*/ 140 h 144"/>
              <a:gd name="T14" fmla="*/ 32 w 176"/>
              <a:gd name="T15" fmla="*/ 92 h 144"/>
              <a:gd name="T16" fmla="*/ 28 w 176"/>
              <a:gd name="T17" fmla="*/ 88 h 144"/>
              <a:gd name="T18" fmla="*/ 24 w 176"/>
              <a:gd name="T19" fmla="*/ 136 h 144"/>
              <a:gd name="T20" fmla="*/ 8 w 176"/>
              <a:gd name="T21" fmla="*/ 136 h 144"/>
              <a:gd name="T22" fmla="*/ 8 w 176"/>
              <a:gd name="T23" fmla="*/ 96 h 144"/>
              <a:gd name="T24" fmla="*/ 24 w 176"/>
              <a:gd name="T25" fmla="*/ 96 h 144"/>
              <a:gd name="T26" fmla="*/ 24 w 176"/>
              <a:gd name="T27" fmla="*/ 136 h 144"/>
              <a:gd name="T28" fmla="*/ 124 w 176"/>
              <a:gd name="T29" fmla="*/ 64 h 144"/>
              <a:gd name="T30" fmla="*/ 100 w 176"/>
              <a:gd name="T31" fmla="*/ 64 h 144"/>
              <a:gd name="T32" fmla="*/ 96 w 176"/>
              <a:gd name="T33" fmla="*/ 68 h 144"/>
              <a:gd name="T34" fmla="*/ 96 w 176"/>
              <a:gd name="T35" fmla="*/ 140 h 144"/>
              <a:gd name="T36" fmla="*/ 100 w 176"/>
              <a:gd name="T37" fmla="*/ 144 h 144"/>
              <a:gd name="T38" fmla="*/ 124 w 176"/>
              <a:gd name="T39" fmla="*/ 144 h 144"/>
              <a:gd name="T40" fmla="*/ 128 w 176"/>
              <a:gd name="T41" fmla="*/ 140 h 144"/>
              <a:gd name="T42" fmla="*/ 128 w 176"/>
              <a:gd name="T43" fmla="*/ 68 h 144"/>
              <a:gd name="T44" fmla="*/ 124 w 176"/>
              <a:gd name="T45" fmla="*/ 64 h 144"/>
              <a:gd name="T46" fmla="*/ 120 w 176"/>
              <a:gd name="T47" fmla="*/ 136 h 144"/>
              <a:gd name="T48" fmla="*/ 104 w 176"/>
              <a:gd name="T49" fmla="*/ 136 h 144"/>
              <a:gd name="T50" fmla="*/ 104 w 176"/>
              <a:gd name="T51" fmla="*/ 72 h 144"/>
              <a:gd name="T52" fmla="*/ 120 w 176"/>
              <a:gd name="T53" fmla="*/ 72 h 144"/>
              <a:gd name="T54" fmla="*/ 120 w 176"/>
              <a:gd name="T55" fmla="*/ 136 h 144"/>
              <a:gd name="T56" fmla="*/ 76 w 176"/>
              <a:gd name="T57" fmla="*/ 16 h 144"/>
              <a:gd name="T58" fmla="*/ 52 w 176"/>
              <a:gd name="T59" fmla="*/ 16 h 144"/>
              <a:gd name="T60" fmla="*/ 48 w 176"/>
              <a:gd name="T61" fmla="*/ 20 h 144"/>
              <a:gd name="T62" fmla="*/ 48 w 176"/>
              <a:gd name="T63" fmla="*/ 140 h 144"/>
              <a:gd name="T64" fmla="*/ 52 w 176"/>
              <a:gd name="T65" fmla="*/ 144 h 144"/>
              <a:gd name="T66" fmla="*/ 76 w 176"/>
              <a:gd name="T67" fmla="*/ 144 h 144"/>
              <a:gd name="T68" fmla="*/ 80 w 176"/>
              <a:gd name="T69" fmla="*/ 140 h 144"/>
              <a:gd name="T70" fmla="*/ 80 w 176"/>
              <a:gd name="T71" fmla="*/ 20 h 144"/>
              <a:gd name="T72" fmla="*/ 76 w 176"/>
              <a:gd name="T73" fmla="*/ 16 h 144"/>
              <a:gd name="T74" fmla="*/ 72 w 176"/>
              <a:gd name="T75" fmla="*/ 136 h 144"/>
              <a:gd name="T76" fmla="*/ 56 w 176"/>
              <a:gd name="T77" fmla="*/ 136 h 144"/>
              <a:gd name="T78" fmla="*/ 56 w 176"/>
              <a:gd name="T79" fmla="*/ 24 h 144"/>
              <a:gd name="T80" fmla="*/ 72 w 176"/>
              <a:gd name="T81" fmla="*/ 24 h 144"/>
              <a:gd name="T82" fmla="*/ 72 w 176"/>
              <a:gd name="T83" fmla="*/ 136 h 144"/>
              <a:gd name="T84" fmla="*/ 172 w 176"/>
              <a:gd name="T85" fmla="*/ 0 h 144"/>
              <a:gd name="T86" fmla="*/ 148 w 176"/>
              <a:gd name="T87" fmla="*/ 0 h 144"/>
              <a:gd name="T88" fmla="*/ 144 w 176"/>
              <a:gd name="T89" fmla="*/ 4 h 144"/>
              <a:gd name="T90" fmla="*/ 144 w 176"/>
              <a:gd name="T91" fmla="*/ 140 h 144"/>
              <a:gd name="T92" fmla="*/ 148 w 176"/>
              <a:gd name="T93" fmla="*/ 144 h 144"/>
              <a:gd name="T94" fmla="*/ 172 w 176"/>
              <a:gd name="T95" fmla="*/ 144 h 144"/>
              <a:gd name="T96" fmla="*/ 176 w 176"/>
              <a:gd name="T97" fmla="*/ 140 h 144"/>
              <a:gd name="T98" fmla="*/ 176 w 176"/>
              <a:gd name="T99" fmla="*/ 4 h 144"/>
              <a:gd name="T100" fmla="*/ 172 w 176"/>
              <a:gd name="T101" fmla="*/ 0 h 144"/>
              <a:gd name="T102" fmla="*/ 168 w 176"/>
              <a:gd name="T103" fmla="*/ 136 h 144"/>
              <a:gd name="T104" fmla="*/ 152 w 176"/>
              <a:gd name="T105" fmla="*/ 136 h 144"/>
              <a:gd name="T106" fmla="*/ 152 w 176"/>
              <a:gd name="T107" fmla="*/ 8 h 144"/>
              <a:gd name="T108" fmla="*/ 168 w 176"/>
              <a:gd name="T109" fmla="*/ 8 h 144"/>
              <a:gd name="T110" fmla="*/ 168 w 176"/>
              <a:gd name="T111"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44">
                <a:moveTo>
                  <a:pt x="28" y="88"/>
                </a:moveTo>
                <a:cubicBezTo>
                  <a:pt x="4" y="88"/>
                  <a:pt x="4" y="88"/>
                  <a:pt x="4" y="88"/>
                </a:cubicBezTo>
                <a:cubicBezTo>
                  <a:pt x="2" y="88"/>
                  <a:pt x="0" y="90"/>
                  <a:pt x="0" y="92"/>
                </a:cubicBezTo>
                <a:cubicBezTo>
                  <a:pt x="0" y="140"/>
                  <a:pt x="0" y="140"/>
                  <a:pt x="0" y="140"/>
                </a:cubicBezTo>
                <a:cubicBezTo>
                  <a:pt x="0" y="142"/>
                  <a:pt x="2" y="144"/>
                  <a:pt x="4" y="144"/>
                </a:cubicBezTo>
                <a:cubicBezTo>
                  <a:pt x="28" y="144"/>
                  <a:pt x="28" y="144"/>
                  <a:pt x="28" y="144"/>
                </a:cubicBezTo>
                <a:cubicBezTo>
                  <a:pt x="30" y="144"/>
                  <a:pt x="32" y="142"/>
                  <a:pt x="32" y="140"/>
                </a:cubicBezTo>
                <a:cubicBezTo>
                  <a:pt x="32" y="92"/>
                  <a:pt x="32" y="92"/>
                  <a:pt x="32" y="92"/>
                </a:cubicBezTo>
                <a:cubicBezTo>
                  <a:pt x="32" y="90"/>
                  <a:pt x="30" y="88"/>
                  <a:pt x="28" y="88"/>
                </a:cubicBezTo>
                <a:moveTo>
                  <a:pt x="24" y="136"/>
                </a:moveTo>
                <a:cubicBezTo>
                  <a:pt x="8" y="136"/>
                  <a:pt x="8" y="136"/>
                  <a:pt x="8" y="136"/>
                </a:cubicBezTo>
                <a:cubicBezTo>
                  <a:pt x="8" y="96"/>
                  <a:pt x="8" y="96"/>
                  <a:pt x="8" y="96"/>
                </a:cubicBezTo>
                <a:cubicBezTo>
                  <a:pt x="24" y="96"/>
                  <a:pt x="24" y="96"/>
                  <a:pt x="24" y="96"/>
                </a:cubicBezTo>
                <a:lnTo>
                  <a:pt x="24" y="136"/>
                </a:lnTo>
                <a:close/>
                <a:moveTo>
                  <a:pt x="124" y="64"/>
                </a:moveTo>
                <a:cubicBezTo>
                  <a:pt x="100" y="64"/>
                  <a:pt x="100" y="64"/>
                  <a:pt x="100" y="64"/>
                </a:cubicBezTo>
                <a:cubicBezTo>
                  <a:pt x="98" y="64"/>
                  <a:pt x="96" y="66"/>
                  <a:pt x="96" y="68"/>
                </a:cubicBezTo>
                <a:cubicBezTo>
                  <a:pt x="96" y="140"/>
                  <a:pt x="96" y="140"/>
                  <a:pt x="96" y="140"/>
                </a:cubicBezTo>
                <a:cubicBezTo>
                  <a:pt x="96" y="142"/>
                  <a:pt x="98" y="144"/>
                  <a:pt x="100" y="144"/>
                </a:cubicBezTo>
                <a:cubicBezTo>
                  <a:pt x="124" y="144"/>
                  <a:pt x="124" y="144"/>
                  <a:pt x="124" y="144"/>
                </a:cubicBezTo>
                <a:cubicBezTo>
                  <a:pt x="126" y="144"/>
                  <a:pt x="128" y="142"/>
                  <a:pt x="128" y="140"/>
                </a:cubicBezTo>
                <a:cubicBezTo>
                  <a:pt x="128" y="68"/>
                  <a:pt x="128" y="68"/>
                  <a:pt x="128" y="68"/>
                </a:cubicBezTo>
                <a:cubicBezTo>
                  <a:pt x="128" y="66"/>
                  <a:pt x="126" y="64"/>
                  <a:pt x="124" y="64"/>
                </a:cubicBezTo>
                <a:moveTo>
                  <a:pt x="120" y="136"/>
                </a:moveTo>
                <a:cubicBezTo>
                  <a:pt x="104" y="136"/>
                  <a:pt x="104" y="136"/>
                  <a:pt x="104" y="136"/>
                </a:cubicBezTo>
                <a:cubicBezTo>
                  <a:pt x="104" y="72"/>
                  <a:pt x="104" y="72"/>
                  <a:pt x="104" y="72"/>
                </a:cubicBezTo>
                <a:cubicBezTo>
                  <a:pt x="120" y="72"/>
                  <a:pt x="120" y="72"/>
                  <a:pt x="120" y="72"/>
                </a:cubicBezTo>
                <a:lnTo>
                  <a:pt x="120" y="136"/>
                </a:lnTo>
                <a:close/>
                <a:moveTo>
                  <a:pt x="76" y="16"/>
                </a:moveTo>
                <a:cubicBezTo>
                  <a:pt x="52" y="16"/>
                  <a:pt x="52" y="16"/>
                  <a:pt x="52" y="16"/>
                </a:cubicBezTo>
                <a:cubicBezTo>
                  <a:pt x="50" y="16"/>
                  <a:pt x="48" y="18"/>
                  <a:pt x="48" y="20"/>
                </a:cubicBezTo>
                <a:cubicBezTo>
                  <a:pt x="48" y="140"/>
                  <a:pt x="48" y="140"/>
                  <a:pt x="48" y="140"/>
                </a:cubicBezTo>
                <a:cubicBezTo>
                  <a:pt x="48" y="142"/>
                  <a:pt x="50" y="144"/>
                  <a:pt x="52" y="144"/>
                </a:cubicBezTo>
                <a:cubicBezTo>
                  <a:pt x="76" y="144"/>
                  <a:pt x="76" y="144"/>
                  <a:pt x="76" y="144"/>
                </a:cubicBezTo>
                <a:cubicBezTo>
                  <a:pt x="78" y="144"/>
                  <a:pt x="80" y="142"/>
                  <a:pt x="80" y="140"/>
                </a:cubicBezTo>
                <a:cubicBezTo>
                  <a:pt x="80" y="20"/>
                  <a:pt x="80" y="20"/>
                  <a:pt x="80" y="20"/>
                </a:cubicBezTo>
                <a:cubicBezTo>
                  <a:pt x="80" y="18"/>
                  <a:pt x="78" y="16"/>
                  <a:pt x="76" y="16"/>
                </a:cubicBezTo>
                <a:moveTo>
                  <a:pt x="72" y="136"/>
                </a:moveTo>
                <a:cubicBezTo>
                  <a:pt x="56" y="136"/>
                  <a:pt x="56" y="136"/>
                  <a:pt x="56" y="136"/>
                </a:cubicBezTo>
                <a:cubicBezTo>
                  <a:pt x="56" y="24"/>
                  <a:pt x="56" y="24"/>
                  <a:pt x="56" y="24"/>
                </a:cubicBezTo>
                <a:cubicBezTo>
                  <a:pt x="72" y="24"/>
                  <a:pt x="72" y="24"/>
                  <a:pt x="72" y="24"/>
                </a:cubicBezTo>
                <a:lnTo>
                  <a:pt x="72" y="136"/>
                </a:lnTo>
                <a:close/>
                <a:moveTo>
                  <a:pt x="172" y="0"/>
                </a:moveTo>
                <a:cubicBezTo>
                  <a:pt x="148" y="0"/>
                  <a:pt x="148" y="0"/>
                  <a:pt x="148" y="0"/>
                </a:cubicBezTo>
                <a:cubicBezTo>
                  <a:pt x="146" y="0"/>
                  <a:pt x="144" y="2"/>
                  <a:pt x="144" y="4"/>
                </a:cubicBezTo>
                <a:cubicBezTo>
                  <a:pt x="144" y="140"/>
                  <a:pt x="144" y="140"/>
                  <a:pt x="144" y="140"/>
                </a:cubicBezTo>
                <a:cubicBezTo>
                  <a:pt x="144" y="142"/>
                  <a:pt x="146" y="144"/>
                  <a:pt x="148" y="144"/>
                </a:cubicBezTo>
                <a:cubicBezTo>
                  <a:pt x="172" y="144"/>
                  <a:pt x="172" y="144"/>
                  <a:pt x="172" y="144"/>
                </a:cubicBezTo>
                <a:cubicBezTo>
                  <a:pt x="174" y="144"/>
                  <a:pt x="176" y="142"/>
                  <a:pt x="176" y="140"/>
                </a:cubicBezTo>
                <a:cubicBezTo>
                  <a:pt x="176" y="4"/>
                  <a:pt x="176" y="4"/>
                  <a:pt x="176" y="4"/>
                </a:cubicBezTo>
                <a:cubicBezTo>
                  <a:pt x="176" y="2"/>
                  <a:pt x="174" y="0"/>
                  <a:pt x="172" y="0"/>
                </a:cubicBezTo>
                <a:moveTo>
                  <a:pt x="168" y="136"/>
                </a:moveTo>
                <a:cubicBezTo>
                  <a:pt x="152" y="136"/>
                  <a:pt x="152" y="136"/>
                  <a:pt x="152" y="136"/>
                </a:cubicBezTo>
                <a:cubicBezTo>
                  <a:pt x="152" y="8"/>
                  <a:pt x="152" y="8"/>
                  <a:pt x="152" y="8"/>
                </a:cubicBezTo>
                <a:cubicBezTo>
                  <a:pt x="168" y="8"/>
                  <a:pt x="168" y="8"/>
                  <a:pt x="168" y="8"/>
                </a:cubicBezTo>
                <a:lnTo>
                  <a:pt x="168" y="136"/>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42" name="文本框 41"/>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文本框 42"/>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椭圆 43"/>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TextBox 89"/>
          <p:cNvSpPr txBox="1"/>
          <p:nvPr/>
        </p:nvSpPr>
        <p:spPr>
          <a:xfrm>
            <a:off x="820059" y="5276372"/>
            <a:ext cx="2404590" cy="765973"/>
          </a:xfrm>
          <a:prstGeom prst="rect">
            <a:avLst/>
          </a:prstGeom>
          <a:noFill/>
        </p:spPr>
        <p:txBody>
          <a:bodyPr wrap="square" rIns="151867" bIns="37967" numCol="1" spcCol="360000" rtlCol="0">
            <a:spAutoFit/>
          </a:bodyPr>
          <a:lstStyle/>
          <a:p>
            <a:pPr algn="ctr"/>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 form.</a:t>
            </a:r>
            <a:endParaRPr lang="en-US" sz="1105" b="1" dirty="0">
              <a:solidFill>
                <a:schemeClr val="bg1">
                  <a:lumMod val="65000"/>
                </a:schemeClr>
              </a:solidFill>
              <a:latin typeface="Lato" panose="020F0502020204030203" pitchFamily="34" charset="0"/>
            </a:endParaRPr>
          </a:p>
        </p:txBody>
      </p:sp>
      <p:sp>
        <p:nvSpPr>
          <p:cNvPr id="91" name="Rectangle 90"/>
          <p:cNvSpPr/>
          <p:nvPr/>
        </p:nvSpPr>
        <p:spPr>
          <a:xfrm>
            <a:off x="1490318" y="4794660"/>
            <a:ext cx="1003801" cy="369332"/>
          </a:xfrm>
          <a:prstGeom prst="rect">
            <a:avLst/>
          </a:prstGeom>
        </p:spPr>
        <p:txBody>
          <a:bodyPr wrap="none">
            <a:spAutoFit/>
          </a:bodyPr>
          <a:lstStyle/>
          <a:p>
            <a:pPr algn="ctr"/>
            <a:r>
              <a:rPr lang="en-US" b="1" dirty="0">
                <a:solidFill>
                  <a:schemeClr val="accent1"/>
                </a:solidFill>
                <a:latin typeface="Roboto" panose="02000000000000000000" pitchFamily="2" charset="0"/>
                <a:ea typeface="Roboto" panose="02000000000000000000" pitchFamily="2" charset="0"/>
              </a:rPr>
              <a:t>STEP 01</a:t>
            </a:r>
            <a:endParaRPr lang="en-US" dirty="0">
              <a:solidFill>
                <a:schemeClr val="accent1"/>
              </a:solidFill>
            </a:endParaRPr>
          </a:p>
        </p:txBody>
      </p:sp>
      <p:sp>
        <p:nvSpPr>
          <p:cNvPr id="102" name="Rectangle 101"/>
          <p:cNvSpPr/>
          <p:nvPr/>
        </p:nvSpPr>
        <p:spPr>
          <a:xfrm>
            <a:off x="4461369" y="4794660"/>
            <a:ext cx="1003801" cy="369332"/>
          </a:xfrm>
          <a:prstGeom prst="rect">
            <a:avLst/>
          </a:prstGeom>
        </p:spPr>
        <p:txBody>
          <a:bodyPr wrap="none">
            <a:spAutoFit/>
          </a:bodyPr>
          <a:lstStyle/>
          <a:p>
            <a:pPr algn="ctr"/>
            <a:r>
              <a:rPr lang="en-US" b="1" dirty="0">
                <a:solidFill>
                  <a:schemeClr val="accent2"/>
                </a:solidFill>
                <a:latin typeface="Roboto" panose="02000000000000000000" pitchFamily="2" charset="0"/>
                <a:ea typeface="Roboto" panose="02000000000000000000" pitchFamily="2" charset="0"/>
              </a:rPr>
              <a:t>STEP 02</a:t>
            </a:r>
            <a:endParaRPr lang="en-US" dirty="0">
              <a:solidFill>
                <a:schemeClr val="accent2"/>
              </a:solidFill>
            </a:endParaRPr>
          </a:p>
        </p:txBody>
      </p:sp>
      <p:sp>
        <p:nvSpPr>
          <p:cNvPr id="103" name="Rectangle 102"/>
          <p:cNvSpPr/>
          <p:nvPr/>
        </p:nvSpPr>
        <p:spPr>
          <a:xfrm>
            <a:off x="7444142" y="4794660"/>
            <a:ext cx="1003801" cy="369332"/>
          </a:xfrm>
          <a:prstGeom prst="rect">
            <a:avLst/>
          </a:prstGeom>
        </p:spPr>
        <p:txBody>
          <a:bodyPr wrap="none">
            <a:spAutoFit/>
          </a:bodyPr>
          <a:lstStyle/>
          <a:p>
            <a:pPr algn="ctr"/>
            <a:r>
              <a:rPr lang="en-US" b="1" dirty="0">
                <a:solidFill>
                  <a:schemeClr val="accent3"/>
                </a:solidFill>
                <a:latin typeface="Roboto" panose="02000000000000000000" pitchFamily="2" charset="0"/>
                <a:ea typeface="Roboto" panose="02000000000000000000" pitchFamily="2" charset="0"/>
              </a:rPr>
              <a:t>STEP 03</a:t>
            </a:r>
            <a:endParaRPr lang="en-US" dirty="0">
              <a:solidFill>
                <a:schemeClr val="accent3"/>
              </a:solidFill>
            </a:endParaRPr>
          </a:p>
        </p:txBody>
      </p:sp>
      <p:sp>
        <p:nvSpPr>
          <p:cNvPr id="105" name="Rectangle 104"/>
          <p:cNvSpPr/>
          <p:nvPr/>
        </p:nvSpPr>
        <p:spPr>
          <a:xfrm>
            <a:off x="10369132" y="4794660"/>
            <a:ext cx="1003801" cy="369332"/>
          </a:xfrm>
          <a:prstGeom prst="rect">
            <a:avLst/>
          </a:prstGeom>
        </p:spPr>
        <p:txBody>
          <a:bodyPr wrap="none">
            <a:spAutoFit/>
          </a:bodyPr>
          <a:lstStyle/>
          <a:p>
            <a:pPr algn="ctr"/>
            <a:r>
              <a:rPr lang="en-US" b="1" dirty="0">
                <a:solidFill>
                  <a:schemeClr val="accent4"/>
                </a:solidFill>
                <a:latin typeface="Roboto" panose="02000000000000000000" pitchFamily="2" charset="0"/>
                <a:ea typeface="Roboto" panose="02000000000000000000" pitchFamily="2" charset="0"/>
              </a:rPr>
              <a:t>STEP 04</a:t>
            </a:r>
            <a:endParaRPr lang="en-US" dirty="0">
              <a:solidFill>
                <a:schemeClr val="accent4"/>
              </a:solidFill>
            </a:endParaRPr>
          </a:p>
        </p:txBody>
      </p:sp>
      <p:sp>
        <p:nvSpPr>
          <p:cNvPr id="106" name="TextBox 105"/>
          <p:cNvSpPr txBox="1"/>
          <p:nvPr/>
        </p:nvSpPr>
        <p:spPr>
          <a:xfrm>
            <a:off x="3760974" y="5276372"/>
            <a:ext cx="2404590" cy="765973"/>
          </a:xfrm>
          <a:prstGeom prst="rect">
            <a:avLst/>
          </a:prstGeom>
          <a:noFill/>
        </p:spPr>
        <p:txBody>
          <a:bodyPr wrap="square" rIns="151867" bIns="37967" numCol="1" spcCol="360000" rtlCol="0">
            <a:spAutoFit/>
          </a:bodyPr>
          <a:lstStyle/>
          <a:p>
            <a:pPr algn="ctr"/>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 form.</a:t>
            </a:r>
            <a:endParaRPr lang="en-US" sz="1105" b="1" dirty="0">
              <a:solidFill>
                <a:schemeClr val="bg1">
                  <a:lumMod val="65000"/>
                </a:schemeClr>
              </a:solidFill>
              <a:latin typeface="Lato" panose="020F0502020204030203" pitchFamily="34" charset="0"/>
            </a:endParaRPr>
          </a:p>
        </p:txBody>
      </p:sp>
      <p:sp>
        <p:nvSpPr>
          <p:cNvPr id="110" name="TextBox 109"/>
          <p:cNvSpPr txBox="1"/>
          <p:nvPr/>
        </p:nvSpPr>
        <p:spPr>
          <a:xfrm>
            <a:off x="6743747" y="5276372"/>
            <a:ext cx="2404590" cy="765973"/>
          </a:xfrm>
          <a:prstGeom prst="rect">
            <a:avLst/>
          </a:prstGeom>
          <a:noFill/>
        </p:spPr>
        <p:txBody>
          <a:bodyPr wrap="square" rIns="151867" bIns="37967" numCol="1" spcCol="360000" rtlCol="0">
            <a:spAutoFit/>
          </a:bodyPr>
          <a:lstStyle/>
          <a:p>
            <a:pPr algn="ctr"/>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 form.</a:t>
            </a:r>
            <a:endParaRPr lang="en-US" sz="1105" b="1" dirty="0">
              <a:solidFill>
                <a:schemeClr val="bg1">
                  <a:lumMod val="65000"/>
                </a:schemeClr>
              </a:solidFill>
              <a:latin typeface="Lato" panose="020F0502020204030203" pitchFamily="34" charset="0"/>
            </a:endParaRPr>
          </a:p>
        </p:txBody>
      </p:sp>
      <p:sp>
        <p:nvSpPr>
          <p:cNvPr id="111" name="TextBox 110"/>
          <p:cNvSpPr txBox="1"/>
          <p:nvPr/>
        </p:nvSpPr>
        <p:spPr>
          <a:xfrm>
            <a:off x="9646844" y="5276372"/>
            <a:ext cx="2404590" cy="765973"/>
          </a:xfrm>
          <a:prstGeom prst="rect">
            <a:avLst/>
          </a:prstGeom>
          <a:noFill/>
        </p:spPr>
        <p:txBody>
          <a:bodyPr wrap="square" rIns="151867" bIns="37967" numCol="1" spcCol="360000" rtlCol="0">
            <a:spAutoFit/>
          </a:bodyPr>
          <a:lstStyle/>
          <a:p>
            <a:pPr algn="ctr"/>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 form.</a:t>
            </a:r>
            <a:endParaRPr lang="en-US" sz="1105" b="1" dirty="0">
              <a:solidFill>
                <a:schemeClr val="bg1">
                  <a:lumMod val="65000"/>
                </a:schemeClr>
              </a:solidFill>
              <a:latin typeface="Lato" panose="020F0502020204030203" pitchFamily="34" charset="0"/>
            </a:endParaRPr>
          </a:p>
        </p:txBody>
      </p:sp>
      <p:sp>
        <p:nvSpPr>
          <p:cNvPr id="35" name="Rectangle 34"/>
          <p:cNvSpPr>
            <a:spLocks noChangeArrowheads="1"/>
          </p:cNvSpPr>
          <p:nvPr/>
        </p:nvSpPr>
        <p:spPr bwMode="auto">
          <a:xfrm>
            <a:off x="2540625" y="4321770"/>
            <a:ext cx="21339" cy="32721"/>
          </a:xfrm>
          <a:prstGeom prst="rect">
            <a:avLst/>
          </a:prstGeom>
          <a:solidFill>
            <a:srgbClr val="AAA3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p>
        </p:txBody>
      </p:sp>
      <p:sp>
        <p:nvSpPr>
          <p:cNvPr id="36" name="Freeform 35"/>
          <p:cNvSpPr>
            <a:spLocks noEditPoints="1"/>
          </p:cNvSpPr>
          <p:nvPr/>
        </p:nvSpPr>
        <p:spPr bwMode="auto">
          <a:xfrm>
            <a:off x="2606065" y="4321770"/>
            <a:ext cx="7576911" cy="32721"/>
          </a:xfrm>
          <a:custGeom>
            <a:avLst/>
            <a:gdLst>
              <a:gd name="T0" fmla="*/ 5234 w 5326"/>
              <a:gd name="T1" fmla="*/ 23 h 23"/>
              <a:gd name="T2" fmla="*/ 5204 w 5326"/>
              <a:gd name="T3" fmla="*/ 0 h 23"/>
              <a:gd name="T4" fmla="*/ 5082 w 5326"/>
              <a:gd name="T5" fmla="*/ 23 h 23"/>
              <a:gd name="T6" fmla="*/ 4991 w 5326"/>
              <a:gd name="T7" fmla="*/ 0 h 23"/>
              <a:gd name="T8" fmla="*/ 4960 w 5326"/>
              <a:gd name="T9" fmla="*/ 23 h 23"/>
              <a:gd name="T10" fmla="*/ 4808 w 5326"/>
              <a:gd name="T11" fmla="*/ 23 h 23"/>
              <a:gd name="T12" fmla="*/ 4777 w 5326"/>
              <a:gd name="T13" fmla="*/ 0 h 23"/>
              <a:gd name="T14" fmla="*/ 4655 w 5326"/>
              <a:gd name="T15" fmla="*/ 23 h 23"/>
              <a:gd name="T16" fmla="*/ 4564 w 5326"/>
              <a:gd name="T17" fmla="*/ 0 h 23"/>
              <a:gd name="T18" fmla="*/ 4534 w 5326"/>
              <a:gd name="T19" fmla="*/ 23 h 23"/>
              <a:gd name="T20" fmla="*/ 4383 w 5326"/>
              <a:gd name="T21" fmla="*/ 23 h 23"/>
              <a:gd name="T22" fmla="*/ 4353 w 5326"/>
              <a:gd name="T23" fmla="*/ 0 h 23"/>
              <a:gd name="T24" fmla="*/ 4231 w 5326"/>
              <a:gd name="T25" fmla="*/ 23 h 23"/>
              <a:gd name="T26" fmla="*/ 4139 w 5326"/>
              <a:gd name="T27" fmla="*/ 0 h 23"/>
              <a:gd name="T28" fmla="*/ 4109 w 5326"/>
              <a:gd name="T29" fmla="*/ 23 h 23"/>
              <a:gd name="T30" fmla="*/ 3957 w 5326"/>
              <a:gd name="T31" fmla="*/ 23 h 23"/>
              <a:gd name="T32" fmla="*/ 3926 w 5326"/>
              <a:gd name="T33" fmla="*/ 0 h 23"/>
              <a:gd name="T34" fmla="*/ 3804 w 5326"/>
              <a:gd name="T35" fmla="*/ 23 h 23"/>
              <a:gd name="T36" fmla="*/ 3713 w 5326"/>
              <a:gd name="T37" fmla="*/ 0 h 23"/>
              <a:gd name="T38" fmla="*/ 3682 w 5326"/>
              <a:gd name="T39" fmla="*/ 23 h 23"/>
              <a:gd name="T40" fmla="*/ 3530 w 5326"/>
              <a:gd name="T41" fmla="*/ 23 h 23"/>
              <a:gd name="T42" fmla="*/ 3500 w 5326"/>
              <a:gd name="T43" fmla="*/ 0 h 23"/>
              <a:gd name="T44" fmla="*/ 3378 w 5326"/>
              <a:gd name="T45" fmla="*/ 23 h 23"/>
              <a:gd name="T46" fmla="*/ 3286 w 5326"/>
              <a:gd name="T47" fmla="*/ 0 h 23"/>
              <a:gd name="T48" fmla="*/ 3256 w 5326"/>
              <a:gd name="T49" fmla="*/ 23 h 23"/>
              <a:gd name="T50" fmla="*/ 3104 w 5326"/>
              <a:gd name="T51" fmla="*/ 23 h 23"/>
              <a:gd name="T52" fmla="*/ 3073 w 5326"/>
              <a:gd name="T53" fmla="*/ 0 h 23"/>
              <a:gd name="T54" fmla="*/ 2951 w 5326"/>
              <a:gd name="T55" fmla="*/ 23 h 23"/>
              <a:gd name="T56" fmla="*/ 2860 w 5326"/>
              <a:gd name="T57" fmla="*/ 0 h 23"/>
              <a:gd name="T58" fmla="*/ 2829 w 5326"/>
              <a:gd name="T59" fmla="*/ 23 h 23"/>
              <a:gd name="T60" fmla="*/ 2677 w 5326"/>
              <a:gd name="T61" fmla="*/ 23 h 23"/>
              <a:gd name="T62" fmla="*/ 2647 w 5326"/>
              <a:gd name="T63" fmla="*/ 0 h 23"/>
              <a:gd name="T64" fmla="*/ 2525 w 5326"/>
              <a:gd name="T65" fmla="*/ 23 h 23"/>
              <a:gd name="T66" fmla="*/ 2435 w 5326"/>
              <a:gd name="T67" fmla="*/ 0 h 23"/>
              <a:gd name="T68" fmla="*/ 2405 w 5326"/>
              <a:gd name="T69" fmla="*/ 23 h 23"/>
              <a:gd name="T70" fmla="*/ 2252 w 5326"/>
              <a:gd name="T71" fmla="*/ 23 h 23"/>
              <a:gd name="T72" fmla="*/ 2222 w 5326"/>
              <a:gd name="T73" fmla="*/ 0 h 23"/>
              <a:gd name="T74" fmla="*/ 2100 w 5326"/>
              <a:gd name="T75" fmla="*/ 23 h 23"/>
              <a:gd name="T76" fmla="*/ 2009 w 5326"/>
              <a:gd name="T77" fmla="*/ 0 h 23"/>
              <a:gd name="T78" fmla="*/ 1978 w 5326"/>
              <a:gd name="T79" fmla="*/ 23 h 23"/>
              <a:gd name="T80" fmla="*/ 1826 w 5326"/>
              <a:gd name="T81" fmla="*/ 23 h 23"/>
              <a:gd name="T82" fmla="*/ 1795 w 5326"/>
              <a:gd name="T83" fmla="*/ 0 h 23"/>
              <a:gd name="T84" fmla="*/ 1674 w 5326"/>
              <a:gd name="T85" fmla="*/ 23 h 23"/>
              <a:gd name="T86" fmla="*/ 1582 w 5326"/>
              <a:gd name="T87" fmla="*/ 0 h 23"/>
              <a:gd name="T88" fmla="*/ 1552 w 5326"/>
              <a:gd name="T89" fmla="*/ 23 h 23"/>
              <a:gd name="T90" fmla="*/ 1399 w 5326"/>
              <a:gd name="T91" fmla="*/ 23 h 23"/>
              <a:gd name="T92" fmla="*/ 1369 w 5326"/>
              <a:gd name="T93" fmla="*/ 0 h 23"/>
              <a:gd name="T94" fmla="*/ 1247 w 5326"/>
              <a:gd name="T95" fmla="*/ 23 h 23"/>
              <a:gd name="T96" fmla="*/ 1156 w 5326"/>
              <a:gd name="T97" fmla="*/ 0 h 23"/>
              <a:gd name="T98" fmla="*/ 1125 w 5326"/>
              <a:gd name="T99" fmla="*/ 23 h 23"/>
              <a:gd name="T100" fmla="*/ 973 w 5326"/>
              <a:gd name="T101" fmla="*/ 23 h 23"/>
              <a:gd name="T102" fmla="*/ 942 w 5326"/>
              <a:gd name="T103" fmla="*/ 0 h 23"/>
              <a:gd name="T104" fmla="*/ 820 w 5326"/>
              <a:gd name="T105" fmla="*/ 23 h 23"/>
              <a:gd name="T106" fmla="*/ 729 w 5326"/>
              <a:gd name="T107" fmla="*/ 0 h 23"/>
              <a:gd name="T108" fmla="*/ 699 w 5326"/>
              <a:gd name="T109" fmla="*/ 23 h 23"/>
              <a:gd name="T110" fmla="*/ 546 w 5326"/>
              <a:gd name="T111" fmla="*/ 23 h 23"/>
              <a:gd name="T112" fmla="*/ 516 w 5326"/>
              <a:gd name="T113" fmla="*/ 0 h 23"/>
              <a:gd name="T114" fmla="*/ 396 w 5326"/>
              <a:gd name="T115" fmla="*/ 23 h 23"/>
              <a:gd name="T116" fmla="*/ 304 w 5326"/>
              <a:gd name="T117" fmla="*/ 0 h 23"/>
              <a:gd name="T118" fmla="*/ 274 w 5326"/>
              <a:gd name="T119" fmla="*/ 23 h 23"/>
              <a:gd name="T120" fmla="*/ 122 w 5326"/>
              <a:gd name="T121" fmla="*/ 23 h 23"/>
              <a:gd name="T122" fmla="*/ 91 w 5326"/>
              <a:gd name="T12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26" h="23">
                <a:moveTo>
                  <a:pt x="5326" y="23"/>
                </a:moveTo>
                <a:lnTo>
                  <a:pt x="5295" y="23"/>
                </a:lnTo>
                <a:lnTo>
                  <a:pt x="5295" y="0"/>
                </a:lnTo>
                <a:lnTo>
                  <a:pt x="5326" y="0"/>
                </a:lnTo>
                <a:lnTo>
                  <a:pt x="5326" y="23"/>
                </a:lnTo>
                <a:close/>
                <a:moveTo>
                  <a:pt x="5265" y="23"/>
                </a:moveTo>
                <a:lnTo>
                  <a:pt x="5234" y="23"/>
                </a:lnTo>
                <a:lnTo>
                  <a:pt x="5234" y="0"/>
                </a:lnTo>
                <a:lnTo>
                  <a:pt x="5265" y="0"/>
                </a:lnTo>
                <a:lnTo>
                  <a:pt x="5265" y="23"/>
                </a:lnTo>
                <a:close/>
                <a:moveTo>
                  <a:pt x="5204" y="23"/>
                </a:moveTo>
                <a:lnTo>
                  <a:pt x="5173" y="23"/>
                </a:lnTo>
                <a:lnTo>
                  <a:pt x="5173" y="0"/>
                </a:lnTo>
                <a:lnTo>
                  <a:pt x="5204" y="0"/>
                </a:lnTo>
                <a:lnTo>
                  <a:pt x="5204" y="23"/>
                </a:lnTo>
                <a:close/>
                <a:moveTo>
                  <a:pt x="5143" y="23"/>
                </a:moveTo>
                <a:lnTo>
                  <a:pt x="5112" y="23"/>
                </a:lnTo>
                <a:lnTo>
                  <a:pt x="5112" y="0"/>
                </a:lnTo>
                <a:lnTo>
                  <a:pt x="5143" y="0"/>
                </a:lnTo>
                <a:lnTo>
                  <a:pt x="5143" y="23"/>
                </a:lnTo>
                <a:close/>
                <a:moveTo>
                  <a:pt x="5082" y="23"/>
                </a:moveTo>
                <a:lnTo>
                  <a:pt x="5052" y="23"/>
                </a:lnTo>
                <a:lnTo>
                  <a:pt x="5052" y="0"/>
                </a:lnTo>
                <a:lnTo>
                  <a:pt x="5082" y="0"/>
                </a:lnTo>
                <a:lnTo>
                  <a:pt x="5082" y="23"/>
                </a:lnTo>
                <a:close/>
                <a:moveTo>
                  <a:pt x="5021" y="23"/>
                </a:moveTo>
                <a:lnTo>
                  <a:pt x="4991" y="23"/>
                </a:lnTo>
                <a:lnTo>
                  <a:pt x="4991" y="0"/>
                </a:lnTo>
                <a:lnTo>
                  <a:pt x="5021" y="0"/>
                </a:lnTo>
                <a:lnTo>
                  <a:pt x="5021" y="23"/>
                </a:lnTo>
                <a:close/>
                <a:moveTo>
                  <a:pt x="4960" y="23"/>
                </a:moveTo>
                <a:lnTo>
                  <a:pt x="4930" y="23"/>
                </a:lnTo>
                <a:lnTo>
                  <a:pt x="4930" y="0"/>
                </a:lnTo>
                <a:lnTo>
                  <a:pt x="4960" y="0"/>
                </a:lnTo>
                <a:lnTo>
                  <a:pt x="4960" y="23"/>
                </a:lnTo>
                <a:close/>
                <a:moveTo>
                  <a:pt x="4899" y="23"/>
                </a:moveTo>
                <a:lnTo>
                  <a:pt x="4869" y="23"/>
                </a:lnTo>
                <a:lnTo>
                  <a:pt x="4869" y="0"/>
                </a:lnTo>
                <a:lnTo>
                  <a:pt x="4899" y="0"/>
                </a:lnTo>
                <a:lnTo>
                  <a:pt x="4899" y="23"/>
                </a:lnTo>
                <a:close/>
                <a:moveTo>
                  <a:pt x="4838" y="23"/>
                </a:moveTo>
                <a:lnTo>
                  <a:pt x="4808" y="23"/>
                </a:lnTo>
                <a:lnTo>
                  <a:pt x="4808" y="0"/>
                </a:lnTo>
                <a:lnTo>
                  <a:pt x="4838" y="0"/>
                </a:lnTo>
                <a:lnTo>
                  <a:pt x="4838" y="23"/>
                </a:lnTo>
                <a:close/>
                <a:moveTo>
                  <a:pt x="4777" y="23"/>
                </a:moveTo>
                <a:lnTo>
                  <a:pt x="4747" y="23"/>
                </a:lnTo>
                <a:lnTo>
                  <a:pt x="4747" y="0"/>
                </a:lnTo>
                <a:lnTo>
                  <a:pt x="4777" y="0"/>
                </a:lnTo>
                <a:lnTo>
                  <a:pt x="4777" y="23"/>
                </a:lnTo>
                <a:close/>
                <a:moveTo>
                  <a:pt x="4716" y="23"/>
                </a:moveTo>
                <a:lnTo>
                  <a:pt x="4686" y="23"/>
                </a:lnTo>
                <a:lnTo>
                  <a:pt x="4686" y="0"/>
                </a:lnTo>
                <a:lnTo>
                  <a:pt x="4716" y="0"/>
                </a:lnTo>
                <a:lnTo>
                  <a:pt x="4716" y="23"/>
                </a:lnTo>
                <a:close/>
                <a:moveTo>
                  <a:pt x="4655" y="23"/>
                </a:moveTo>
                <a:lnTo>
                  <a:pt x="4625" y="23"/>
                </a:lnTo>
                <a:lnTo>
                  <a:pt x="4625" y="0"/>
                </a:lnTo>
                <a:lnTo>
                  <a:pt x="4655" y="0"/>
                </a:lnTo>
                <a:lnTo>
                  <a:pt x="4655" y="23"/>
                </a:lnTo>
                <a:close/>
                <a:moveTo>
                  <a:pt x="4595" y="23"/>
                </a:moveTo>
                <a:lnTo>
                  <a:pt x="4564" y="23"/>
                </a:lnTo>
                <a:lnTo>
                  <a:pt x="4564" y="0"/>
                </a:lnTo>
                <a:lnTo>
                  <a:pt x="4595" y="0"/>
                </a:lnTo>
                <a:lnTo>
                  <a:pt x="4595" y="23"/>
                </a:lnTo>
                <a:close/>
                <a:moveTo>
                  <a:pt x="4534" y="23"/>
                </a:moveTo>
                <a:lnTo>
                  <a:pt x="4503" y="23"/>
                </a:lnTo>
                <a:lnTo>
                  <a:pt x="4503" y="0"/>
                </a:lnTo>
                <a:lnTo>
                  <a:pt x="4534" y="0"/>
                </a:lnTo>
                <a:lnTo>
                  <a:pt x="4534" y="23"/>
                </a:lnTo>
                <a:close/>
                <a:moveTo>
                  <a:pt x="4473" y="23"/>
                </a:moveTo>
                <a:lnTo>
                  <a:pt x="4442" y="23"/>
                </a:lnTo>
                <a:lnTo>
                  <a:pt x="4442" y="0"/>
                </a:lnTo>
                <a:lnTo>
                  <a:pt x="4473" y="0"/>
                </a:lnTo>
                <a:lnTo>
                  <a:pt x="4473" y="23"/>
                </a:lnTo>
                <a:close/>
                <a:moveTo>
                  <a:pt x="4412" y="23"/>
                </a:moveTo>
                <a:lnTo>
                  <a:pt x="4383" y="23"/>
                </a:lnTo>
                <a:lnTo>
                  <a:pt x="4383" y="0"/>
                </a:lnTo>
                <a:lnTo>
                  <a:pt x="4412" y="0"/>
                </a:lnTo>
                <a:lnTo>
                  <a:pt x="4412" y="23"/>
                </a:lnTo>
                <a:close/>
                <a:moveTo>
                  <a:pt x="4353" y="23"/>
                </a:moveTo>
                <a:lnTo>
                  <a:pt x="4322" y="23"/>
                </a:lnTo>
                <a:lnTo>
                  <a:pt x="4322" y="0"/>
                </a:lnTo>
                <a:lnTo>
                  <a:pt x="4353" y="0"/>
                </a:lnTo>
                <a:lnTo>
                  <a:pt x="4353" y="23"/>
                </a:lnTo>
                <a:close/>
                <a:moveTo>
                  <a:pt x="4292" y="23"/>
                </a:moveTo>
                <a:lnTo>
                  <a:pt x="4261" y="23"/>
                </a:lnTo>
                <a:lnTo>
                  <a:pt x="4261" y="0"/>
                </a:lnTo>
                <a:lnTo>
                  <a:pt x="4292" y="0"/>
                </a:lnTo>
                <a:lnTo>
                  <a:pt x="4292" y="23"/>
                </a:lnTo>
                <a:close/>
                <a:moveTo>
                  <a:pt x="4231" y="23"/>
                </a:moveTo>
                <a:lnTo>
                  <a:pt x="4200" y="23"/>
                </a:lnTo>
                <a:lnTo>
                  <a:pt x="4200" y="0"/>
                </a:lnTo>
                <a:lnTo>
                  <a:pt x="4231" y="0"/>
                </a:lnTo>
                <a:lnTo>
                  <a:pt x="4231" y="23"/>
                </a:lnTo>
                <a:close/>
                <a:moveTo>
                  <a:pt x="4170" y="23"/>
                </a:moveTo>
                <a:lnTo>
                  <a:pt x="4139" y="23"/>
                </a:lnTo>
                <a:lnTo>
                  <a:pt x="4139" y="0"/>
                </a:lnTo>
                <a:lnTo>
                  <a:pt x="4170" y="0"/>
                </a:lnTo>
                <a:lnTo>
                  <a:pt x="4170" y="23"/>
                </a:lnTo>
                <a:close/>
                <a:moveTo>
                  <a:pt x="4109" y="23"/>
                </a:moveTo>
                <a:lnTo>
                  <a:pt x="4078" y="23"/>
                </a:lnTo>
                <a:lnTo>
                  <a:pt x="4078" y="0"/>
                </a:lnTo>
                <a:lnTo>
                  <a:pt x="4109" y="0"/>
                </a:lnTo>
                <a:lnTo>
                  <a:pt x="4109" y="23"/>
                </a:lnTo>
                <a:close/>
                <a:moveTo>
                  <a:pt x="4048" y="23"/>
                </a:moveTo>
                <a:lnTo>
                  <a:pt x="4018" y="23"/>
                </a:lnTo>
                <a:lnTo>
                  <a:pt x="4018" y="0"/>
                </a:lnTo>
                <a:lnTo>
                  <a:pt x="4048" y="0"/>
                </a:lnTo>
                <a:lnTo>
                  <a:pt x="4048" y="23"/>
                </a:lnTo>
                <a:close/>
                <a:moveTo>
                  <a:pt x="3987" y="23"/>
                </a:moveTo>
                <a:lnTo>
                  <a:pt x="3957" y="23"/>
                </a:lnTo>
                <a:lnTo>
                  <a:pt x="3957" y="0"/>
                </a:lnTo>
                <a:lnTo>
                  <a:pt x="3987" y="0"/>
                </a:lnTo>
                <a:lnTo>
                  <a:pt x="3987" y="23"/>
                </a:lnTo>
                <a:close/>
                <a:moveTo>
                  <a:pt x="3926" y="23"/>
                </a:moveTo>
                <a:lnTo>
                  <a:pt x="3896" y="23"/>
                </a:lnTo>
                <a:lnTo>
                  <a:pt x="3896" y="0"/>
                </a:lnTo>
                <a:lnTo>
                  <a:pt x="3926" y="0"/>
                </a:lnTo>
                <a:lnTo>
                  <a:pt x="3926" y="23"/>
                </a:lnTo>
                <a:close/>
                <a:moveTo>
                  <a:pt x="3865" y="23"/>
                </a:moveTo>
                <a:lnTo>
                  <a:pt x="3835" y="23"/>
                </a:lnTo>
                <a:lnTo>
                  <a:pt x="3835" y="0"/>
                </a:lnTo>
                <a:lnTo>
                  <a:pt x="3865" y="0"/>
                </a:lnTo>
                <a:lnTo>
                  <a:pt x="3865" y="23"/>
                </a:lnTo>
                <a:close/>
                <a:moveTo>
                  <a:pt x="3804" y="23"/>
                </a:moveTo>
                <a:lnTo>
                  <a:pt x="3774" y="23"/>
                </a:lnTo>
                <a:lnTo>
                  <a:pt x="3774" y="0"/>
                </a:lnTo>
                <a:lnTo>
                  <a:pt x="3804" y="0"/>
                </a:lnTo>
                <a:lnTo>
                  <a:pt x="3804" y="23"/>
                </a:lnTo>
                <a:close/>
                <a:moveTo>
                  <a:pt x="3743" y="23"/>
                </a:moveTo>
                <a:lnTo>
                  <a:pt x="3713" y="23"/>
                </a:lnTo>
                <a:lnTo>
                  <a:pt x="3713" y="0"/>
                </a:lnTo>
                <a:lnTo>
                  <a:pt x="3743" y="0"/>
                </a:lnTo>
                <a:lnTo>
                  <a:pt x="3743" y="23"/>
                </a:lnTo>
                <a:close/>
                <a:moveTo>
                  <a:pt x="3682" y="23"/>
                </a:moveTo>
                <a:lnTo>
                  <a:pt x="3652" y="23"/>
                </a:lnTo>
                <a:lnTo>
                  <a:pt x="3652" y="0"/>
                </a:lnTo>
                <a:lnTo>
                  <a:pt x="3682" y="0"/>
                </a:lnTo>
                <a:lnTo>
                  <a:pt x="3682" y="23"/>
                </a:lnTo>
                <a:close/>
                <a:moveTo>
                  <a:pt x="3621" y="23"/>
                </a:moveTo>
                <a:lnTo>
                  <a:pt x="3591" y="23"/>
                </a:lnTo>
                <a:lnTo>
                  <a:pt x="3591" y="0"/>
                </a:lnTo>
                <a:lnTo>
                  <a:pt x="3621" y="0"/>
                </a:lnTo>
                <a:lnTo>
                  <a:pt x="3621" y="23"/>
                </a:lnTo>
                <a:close/>
                <a:moveTo>
                  <a:pt x="3561" y="23"/>
                </a:moveTo>
                <a:lnTo>
                  <a:pt x="3530" y="23"/>
                </a:lnTo>
                <a:lnTo>
                  <a:pt x="3530" y="0"/>
                </a:lnTo>
                <a:lnTo>
                  <a:pt x="3561" y="0"/>
                </a:lnTo>
                <a:lnTo>
                  <a:pt x="3561" y="23"/>
                </a:lnTo>
                <a:close/>
                <a:moveTo>
                  <a:pt x="3500" y="23"/>
                </a:moveTo>
                <a:lnTo>
                  <a:pt x="3469" y="23"/>
                </a:lnTo>
                <a:lnTo>
                  <a:pt x="3469" y="0"/>
                </a:lnTo>
                <a:lnTo>
                  <a:pt x="3500" y="0"/>
                </a:lnTo>
                <a:lnTo>
                  <a:pt x="3500" y="23"/>
                </a:lnTo>
                <a:close/>
                <a:moveTo>
                  <a:pt x="3439" y="23"/>
                </a:moveTo>
                <a:lnTo>
                  <a:pt x="3408" y="23"/>
                </a:lnTo>
                <a:lnTo>
                  <a:pt x="3408" y="0"/>
                </a:lnTo>
                <a:lnTo>
                  <a:pt x="3439" y="0"/>
                </a:lnTo>
                <a:lnTo>
                  <a:pt x="3439" y="23"/>
                </a:lnTo>
                <a:close/>
                <a:moveTo>
                  <a:pt x="3378" y="23"/>
                </a:moveTo>
                <a:lnTo>
                  <a:pt x="3347" y="23"/>
                </a:lnTo>
                <a:lnTo>
                  <a:pt x="3347" y="0"/>
                </a:lnTo>
                <a:lnTo>
                  <a:pt x="3378" y="0"/>
                </a:lnTo>
                <a:lnTo>
                  <a:pt x="3378" y="23"/>
                </a:lnTo>
                <a:close/>
                <a:moveTo>
                  <a:pt x="3317" y="23"/>
                </a:moveTo>
                <a:lnTo>
                  <a:pt x="3286" y="23"/>
                </a:lnTo>
                <a:lnTo>
                  <a:pt x="3286" y="0"/>
                </a:lnTo>
                <a:lnTo>
                  <a:pt x="3317" y="0"/>
                </a:lnTo>
                <a:lnTo>
                  <a:pt x="3317" y="23"/>
                </a:lnTo>
                <a:close/>
                <a:moveTo>
                  <a:pt x="3256" y="23"/>
                </a:moveTo>
                <a:lnTo>
                  <a:pt x="3225" y="23"/>
                </a:lnTo>
                <a:lnTo>
                  <a:pt x="3225" y="0"/>
                </a:lnTo>
                <a:lnTo>
                  <a:pt x="3256" y="0"/>
                </a:lnTo>
                <a:lnTo>
                  <a:pt x="3256" y="23"/>
                </a:lnTo>
                <a:close/>
                <a:moveTo>
                  <a:pt x="3195" y="23"/>
                </a:moveTo>
                <a:lnTo>
                  <a:pt x="3164" y="23"/>
                </a:lnTo>
                <a:lnTo>
                  <a:pt x="3164" y="0"/>
                </a:lnTo>
                <a:lnTo>
                  <a:pt x="3195" y="0"/>
                </a:lnTo>
                <a:lnTo>
                  <a:pt x="3195" y="23"/>
                </a:lnTo>
                <a:close/>
                <a:moveTo>
                  <a:pt x="3134" y="23"/>
                </a:moveTo>
                <a:lnTo>
                  <a:pt x="3104" y="23"/>
                </a:lnTo>
                <a:lnTo>
                  <a:pt x="3104" y="0"/>
                </a:lnTo>
                <a:lnTo>
                  <a:pt x="3134" y="0"/>
                </a:lnTo>
                <a:lnTo>
                  <a:pt x="3134" y="23"/>
                </a:lnTo>
                <a:close/>
                <a:moveTo>
                  <a:pt x="3073" y="23"/>
                </a:moveTo>
                <a:lnTo>
                  <a:pt x="3043" y="23"/>
                </a:lnTo>
                <a:lnTo>
                  <a:pt x="3043" y="0"/>
                </a:lnTo>
                <a:lnTo>
                  <a:pt x="3073" y="0"/>
                </a:lnTo>
                <a:lnTo>
                  <a:pt x="3073" y="23"/>
                </a:lnTo>
                <a:close/>
                <a:moveTo>
                  <a:pt x="3012" y="23"/>
                </a:moveTo>
                <a:lnTo>
                  <a:pt x="2982" y="23"/>
                </a:lnTo>
                <a:lnTo>
                  <a:pt x="2982" y="0"/>
                </a:lnTo>
                <a:lnTo>
                  <a:pt x="3012" y="0"/>
                </a:lnTo>
                <a:lnTo>
                  <a:pt x="3012" y="23"/>
                </a:lnTo>
                <a:close/>
                <a:moveTo>
                  <a:pt x="2951" y="23"/>
                </a:moveTo>
                <a:lnTo>
                  <a:pt x="2921" y="23"/>
                </a:lnTo>
                <a:lnTo>
                  <a:pt x="2921" y="0"/>
                </a:lnTo>
                <a:lnTo>
                  <a:pt x="2951" y="0"/>
                </a:lnTo>
                <a:lnTo>
                  <a:pt x="2951" y="23"/>
                </a:lnTo>
                <a:close/>
                <a:moveTo>
                  <a:pt x="2890" y="23"/>
                </a:moveTo>
                <a:lnTo>
                  <a:pt x="2860" y="23"/>
                </a:lnTo>
                <a:lnTo>
                  <a:pt x="2860" y="0"/>
                </a:lnTo>
                <a:lnTo>
                  <a:pt x="2890" y="0"/>
                </a:lnTo>
                <a:lnTo>
                  <a:pt x="2890" y="23"/>
                </a:lnTo>
                <a:close/>
                <a:moveTo>
                  <a:pt x="2829" y="23"/>
                </a:moveTo>
                <a:lnTo>
                  <a:pt x="2799" y="23"/>
                </a:lnTo>
                <a:lnTo>
                  <a:pt x="2799" y="0"/>
                </a:lnTo>
                <a:lnTo>
                  <a:pt x="2829" y="0"/>
                </a:lnTo>
                <a:lnTo>
                  <a:pt x="2829" y="23"/>
                </a:lnTo>
                <a:close/>
                <a:moveTo>
                  <a:pt x="2768" y="23"/>
                </a:moveTo>
                <a:lnTo>
                  <a:pt x="2738" y="23"/>
                </a:lnTo>
                <a:lnTo>
                  <a:pt x="2738" y="0"/>
                </a:lnTo>
                <a:lnTo>
                  <a:pt x="2768" y="0"/>
                </a:lnTo>
                <a:lnTo>
                  <a:pt x="2768" y="23"/>
                </a:lnTo>
                <a:close/>
                <a:moveTo>
                  <a:pt x="2707" y="23"/>
                </a:moveTo>
                <a:lnTo>
                  <a:pt x="2677" y="23"/>
                </a:lnTo>
                <a:lnTo>
                  <a:pt x="2677" y="0"/>
                </a:lnTo>
                <a:lnTo>
                  <a:pt x="2707" y="0"/>
                </a:lnTo>
                <a:lnTo>
                  <a:pt x="2707" y="23"/>
                </a:lnTo>
                <a:close/>
                <a:moveTo>
                  <a:pt x="2647" y="23"/>
                </a:moveTo>
                <a:lnTo>
                  <a:pt x="2616" y="23"/>
                </a:lnTo>
                <a:lnTo>
                  <a:pt x="2616" y="0"/>
                </a:lnTo>
                <a:lnTo>
                  <a:pt x="2647" y="0"/>
                </a:lnTo>
                <a:lnTo>
                  <a:pt x="2647" y="23"/>
                </a:lnTo>
                <a:close/>
                <a:moveTo>
                  <a:pt x="2586" y="23"/>
                </a:moveTo>
                <a:lnTo>
                  <a:pt x="2555" y="23"/>
                </a:lnTo>
                <a:lnTo>
                  <a:pt x="2555" y="0"/>
                </a:lnTo>
                <a:lnTo>
                  <a:pt x="2586" y="0"/>
                </a:lnTo>
                <a:lnTo>
                  <a:pt x="2586" y="23"/>
                </a:lnTo>
                <a:close/>
                <a:moveTo>
                  <a:pt x="2525" y="23"/>
                </a:moveTo>
                <a:lnTo>
                  <a:pt x="2494" y="23"/>
                </a:lnTo>
                <a:lnTo>
                  <a:pt x="2494" y="0"/>
                </a:lnTo>
                <a:lnTo>
                  <a:pt x="2525" y="0"/>
                </a:lnTo>
                <a:lnTo>
                  <a:pt x="2525" y="23"/>
                </a:lnTo>
                <a:close/>
                <a:moveTo>
                  <a:pt x="2464" y="23"/>
                </a:moveTo>
                <a:lnTo>
                  <a:pt x="2435" y="23"/>
                </a:lnTo>
                <a:lnTo>
                  <a:pt x="2435" y="0"/>
                </a:lnTo>
                <a:lnTo>
                  <a:pt x="2464" y="0"/>
                </a:lnTo>
                <a:lnTo>
                  <a:pt x="2464" y="23"/>
                </a:lnTo>
                <a:close/>
                <a:moveTo>
                  <a:pt x="2405" y="23"/>
                </a:moveTo>
                <a:lnTo>
                  <a:pt x="2374" y="23"/>
                </a:lnTo>
                <a:lnTo>
                  <a:pt x="2374" y="0"/>
                </a:lnTo>
                <a:lnTo>
                  <a:pt x="2405" y="0"/>
                </a:lnTo>
                <a:lnTo>
                  <a:pt x="2405" y="23"/>
                </a:lnTo>
                <a:close/>
                <a:moveTo>
                  <a:pt x="2344" y="23"/>
                </a:moveTo>
                <a:lnTo>
                  <a:pt x="2313" y="23"/>
                </a:lnTo>
                <a:lnTo>
                  <a:pt x="2313" y="0"/>
                </a:lnTo>
                <a:lnTo>
                  <a:pt x="2344" y="0"/>
                </a:lnTo>
                <a:lnTo>
                  <a:pt x="2344" y="23"/>
                </a:lnTo>
                <a:close/>
                <a:moveTo>
                  <a:pt x="2283" y="23"/>
                </a:moveTo>
                <a:lnTo>
                  <a:pt x="2252" y="23"/>
                </a:lnTo>
                <a:lnTo>
                  <a:pt x="2252" y="0"/>
                </a:lnTo>
                <a:lnTo>
                  <a:pt x="2283" y="0"/>
                </a:lnTo>
                <a:lnTo>
                  <a:pt x="2283" y="23"/>
                </a:lnTo>
                <a:close/>
                <a:moveTo>
                  <a:pt x="2222" y="23"/>
                </a:moveTo>
                <a:lnTo>
                  <a:pt x="2191" y="23"/>
                </a:lnTo>
                <a:lnTo>
                  <a:pt x="2191" y="0"/>
                </a:lnTo>
                <a:lnTo>
                  <a:pt x="2222" y="0"/>
                </a:lnTo>
                <a:lnTo>
                  <a:pt x="2222" y="23"/>
                </a:lnTo>
                <a:close/>
                <a:moveTo>
                  <a:pt x="2161" y="23"/>
                </a:moveTo>
                <a:lnTo>
                  <a:pt x="2131" y="23"/>
                </a:lnTo>
                <a:lnTo>
                  <a:pt x="2131" y="0"/>
                </a:lnTo>
                <a:lnTo>
                  <a:pt x="2161" y="0"/>
                </a:lnTo>
                <a:lnTo>
                  <a:pt x="2161" y="23"/>
                </a:lnTo>
                <a:close/>
                <a:moveTo>
                  <a:pt x="2100" y="23"/>
                </a:moveTo>
                <a:lnTo>
                  <a:pt x="2070" y="23"/>
                </a:lnTo>
                <a:lnTo>
                  <a:pt x="2070" y="0"/>
                </a:lnTo>
                <a:lnTo>
                  <a:pt x="2100" y="0"/>
                </a:lnTo>
                <a:lnTo>
                  <a:pt x="2100" y="23"/>
                </a:lnTo>
                <a:close/>
                <a:moveTo>
                  <a:pt x="2039" y="23"/>
                </a:moveTo>
                <a:lnTo>
                  <a:pt x="2009" y="23"/>
                </a:lnTo>
                <a:lnTo>
                  <a:pt x="2009" y="0"/>
                </a:lnTo>
                <a:lnTo>
                  <a:pt x="2039" y="0"/>
                </a:lnTo>
                <a:lnTo>
                  <a:pt x="2039" y="23"/>
                </a:lnTo>
                <a:close/>
                <a:moveTo>
                  <a:pt x="1978" y="23"/>
                </a:moveTo>
                <a:lnTo>
                  <a:pt x="1948" y="23"/>
                </a:lnTo>
                <a:lnTo>
                  <a:pt x="1948" y="0"/>
                </a:lnTo>
                <a:lnTo>
                  <a:pt x="1978" y="0"/>
                </a:lnTo>
                <a:lnTo>
                  <a:pt x="1978" y="23"/>
                </a:lnTo>
                <a:close/>
                <a:moveTo>
                  <a:pt x="1917" y="23"/>
                </a:moveTo>
                <a:lnTo>
                  <a:pt x="1887" y="23"/>
                </a:lnTo>
                <a:lnTo>
                  <a:pt x="1887" y="0"/>
                </a:lnTo>
                <a:lnTo>
                  <a:pt x="1917" y="0"/>
                </a:lnTo>
                <a:lnTo>
                  <a:pt x="1917" y="23"/>
                </a:lnTo>
                <a:close/>
                <a:moveTo>
                  <a:pt x="1856" y="23"/>
                </a:moveTo>
                <a:lnTo>
                  <a:pt x="1826" y="23"/>
                </a:lnTo>
                <a:lnTo>
                  <a:pt x="1826" y="0"/>
                </a:lnTo>
                <a:lnTo>
                  <a:pt x="1856" y="0"/>
                </a:lnTo>
                <a:lnTo>
                  <a:pt x="1856" y="23"/>
                </a:lnTo>
                <a:close/>
                <a:moveTo>
                  <a:pt x="1795" y="23"/>
                </a:moveTo>
                <a:lnTo>
                  <a:pt x="1765" y="23"/>
                </a:lnTo>
                <a:lnTo>
                  <a:pt x="1765" y="0"/>
                </a:lnTo>
                <a:lnTo>
                  <a:pt x="1795" y="0"/>
                </a:lnTo>
                <a:lnTo>
                  <a:pt x="1795" y="23"/>
                </a:lnTo>
                <a:close/>
                <a:moveTo>
                  <a:pt x="1734" y="23"/>
                </a:moveTo>
                <a:lnTo>
                  <a:pt x="1704" y="23"/>
                </a:lnTo>
                <a:lnTo>
                  <a:pt x="1704" y="0"/>
                </a:lnTo>
                <a:lnTo>
                  <a:pt x="1734" y="0"/>
                </a:lnTo>
                <a:lnTo>
                  <a:pt x="1734" y="23"/>
                </a:lnTo>
                <a:close/>
                <a:moveTo>
                  <a:pt x="1674" y="23"/>
                </a:moveTo>
                <a:lnTo>
                  <a:pt x="1643" y="23"/>
                </a:lnTo>
                <a:lnTo>
                  <a:pt x="1643" y="0"/>
                </a:lnTo>
                <a:lnTo>
                  <a:pt x="1674" y="0"/>
                </a:lnTo>
                <a:lnTo>
                  <a:pt x="1674" y="23"/>
                </a:lnTo>
                <a:close/>
                <a:moveTo>
                  <a:pt x="1613" y="23"/>
                </a:moveTo>
                <a:lnTo>
                  <a:pt x="1582" y="23"/>
                </a:lnTo>
                <a:lnTo>
                  <a:pt x="1582" y="0"/>
                </a:lnTo>
                <a:lnTo>
                  <a:pt x="1613" y="0"/>
                </a:lnTo>
                <a:lnTo>
                  <a:pt x="1613" y="23"/>
                </a:lnTo>
                <a:close/>
                <a:moveTo>
                  <a:pt x="1552" y="23"/>
                </a:moveTo>
                <a:lnTo>
                  <a:pt x="1521" y="23"/>
                </a:lnTo>
                <a:lnTo>
                  <a:pt x="1521" y="0"/>
                </a:lnTo>
                <a:lnTo>
                  <a:pt x="1552" y="0"/>
                </a:lnTo>
                <a:lnTo>
                  <a:pt x="1552" y="23"/>
                </a:lnTo>
                <a:close/>
                <a:moveTo>
                  <a:pt x="1491" y="23"/>
                </a:moveTo>
                <a:lnTo>
                  <a:pt x="1460" y="23"/>
                </a:lnTo>
                <a:lnTo>
                  <a:pt x="1460" y="0"/>
                </a:lnTo>
                <a:lnTo>
                  <a:pt x="1491" y="0"/>
                </a:lnTo>
                <a:lnTo>
                  <a:pt x="1491" y="23"/>
                </a:lnTo>
                <a:close/>
                <a:moveTo>
                  <a:pt x="1430" y="23"/>
                </a:moveTo>
                <a:lnTo>
                  <a:pt x="1399" y="23"/>
                </a:lnTo>
                <a:lnTo>
                  <a:pt x="1399" y="0"/>
                </a:lnTo>
                <a:lnTo>
                  <a:pt x="1430" y="0"/>
                </a:lnTo>
                <a:lnTo>
                  <a:pt x="1430" y="23"/>
                </a:lnTo>
                <a:close/>
                <a:moveTo>
                  <a:pt x="1369" y="23"/>
                </a:moveTo>
                <a:lnTo>
                  <a:pt x="1338" y="23"/>
                </a:lnTo>
                <a:lnTo>
                  <a:pt x="1338" y="0"/>
                </a:lnTo>
                <a:lnTo>
                  <a:pt x="1369" y="0"/>
                </a:lnTo>
                <a:lnTo>
                  <a:pt x="1369" y="23"/>
                </a:lnTo>
                <a:close/>
                <a:moveTo>
                  <a:pt x="1308" y="23"/>
                </a:moveTo>
                <a:lnTo>
                  <a:pt x="1277" y="23"/>
                </a:lnTo>
                <a:lnTo>
                  <a:pt x="1277" y="0"/>
                </a:lnTo>
                <a:lnTo>
                  <a:pt x="1308" y="0"/>
                </a:lnTo>
                <a:lnTo>
                  <a:pt x="1308" y="23"/>
                </a:lnTo>
                <a:close/>
                <a:moveTo>
                  <a:pt x="1247" y="23"/>
                </a:moveTo>
                <a:lnTo>
                  <a:pt x="1217" y="23"/>
                </a:lnTo>
                <a:lnTo>
                  <a:pt x="1217" y="0"/>
                </a:lnTo>
                <a:lnTo>
                  <a:pt x="1247" y="0"/>
                </a:lnTo>
                <a:lnTo>
                  <a:pt x="1247" y="23"/>
                </a:lnTo>
                <a:close/>
                <a:moveTo>
                  <a:pt x="1186" y="23"/>
                </a:moveTo>
                <a:lnTo>
                  <a:pt x="1156" y="23"/>
                </a:lnTo>
                <a:lnTo>
                  <a:pt x="1156" y="0"/>
                </a:lnTo>
                <a:lnTo>
                  <a:pt x="1186" y="0"/>
                </a:lnTo>
                <a:lnTo>
                  <a:pt x="1186" y="23"/>
                </a:lnTo>
                <a:close/>
                <a:moveTo>
                  <a:pt x="1125" y="23"/>
                </a:moveTo>
                <a:lnTo>
                  <a:pt x="1095" y="23"/>
                </a:lnTo>
                <a:lnTo>
                  <a:pt x="1095" y="0"/>
                </a:lnTo>
                <a:lnTo>
                  <a:pt x="1125" y="0"/>
                </a:lnTo>
                <a:lnTo>
                  <a:pt x="1125" y="23"/>
                </a:lnTo>
                <a:close/>
                <a:moveTo>
                  <a:pt x="1064" y="23"/>
                </a:moveTo>
                <a:lnTo>
                  <a:pt x="1034" y="23"/>
                </a:lnTo>
                <a:lnTo>
                  <a:pt x="1034" y="0"/>
                </a:lnTo>
                <a:lnTo>
                  <a:pt x="1064" y="0"/>
                </a:lnTo>
                <a:lnTo>
                  <a:pt x="1064" y="23"/>
                </a:lnTo>
                <a:close/>
                <a:moveTo>
                  <a:pt x="1003" y="23"/>
                </a:moveTo>
                <a:lnTo>
                  <a:pt x="973" y="23"/>
                </a:lnTo>
                <a:lnTo>
                  <a:pt x="973" y="0"/>
                </a:lnTo>
                <a:lnTo>
                  <a:pt x="1003" y="0"/>
                </a:lnTo>
                <a:lnTo>
                  <a:pt x="1003" y="23"/>
                </a:lnTo>
                <a:close/>
                <a:moveTo>
                  <a:pt x="942" y="23"/>
                </a:moveTo>
                <a:lnTo>
                  <a:pt x="912" y="23"/>
                </a:lnTo>
                <a:lnTo>
                  <a:pt x="912" y="0"/>
                </a:lnTo>
                <a:lnTo>
                  <a:pt x="942" y="0"/>
                </a:lnTo>
                <a:lnTo>
                  <a:pt x="942" y="23"/>
                </a:lnTo>
                <a:close/>
                <a:moveTo>
                  <a:pt x="881" y="23"/>
                </a:moveTo>
                <a:lnTo>
                  <a:pt x="851" y="23"/>
                </a:lnTo>
                <a:lnTo>
                  <a:pt x="851" y="0"/>
                </a:lnTo>
                <a:lnTo>
                  <a:pt x="881" y="0"/>
                </a:lnTo>
                <a:lnTo>
                  <a:pt x="881" y="23"/>
                </a:lnTo>
                <a:close/>
                <a:moveTo>
                  <a:pt x="820" y="23"/>
                </a:moveTo>
                <a:lnTo>
                  <a:pt x="790" y="23"/>
                </a:lnTo>
                <a:lnTo>
                  <a:pt x="790" y="0"/>
                </a:lnTo>
                <a:lnTo>
                  <a:pt x="820" y="0"/>
                </a:lnTo>
                <a:lnTo>
                  <a:pt x="820" y="23"/>
                </a:lnTo>
                <a:close/>
                <a:moveTo>
                  <a:pt x="760" y="23"/>
                </a:moveTo>
                <a:lnTo>
                  <a:pt x="729" y="23"/>
                </a:lnTo>
                <a:lnTo>
                  <a:pt x="729" y="0"/>
                </a:lnTo>
                <a:lnTo>
                  <a:pt x="760" y="0"/>
                </a:lnTo>
                <a:lnTo>
                  <a:pt x="760" y="23"/>
                </a:lnTo>
                <a:close/>
                <a:moveTo>
                  <a:pt x="699" y="23"/>
                </a:moveTo>
                <a:lnTo>
                  <a:pt x="668" y="23"/>
                </a:lnTo>
                <a:lnTo>
                  <a:pt x="668" y="0"/>
                </a:lnTo>
                <a:lnTo>
                  <a:pt x="699" y="0"/>
                </a:lnTo>
                <a:lnTo>
                  <a:pt x="699" y="23"/>
                </a:lnTo>
                <a:close/>
                <a:moveTo>
                  <a:pt x="638" y="23"/>
                </a:moveTo>
                <a:lnTo>
                  <a:pt x="607" y="23"/>
                </a:lnTo>
                <a:lnTo>
                  <a:pt x="607" y="0"/>
                </a:lnTo>
                <a:lnTo>
                  <a:pt x="638" y="0"/>
                </a:lnTo>
                <a:lnTo>
                  <a:pt x="638" y="23"/>
                </a:lnTo>
                <a:close/>
                <a:moveTo>
                  <a:pt x="577" y="23"/>
                </a:moveTo>
                <a:lnTo>
                  <a:pt x="546" y="23"/>
                </a:lnTo>
                <a:lnTo>
                  <a:pt x="546" y="0"/>
                </a:lnTo>
                <a:lnTo>
                  <a:pt x="577" y="0"/>
                </a:lnTo>
                <a:lnTo>
                  <a:pt x="577" y="23"/>
                </a:lnTo>
                <a:close/>
                <a:moveTo>
                  <a:pt x="516" y="23"/>
                </a:moveTo>
                <a:lnTo>
                  <a:pt x="487" y="23"/>
                </a:lnTo>
                <a:lnTo>
                  <a:pt x="487" y="0"/>
                </a:lnTo>
                <a:lnTo>
                  <a:pt x="516" y="0"/>
                </a:lnTo>
                <a:lnTo>
                  <a:pt x="516" y="23"/>
                </a:lnTo>
                <a:close/>
                <a:moveTo>
                  <a:pt x="457" y="23"/>
                </a:moveTo>
                <a:lnTo>
                  <a:pt x="426" y="23"/>
                </a:lnTo>
                <a:lnTo>
                  <a:pt x="426" y="0"/>
                </a:lnTo>
                <a:lnTo>
                  <a:pt x="457" y="0"/>
                </a:lnTo>
                <a:lnTo>
                  <a:pt x="457" y="23"/>
                </a:lnTo>
                <a:close/>
                <a:moveTo>
                  <a:pt x="396" y="23"/>
                </a:moveTo>
                <a:lnTo>
                  <a:pt x="365" y="23"/>
                </a:lnTo>
                <a:lnTo>
                  <a:pt x="365" y="0"/>
                </a:lnTo>
                <a:lnTo>
                  <a:pt x="396" y="0"/>
                </a:lnTo>
                <a:lnTo>
                  <a:pt x="396" y="23"/>
                </a:lnTo>
                <a:close/>
                <a:moveTo>
                  <a:pt x="335" y="23"/>
                </a:moveTo>
                <a:lnTo>
                  <a:pt x="304" y="23"/>
                </a:lnTo>
                <a:lnTo>
                  <a:pt x="304" y="0"/>
                </a:lnTo>
                <a:lnTo>
                  <a:pt x="335" y="0"/>
                </a:lnTo>
                <a:lnTo>
                  <a:pt x="335" y="23"/>
                </a:lnTo>
                <a:close/>
                <a:moveTo>
                  <a:pt x="274" y="23"/>
                </a:moveTo>
                <a:lnTo>
                  <a:pt x="243" y="23"/>
                </a:lnTo>
                <a:lnTo>
                  <a:pt x="243" y="0"/>
                </a:lnTo>
                <a:lnTo>
                  <a:pt x="274" y="0"/>
                </a:lnTo>
                <a:lnTo>
                  <a:pt x="274" y="23"/>
                </a:lnTo>
                <a:close/>
                <a:moveTo>
                  <a:pt x="213" y="23"/>
                </a:moveTo>
                <a:lnTo>
                  <a:pt x="183" y="23"/>
                </a:lnTo>
                <a:lnTo>
                  <a:pt x="183" y="0"/>
                </a:lnTo>
                <a:lnTo>
                  <a:pt x="213" y="0"/>
                </a:lnTo>
                <a:lnTo>
                  <a:pt x="213" y="23"/>
                </a:lnTo>
                <a:close/>
                <a:moveTo>
                  <a:pt x="152" y="23"/>
                </a:moveTo>
                <a:lnTo>
                  <a:pt x="122" y="23"/>
                </a:lnTo>
                <a:lnTo>
                  <a:pt x="122" y="0"/>
                </a:lnTo>
                <a:lnTo>
                  <a:pt x="152" y="0"/>
                </a:lnTo>
                <a:lnTo>
                  <a:pt x="152" y="23"/>
                </a:lnTo>
                <a:close/>
                <a:moveTo>
                  <a:pt x="91" y="23"/>
                </a:moveTo>
                <a:lnTo>
                  <a:pt x="61" y="23"/>
                </a:lnTo>
                <a:lnTo>
                  <a:pt x="61" y="0"/>
                </a:lnTo>
                <a:lnTo>
                  <a:pt x="91" y="0"/>
                </a:lnTo>
                <a:lnTo>
                  <a:pt x="91" y="23"/>
                </a:lnTo>
                <a:close/>
                <a:moveTo>
                  <a:pt x="30" y="23"/>
                </a:moveTo>
                <a:lnTo>
                  <a:pt x="0" y="23"/>
                </a:lnTo>
                <a:lnTo>
                  <a:pt x="0" y="0"/>
                </a:lnTo>
                <a:lnTo>
                  <a:pt x="30" y="0"/>
                </a:lnTo>
                <a:lnTo>
                  <a:pt x="30" y="23"/>
                </a:lnTo>
                <a:close/>
              </a:path>
            </a:pathLst>
          </a:custGeom>
          <a:solidFill>
            <a:srgbClr val="AAA38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37" name="Rectangle 36"/>
          <p:cNvSpPr>
            <a:spLocks noChangeArrowheads="1"/>
          </p:cNvSpPr>
          <p:nvPr/>
        </p:nvSpPr>
        <p:spPr bwMode="auto">
          <a:xfrm>
            <a:off x="10225655" y="4321770"/>
            <a:ext cx="21339" cy="32721"/>
          </a:xfrm>
          <a:prstGeom prst="rect">
            <a:avLst/>
          </a:prstGeom>
          <a:solidFill>
            <a:srgbClr val="AAA3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p>
        </p:txBody>
      </p:sp>
      <p:sp>
        <p:nvSpPr>
          <p:cNvPr id="39" name="Oval 50"/>
          <p:cNvSpPr>
            <a:spLocks noChangeArrowheads="1"/>
          </p:cNvSpPr>
          <p:nvPr/>
        </p:nvSpPr>
        <p:spPr bwMode="auto">
          <a:xfrm>
            <a:off x="1820126" y="4159590"/>
            <a:ext cx="354234" cy="358502"/>
          </a:xfrm>
          <a:prstGeom prst="ellipse">
            <a:avLst/>
          </a:prstGeom>
          <a:solidFill>
            <a:schemeClr val="accent1"/>
          </a:solidFill>
          <a:ln>
            <a:noFill/>
          </a:ln>
        </p:spPr>
        <p:txBody>
          <a:bodyPr vert="horz" wrap="square" lIns="96435" tIns="48218" rIns="96435" bIns="48218" numCol="1" anchor="t" anchorCtr="0" compatLnSpc="1"/>
          <a:lstStyle/>
          <a:p>
            <a:endParaRPr lang="en-US"/>
          </a:p>
        </p:txBody>
      </p:sp>
      <p:sp>
        <p:nvSpPr>
          <p:cNvPr id="40" name="Oval 51"/>
          <p:cNvSpPr>
            <a:spLocks noChangeArrowheads="1"/>
          </p:cNvSpPr>
          <p:nvPr/>
        </p:nvSpPr>
        <p:spPr bwMode="auto">
          <a:xfrm>
            <a:off x="1885567" y="4225031"/>
            <a:ext cx="224775" cy="227621"/>
          </a:xfrm>
          <a:prstGeom prst="ellipse">
            <a:avLst/>
          </a:prstGeom>
          <a:solidFill>
            <a:schemeClr val="accent1">
              <a:lumMod val="60000"/>
              <a:lumOff val="40000"/>
            </a:schemeClr>
          </a:solidFill>
          <a:ln>
            <a:noFill/>
          </a:ln>
        </p:spPr>
        <p:txBody>
          <a:bodyPr vert="horz" wrap="square" lIns="96435" tIns="48218" rIns="96435" bIns="48218" numCol="1" anchor="t" anchorCtr="0" compatLnSpc="1"/>
          <a:lstStyle/>
          <a:p>
            <a:endParaRPr lang="en-US"/>
          </a:p>
        </p:txBody>
      </p:sp>
      <p:sp>
        <p:nvSpPr>
          <p:cNvPr id="41" name="Freeform 52"/>
          <p:cNvSpPr/>
          <p:nvPr/>
        </p:nvSpPr>
        <p:spPr bwMode="auto">
          <a:xfrm>
            <a:off x="2581882" y="1894769"/>
            <a:ext cx="1771170" cy="1470996"/>
          </a:xfrm>
          <a:custGeom>
            <a:avLst/>
            <a:gdLst>
              <a:gd name="T0" fmla="*/ 276 w 1245"/>
              <a:gd name="T1" fmla="*/ 1034 h 1034"/>
              <a:gd name="T2" fmla="*/ 0 w 1245"/>
              <a:gd name="T3" fmla="*/ 809 h 1034"/>
              <a:gd name="T4" fmla="*/ 184 w 1245"/>
              <a:gd name="T5" fmla="*/ 217 h 1034"/>
              <a:gd name="T6" fmla="*/ 916 w 1245"/>
              <a:gd name="T7" fmla="*/ 0 h 1034"/>
              <a:gd name="T8" fmla="*/ 1245 w 1245"/>
              <a:gd name="T9" fmla="*/ 674 h 1034"/>
              <a:gd name="T10" fmla="*/ 784 w 1245"/>
              <a:gd name="T11" fmla="*/ 1034 h 1034"/>
              <a:gd name="T12" fmla="*/ 276 w 1245"/>
              <a:gd name="T13" fmla="*/ 1034 h 1034"/>
            </a:gdLst>
            <a:ahLst/>
            <a:cxnLst>
              <a:cxn ang="0">
                <a:pos x="T0" y="T1"/>
              </a:cxn>
              <a:cxn ang="0">
                <a:pos x="T2" y="T3"/>
              </a:cxn>
              <a:cxn ang="0">
                <a:pos x="T4" y="T5"/>
              </a:cxn>
              <a:cxn ang="0">
                <a:pos x="T6" y="T7"/>
              </a:cxn>
              <a:cxn ang="0">
                <a:pos x="T8" y="T9"/>
              </a:cxn>
              <a:cxn ang="0">
                <a:pos x="T10" y="T11"/>
              </a:cxn>
              <a:cxn ang="0">
                <a:pos x="T12" y="T13"/>
              </a:cxn>
            </a:cxnLst>
            <a:rect l="0" t="0" r="r" b="b"/>
            <a:pathLst>
              <a:path w="1245" h="1034">
                <a:moveTo>
                  <a:pt x="276" y="1034"/>
                </a:moveTo>
                <a:lnTo>
                  <a:pt x="0" y="809"/>
                </a:lnTo>
                <a:lnTo>
                  <a:pt x="184" y="217"/>
                </a:lnTo>
                <a:lnTo>
                  <a:pt x="916" y="0"/>
                </a:lnTo>
                <a:lnTo>
                  <a:pt x="1245" y="674"/>
                </a:lnTo>
                <a:lnTo>
                  <a:pt x="784" y="1034"/>
                </a:lnTo>
                <a:lnTo>
                  <a:pt x="276" y="1034"/>
                </a:lnTo>
                <a:close/>
              </a:path>
            </a:pathLst>
          </a:custGeom>
          <a:solidFill>
            <a:schemeClr val="accent1"/>
          </a:solidFill>
          <a:ln>
            <a:noFill/>
          </a:ln>
        </p:spPr>
        <p:txBody>
          <a:bodyPr vert="horz" wrap="square" lIns="96435" tIns="48218" rIns="96435" bIns="48218" numCol="1" anchor="t" anchorCtr="0" compatLnSpc="1"/>
          <a:lstStyle/>
          <a:p>
            <a:endParaRPr lang="en-US"/>
          </a:p>
        </p:txBody>
      </p:sp>
      <p:sp>
        <p:nvSpPr>
          <p:cNvPr id="42" name="Freeform 53"/>
          <p:cNvSpPr/>
          <p:nvPr/>
        </p:nvSpPr>
        <p:spPr bwMode="auto">
          <a:xfrm>
            <a:off x="2974527" y="3365764"/>
            <a:ext cx="362770" cy="197745"/>
          </a:xfrm>
          <a:custGeom>
            <a:avLst/>
            <a:gdLst>
              <a:gd name="T0" fmla="*/ 0 w 255"/>
              <a:gd name="T1" fmla="*/ 0 h 139"/>
              <a:gd name="T2" fmla="*/ 95 w 255"/>
              <a:gd name="T3" fmla="*/ 139 h 139"/>
              <a:gd name="T4" fmla="*/ 255 w 255"/>
              <a:gd name="T5" fmla="*/ 0 h 139"/>
              <a:gd name="T6" fmla="*/ 0 w 255"/>
              <a:gd name="T7" fmla="*/ 0 h 139"/>
            </a:gdLst>
            <a:ahLst/>
            <a:cxnLst>
              <a:cxn ang="0">
                <a:pos x="T0" y="T1"/>
              </a:cxn>
              <a:cxn ang="0">
                <a:pos x="T2" y="T3"/>
              </a:cxn>
              <a:cxn ang="0">
                <a:pos x="T4" y="T5"/>
              </a:cxn>
              <a:cxn ang="0">
                <a:pos x="T6" y="T7"/>
              </a:cxn>
            </a:cxnLst>
            <a:rect l="0" t="0" r="r" b="b"/>
            <a:pathLst>
              <a:path w="255" h="139">
                <a:moveTo>
                  <a:pt x="0" y="0"/>
                </a:moveTo>
                <a:lnTo>
                  <a:pt x="95" y="139"/>
                </a:lnTo>
                <a:lnTo>
                  <a:pt x="255" y="0"/>
                </a:lnTo>
                <a:lnTo>
                  <a:pt x="0" y="0"/>
                </a:lnTo>
                <a:close/>
              </a:path>
            </a:pathLst>
          </a:custGeom>
          <a:solidFill>
            <a:schemeClr val="accent1">
              <a:lumMod val="75000"/>
            </a:schemeClr>
          </a:solidFill>
          <a:ln>
            <a:noFill/>
          </a:ln>
        </p:spPr>
        <p:txBody>
          <a:bodyPr vert="horz" wrap="square" lIns="96435" tIns="48218" rIns="96435" bIns="48218" numCol="1" anchor="t" anchorCtr="0" compatLnSpc="1"/>
          <a:lstStyle/>
          <a:p>
            <a:endParaRPr lang="en-US"/>
          </a:p>
        </p:txBody>
      </p:sp>
      <p:sp>
        <p:nvSpPr>
          <p:cNvPr id="43" name="Freeform 54"/>
          <p:cNvSpPr/>
          <p:nvPr/>
        </p:nvSpPr>
        <p:spPr bwMode="auto">
          <a:xfrm>
            <a:off x="3109675" y="3365764"/>
            <a:ext cx="227621" cy="425366"/>
          </a:xfrm>
          <a:custGeom>
            <a:avLst/>
            <a:gdLst>
              <a:gd name="T0" fmla="*/ 160 w 160"/>
              <a:gd name="T1" fmla="*/ 0 h 299"/>
              <a:gd name="T2" fmla="*/ 25 w 160"/>
              <a:gd name="T3" fmla="*/ 299 h 299"/>
              <a:gd name="T4" fmla="*/ 0 w 160"/>
              <a:gd name="T5" fmla="*/ 139 h 299"/>
              <a:gd name="T6" fmla="*/ 160 w 160"/>
              <a:gd name="T7" fmla="*/ 0 h 299"/>
            </a:gdLst>
            <a:ahLst/>
            <a:cxnLst>
              <a:cxn ang="0">
                <a:pos x="T0" y="T1"/>
              </a:cxn>
              <a:cxn ang="0">
                <a:pos x="T2" y="T3"/>
              </a:cxn>
              <a:cxn ang="0">
                <a:pos x="T4" y="T5"/>
              </a:cxn>
              <a:cxn ang="0">
                <a:pos x="T6" y="T7"/>
              </a:cxn>
            </a:cxnLst>
            <a:rect l="0" t="0" r="r" b="b"/>
            <a:pathLst>
              <a:path w="160" h="299">
                <a:moveTo>
                  <a:pt x="160" y="0"/>
                </a:moveTo>
                <a:lnTo>
                  <a:pt x="25" y="299"/>
                </a:lnTo>
                <a:lnTo>
                  <a:pt x="0" y="139"/>
                </a:lnTo>
                <a:lnTo>
                  <a:pt x="160" y="0"/>
                </a:lnTo>
                <a:close/>
              </a:path>
            </a:pathLst>
          </a:custGeom>
          <a:solidFill>
            <a:schemeClr val="accent1">
              <a:lumMod val="60000"/>
              <a:lumOff val="40000"/>
            </a:schemeClr>
          </a:solidFill>
          <a:ln>
            <a:noFill/>
          </a:ln>
        </p:spPr>
        <p:txBody>
          <a:bodyPr vert="horz" wrap="square" lIns="96435" tIns="48218" rIns="96435" bIns="48218" numCol="1" anchor="t" anchorCtr="0" compatLnSpc="1"/>
          <a:lstStyle/>
          <a:p>
            <a:endParaRPr lang="en-US"/>
          </a:p>
        </p:txBody>
      </p:sp>
      <p:sp>
        <p:nvSpPr>
          <p:cNvPr id="44" name="Oval 55"/>
          <p:cNvSpPr>
            <a:spLocks noChangeArrowheads="1"/>
          </p:cNvSpPr>
          <p:nvPr/>
        </p:nvSpPr>
        <p:spPr bwMode="auto">
          <a:xfrm>
            <a:off x="3068419" y="2327247"/>
            <a:ext cx="775332" cy="775332"/>
          </a:xfrm>
          <a:prstGeom prst="ellipse">
            <a:avLst/>
          </a:prstGeom>
          <a:solidFill>
            <a:schemeClr val="accent1">
              <a:lumMod val="60000"/>
              <a:lumOff val="40000"/>
            </a:schemeClr>
          </a:solidFill>
          <a:ln>
            <a:noFill/>
          </a:ln>
        </p:spPr>
        <p:txBody>
          <a:bodyPr vert="horz" wrap="square" lIns="96435" tIns="48218" rIns="96435" bIns="48218" numCol="1" anchor="t" anchorCtr="0" compatLnSpc="1"/>
          <a:lstStyle/>
          <a:p>
            <a:endParaRPr lang="en-US"/>
          </a:p>
        </p:txBody>
      </p:sp>
      <p:sp>
        <p:nvSpPr>
          <p:cNvPr id="46" name="Oval 86"/>
          <p:cNvSpPr>
            <a:spLocks noChangeArrowheads="1"/>
          </p:cNvSpPr>
          <p:nvPr/>
        </p:nvSpPr>
        <p:spPr bwMode="auto">
          <a:xfrm>
            <a:off x="4763974" y="4159590"/>
            <a:ext cx="354234" cy="358502"/>
          </a:xfrm>
          <a:prstGeom prst="ellipse">
            <a:avLst/>
          </a:prstGeom>
          <a:solidFill>
            <a:schemeClr val="accent2"/>
          </a:solidFill>
          <a:ln>
            <a:noFill/>
          </a:ln>
        </p:spPr>
        <p:txBody>
          <a:bodyPr vert="horz" wrap="square" lIns="96435" tIns="48218" rIns="96435" bIns="48218" numCol="1" anchor="t" anchorCtr="0" compatLnSpc="1"/>
          <a:lstStyle/>
          <a:p>
            <a:endParaRPr lang="en-US"/>
          </a:p>
        </p:txBody>
      </p:sp>
      <p:sp>
        <p:nvSpPr>
          <p:cNvPr id="47" name="Oval 87"/>
          <p:cNvSpPr>
            <a:spLocks noChangeArrowheads="1"/>
          </p:cNvSpPr>
          <p:nvPr/>
        </p:nvSpPr>
        <p:spPr bwMode="auto">
          <a:xfrm>
            <a:off x="4829414" y="4225031"/>
            <a:ext cx="224775" cy="227621"/>
          </a:xfrm>
          <a:prstGeom prst="ellipse">
            <a:avLst/>
          </a:prstGeom>
          <a:solidFill>
            <a:schemeClr val="accent2">
              <a:lumMod val="60000"/>
              <a:lumOff val="40000"/>
            </a:schemeClr>
          </a:solidFill>
          <a:ln>
            <a:noFill/>
          </a:ln>
        </p:spPr>
        <p:txBody>
          <a:bodyPr vert="horz" wrap="square" lIns="96435" tIns="48218" rIns="96435" bIns="48218" numCol="1" anchor="t" anchorCtr="0" compatLnSpc="1"/>
          <a:lstStyle/>
          <a:p>
            <a:endParaRPr lang="en-US"/>
          </a:p>
        </p:txBody>
      </p:sp>
      <p:sp>
        <p:nvSpPr>
          <p:cNvPr id="48" name="Freeform 88"/>
          <p:cNvSpPr/>
          <p:nvPr/>
        </p:nvSpPr>
        <p:spPr bwMode="auto">
          <a:xfrm>
            <a:off x="4542261" y="1894769"/>
            <a:ext cx="1658783" cy="1503717"/>
          </a:xfrm>
          <a:custGeom>
            <a:avLst/>
            <a:gdLst>
              <a:gd name="T0" fmla="*/ 320 w 1166"/>
              <a:gd name="T1" fmla="*/ 1057 h 1057"/>
              <a:gd name="T2" fmla="*/ 145 w 1166"/>
              <a:gd name="T3" fmla="*/ 819 h 1057"/>
              <a:gd name="T4" fmla="*/ 0 w 1166"/>
              <a:gd name="T5" fmla="*/ 354 h 1057"/>
              <a:gd name="T6" fmla="*/ 377 w 1166"/>
              <a:gd name="T7" fmla="*/ 22 h 1057"/>
              <a:gd name="T8" fmla="*/ 937 w 1166"/>
              <a:gd name="T9" fmla="*/ 0 h 1057"/>
              <a:gd name="T10" fmla="*/ 1166 w 1166"/>
              <a:gd name="T11" fmla="*/ 624 h 1057"/>
              <a:gd name="T12" fmla="*/ 731 w 1166"/>
              <a:gd name="T13" fmla="*/ 1057 h 1057"/>
              <a:gd name="T14" fmla="*/ 320 w 1166"/>
              <a:gd name="T15" fmla="*/ 1057 h 10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6" h="1057">
                <a:moveTo>
                  <a:pt x="320" y="1057"/>
                </a:moveTo>
                <a:lnTo>
                  <a:pt x="145" y="819"/>
                </a:lnTo>
                <a:lnTo>
                  <a:pt x="0" y="354"/>
                </a:lnTo>
                <a:lnTo>
                  <a:pt x="377" y="22"/>
                </a:lnTo>
                <a:lnTo>
                  <a:pt x="937" y="0"/>
                </a:lnTo>
                <a:lnTo>
                  <a:pt x="1166" y="624"/>
                </a:lnTo>
                <a:lnTo>
                  <a:pt x="731" y="1057"/>
                </a:lnTo>
                <a:lnTo>
                  <a:pt x="320" y="1057"/>
                </a:ln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50" name="Freeform 89"/>
          <p:cNvSpPr/>
          <p:nvPr/>
        </p:nvSpPr>
        <p:spPr bwMode="auto">
          <a:xfrm>
            <a:off x="5260688" y="3398485"/>
            <a:ext cx="194901" cy="392645"/>
          </a:xfrm>
          <a:custGeom>
            <a:avLst/>
            <a:gdLst>
              <a:gd name="T0" fmla="*/ 0 w 137"/>
              <a:gd name="T1" fmla="*/ 0 h 276"/>
              <a:gd name="T2" fmla="*/ 42 w 137"/>
              <a:gd name="T3" fmla="*/ 276 h 276"/>
              <a:gd name="T4" fmla="*/ 137 w 137"/>
              <a:gd name="T5" fmla="*/ 110 h 276"/>
              <a:gd name="T6" fmla="*/ 0 w 137"/>
              <a:gd name="T7" fmla="*/ 0 h 276"/>
            </a:gdLst>
            <a:ahLst/>
            <a:cxnLst>
              <a:cxn ang="0">
                <a:pos x="T0" y="T1"/>
              </a:cxn>
              <a:cxn ang="0">
                <a:pos x="T2" y="T3"/>
              </a:cxn>
              <a:cxn ang="0">
                <a:pos x="T4" y="T5"/>
              </a:cxn>
              <a:cxn ang="0">
                <a:pos x="T6" y="T7"/>
              </a:cxn>
            </a:cxnLst>
            <a:rect l="0" t="0" r="r" b="b"/>
            <a:pathLst>
              <a:path w="137" h="276">
                <a:moveTo>
                  <a:pt x="0" y="0"/>
                </a:moveTo>
                <a:lnTo>
                  <a:pt x="42" y="276"/>
                </a:lnTo>
                <a:lnTo>
                  <a:pt x="137" y="110"/>
                </a:lnTo>
                <a:lnTo>
                  <a:pt x="0" y="0"/>
                </a:lnTo>
                <a:close/>
              </a:path>
            </a:pathLst>
          </a:custGeom>
          <a:solidFill>
            <a:schemeClr val="accent2">
              <a:lumMod val="60000"/>
              <a:lumOff val="40000"/>
            </a:schemeClr>
          </a:solidFill>
          <a:ln>
            <a:noFill/>
          </a:ln>
        </p:spPr>
        <p:txBody>
          <a:bodyPr vert="horz" wrap="square" lIns="96435" tIns="48218" rIns="96435" bIns="48218" numCol="1" anchor="t" anchorCtr="0" compatLnSpc="1"/>
          <a:lstStyle/>
          <a:p>
            <a:endParaRPr lang="en-US"/>
          </a:p>
        </p:txBody>
      </p:sp>
      <p:sp>
        <p:nvSpPr>
          <p:cNvPr id="51" name="Freeform 90"/>
          <p:cNvSpPr/>
          <p:nvPr/>
        </p:nvSpPr>
        <p:spPr bwMode="auto">
          <a:xfrm>
            <a:off x="5260688" y="3398486"/>
            <a:ext cx="321513" cy="156489"/>
          </a:xfrm>
          <a:custGeom>
            <a:avLst/>
            <a:gdLst>
              <a:gd name="T0" fmla="*/ 137 w 226"/>
              <a:gd name="T1" fmla="*/ 110 h 110"/>
              <a:gd name="T2" fmla="*/ 0 w 226"/>
              <a:gd name="T3" fmla="*/ 0 h 110"/>
              <a:gd name="T4" fmla="*/ 226 w 226"/>
              <a:gd name="T5" fmla="*/ 0 h 110"/>
              <a:gd name="T6" fmla="*/ 137 w 226"/>
              <a:gd name="T7" fmla="*/ 110 h 110"/>
            </a:gdLst>
            <a:ahLst/>
            <a:cxnLst>
              <a:cxn ang="0">
                <a:pos x="T0" y="T1"/>
              </a:cxn>
              <a:cxn ang="0">
                <a:pos x="T2" y="T3"/>
              </a:cxn>
              <a:cxn ang="0">
                <a:pos x="T4" y="T5"/>
              </a:cxn>
              <a:cxn ang="0">
                <a:pos x="T6" y="T7"/>
              </a:cxn>
            </a:cxnLst>
            <a:rect l="0" t="0" r="r" b="b"/>
            <a:pathLst>
              <a:path w="226" h="110">
                <a:moveTo>
                  <a:pt x="137" y="110"/>
                </a:moveTo>
                <a:lnTo>
                  <a:pt x="0" y="0"/>
                </a:lnTo>
                <a:lnTo>
                  <a:pt x="226" y="0"/>
                </a:lnTo>
                <a:lnTo>
                  <a:pt x="137" y="110"/>
                </a:lnTo>
                <a:close/>
              </a:path>
            </a:pathLst>
          </a:custGeom>
          <a:solidFill>
            <a:schemeClr val="accent2">
              <a:lumMod val="75000"/>
            </a:schemeClr>
          </a:solidFill>
          <a:ln>
            <a:noFill/>
          </a:ln>
        </p:spPr>
        <p:txBody>
          <a:bodyPr vert="horz" wrap="square" lIns="96435" tIns="48218" rIns="96435" bIns="48218" numCol="1" anchor="t" anchorCtr="0" compatLnSpc="1"/>
          <a:lstStyle/>
          <a:p>
            <a:endParaRPr lang="en-US"/>
          </a:p>
        </p:txBody>
      </p:sp>
      <p:sp>
        <p:nvSpPr>
          <p:cNvPr id="53" name="Oval 91"/>
          <p:cNvSpPr>
            <a:spLocks noChangeArrowheads="1"/>
          </p:cNvSpPr>
          <p:nvPr/>
        </p:nvSpPr>
        <p:spPr bwMode="auto">
          <a:xfrm>
            <a:off x="4984698" y="2327247"/>
            <a:ext cx="773909" cy="775332"/>
          </a:xfrm>
          <a:prstGeom prst="ellipse">
            <a:avLst/>
          </a:prstGeom>
          <a:solidFill>
            <a:schemeClr val="accent2">
              <a:lumMod val="60000"/>
              <a:lumOff val="40000"/>
            </a:schemeClr>
          </a:solidFill>
          <a:ln>
            <a:noFill/>
          </a:ln>
        </p:spPr>
        <p:txBody>
          <a:bodyPr vert="horz" wrap="square" lIns="96435" tIns="48218" rIns="96435" bIns="48218" numCol="1" anchor="t" anchorCtr="0" compatLnSpc="1"/>
          <a:lstStyle/>
          <a:p>
            <a:endParaRPr lang="en-US"/>
          </a:p>
        </p:txBody>
      </p:sp>
      <p:sp>
        <p:nvSpPr>
          <p:cNvPr id="55" name="Oval 164"/>
          <p:cNvSpPr>
            <a:spLocks noChangeArrowheads="1"/>
          </p:cNvSpPr>
          <p:nvPr/>
        </p:nvSpPr>
        <p:spPr bwMode="auto">
          <a:xfrm>
            <a:off x="7730183" y="4159590"/>
            <a:ext cx="354234" cy="358502"/>
          </a:xfrm>
          <a:prstGeom prst="ellipse">
            <a:avLst/>
          </a:prstGeom>
          <a:solidFill>
            <a:schemeClr val="accent3"/>
          </a:solidFill>
          <a:ln>
            <a:noFill/>
          </a:ln>
        </p:spPr>
        <p:txBody>
          <a:bodyPr vert="horz" wrap="square" lIns="96435" tIns="48218" rIns="96435" bIns="48218" numCol="1" anchor="t" anchorCtr="0" compatLnSpc="1"/>
          <a:lstStyle/>
          <a:p>
            <a:endParaRPr lang="en-US"/>
          </a:p>
        </p:txBody>
      </p:sp>
      <p:sp>
        <p:nvSpPr>
          <p:cNvPr id="57" name="Oval 165"/>
          <p:cNvSpPr>
            <a:spLocks noChangeArrowheads="1"/>
          </p:cNvSpPr>
          <p:nvPr/>
        </p:nvSpPr>
        <p:spPr bwMode="auto">
          <a:xfrm>
            <a:off x="7794200" y="4225031"/>
            <a:ext cx="224775" cy="227621"/>
          </a:xfrm>
          <a:prstGeom prst="ellipse">
            <a:avLst/>
          </a:prstGeom>
          <a:solidFill>
            <a:schemeClr val="accent3">
              <a:lumMod val="60000"/>
              <a:lumOff val="40000"/>
            </a:schemeClr>
          </a:solidFill>
          <a:ln>
            <a:noFill/>
          </a:ln>
        </p:spPr>
        <p:txBody>
          <a:bodyPr vert="horz" wrap="square" lIns="96435" tIns="48218" rIns="96435" bIns="48218" numCol="1" anchor="t" anchorCtr="0" compatLnSpc="1"/>
          <a:lstStyle/>
          <a:p>
            <a:endParaRPr lang="en-US"/>
          </a:p>
        </p:txBody>
      </p:sp>
      <p:sp>
        <p:nvSpPr>
          <p:cNvPr id="60" name="Freeform 166"/>
          <p:cNvSpPr/>
          <p:nvPr/>
        </p:nvSpPr>
        <p:spPr bwMode="auto">
          <a:xfrm>
            <a:off x="7327765" y="3398485"/>
            <a:ext cx="194901" cy="392645"/>
          </a:xfrm>
          <a:custGeom>
            <a:avLst/>
            <a:gdLst>
              <a:gd name="T0" fmla="*/ 0 w 137"/>
              <a:gd name="T1" fmla="*/ 0 h 276"/>
              <a:gd name="T2" fmla="*/ 42 w 137"/>
              <a:gd name="T3" fmla="*/ 276 h 276"/>
              <a:gd name="T4" fmla="*/ 137 w 137"/>
              <a:gd name="T5" fmla="*/ 110 h 276"/>
              <a:gd name="T6" fmla="*/ 0 w 137"/>
              <a:gd name="T7" fmla="*/ 0 h 276"/>
            </a:gdLst>
            <a:ahLst/>
            <a:cxnLst>
              <a:cxn ang="0">
                <a:pos x="T0" y="T1"/>
              </a:cxn>
              <a:cxn ang="0">
                <a:pos x="T2" y="T3"/>
              </a:cxn>
              <a:cxn ang="0">
                <a:pos x="T4" y="T5"/>
              </a:cxn>
              <a:cxn ang="0">
                <a:pos x="T6" y="T7"/>
              </a:cxn>
            </a:cxnLst>
            <a:rect l="0" t="0" r="r" b="b"/>
            <a:pathLst>
              <a:path w="137" h="276">
                <a:moveTo>
                  <a:pt x="0" y="0"/>
                </a:moveTo>
                <a:lnTo>
                  <a:pt x="42" y="276"/>
                </a:lnTo>
                <a:lnTo>
                  <a:pt x="137" y="110"/>
                </a:lnTo>
                <a:lnTo>
                  <a:pt x="0" y="0"/>
                </a:lnTo>
                <a:close/>
              </a:path>
            </a:pathLst>
          </a:custGeom>
          <a:solidFill>
            <a:schemeClr val="accent3">
              <a:lumMod val="60000"/>
              <a:lumOff val="40000"/>
            </a:schemeClr>
          </a:solidFill>
          <a:ln>
            <a:noFill/>
          </a:ln>
        </p:spPr>
        <p:txBody>
          <a:bodyPr vert="horz" wrap="square" lIns="96435" tIns="48218" rIns="96435" bIns="48218" numCol="1" anchor="t" anchorCtr="0" compatLnSpc="1"/>
          <a:lstStyle/>
          <a:p>
            <a:endParaRPr lang="en-US"/>
          </a:p>
        </p:txBody>
      </p:sp>
      <p:sp>
        <p:nvSpPr>
          <p:cNvPr id="61" name="Freeform 167"/>
          <p:cNvSpPr/>
          <p:nvPr/>
        </p:nvSpPr>
        <p:spPr bwMode="auto">
          <a:xfrm>
            <a:off x="7327765" y="3398486"/>
            <a:ext cx="330050" cy="156489"/>
          </a:xfrm>
          <a:custGeom>
            <a:avLst/>
            <a:gdLst>
              <a:gd name="T0" fmla="*/ 137 w 232"/>
              <a:gd name="T1" fmla="*/ 110 h 110"/>
              <a:gd name="T2" fmla="*/ 0 w 232"/>
              <a:gd name="T3" fmla="*/ 0 h 110"/>
              <a:gd name="T4" fmla="*/ 232 w 232"/>
              <a:gd name="T5" fmla="*/ 0 h 110"/>
              <a:gd name="T6" fmla="*/ 137 w 232"/>
              <a:gd name="T7" fmla="*/ 110 h 110"/>
            </a:gdLst>
            <a:ahLst/>
            <a:cxnLst>
              <a:cxn ang="0">
                <a:pos x="T0" y="T1"/>
              </a:cxn>
              <a:cxn ang="0">
                <a:pos x="T2" y="T3"/>
              </a:cxn>
              <a:cxn ang="0">
                <a:pos x="T4" y="T5"/>
              </a:cxn>
              <a:cxn ang="0">
                <a:pos x="T6" y="T7"/>
              </a:cxn>
            </a:cxnLst>
            <a:rect l="0" t="0" r="r" b="b"/>
            <a:pathLst>
              <a:path w="232" h="110">
                <a:moveTo>
                  <a:pt x="137" y="110"/>
                </a:moveTo>
                <a:lnTo>
                  <a:pt x="0" y="0"/>
                </a:lnTo>
                <a:lnTo>
                  <a:pt x="232" y="0"/>
                </a:lnTo>
                <a:lnTo>
                  <a:pt x="137" y="110"/>
                </a:lnTo>
                <a:close/>
              </a:path>
            </a:pathLst>
          </a:custGeom>
          <a:solidFill>
            <a:schemeClr val="accent3">
              <a:lumMod val="75000"/>
            </a:schemeClr>
          </a:solidFill>
          <a:ln>
            <a:noFill/>
          </a:ln>
        </p:spPr>
        <p:txBody>
          <a:bodyPr vert="horz" wrap="square" lIns="96435" tIns="48218" rIns="96435" bIns="48218" numCol="1" anchor="t" anchorCtr="0" compatLnSpc="1"/>
          <a:lstStyle/>
          <a:p>
            <a:endParaRPr lang="en-US"/>
          </a:p>
        </p:txBody>
      </p:sp>
      <p:sp>
        <p:nvSpPr>
          <p:cNvPr id="62" name="Freeform 168"/>
          <p:cNvSpPr/>
          <p:nvPr/>
        </p:nvSpPr>
        <p:spPr bwMode="auto">
          <a:xfrm>
            <a:off x="6585154" y="1823638"/>
            <a:ext cx="1623217" cy="1574848"/>
          </a:xfrm>
          <a:custGeom>
            <a:avLst/>
            <a:gdLst>
              <a:gd name="T0" fmla="*/ 754 w 1141"/>
              <a:gd name="T1" fmla="*/ 1107 h 1107"/>
              <a:gd name="T2" fmla="*/ 124 w 1141"/>
              <a:gd name="T3" fmla="*/ 1107 h 1107"/>
              <a:gd name="T4" fmla="*/ 0 w 1141"/>
              <a:gd name="T5" fmla="*/ 486 h 1107"/>
              <a:gd name="T6" fmla="*/ 396 w 1141"/>
              <a:gd name="T7" fmla="*/ 0 h 1107"/>
              <a:gd name="T8" fmla="*/ 1141 w 1141"/>
              <a:gd name="T9" fmla="*/ 482 h 1107"/>
              <a:gd name="T10" fmla="*/ 973 w 1141"/>
              <a:gd name="T11" fmla="*/ 1036 h 1107"/>
              <a:gd name="T12" fmla="*/ 754 w 1141"/>
              <a:gd name="T13" fmla="*/ 1107 h 1107"/>
            </a:gdLst>
            <a:ahLst/>
            <a:cxnLst>
              <a:cxn ang="0">
                <a:pos x="T0" y="T1"/>
              </a:cxn>
              <a:cxn ang="0">
                <a:pos x="T2" y="T3"/>
              </a:cxn>
              <a:cxn ang="0">
                <a:pos x="T4" y="T5"/>
              </a:cxn>
              <a:cxn ang="0">
                <a:pos x="T6" y="T7"/>
              </a:cxn>
              <a:cxn ang="0">
                <a:pos x="T8" y="T9"/>
              </a:cxn>
              <a:cxn ang="0">
                <a:pos x="T10" y="T11"/>
              </a:cxn>
              <a:cxn ang="0">
                <a:pos x="T12" y="T13"/>
              </a:cxn>
            </a:cxnLst>
            <a:rect l="0" t="0" r="r" b="b"/>
            <a:pathLst>
              <a:path w="1141" h="1107">
                <a:moveTo>
                  <a:pt x="754" y="1107"/>
                </a:moveTo>
                <a:lnTo>
                  <a:pt x="124" y="1107"/>
                </a:lnTo>
                <a:lnTo>
                  <a:pt x="0" y="486"/>
                </a:lnTo>
                <a:lnTo>
                  <a:pt x="396" y="0"/>
                </a:lnTo>
                <a:lnTo>
                  <a:pt x="1141" y="482"/>
                </a:lnTo>
                <a:lnTo>
                  <a:pt x="973" y="1036"/>
                </a:lnTo>
                <a:lnTo>
                  <a:pt x="754" y="1107"/>
                </a:lnTo>
                <a:close/>
              </a:path>
            </a:pathLst>
          </a:custGeom>
          <a:solidFill>
            <a:schemeClr val="accent3"/>
          </a:solidFill>
          <a:ln>
            <a:noFill/>
          </a:ln>
        </p:spPr>
        <p:txBody>
          <a:bodyPr vert="horz" wrap="square" lIns="96435" tIns="48218" rIns="96435" bIns="48218" numCol="1" anchor="t" anchorCtr="0" compatLnSpc="1"/>
          <a:lstStyle/>
          <a:p>
            <a:endParaRPr lang="en-US"/>
          </a:p>
        </p:txBody>
      </p:sp>
      <p:sp>
        <p:nvSpPr>
          <p:cNvPr id="68" name="Oval 169"/>
          <p:cNvSpPr>
            <a:spLocks noChangeArrowheads="1"/>
          </p:cNvSpPr>
          <p:nvPr/>
        </p:nvSpPr>
        <p:spPr bwMode="auto">
          <a:xfrm>
            <a:off x="6980644" y="2327247"/>
            <a:ext cx="775332" cy="775332"/>
          </a:xfrm>
          <a:prstGeom prst="ellipse">
            <a:avLst/>
          </a:prstGeom>
          <a:solidFill>
            <a:schemeClr val="accent3">
              <a:lumMod val="60000"/>
              <a:lumOff val="40000"/>
            </a:schemeClr>
          </a:solidFill>
          <a:ln>
            <a:noFill/>
          </a:ln>
        </p:spPr>
        <p:txBody>
          <a:bodyPr vert="horz" wrap="square" lIns="96435" tIns="48218" rIns="96435" bIns="48218" numCol="1" anchor="t" anchorCtr="0" compatLnSpc="1"/>
          <a:lstStyle/>
          <a:p>
            <a:endParaRPr lang="en-US"/>
          </a:p>
        </p:txBody>
      </p:sp>
      <p:sp>
        <p:nvSpPr>
          <p:cNvPr id="73" name="Oval 231"/>
          <p:cNvSpPr>
            <a:spLocks noChangeArrowheads="1"/>
          </p:cNvSpPr>
          <p:nvPr/>
        </p:nvSpPr>
        <p:spPr bwMode="auto">
          <a:xfrm>
            <a:off x="10660960" y="4159590"/>
            <a:ext cx="354234" cy="358502"/>
          </a:xfrm>
          <a:prstGeom prst="ellipse">
            <a:avLst/>
          </a:prstGeom>
          <a:solidFill>
            <a:schemeClr val="accent4"/>
          </a:solidFill>
          <a:ln>
            <a:noFill/>
          </a:ln>
        </p:spPr>
        <p:txBody>
          <a:bodyPr vert="horz" wrap="square" lIns="96435" tIns="48218" rIns="96435" bIns="48218" numCol="1" anchor="t" anchorCtr="0" compatLnSpc="1"/>
          <a:lstStyle/>
          <a:p>
            <a:endParaRPr lang="en-US"/>
          </a:p>
        </p:txBody>
      </p:sp>
      <p:sp>
        <p:nvSpPr>
          <p:cNvPr id="76" name="Oval 232"/>
          <p:cNvSpPr>
            <a:spLocks noChangeArrowheads="1"/>
          </p:cNvSpPr>
          <p:nvPr/>
        </p:nvSpPr>
        <p:spPr bwMode="auto">
          <a:xfrm>
            <a:off x="10726400" y="4225031"/>
            <a:ext cx="224775" cy="227621"/>
          </a:xfrm>
          <a:prstGeom prst="ellipse">
            <a:avLst/>
          </a:prstGeom>
          <a:solidFill>
            <a:schemeClr val="accent4">
              <a:lumMod val="60000"/>
              <a:lumOff val="40000"/>
            </a:schemeClr>
          </a:solidFill>
          <a:ln>
            <a:noFill/>
          </a:ln>
        </p:spPr>
        <p:txBody>
          <a:bodyPr vert="horz" wrap="square" lIns="96435" tIns="48218" rIns="96435" bIns="48218" numCol="1" anchor="t" anchorCtr="0" compatLnSpc="1"/>
          <a:lstStyle/>
          <a:p>
            <a:endParaRPr lang="en-US"/>
          </a:p>
        </p:txBody>
      </p:sp>
      <p:sp>
        <p:nvSpPr>
          <p:cNvPr id="82" name="Freeform 233"/>
          <p:cNvSpPr/>
          <p:nvPr/>
        </p:nvSpPr>
        <p:spPr bwMode="auto">
          <a:xfrm>
            <a:off x="8711980" y="1899037"/>
            <a:ext cx="1606146" cy="1424050"/>
          </a:xfrm>
          <a:custGeom>
            <a:avLst/>
            <a:gdLst>
              <a:gd name="T0" fmla="*/ 672 w 1129"/>
              <a:gd name="T1" fmla="*/ 1001 h 1001"/>
              <a:gd name="T2" fmla="*/ 242 w 1129"/>
              <a:gd name="T3" fmla="*/ 1001 h 1001"/>
              <a:gd name="T4" fmla="*/ 0 w 1129"/>
              <a:gd name="T5" fmla="*/ 736 h 1001"/>
              <a:gd name="T6" fmla="*/ 276 w 1129"/>
              <a:gd name="T7" fmla="*/ 0 h 1001"/>
              <a:gd name="T8" fmla="*/ 1129 w 1129"/>
              <a:gd name="T9" fmla="*/ 336 h 1001"/>
              <a:gd name="T10" fmla="*/ 1034 w 1129"/>
              <a:gd name="T11" fmla="*/ 846 h 1001"/>
              <a:gd name="T12" fmla="*/ 672 w 1129"/>
              <a:gd name="T13" fmla="*/ 1001 h 1001"/>
            </a:gdLst>
            <a:ahLst/>
            <a:cxnLst>
              <a:cxn ang="0">
                <a:pos x="T0" y="T1"/>
              </a:cxn>
              <a:cxn ang="0">
                <a:pos x="T2" y="T3"/>
              </a:cxn>
              <a:cxn ang="0">
                <a:pos x="T4" y="T5"/>
              </a:cxn>
              <a:cxn ang="0">
                <a:pos x="T6" y="T7"/>
              </a:cxn>
              <a:cxn ang="0">
                <a:pos x="T8" y="T9"/>
              </a:cxn>
              <a:cxn ang="0">
                <a:pos x="T10" y="T11"/>
              </a:cxn>
              <a:cxn ang="0">
                <a:pos x="T12" y="T13"/>
              </a:cxn>
            </a:cxnLst>
            <a:rect l="0" t="0" r="r" b="b"/>
            <a:pathLst>
              <a:path w="1129" h="1001">
                <a:moveTo>
                  <a:pt x="672" y="1001"/>
                </a:moveTo>
                <a:lnTo>
                  <a:pt x="242" y="1001"/>
                </a:lnTo>
                <a:lnTo>
                  <a:pt x="0" y="736"/>
                </a:lnTo>
                <a:lnTo>
                  <a:pt x="276" y="0"/>
                </a:lnTo>
                <a:lnTo>
                  <a:pt x="1129" y="336"/>
                </a:lnTo>
                <a:lnTo>
                  <a:pt x="1034" y="846"/>
                </a:lnTo>
                <a:lnTo>
                  <a:pt x="672" y="1001"/>
                </a:lnTo>
                <a:close/>
              </a:path>
            </a:pathLst>
          </a:custGeom>
          <a:solidFill>
            <a:schemeClr val="accent4"/>
          </a:solidFill>
          <a:ln>
            <a:noFill/>
          </a:ln>
        </p:spPr>
        <p:txBody>
          <a:bodyPr vert="horz" wrap="square" lIns="96435" tIns="48218" rIns="96435" bIns="48218" numCol="1" anchor="t" anchorCtr="0" compatLnSpc="1"/>
          <a:lstStyle/>
          <a:p>
            <a:endParaRPr lang="en-US"/>
          </a:p>
        </p:txBody>
      </p:sp>
      <p:sp>
        <p:nvSpPr>
          <p:cNvPr id="85" name="Freeform 234"/>
          <p:cNvSpPr/>
          <p:nvPr/>
        </p:nvSpPr>
        <p:spPr bwMode="auto">
          <a:xfrm>
            <a:off x="9290989" y="3323085"/>
            <a:ext cx="376996" cy="246115"/>
          </a:xfrm>
          <a:custGeom>
            <a:avLst/>
            <a:gdLst>
              <a:gd name="T0" fmla="*/ 0 w 265"/>
              <a:gd name="T1" fmla="*/ 0 h 173"/>
              <a:gd name="T2" fmla="*/ 162 w 265"/>
              <a:gd name="T3" fmla="*/ 173 h 173"/>
              <a:gd name="T4" fmla="*/ 265 w 265"/>
              <a:gd name="T5" fmla="*/ 0 h 173"/>
              <a:gd name="T6" fmla="*/ 0 w 265"/>
              <a:gd name="T7" fmla="*/ 0 h 173"/>
            </a:gdLst>
            <a:ahLst/>
            <a:cxnLst>
              <a:cxn ang="0">
                <a:pos x="T0" y="T1"/>
              </a:cxn>
              <a:cxn ang="0">
                <a:pos x="T2" y="T3"/>
              </a:cxn>
              <a:cxn ang="0">
                <a:pos x="T4" y="T5"/>
              </a:cxn>
              <a:cxn ang="0">
                <a:pos x="T6" y="T7"/>
              </a:cxn>
            </a:cxnLst>
            <a:rect l="0" t="0" r="r" b="b"/>
            <a:pathLst>
              <a:path w="265" h="173">
                <a:moveTo>
                  <a:pt x="0" y="0"/>
                </a:moveTo>
                <a:lnTo>
                  <a:pt x="162" y="173"/>
                </a:lnTo>
                <a:lnTo>
                  <a:pt x="265" y="0"/>
                </a:lnTo>
                <a:lnTo>
                  <a:pt x="0" y="0"/>
                </a:lnTo>
                <a:close/>
              </a:path>
            </a:pathLst>
          </a:custGeom>
          <a:solidFill>
            <a:schemeClr val="accent4">
              <a:lumMod val="75000"/>
            </a:schemeClr>
          </a:solidFill>
          <a:ln>
            <a:noFill/>
          </a:ln>
        </p:spPr>
        <p:txBody>
          <a:bodyPr vert="horz" wrap="square" lIns="96435" tIns="48218" rIns="96435" bIns="48218" numCol="1" anchor="t" anchorCtr="0" compatLnSpc="1"/>
          <a:lstStyle/>
          <a:p>
            <a:endParaRPr lang="en-US"/>
          </a:p>
        </p:txBody>
      </p:sp>
      <p:sp>
        <p:nvSpPr>
          <p:cNvPr id="86" name="Freeform 235"/>
          <p:cNvSpPr/>
          <p:nvPr/>
        </p:nvSpPr>
        <p:spPr bwMode="auto">
          <a:xfrm>
            <a:off x="9290990" y="3323085"/>
            <a:ext cx="230465" cy="468045"/>
          </a:xfrm>
          <a:custGeom>
            <a:avLst/>
            <a:gdLst>
              <a:gd name="T0" fmla="*/ 0 w 162"/>
              <a:gd name="T1" fmla="*/ 0 h 329"/>
              <a:gd name="T2" fmla="*/ 134 w 162"/>
              <a:gd name="T3" fmla="*/ 329 h 329"/>
              <a:gd name="T4" fmla="*/ 162 w 162"/>
              <a:gd name="T5" fmla="*/ 173 h 329"/>
              <a:gd name="T6" fmla="*/ 0 w 162"/>
              <a:gd name="T7" fmla="*/ 0 h 329"/>
            </a:gdLst>
            <a:ahLst/>
            <a:cxnLst>
              <a:cxn ang="0">
                <a:pos x="T0" y="T1"/>
              </a:cxn>
              <a:cxn ang="0">
                <a:pos x="T2" y="T3"/>
              </a:cxn>
              <a:cxn ang="0">
                <a:pos x="T4" y="T5"/>
              </a:cxn>
              <a:cxn ang="0">
                <a:pos x="T6" y="T7"/>
              </a:cxn>
            </a:cxnLst>
            <a:rect l="0" t="0" r="r" b="b"/>
            <a:pathLst>
              <a:path w="162" h="329">
                <a:moveTo>
                  <a:pt x="0" y="0"/>
                </a:moveTo>
                <a:lnTo>
                  <a:pt x="134" y="329"/>
                </a:lnTo>
                <a:lnTo>
                  <a:pt x="162" y="173"/>
                </a:lnTo>
                <a:lnTo>
                  <a:pt x="0" y="0"/>
                </a:lnTo>
                <a:close/>
              </a:path>
            </a:pathLst>
          </a:custGeom>
          <a:solidFill>
            <a:schemeClr val="accent4">
              <a:lumMod val="60000"/>
              <a:lumOff val="40000"/>
            </a:schemeClr>
          </a:solidFill>
          <a:ln>
            <a:noFill/>
          </a:ln>
        </p:spPr>
        <p:txBody>
          <a:bodyPr vert="horz" wrap="square" lIns="96435" tIns="48218" rIns="96435" bIns="48218" numCol="1" anchor="t" anchorCtr="0" compatLnSpc="1"/>
          <a:lstStyle/>
          <a:p>
            <a:endParaRPr lang="en-US"/>
          </a:p>
        </p:txBody>
      </p:sp>
      <p:sp>
        <p:nvSpPr>
          <p:cNvPr id="92" name="Oval 236"/>
          <p:cNvSpPr>
            <a:spLocks noChangeArrowheads="1"/>
          </p:cNvSpPr>
          <p:nvPr/>
        </p:nvSpPr>
        <p:spPr bwMode="auto">
          <a:xfrm>
            <a:off x="9071905" y="2327247"/>
            <a:ext cx="775332" cy="775332"/>
          </a:xfrm>
          <a:prstGeom prst="ellipse">
            <a:avLst/>
          </a:prstGeom>
          <a:solidFill>
            <a:schemeClr val="accent4">
              <a:lumMod val="60000"/>
              <a:lumOff val="40000"/>
            </a:schemeClr>
          </a:solidFill>
          <a:ln>
            <a:noFill/>
          </a:ln>
        </p:spPr>
        <p:txBody>
          <a:bodyPr vert="horz" wrap="square" lIns="96435" tIns="48218" rIns="96435" bIns="48218" numCol="1" anchor="t" anchorCtr="0" compatLnSpc="1"/>
          <a:lstStyle/>
          <a:p>
            <a:endParaRPr lang="en-US" dirty="0"/>
          </a:p>
        </p:txBody>
      </p:sp>
      <p:sp>
        <p:nvSpPr>
          <p:cNvPr id="93" name="Freeform 39"/>
          <p:cNvSpPr>
            <a:spLocks noEditPoints="1"/>
          </p:cNvSpPr>
          <p:nvPr/>
        </p:nvSpPr>
        <p:spPr bwMode="auto">
          <a:xfrm>
            <a:off x="3299354" y="2559078"/>
            <a:ext cx="336225" cy="273366"/>
          </a:xfrm>
          <a:custGeom>
            <a:avLst/>
            <a:gdLst>
              <a:gd name="T0" fmla="*/ 34 w 176"/>
              <a:gd name="T1" fmla="*/ 86 h 144"/>
              <a:gd name="T2" fmla="*/ 28 w 176"/>
              <a:gd name="T3" fmla="*/ 65 h 144"/>
              <a:gd name="T4" fmla="*/ 28 w 176"/>
              <a:gd name="T5" fmla="*/ 58 h 144"/>
              <a:gd name="T6" fmla="*/ 25 w 176"/>
              <a:gd name="T7" fmla="*/ 38 h 144"/>
              <a:gd name="T8" fmla="*/ 35 w 176"/>
              <a:gd name="T9" fmla="*/ 26 h 144"/>
              <a:gd name="T10" fmla="*/ 49 w 176"/>
              <a:gd name="T11" fmla="*/ 25 h 144"/>
              <a:gd name="T12" fmla="*/ 52 w 176"/>
              <a:gd name="T13" fmla="*/ 18 h 144"/>
              <a:gd name="T14" fmla="*/ 30 w 176"/>
              <a:gd name="T15" fmla="*/ 19 h 144"/>
              <a:gd name="T16" fmla="*/ 20 w 176"/>
              <a:gd name="T17" fmla="*/ 56 h 144"/>
              <a:gd name="T18" fmla="*/ 26 w 176"/>
              <a:gd name="T19" fmla="*/ 86 h 144"/>
              <a:gd name="T20" fmla="*/ 0 w 176"/>
              <a:gd name="T21" fmla="*/ 124 h 144"/>
              <a:gd name="T22" fmla="*/ 22 w 176"/>
              <a:gd name="T23" fmla="*/ 128 h 144"/>
              <a:gd name="T24" fmla="*/ 8 w 176"/>
              <a:gd name="T25" fmla="*/ 120 h 144"/>
              <a:gd name="T26" fmla="*/ 159 w 176"/>
              <a:gd name="T27" fmla="*/ 100 h 144"/>
              <a:gd name="T28" fmla="*/ 155 w 176"/>
              <a:gd name="T29" fmla="*/ 70 h 144"/>
              <a:gd name="T30" fmla="*/ 159 w 176"/>
              <a:gd name="T31" fmla="*/ 35 h 144"/>
              <a:gd name="T32" fmla="*/ 132 w 176"/>
              <a:gd name="T33" fmla="*/ 16 h 144"/>
              <a:gd name="T34" fmla="*/ 126 w 176"/>
              <a:gd name="T35" fmla="*/ 25 h 144"/>
              <a:gd name="T36" fmla="*/ 132 w 176"/>
              <a:gd name="T37" fmla="*/ 24 h 144"/>
              <a:gd name="T38" fmla="*/ 142 w 176"/>
              <a:gd name="T39" fmla="*/ 27 h 144"/>
              <a:gd name="T40" fmla="*/ 149 w 176"/>
              <a:gd name="T41" fmla="*/ 53 h 144"/>
              <a:gd name="T42" fmla="*/ 149 w 176"/>
              <a:gd name="T43" fmla="*/ 65 h 144"/>
              <a:gd name="T44" fmla="*/ 148 w 176"/>
              <a:gd name="T45" fmla="*/ 66 h 144"/>
              <a:gd name="T46" fmla="*/ 157 w 176"/>
              <a:gd name="T47" fmla="*/ 108 h 144"/>
              <a:gd name="T48" fmla="*/ 150 w 176"/>
              <a:gd name="T49" fmla="*/ 120 h 144"/>
              <a:gd name="T50" fmla="*/ 172 w 176"/>
              <a:gd name="T51" fmla="*/ 128 h 144"/>
              <a:gd name="T52" fmla="*/ 159 w 176"/>
              <a:gd name="T53" fmla="*/ 100 h 144"/>
              <a:gd name="T54" fmla="*/ 106 w 176"/>
              <a:gd name="T55" fmla="*/ 90 h 144"/>
              <a:gd name="T56" fmla="*/ 115 w 176"/>
              <a:gd name="T57" fmla="*/ 52 h 144"/>
              <a:gd name="T58" fmla="*/ 104 w 176"/>
              <a:gd name="T59" fmla="*/ 3 h 144"/>
              <a:gd name="T60" fmla="*/ 76 w 176"/>
              <a:gd name="T61" fmla="*/ 4 h 144"/>
              <a:gd name="T62" fmla="*/ 61 w 176"/>
              <a:gd name="T63" fmla="*/ 52 h 144"/>
              <a:gd name="T64" fmla="*/ 70 w 176"/>
              <a:gd name="T65" fmla="*/ 90 h 144"/>
              <a:gd name="T66" fmla="*/ 28 w 176"/>
              <a:gd name="T67" fmla="*/ 140 h 144"/>
              <a:gd name="T68" fmla="*/ 144 w 176"/>
              <a:gd name="T69" fmla="*/ 144 h 144"/>
              <a:gd name="T70" fmla="*/ 120 w 176"/>
              <a:gd name="T71" fmla="*/ 109 h 144"/>
              <a:gd name="T72" fmla="*/ 58 w 176"/>
              <a:gd name="T73" fmla="*/ 117 h 144"/>
              <a:gd name="T74" fmla="*/ 78 w 176"/>
              <a:gd name="T75" fmla="*/ 90 h 144"/>
              <a:gd name="T76" fmla="*/ 69 w 176"/>
              <a:gd name="T77" fmla="*/ 65 h 144"/>
              <a:gd name="T78" fmla="*/ 68 w 176"/>
              <a:gd name="T79" fmla="*/ 48 h 144"/>
              <a:gd name="T80" fmla="*/ 79 w 176"/>
              <a:gd name="T81" fmla="*/ 12 h 144"/>
              <a:gd name="T82" fmla="*/ 93 w 176"/>
              <a:gd name="T83" fmla="*/ 8 h 144"/>
              <a:gd name="T84" fmla="*/ 108 w 176"/>
              <a:gd name="T85" fmla="*/ 22 h 144"/>
              <a:gd name="T86" fmla="*/ 107 w 176"/>
              <a:gd name="T87" fmla="*/ 54 h 144"/>
              <a:gd name="T88" fmla="*/ 106 w 176"/>
              <a:gd name="T89" fmla="*/ 66 h 144"/>
              <a:gd name="T90" fmla="*/ 118 w 176"/>
              <a:gd name="T91" fmla="*/ 117 h 144"/>
              <a:gd name="T92" fmla="*/ 140 w 176"/>
              <a:gd name="T93"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44">
                <a:moveTo>
                  <a:pt x="19" y="108"/>
                </a:moveTo>
                <a:cubicBezTo>
                  <a:pt x="25" y="106"/>
                  <a:pt x="34" y="100"/>
                  <a:pt x="34" y="86"/>
                </a:cubicBezTo>
                <a:cubicBezTo>
                  <a:pt x="34" y="74"/>
                  <a:pt x="30" y="69"/>
                  <a:pt x="28" y="66"/>
                </a:cubicBezTo>
                <a:cubicBezTo>
                  <a:pt x="28" y="65"/>
                  <a:pt x="28" y="65"/>
                  <a:pt x="28" y="65"/>
                </a:cubicBezTo>
                <a:cubicBezTo>
                  <a:pt x="27" y="65"/>
                  <a:pt x="27" y="65"/>
                  <a:pt x="27" y="65"/>
                </a:cubicBezTo>
                <a:cubicBezTo>
                  <a:pt x="27" y="65"/>
                  <a:pt x="27" y="63"/>
                  <a:pt x="28" y="58"/>
                </a:cubicBezTo>
                <a:cubicBezTo>
                  <a:pt x="28" y="56"/>
                  <a:pt x="28" y="54"/>
                  <a:pt x="27" y="53"/>
                </a:cubicBezTo>
                <a:cubicBezTo>
                  <a:pt x="26" y="49"/>
                  <a:pt x="23" y="43"/>
                  <a:pt x="25" y="38"/>
                </a:cubicBezTo>
                <a:cubicBezTo>
                  <a:pt x="28" y="29"/>
                  <a:pt x="30" y="28"/>
                  <a:pt x="34" y="27"/>
                </a:cubicBezTo>
                <a:cubicBezTo>
                  <a:pt x="34" y="27"/>
                  <a:pt x="34" y="26"/>
                  <a:pt x="35" y="26"/>
                </a:cubicBezTo>
                <a:cubicBezTo>
                  <a:pt x="36" y="25"/>
                  <a:pt x="40" y="24"/>
                  <a:pt x="44" y="24"/>
                </a:cubicBezTo>
                <a:cubicBezTo>
                  <a:pt x="46" y="24"/>
                  <a:pt x="48" y="24"/>
                  <a:pt x="49" y="25"/>
                </a:cubicBezTo>
                <a:cubicBezTo>
                  <a:pt x="49" y="24"/>
                  <a:pt x="50" y="22"/>
                  <a:pt x="50" y="21"/>
                </a:cubicBezTo>
                <a:cubicBezTo>
                  <a:pt x="51" y="20"/>
                  <a:pt x="51" y="19"/>
                  <a:pt x="52" y="18"/>
                </a:cubicBezTo>
                <a:cubicBezTo>
                  <a:pt x="49" y="16"/>
                  <a:pt x="47" y="16"/>
                  <a:pt x="44" y="16"/>
                </a:cubicBezTo>
                <a:cubicBezTo>
                  <a:pt x="38" y="16"/>
                  <a:pt x="33" y="18"/>
                  <a:pt x="30" y="19"/>
                </a:cubicBezTo>
                <a:cubicBezTo>
                  <a:pt x="24" y="22"/>
                  <a:pt x="21" y="25"/>
                  <a:pt x="17" y="35"/>
                </a:cubicBezTo>
                <a:cubicBezTo>
                  <a:pt x="14" y="43"/>
                  <a:pt x="18" y="52"/>
                  <a:pt x="20" y="56"/>
                </a:cubicBezTo>
                <a:cubicBezTo>
                  <a:pt x="18" y="66"/>
                  <a:pt x="21" y="70"/>
                  <a:pt x="21" y="70"/>
                </a:cubicBezTo>
                <a:cubicBezTo>
                  <a:pt x="23" y="73"/>
                  <a:pt x="26" y="76"/>
                  <a:pt x="26" y="86"/>
                </a:cubicBezTo>
                <a:cubicBezTo>
                  <a:pt x="26" y="98"/>
                  <a:pt x="17" y="100"/>
                  <a:pt x="17" y="100"/>
                </a:cubicBezTo>
                <a:cubicBezTo>
                  <a:pt x="10" y="103"/>
                  <a:pt x="0" y="108"/>
                  <a:pt x="0" y="124"/>
                </a:cubicBezTo>
                <a:cubicBezTo>
                  <a:pt x="0" y="124"/>
                  <a:pt x="0" y="128"/>
                  <a:pt x="4" y="128"/>
                </a:cubicBezTo>
                <a:cubicBezTo>
                  <a:pt x="22" y="128"/>
                  <a:pt x="22" y="128"/>
                  <a:pt x="22" y="128"/>
                </a:cubicBezTo>
                <a:cubicBezTo>
                  <a:pt x="23" y="125"/>
                  <a:pt x="24" y="122"/>
                  <a:pt x="26" y="120"/>
                </a:cubicBezTo>
                <a:cubicBezTo>
                  <a:pt x="8" y="120"/>
                  <a:pt x="8" y="120"/>
                  <a:pt x="8" y="120"/>
                </a:cubicBezTo>
                <a:cubicBezTo>
                  <a:pt x="9" y="112"/>
                  <a:pt x="14" y="110"/>
                  <a:pt x="19" y="108"/>
                </a:cubicBezTo>
                <a:moveTo>
                  <a:pt x="159" y="100"/>
                </a:moveTo>
                <a:cubicBezTo>
                  <a:pt x="159" y="100"/>
                  <a:pt x="150" y="98"/>
                  <a:pt x="150" y="86"/>
                </a:cubicBezTo>
                <a:cubicBezTo>
                  <a:pt x="150" y="76"/>
                  <a:pt x="153" y="73"/>
                  <a:pt x="155" y="70"/>
                </a:cubicBezTo>
                <a:cubicBezTo>
                  <a:pt x="155" y="70"/>
                  <a:pt x="158" y="66"/>
                  <a:pt x="156" y="56"/>
                </a:cubicBezTo>
                <a:cubicBezTo>
                  <a:pt x="158" y="52"/>
                  <a:pt x="162" y="43"/>
                  <a:pt x="159" y="35"/>
                </a:cubicBezTo>
                <a:cubicBezTo>
                  <a:pt x="155" y="25"/>
                  <a:pt x="152" y="22"/>
                  <a:pt x="146" y="19"/>
                </a:cubicBezTo>
                <a:cubicBezTo>
                  <a:pt x="143" y="18"/>
                  <a:pt x="138" y="16"/>
                  <a:pt x="132" y="16"/>
                </a:cubicBezTo>
                <a:cubicBezTo>
                  <a:pt x="129" y="16"/>
                  <a:pt x="127" y="16"/>
                  <a:pt x="124" y="18"/>
                </a:cubicBezTo>
                <a:cubicBezTo>
                  <a:pt x="125" y="20"/>
                  <a:pt x="126" y="23"/>
                  <a:pt x="126" y="25"/>
                </a:cubicBezTo>
                <a:cubicBezTo>
                  <a:pt x="127" y="25"/>
                  <a:pt x="127" y="25"/>
                  <a:pt x="127" y="25"/>
                </a:cubicBezTo>
                <a:cubicBezTo>
                  <a:pt x="128" y="24"/>
                  <a:pt x="130" y="24"/>
                  <a:pt x="132" y="24"/>
                </a:cubicBezTo>
                <a:cubicBezTo>
                  <a:pt x="136" y="24"/>
                  <a:pt x="140" y="25"/>
                  <a:pt x="141" y="26"/>
                </a:cubicBezTo>
                <a:cubicBezTo>
                  <a:pt x="142" y="26"/>
                  <a:pt x="142" y="27"/>
                  <a:pt x="142" y="27"/>
                </a:cubicBezTo>
                <a:cubicBezTo>
                  <a:pt x="146" y="28"/>
                  <a:pt x="148" y="29"/>
                  <a:pt x="151" y="38"/>
                </a:cubicBezTo>
                <a:cubicBezTo>
                  <a:pt x="153" y="43"/>
                  <a:pt x="150" y="49"/>
                  <a:pt x="149" y="53"/>
                </a:cubicBezTo>
                <a:cubicBezTo>
                  <a:pt x="148" y="54"/>
                  <a:pt x="148" y="56"/>
                  <a:pt x="148" y="58"/>
                </a:cubicBezTo>
                <a:cubicBezTo>
                  <a:pt x="149" y="63"/>
                  <a:pt x="149" y="65"/>
                  <a:pt x="149" y="65"/>
                </a:cubicBezTo>
                <a:cubicBezTo>
                  <a:pt x="149" y="65"/>
                  <a:pt x="149" y="65"/>
                  <a:pt x="148" y="65"/>
                </a:cubicBezTo>
                <a:cubicBezTo>
                  <a:pt x="148" y="66"/>
                  <a:pt x="148" y="66"/>
                  <a:pt x="148" y="66"/>
                </a:cubicBezTo>
                <a:cubicBezTo>
                  <a:pt x="146" y="69"/>
                  <a:pt x="142" y="74"/>
                  <a:pt x="142" y="86"/>
                </a:cubicBezTo>
                <a:cubicBezTo>
                  <a:pt x="142" y="100"/>
                  <a:pt x="151" y="106"/>
                  <a:pt x="157" y="108"/>
                </a:cubicBezTo>
                <a:cubicBezTo>
                  <a:pt x="162" y="110"/>
                  <a:pt x="167" y="112"/>
                  <a:pt x="168" y="120"/>
                </a:cubicBezTo>
                <a:cubicBezTo>
                  <a:pt x="150" y="120"/>
                  <a:pt x="150" y="120"/>
                  <a:pt x="150" y="120"/>
                </a:cubicBezTo>
                <a:cubicBezTo>
                  <a:pt x="152" y="122"/>
                  <a:pt x="153" y="125"/>
                  <a:pt x="154" y="128"/>
                </a:cubicBezTo>
                <a:cubicBezTo>
                  <a:pt x="172" y="128"/>
                  <a:pt x="172" y="128"/>
                  <a:pt x="172" y="128"/>
                </a:cubicBezTo>
                <a:cubicBezTo>
                  <a:pt x="176" y="128"/>
                  <a:pt x="176" y="124"/>
                  <a:pt x="176" y="124"/>
                </a:cubicBezTo>
                <a:cubicBezTo>
                  <a:pt x="176" y="108"/>
                  <a:pt x="166" y="103"/>
                  <a:pt x="159" y="100"/>
                </a:cubicBezTo>
                <a:moveTo>
                  <a:pt x="120" y="109"/>
                </a:moveTo>
                <a:cubicBezTo>
                  <a:pt x="120" y="109"/>
                  <a:pt x="106" y="105"/>
                  <a:pt x="106" y="90"/>
                </a:cubicBezTo>
                <a:cubicBezTo>
                  <a:pt x="106" y="77"/>
                  <a:pt x="111" y="73"/>
                  <a:pt x="114" y="69"/>
                </a:cubicBezTo>
                <a:cubicBezTo>
                  <a:pt x="114" y="69"/>
                  <a:pt x="118" y="65"/>
                  <a:pt x="115" y="52"/>
                </a:cubicBezTo>
                <a:cubicBezTo>
                  <a:pt x="120" y="45"/>
                  <a:pt x="122" y="33"/>
                  <a:pt x="116" y="19"/>
                </a:cubicBezTo>
                <a:cubicBezTo>
                  <a:pt x="112" y="10"/>
                  <a:pt x="109" y="5"/>
                  <a:pt x="104" y="3"/>
                </a:cubicBezTo>
                <a:cubicBezTo>
                  <a:pt x="101" y="1"/>
                  <a:pt x="97" y="0"/>
                  <a:pt x="93" y="0"/>
                </a:cubicBezTo>
                <a:cubicBezTo>
                  <a:pt x="86" y="0"/>
                  <a:pt x="79" y="3"/>
                  <a:pt x="76" y="4"/>
                </a:cubicBezTo>
                <a:cubicBezTo>
                  <a:pt x="68" y="8"/>
                  <a:pt x="63" y="11"/>
                  <a:pt x="58" y="24"/>
                </a:cubicBezTo>
                <a:cubicBezTo>
                  <a:pt x="53" y="34"/>
                  <a:pt x="58" y="46"/>
                  <a:pt x="61" y="52"/>
                </a:cubicBezTo>
                <a:cubicBezTo>
                  <a:pt x="58" y="65"/>
                  <a:pt x="62" y="69"/>
                  <a:pt x="62" y="69"/>
                </a:cubicBezTo>
                <a:cubicBezTo>
                  <a:pt x="65" y="73"/>
                  <a:pt x="70" y="77"/>
                  <a:pt x="70" y="90"/>
                </a:cubicBezTo>
                <a:cubicBezTo>
                  <a:pt x="70" y="105"/>
                  <a:pt x="56" y="109"/>
                  <a:pt x="56" y="109"/>
                </a:cubicBezTo>
                <a:cubicBezTo>
                  <a:pt x="47" y="112"/>
                  <a:pt x="28" y="118"/>
                  <a:pt x="28" y="140"/>
                </a:cubicBezTo>
                <a:cubicBezTo>
                  <a:pt x="28" y="140"/>
                  <a:pt x="28" y="144"/>
                  <a:pt x="32" y="144"/>
                </a:cubicBezTo>
                <a:cubicBezTo>
                  <a:pt x="144" y="144"/>
                  <a:pt x="144" y="144"/>
                  <a:pt x="144" y="144"/>
                </a:cubicBezTo>
                <a:cubicBezTo>
                  <a:pt x="148" y="144"/>
                  <a:pt x="148" y="140"/>
                  <a:pt x="148" y="140"/>
                </a:cubicBezTo>
                <a:cubicBezTo>
                  <a:pt x="148" y="118"/>
                  <a:pt x="129" y="112"/>
                  <a:pt x="120" y="109"/>
                </a:cubicBezTo>
                <a:moveTo>
                  <a:pt x="36" y="136"/>
                </a:moveTo>
                <a:cubicBezTo>
                  <a:pt x="38" y="125"/>
                  <a:pt x="48" y="120"/>
                  <a:pt x="58" y="117"/>
                </a:cubicBezTo>
                <a:cubicBezTo>
                  <a:pt x="58" y="117"/>
                  <a:pt x="58" y="117"/>
                  <a:pt x="58" y="117"/>
                </a:cubicBezTo>
                <a:cubicBezTo>
                  <a:pt x="66" y="115"/>
                  <a:pt x="78" y="107"/>
                  <a:pt x="78" y="90"/>
                </a:cubicBezTo>
                <a:cubicBezTo>
                  <a:pt x="78" y="76"/>
                  <a:pt x="73" y="70"/>
                  <a:pt x="70" y="66"/>
                </a:cubicBezTo>
                <a:cubicBezTo>
                  <a:pt x="69" y="65"/>
                  <a:pt x="68" y="64"/>
                  <a:pt x="69" y="65"/>
                </a:cubicBezTo>
                <a:cubicBezTo>
                  <a:pt x="68" y="64"/>
                  <a:pt x="67" y="61"/>
                  <a:pt x="69" y="54"/>
                </a:cubicBezTo>
                <a:cubicBezTo>
                  <a:pt x="70" y="50"/>
                  <a:pt x="68" y="48"/>
                  <a:pt x="68" y="48"/>
                </a:cubicBezTo>
                <a:cubicBezTo>
                  <a:pt x="66" y="43"/>
                  <a:pt x="62" y="34"/>
                  <a:pt x="65" y="27"/>
                </a:cubicBezTo>
                <a:cubicBezTo>
                  <a:pt x="69" y="17"/>
                  <a:pt x="73" y="15"/>
                  <a:pt x="79" y="12"/>
                </a:cubicBezTo>
                <a:cubicBezTo>
                  <a:pt x="80" y="11"/>
                  <a:pt x="80" y="11"/>
                  <a:pt x="80" y="11"/>
                </a:cubicBezTo>
                <a:cubicBezTo>
                  <a:pt x="82" y="10"/>
                  <a:pt x="87" y="8"/>
                  <a:pt x="93" y="8"/>
                </a:cubicBezTo>
                <a:cubicBezTo>
                  <a:pt x="96" y="8"/>
                  <a:pt x="98" y="9"/>
                  <a:pt x="100" y="10"/>
                </a:cubicBezTo>
                <a:cubicBezTo>
                  <a:pt x="103" y="11"/>
                  <a:pt x="105" y="14"/>
                  <a:pt x="108" y="22"/>
                </a:cubicBezTo>
                <a:cubicBezTo>
                  <a:pt x="115" y="36"/>
                  <a:pt x="111" y="45"/>
                  <a:pt x="109" y="47"/>
                </a:cubicBezTo>
                <a:cubicBezTo>
                  <a:pt x="107" y="49"/>
                  <a:pt x="107" y="52"/>
                  <a:pt x="107" y="54"/>
                </a:cubicBezTo>
                <a:cubicBezTo>
                  <a:pt x="109" y="61"/>
                  <a:pt x="108" y="64"/>
                  <a:pt x="108" y="64"/>
                </a:cubicBezTo>
                <a:cubicBezTo>
                  <a:pt x="108" y="64"/>
                  <a:pt x="107" y="65"/>
                  <a:pt x="106" y="66"/>
                </a:cubicBezTo>
                <a:cubicBezTo>
                  <a:pt x="103" y="70"/>
                  <a:pt x="98" y="76"/>
                  <a:pt x="98" y="90"/>
                </a:cubicBezTo>
                <a:cubicBezTo>
                  <a:pt x="98" y="107"/>
                  <a:pt x="110" y="115"/>
                  <a:pt x="118" y="117"/>
                </a:cubicBezTo>
                <a:cubicBezTo>
                  <a:pt x="118" y="117"/>
                  <a:pt x="118" y="117"/>
                  <a:pt x="118" y="117"/>
                </a:cubicBezTo>
                <a:cubicBezTo>
                  <a:pt x="128" y="120"/>
                  <a:pt x="138" y="125"/>
                  <a:pt x="140" y="136"/>
                </a:cubicBezTo>
                <a:lnTo>
                  <a:pt x="36" y="136"/>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94" name="Freeform 40"/>
          <p:cNvSpPr>
            <a:spLocks noEditPoints="1"/>
          </p:cNvSpPr>
          <p:nvPr/>
        </p:nvSpPr>
        <p:spPr bwMode="auto">
          <a:xfrm>
            <a:off x="5197244" y="2565782"/>
            <a:ext cx="346762" cy="302063"/>
          </a:xfrm>
          <a:custGeom>
            <a:avLst/>
            <a:gdLst>
              <a:gd name="T0" fmla="*/ 59 w 184"/>
              <a:gd name="T1" fmla="*/ 103 h 160"/>
              <a:gd name="T2" fmla="*/ 81 w 184"/>
              <a:gd name="T3" fmla="*/ 103 h 160"/>
              <a:gd name="T4" fmla="*/ 124 w 184"/>
              <a:gd name="T5" fmla="*/ 60 h 160"/>
              <a:gd name="T6" fmla="*/ 124 w 184"/>
              <a:gd name="T7" fmla="*/ 55 h 160"/>
              <a:gd name="T8" fmla="*/ 118 w 184"/>
              <a:gd name="T9" fmla="*/ 55 h 160"/>
              <a:gd name="T10" fmla="*/ 76 w 184"/>
              <a:gd name="T11" fmla="*/ 97 h 160"/>
              <a:gd name="T12" fmla="*/ 64 w 184"/>
              <a:gd name="T13" fmla="*/ 97 h 160"/>
              <a:gd name="T14" fmla="*/ 64 w 184"/>
              <a:gd name="T15" fmla="*/ 86 h 160"/>
              <a:gd name="T16" fmla="*/ 76 w 184"/>
              <a:gd name="T17" fmla="*/ 75 h 160"/>
              <a:gd name="T18" fmla="*/ 132 w 184"/>
              <a:gd name="T19" fmla="*/ 18 h 160"/>
              <a:gd name="T20" fmla="*/ 127 w 184"/>
              <a:gd name="T21" fmla="*/ 12 h 160"/>
              <a:gd name="T22" fmla="*/ 59 w 184"/>
              <a:gd name="T23" fmla="*/ 80 h 160"/>
              <a:gd name="T24" fmla="*/ 59 w 184"/>
              <a:gd name="T25" fmla="*/ 103 h 160"/>
              <a:gd name="T26" fmla="*/ 25 w 184"/>
              <a:gd name="T27" fmla="*/ 135 h 160"/>
              <a:gd name="T28" fmla="*/ 25 w 184"/>
              <a:gd name="T29" fmla="*/ 80 h 160"/>
              <a:gd name="T30" fmla="*/ 25 w 184"/>
              <a:gd name="T31" fmla="*/ 80 h 160"/>
              <a:gd name="T32" fmla="*/ 25 w 184"/>
              <a:gd name="T33" fmla="*/ 80 h 160"/>
              <a:gd name="T34" fmla="*/ 84 w 184"/>
              <a:gd name="T35" fmla="*/ 21 h 160"/>
              <a:gd name="T36" fmla="*/ 84 w 184"/>
              <a:gd name="T37" fmla="*/ 15 h 160"/>
              <a:gd name="T38" fmla="*/ 78 w 184"/>
              <a:gd name="T39" fmla="*/ 15 h 160"/>
              <a:gd name="T40" fmla="*/ 19 w 184"/>
              <a:gd name="T41" fmla="*/ 75 h 160"/>
              <a:gd name="T42" fmla="*/ 19 w 184"/>
              <a:gd name="T43" fmla="*/ 141 h 160"/>
              <a:gd name="T44" fmla="*/ 87 w 184"/>
              <a:gd name="T45" fmla="*/ 141 h 160"/>
              <a:gd name="T46" fmla="*/ 81 w 184"/>
              <a:gd name="T47" fmla="*/ 135 h 160"/>
              <a:gd name="T48" fmla="*/ 25 w 184"/>
              <a:gd name="T49" fmla="*/ 135 h 160"/>
              <a:gd name="T50" fmla="*/ 172 w 184"/>
              <a:gd name="T51" fmla="*/ 12 h 160"/>
              <a:gd name="T52" fmla="*/ 127 w 184"/>
              <a:gd name="T53" fmla="*/ 12 h 160"/>
              <a:gd name="T54" fmla="*/ 132 w 184"/>
              <a:gd name="T55" fmla="*/ 18 h 160"/>
              <a:gd name="T56" fmla="*/ 166 w 184"/>
              <a:gd name="T57" fmla="*/ 18 h 160"/>
              <a:gd name="T58" fmla="*/ 166 w 184"/>
              <a:gd name="T59" fmla="*/ 52 h 160"/>
              <a:gd name="T60" fmla="*/ 81 w 184"/>
              <a:gd name="T61" fmla="*/ 135 h 160"/>
              <a:gd name="T62" fmla="*/ 87 w 184"/>
              <a:gd name="T63" fmla="*/ 141 h 160"/>
              <a:gd name="T64" fmla="*/ 172 w 184"/>
              <a:gd name="T65" fmla="*/ 58 h 160"/>
              <a:gd name="T66" fmla="*/ 172 w 184"/>
              <a:gd name="T67" fmla="*/ 12 h 160"/>
              <a:gd name="T68" fmla="*/ 87 w 184"/>
              <a:gd name="T69" fmla="*/ 75 h 160"/>
              <a:gd name="T70" fmla="*/ 87 w 184"/>
              <a:gd name="T71" fmla="*/ 75 h 160"/>
              <a:gd name="T72" fmla="*/ 87 w 184"/>
              <a:gd name="T73"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4" h="160">
                <a:moveTo>
                  <a:pt x="59" y="103"/>
                </a:moveTo>
                <a:cubicBezTo>
                  <a:pt x="65" y="109"/>
                  <a:pt x="75" y="109"/>
                  <a:pt x="81" y="103"/>
                </a:cubicBezTo>
                <a:cubicBezTo>
                  <a:pt x="124" y="60"/>
                  <a:pt x="124" y="60"/>
                  <a:pt x="124" y="60"/>
                </a:cubicBezTo>
                <a:cubicBezTo>
                  <a:pt x="125" y="59"/>
                  <a:pt x="125" y="56"/>
                  <a:pt x="124" y="55"/>
                </a:cubicBezTo>
                <a:cubicBezTo>
                  <a:pt x="122" y="53"/>
                  <a:pt x="120" y="53"/>
                  <a:pt x="118" y="55"/>
                </a:cubicBezTo>
                <a:cubicBezTo>
                  <a:pt x="76" y="97"/>
                  <a:pt x="76" y="97"/>
                  <a:pt x="76" y="97"/>
                </a:cubicBezTo>
                <a:cubicBezTo>
                  <a:pt x="72" y="100"/>
                  <a:pt x="67" y="100"/>
                  <a:pt x="64" y="97"/>
                </a:cubicBezTo>
                <a:cubicBezTo>
                  <a:pt x="61" y="94"/>
                  <a:pt x="61" y="89"/>
                  <a:pt x="64" y="86"/>
                </a:cubicBezTo>
                <a:cubicBezTo>
                  <a:pt x="76" y="75"/>
                  <a:pt x="76" y="75"/>
                  <a:pt x="76" y="75"/>
                </a:cubicBezTo>
                <a:cubicBezTo>
                  <a:pt x="132" y="18"/>
                  <a:pt x="132" y="18"/>
                  <a:pt x="132" y="18"/>
                </a:cubicBezTo>
                <a:cubicBezTo>
                  <a:pt x="127" y="12"/>
                  <a:pt x="127" y="12"/>
                  <a:pt x="127" y="12"/>
                </a:cubicBezTo>
                <a:cubicBezTo>
                  <a:pt x="59" y="80"/>
                  <a:pt x="59" y="80"/>
                  <a:pt x="59" y="80"/>
                </a:cubicBezTo>
                <a:cubicBezTo>
                  <a:pt x="52" y="86"/>
                  <a:pt x="52" y="97"/>
                  <a:pt x="59" y="103"/>
                </a:cubicBezTo>
                <a:moveTo>
                  <a:pt x="25" y="135"/>
                </a:moveTo>
                <a:cubicBezTo>
                  <a:pt x="9" y="120"/>
                  <a:pt x="9" y="96"/>
                  <a:pt x="25" y="80"/>
                </a:cubicBezTo>
                <a:cubicBezTo>
                  <a:pt x="25" y="80"/>
                  <a:pt x="25" y="80"/>
                  <a:pt x="25" y="80"/>
                </a:cubicBezTo>
                <a:cubicBezTo>
                  <a:pt x="25" y="80"/>
                  <a:pt x="25" y="80"/>
                  <a:pt x="25" y="80"/>
                </a:cubicBezTo>
                <a:cubicBezTo>
                  <a:pt x="84" y="21"/>
                  <a:pt x="84" y="21"/>
                  <a:pt x="84" y="21"/>
                </a:cubicBezTo>
                <a:cubicBezTo>
                  <a:pt x="86" y="19"/>
                  <a:pt x="86" y="17"/>
                  <a:pt x="84" y="15"/>
                </a:cubicBezTo>
                <a:cubicBezTo>
                  <a:pt x="83" y="14"/>
                  <a:pt x="80" y="14"/>
                  <a:pt x="78" y="15"/>
                </a:cubicBezTo>
                <a:cubicBezTo>
                  <a:pt x="19" y="75"/>
                  <a:pt x="19" y="75"/>
                  <a:pt x="19" y="75"/>
                </a:cubicBezTo>
                <a:cubicBezTo>
                  <a:pt x="0" y="93"/>
                  <a:pt x="0" y="122"/>
                  <a:pt x="19" y="141"/>
                </a:cubicBezTo>
                <a:cubicBezTo>
                  <a:pt x="38" y="160"/>
                  <a:pt x="68" y="160"/>
                  <a:pt x="87" y="141"/>
                </a:cubicBezTo>
                <a:cubicBezTo>
                  <a:pt x="81" y="135"/>
                  <a:pt x="81" y="135"/>
                  <a:pt x="81" y="135"/>
                </a:cubicBezTo>
                <a:cubicBezTo>
                  <a:pt x="66" y="151"/>
                  <a:pt x="40" y="151"/>
                  <a:pt x="25" y="135"/>
                </a:cubicBezTo>
                <a:moveTo>
                  <a:pt x="172" y="12"/>
                </a:moveTo>
                <a:cubicBezTo>
                  <a:pt x="159" y="0"/>
                  <a:pt x="139" y="0"/>
                  <a:pt x="127" y="12"/>
                </a:cubicBezTo>
                <a:cubicBezTo>
                  <a:pt x="132" y="18"/>
                  <a:pt x="132" y="18"/>
                  <a:pt x="132" y="18"/>
                </a:cubicBezTo>
                <a:cubicBezTo>
                  <a:pt x="142" y="9"/>
                  <a:pt x="157" y="9"/>
                  <a:pt x="166" y="18"/>
                </a:cubicBezTo>
                <a:cubicBezTo>
                  <a:pt x="175" y="27"/>
                  <a:pt x="175" y="43"/>
                  <a:pt x="166" y="52"/>
                </a:cubicBezTo>
                <a:cubicBezTo>
                  <a:pt x="81" y="135"/>
                  <a:pt x="81" y="135"/>
                  <a:pt x="81" y="135"/>
                </a:cubicBezTo>
                <a:cubicBezTo>
                  <a:pt x="87" y="141"/>
                  <a:pt x="87" y="141"/>
                  <a:pt x="87" y="141"/>
                </a:cubicBezTo>
                <a:cubicBezTo>
                  <a:pt x="172" y="58"/>
                  <a:pt x="172" y="58"/>
                  <a:pt x="172" y="58"/>
                </a:cubicBezTo>
                <a:cubicBezTo>
                  <a:pt x="184" y="45"/>
                  <a:pt x="184" y="25"/>
                  <a:pt x="172" y="12"/>
                </a:cubicBezTo>
                <a:moveTo>
                  <a:pt x="87" y="75"/>
                </a:moveTo>
                <a:cubicBezTo>
                  <a:pt x="87" y="75"/>
                  <a:pt x="87" y="75"/>
                  <a:pt x="87" y="75"/>
                </a:cubicBezTo>
                <a:cubicBezTo>
                  <a:pt x="87" y="75"/>
                  <a:pt x="87" y="75"/>
                  <a:pt x="87" y="75"/>
                </a:cubicBez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95" name="Freeform 57"/>
          <p:cNvSpPr>
            <a:spLocks noEditPoints="1"/>
          </p:cNvSpPr>
          <p:nvPr/>
        </p:nvSpPr>
        <p:spPr bwMode="auto">
          <a:xfrm>
            <a:off x="7207072" y="2551346"/>
            <a:ext cx="319513" cy="316499"/>
          </a:xfrm>
          <a:custGeom>
            <a:avLst/>
            <a:gdLst>
              <a:gd name="T0" fmla="*/ 112 w 176"/>
              <a:gd name="T1" fmla="*/ 118 h 174"/>
              <a:gd name="T2" fmla="*/ 120 w 176"/>
              <a:gd name="T3" fmla="*/ 102 h 174"/>
              <a:gd name="T4" fmla="*/ 64 w 176"/>
              <a:gd name="T5" fmla="*/ 94 h 174"/>
              <a:gd name="T6" fmla="*/ 56 w 176"/>
              <a:gd name="T7" fmla="*/ 110 h 174"/>
              <a:gd name="T8" fmla="*/ 64 w 176"/>
              <a:gd name="T9" fmla="*/ 102 h 174"/>
              <a:gd name="T10" fmla="*/ 112 w 176"/>
              <a:gd name="T11" fmla="*/ 110 h 174"/>
              <a:gd name="T12" fmla="*/ 64 w 176"/>
              <a:gd name="T13" fmla="*/ 102 h 174"/>
              <a:gd name="T14" fmla="*/ 152 w 176"/>
              <a:gd name="T15" fmla="*/ 46 h 174"/>
              <a:gd name="T16" fmla="*/ 128 w 176"/>
              <a:gd name="T17" fmla="*/ 17 h 174"/>
              <a:gd name="T18" fmla="*/ 70 w 176"/>
              <a:gd name="T19" fmla="*/ 4 h 174"/>
              <a:gd name="T20" fmla="*/ 28 w 176"/>
              <a:gd name="T21" fmla="*/ 46 h 174"/>
              <a:gd name="T22" fmla="*/ 0 w 176"/>
              <a:gd name="T23" fmla="*/ 54 h 174"/>
              <a:gd name="T24" fmla="*/ 8 w 176"/>
              <a:gd name="T25" fmla="*/ 78 h 174"/>
              <a:gd name="T26" fmla="*/ 16 w 176"/>
              <a:gd name="T27" fmla="*/ 166 h 174"/>
              <a:gd name="T28" fmla="*/ 152 w 176"/>
              <a:gd name="T29" fmla="*/ 174 h 174"/>
              <a:gd name="T30" fmla="*/ 160 w 176"/>
              <a:gd name="T31" fmla="*/ 78 h 174"/>
              <a:gd name="T32" fmla="*/ 176 w 176"/>
              <a:gd name="T33" fmla="*/ 70 h 174"/>
              <a:gd name="T34" fmla="*/ 168 w 176"/>
              <a:gd name="T35" fmla="*/ 46 h 174"/>
              <a:gd name="T36" fmla="*/ 140 w 176"/>
              <a:gd name="T37" fmla="*/ 30 h 174"/>
              <a:gd name="T38" fmla="*/ 143 w 176"/>
              <a:gd name="T39" fmla="*/ 46 h 174"/>
              <a:gd name="T40" fmla="*/ 134 w 176"/>
              <a:gd name="T41" fmla="*/ 40 h 174"/>
              <a:gd name="T42" fmla="*/ 124 w 176"/>
              <a:gd name="T43" fmla="*/ 34 h 174"/>
              <a:gd name="T44" fmla="*/ 115 w 176"/>
              <a:gd name="T45" fmla="*/ 30 h 174"/>
              <a:gd name="T46" fmla="*/ 130 w 176"/>
              <a:gd name="T47" fmla="*/ 24 h 174"/>
              <a:gd name="T48" fmla="*/ 74 w 176"/>
              <a:gd name="T49" fmla="*/ 46 h 174"/>
              <a:gd name="T50" fmla="*/ 127 w 176"/>
              <a:gd name="T51" fmla="*/ 46 h 174"/>
              <a:gd name="T52" fmla="*/ 66 w 176"/>
              <a:gd name="T53" fmla="*/ 11 h 174"/>
              <a:gd name="T54" fmla="*/ 65 w 176"/>
              <a:gd name="T55" fmla="*/ 46 h 174"/>
              <a:gd name="T56" fmla="*/ 46 w 176"/>
              <a:gd name="T57" fmla="*/ 46 h 174"/>
              <a:gd name="T58" fmla="*/ 37 w 176"/>
              <a:gd name="T59" fmla="*/ 46 h 174"/>
              <a:gd name="T60" fmla="*/ 152 w 176"/>
              <a:gd name="T61" fmla="*/ 166 h 174"/>
              <a:gd name="T62" fmla="*/ 24 w 176"/>
              <a:gd name="T63" fmla="*/ 78 h 174"/>
              <a:gd name="T64" fmla="*/ 152 w 176"/>
              <a:gd name="T65" fmla="*/ 166 h 174"/>
              <a:gd name="T66" fmla="*/ 8 w 176"/>
              <a:gd name="T67" fmla="*/ 70 h 174"/>
              <a:gd name="T68" fmla="*/ 168 w 176"/>
              <a:gd name="T69" fmla="*/ 54 h 174"/>
              <a:gd name="T70" fmla="*/ 69 w 176"/>
              <a:gd name="T71" fmla="*/ 22 h 174"/>
              <a:gd name="T72" fmla="*/ 58 w 176"/>
              <a:gd name="T73" fmla="*/ 25 h 174"/>
              <a:gd name="T74" fmla="*/ 69 w 176"/>
              <a:gd name="T75" fmla="*/ 22 h 174"/>
              <a:gd name="T76" fmla="*/ 54 w 176"/>
              <a:gd name="T77" fmla="*/ 32 h 174"/>
              <a:gd name="T78" fmla="*/ 57 w 176"/>
              <a:gd name="T79" fmla="*/ 4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4">
                <a:moveTo>
                  <a:pt x="64" y="118"/>
                </a:moveTo>
                <a:cubicBezTo>
                  <a:pt x="112" y="118"/>
                  <a:pt x="112" y="118"/>
                  <a:pt x="112" y="118"/>
                </a:cubicBezTo>
                <a:cubicBezTo>
                  <a:pt x="116" y="118"/>
                  <a:pt x="120" y="114"/>
                  <a:pt x="120" y="110"/>
                </a:cubicBezTo>
                <a:cubicBezTo>
                  <a:pt x="120" y="102"/>
                  <a:pt x="120" y="102"/>
                  <a:pt x="120" y="102"/>
                </a:cubicBezTo>
                <a:cubicBezTo>
                  <a:pt x="120" y="98"/>
                  <a:pt x="116" y="94"/>
                  <a:pt x="112" y="94"/>
                </a:cubicBezTo>
                <a:cubicBezTo>
                  <a:pt x="64" y="94"/>
                  <a:pt x="64" y="94"/>
                  <a:pt x="64" y="94"/>
                </a:cubicBezTo>
                <a:cubicBezTo>
                  <a:pt x="60" y="94"/>
                  <a:pt x="56" y="98"/>
                  <a:pt x="56" y="102"/>
                </a:cubicBezTo>
                <a:cubicBezTo>
                  <a:pt x="56" y="110"/>
                  <a:pt x="56" y="110"/>
                  <a:pt x="56" y="110"/>
                </a:cubicBezTo>
                <a:cubicBezTo>
                  <a:pt x="56" y="114"/>
                  <a:pt x="60" y="118"/>
                  <a:pt x="64" y="118"/>
                </a:cubicBezTo>
                <a:moveTo>
                  <a:pt x="64" y="102"/>
                </a:moveTo>
                <a:cubicBezTo>
                  <a:pt x="112" y="102"/>
                  <a:pt x="112" y="102"/>
                  <a:pt x="112" y="102"/>
                </a:cubicBezTo>
                <a:cubicBezTo>
                  <a:pt x="112" y="110"/>
                  <a:pt x="112" y="110"/>
                  <a:pt x="112" y="110"/>
                </a:cubicBezTo>
                <a:cubicBezTo>
                  <a:pt x="64" y="110"/>
                  <a:pt x="64" y="110"/>
                  <a:pt x="64" y="110"/>
                </a:cubicBezTo>
                <a:lnTo>
                  <a:pt x="64" y="102"/>
                </a:lnTo>
                <a:close/>
                <a:moveTo>
                  <a:pt x="168" y="46"/>
                </a:moveTo>
                <a:cubicBezTo>
                  <a:pt x="152" y="46"/>
                  <a:pt x="152" y="46"/>
                  <a:pt x="152" y="46"/>
                </a:cubicBezTo>
                <a:cubicBezTo>
                  <a:pt x="147" y="28"/>
                  <a:pt x="147" y="28"/>
                  <a:pt x="147" y="28"/>
                </a:cubicBezTo>
                <a:cubicBezTo>
                  <a:pt x="145" y="19"/>
                  <a:pt x="136" y="14"/>
                  <a:pt x="128" y="17"/>
                </a:cubicBezTo>
                <a:cubicBezTo>
                  <a:pt x="103" y="23"/>
                  <a:pt x="103" y="23"/>
                  <a:pt x="103" y="23"/>
                </a:cubicBezTo>
                <a:cubicBezTo>
                  <a:pt x="70" y="4"/>
                  <a:pt x="70" y="4"/>
                  <a:pt x="70" y="4"/>
                </a:cubicBezTo>
                <a:cubicBezTo>
                  <a:pt x="63" y="0"/>
                  <a:pt x="53" y="2"/>
                  <a:pt x="49" y="10"/>
                </a:cubicBezTo>
                <a:cubicBezTo>
                  <a:pt x="28" y="46"/>
                  <a:pt x="28" y="46"/>
                  <a:pt x="28" y="46"/>
                </a:cubicBezTo>
                <a:cubicBezTo>
                  <a:pt x="8" y="46"/>
                  <a:pt x="8" y="46"/>
                  <a:pt x="8" y="46"/>
                </a:cubicBezTo>
                <a:cubicBezTo>
                  <a:pt x="4" y="46"/>
                  <a:pt x="0" y="50"/>
                  <a:pt x="0" y="54"/>
                </a:cubicBezTo>
                <a:cubicBezTo>
                  <a:pt x="0" y="70"/>
                  <a:pt x="0" y="70"/>
                  <a:pt x="0" y="70"/>
                </a:cubicBezTo>
                <a:cubicBezTo>
                  <a:pt x="0" y="74"/>
                  <a:pt x="4" y="78"/>
                  <a:pt x="8" y="78"/>
                </a:cubicBezTo>
                <a:cubicBezTo>
                  <a:pt x="16" y="78"/>
                  <a:pt x="16" y="78"/>
                  <a:pt x="16" y="78"/>
                </a:cubicBezTo>
                <a:cubicBezTo>
                  <a:pt x="16" y="166"/>
                  <a:pt x="16" y="166"/>
                  <a:pt x="16" y="166"/>
                </a:cubicBezTo>
                <a:cubicBezTo>
                  <a:pt x="16" y="170"/>
                  <a:pt x="20" y="174"/>
                  <a:pt x="24" y="174"/>
                </a:cubicBezTo>
                <a:cubicBezTo>
                  <a:pt x="152" y="174"/>
                  <a:pt x="152" y="174"/>
                  <a:pt x="152" y="174"/>
                </a:cubicBezTo>
                <a:cubicBezTo>
                  <a:pt x="156" y="174"/>
                  <a:pt x="160" y="170"/>
                  <a:pt x="160" y="166"/>
                </a:cubicBezTo>
                <a:cubicBezTo>
                  <a:pt x="160" y="78"/>
                  <a:pt x="160" y="78"/>
                  <a:pt x="160" y="78"/>
                </a:cubicBezTo>
                <a:cubicBezTo>
                  <a:pt x="168" y="78"/>
                  <a:pt x="168" y="78"/>
                  <a:pt x="168" y="78"/>
                </a:cubicBezTo>
                <a:cubicBezTo>
                  <a:pt x="172" y="78"/>
                  <a:pt x="176" y="74"/>
                  <a:pt x="176" y="70"/>
                </a:cubicBezTo>
                <a:cubicBezTo>
                  <a:pt x="176" y="54"/>
                  <a:pt x="176" y="54"/>
                  <a:pt x="176" y="54"/>
                </a:cubicBezTo>
                <a:cubicBezTo>
                  <a:pt x="176" y="50"/>
                  <a:pt x="172" y="46"/>
                  <a:pt x="168" y="46"/>
                </a:cubicBezTo>
                <a:moveTo>
                  <a:pt x="130" y="24"/>
                </a:moveTo>
                <a:cubicBezTo>
                  <a:pt x="134" y="23"/>
                  <a:pt x="138" y="26"/>
                  <a:pt x="140" y="30"/>
                </a:cubicBezTo>
                <a:cubicBezTo>
                  <a:pt x="144" y="46"/>
                  <a:pt x="144" y="46"/>
                  <a:pt x="144" y="46"/>
                </a:cubicBezTo>
                <a:cubicBezTo>
                  <a:pt x="143" y="46"/>
                  <a:pt x="143" y="46"/>
                  <a:pt x="143" y="46"/>
                </a:cubicBezTo>
                <a:cubicBezTo>
                  <a:pt x="133" y="40"/>
                  <a:pt x="133" y="40"/>
                  <a:pt x="133" y="40"/>
                </a:cubicBezTo>
                <a:cubicBezTo>
                  <a:pt x="134" y="40"/>
                  <a:pt x="134" y="40"/>
                  <a:pt x="134" y="40"/>
                </a:cubicBezTo>
                <a:cubicBezTo>
                  <a:pt x="132" y="32"/>
                  <a:pt x="132" y="32"/>
                  <a:pt x="132" y="32"/>
                </a:cubicBezTo>
                <a:cubicBezTo>
                  <a:pt x="124" y="34"/>
                  <a:pt x="124" y="34"/>
                  <a:pt x="124" y="34"/>
                </a:cubicBezTo>
                <a:cubicBezTo>
                  <a:pt x="124" y="35"/>
                  <a:pt x="124" y="35"/>
                  <a:pt x="124" y="35"/>
                </a:cubicBezTo>
                <a:cubicBezTo>
                  <a:pt x="115" y="30"/>
                  <a:pt x="115" y="30"/>
                  <a:pt x="115" y="30"/>
                </a:cubicBezTo>
                <a:cubicBezTo>
                  <a:pt x="114" y="28"/>
                  <a:pt x="114" y="28"/>
                  <a:pt x="114" y="28"/>
                </a:cubicBezTo>
                <a:lnTo>
                  <a:pt x="130" y="24"/>
                </a:lnTo>
                <a:close/>
                <a:moveTo>
                  <a:pt x="127" y="46"/>
                </a:moveTo>
                <a:cubicBezTo>
                  <a:pt x="74" y="46"/>
                  <a:pt x="74" y="46"/>
                  <a:pt x="74" y="46"/>
                </a:cubicBezTo>
                <a:cubicBezTo>
                  <a:pt x="87" y="23"/>
                  <a:pt x="87" y="23"/>
                  <a:pt x="87" y="23"/>
                </a:cubicBezTo>
                <a:lnTo>
                  <a:pt x="127" y="46"/>
                </a:lnTo>
                <a:close/>
                <a:moveTo>
                  <a:pt x="56" y="14"/>
                </a:moveTo>
                <a:cubicBezTo>
                  <a:pt x="58" y="10"/>
                  <a:pt x="63" y="9"/>
                  <a:pt x="66" y="11"/>
                </a:cubicBezTo>
                <a:cubicBezTo>
                  <a:pt x="80" y="19"/>
                  <a:pt x="80" y="19"/>
                  <a:pt x="80" y="19"/>
                </a:cubicBezTo>
                <a:cubicBezTo>
                  <a:pt x="65" y="46"/>
                  <a:pt x="65" y="46"/>
                  <a:pt x="65" y="46"/>
                </a:cubicBezTo>
                <a:cubicBezTo>
                  <a:pt x="47" y="46"/>
                  <a:pt x="47" y="46"/>
                  <a:pt x="47" y="46"/>
                </a:cubicBezTo>
                <a:cubicBezTo>
                  <a:pt x="46" y="46"/>
                  <a:pt x="46" y="46"/>
                  <a:pt x="46" y="46"/>
                </a:cubicBezTo>
                <a:cubicBezTo>
                  <a:pt x="46" y="46"/>
                  <a:pt x="46" y="46"/>
                  <a:pt x="46" y="46"/>
                </a:cubicBezTo>
                <a:cubicBezTo>
                  <a:pt x="37" y="46"/>
                  <a:pt x="37" y="46"/>
                  <a:pt x="37" y="46"/>
                </a:cubicBezTo>
                <a:lnTo>
                  <a:pt x="56" y="14"/>
                </a:lnTo>
                <a:close/>
                <a:moveTo>
                  <a:pt x="152" y="166"/>
                </a:moveTo>
                <a:cubicBezTo>
                  <a:pt x="24" y="166"/>
                  <a:pt x="24" y="166"/>
                  <a:pt x="24" y="166"/>
                </a:cubicBezTo>
                <a:cubicBezTo>
                  <a:pt x="24" y="78"/>
                  <a:pt x="24" y="78"/>
                  <a:pt x="24" y="78"/>
                </a:cubicBezTo>
                <a:cubicBezTo>
                  <a:pt x="152" y="78"/>
                  <a:pt x="152" y="78"/>
                  <a:pt x="152" y="78"/>
                </a:cubicBezTo>
                <a:lnTo>
                  <a:pt x="152" y="166"/>
                </a:lnTo>
                <a:close/>
                <a:moveTo>
                  <a:pt x="168" y="70"/>
                </a:moveTo>
                <a:cubicBezTo>
                  <a:pt x="8" y="70"/>
                  <a:pt x="8" y="70"/>
                  <a:pt x="8" y="70"/>
                </a:cubicBezTo>
                <a:cubicBezTo>
                  <a:pt x="8" y="54"/>
                  <a:pt x="8" y="54"/>
                  <a:pt x="8" y="54"/>
                </a:cubicBezTo>
                <a:cubicBezTo>
                  <a:pt x="168" y="54"/>
                  <a:pt x="168" y="54"/>
                  <a:pt x="168" y="54"/>
                </a:cubicBezTo>
                <a:lnTo>
                  <a:pt x="168" y="70"/>
                </a:lnTo>
                <a:close/>
                <a:moveTo>
                  <a:pt x="69" y="22"/>
                </a:moveTo>
                <a:cubicBezTo>
                  <a:pt x="62" y="18"/>
                  <a:pt x="62" y="18"/>
                  <a:pt x="62" y="18"/>
                </a:cubicBezTo>
                <a:cubicBezTo>
                  <a:pt x="58" y="25"/>
                  <a:pt x="58" y="25"/>
                  <a:pt x="58" y="25"/>
                </a:cubicBezTo>
                <a:cubicBezTo>
                  <a:pt x="65" y="29"/>
                  <a:pt x="65" y="29"/>
                  <a:pt x="65" y="29"/>
                </a:cubicBezTo>
                <a:lnTo>
                  <a:pt x="69" y="22"/>
                </a:lnTo>
                <a:close/>
                <a:moveTo>
                  <a:pt x="61" y="36"/>
                </a:moveTo>
                <a:cubicBezTo>
                  <a:pt x="54" y="32"/>
                  <a:pt x="54" y="32"/>
                  <a:pt x="54" y="32"/>
                </a:cubicBezTo>
                <a:cubicBezTo>
                  <a:pt x="50" y="39"/>
                  <a:pt x="50" y="39"/>
                  <a:pt x="50" y="39"/>
                </a:cubicBezTo>
                <a:cubicBezTo>
                  <a:pt x="57" y="43"/>
                  <a:pt x="57" y="43"/>
                  <a:pt x="57" y="43"/>
                </a:cubicBezTo>
                <a:lnTo>
                  <a:pt x="61" y="36"/>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96" name="Freeform 16"/>
          <p:cNvSpPr>
            <a:spLocks noEditPoints="1"/>
          </p:cNvSpPr>
          <p:nvPr/>
        </p:nvSpPr>
        <p:spPr bwMode="auto">
          <a:xfrm>
            <a:off x="9340604" y="2531989"/>
            <a:ext cx="237934" cy="327546"/>
          </a:xfrm>
          <a:custGeom>
            <a:avLst/>
            <a:gdLst>
              <a:gd name="T0" fmla="*/ 112 w 128"/>
              <a:gd name="T1" fmla="*/ 72 h 176"/>
              <a:gd name="T2" fmla="*/ 112 w 128"/>
              <a:gd name="T3" fmla="*/ 48 h 176"/>
              <a:gd name="T4" fmla="*/ 64 w 128"/>
              <a:gd name="T5" fmla="*/ 0 h 176"/>
              <a:gd name="T6" fmla="*/ 16 w 128"/>
              <a:gd name="T7" fmla="*/ 48 h 176"/>
              <a:gd name="T8" fmla="*/ 20 w 128"/>
              <a:gd name="T9" fmla="*/ 52 h 176"/>
              <a:gd name="T10" fmla="*/ 24 w 128"/>
              <a:gd name="T11" fmla="*/ 48 h 176"/>
              <a:gd name="T12" fmla="*/ 64 w 128"/>
              <a:gd name="T13" fmla="*/ 8 h 176"/>
              <a:gd name="T14" fmla="*/ 104 w 128"/>
              <a:gd name="T15" fmla="*/ 48 h 176"/>
              <a:gd name="T16" fmla="*/ 104 w 128"/>
              <a:gd name="T17" fmla="*/ 72 h 176"/>
              <a:gd name="T18" fmla="*/ 16 w 128"/>
              <a:gd name="T19" fmla="*/ 72 h 176"/>
              <a:gd name="T20" fmla="*/ 0 w 128"/>
              <a:gd name="T21" fmla="*/ 88 h 176"/>
              <a:gd name="T22" fmla="*/ 0 w 128"/>
              <a:gd name="T23" fmla="*/ 160 h 176"/>
              <a:gd name="T24" fmla="*/ 16 w 128"/>
              <a:gd name="T25" fmla="*/ 176 h 176"/>
              <a:gd name="T26" fmla="*/ 112 w 128"/>
              <a:gd name="T27" fmla="*/ 176 h 176"/>
              <a:gd name="T28" fmla="*/ 128 w 128"/>
              <a:gd name="T29" fmla="*/ 160 h 176"/>
              <a:gd name="T30" fmla="*/ 128 w 128"/>
              <a:gd name="T31" fmla="*/ 88 h 176"/>
              <a:gd name="T32" fmla="*/ 112 w 128"/>
              <a:gd name="T33" fmla="*/ 72 h 176"/>
              <a:gd name="T34" fmla="*/ 120 w 128"/>
              <a:gd name="T35" fmla="*/ 160 h 176"/>
              <a:gd name="T36" fmla="*/ 112 w 128"/>
              <a:gd name="T37" fmla="*/ 168 h 176"/>
              <a:gd name="T38" fmla="*/ 16 w 128"/>
              <a:gd name="T39" fmla="*/ 168 h 176"/>
              <a:gd name="T40" fmla="*/ 8 w 128"/>
              <a:gd name="T41" fmla="*/ 160 h 176"/>
              <a:gd name="T42" fmla="*/ 8 w 128"/>
              <a:gd name="T43" fmla="*/ 88 h 176"/>
              <a:gd name="T44" fmla="*/ 16 w 128"/>
              <a:gd name="T45" fmla="*/ 80 h 176"/>
              <a:gd name="T46" fmla="*/ 112 w 128"/>
              <a:gd name="T47" fmla="*/ 80 h 176"/>
              <a:gd name="T48" fmla="*/ 120 w 128"/>
              <a:gd name="T49" fmla="*/ 88 h 176"/>
              <a:gd name="T50" fmla="*/ 120 w 128"/>
              <a:gd name="T51" fmla="*/ 160 h 176"/>
              <a:gd name="T52" fmla="*/ 64 w 128"/>
              <a:gd name="T53" fmla="*/ 104 h 176"/>
              <a:gd name="T54" fmla="*/ 48 w 128"/>
              <a:gd name="T55" fmla="*/ 120 h 176"/>
              <a:gd name="T56" fmla="*/ 52 w 128"/>
              <a:gd name="T57" fmla="*/ 131 h 176"/>
              <a:gd name="T58" fmla="*/ 52 w 128"/>
              <a:gd name="T59" fmla="*/ 132 h 176"/>
              <a:gd name="T60" fmla="*/ 64 w 128"/>
              <a:gd name="T61" fmla="*/ 144 h 176"/>
              <a:gd name="T62" fmla="*/ 76 w 128"/>
              <a:gd name="T63" fmla="*/ 132 h 176"/>
              <a:gd name="T64" fmla="*/ 76 w 128"/>
              <a:gd name="T65" fmla="*/ 131 h 176"/>
              <a:gd name="T66" fmla="*/ 80 w 128"/>
              <a:gd name="T67" fmla="*/ 120 h 176"/>
              <a:gd name="T68" fmla="*/ 64 w 128"/>
              <a:gd name="T69" fmla="*/ 104 h 176"/>
              <a:gd name="T70" fmla="*/ 68 w 128"/>
              <a:gd name="T71" fmla="*/ 127 h 176"/>
              <a:gd name="T72" fmla="*/ 68 w 128"/>
              <a:gd name="T73" fmla="*/ 132 h 176"/>
              <a:gd name="T74" fmla="*/ 64 w 128"/>
              <a:gd name="T75" fmla="*/ 136 h 176"/>
              <a:gd name="T76" fmla="*/ 60 w 128"/>
              <a:gd name="T77" fmla="*/ 132 h 176"/>
              <a:gd name="T78" fmla="*/ 60 w 128"/>
              <a:gd name="T79" fmla="*/ 127 h 176"/>
              <a:gd name="T80" fmla="*/ 56 w 128"/>
              <a:gd name="T81" fmla="*/ 120 h 176"/>
              <a:gd name="T82" fmla="*/ 64 w 128"/>
              <a:gd name="T83" fmla="*/ 112 h 176"/>
              <a:gd name="T84" fmla="*/ 72 w 128"/>
              <a:gd name="T85" fmla="*/ 120 h 176"/>
              <a:gd name="T86" fmla="*/ 68 w 128"/>
              <a:gd name="T87" fmla="*/ 12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176">
                <a:moveTo>
                  <a:pt x="112" y="72"/>
                </a:moveTo>
                <a:cubicBezTo>
                  <a:pt x="112" y="48"/>
                  <a:pt x="112" y="48"/>
                  <a:pt x="112" y="48"/>
                </a:cubicBezTo>
                <a:cubicBezTo>
                  <a:pt x="112" y="21"/>
                  <a:pt x="91" y="0"/>
                  <a:pt x="64" y="0"/>
                </a:cubicBezTo>
                <a:cubicBezTo>
                  <a:pt x="37" y="0"/>
                  <a:pt x="16" y="21"/>
                  <a:pt x="16" y="48"/>
                </a:cubicBezTo>
                <a:cubicBezTo>
                  <a:pt x="16" y="50"/>
                  <a:pt x="18" y="52"/>
                  <a:pt x="20" y="52"/>
                </a:cubicBezTo>
                <a:cubicBezTo>
                  <a:pt x="22" y="52"/>
                  <a:pt x="24" y="50"/>
                  <a:pt x="24" y="48"/>
                </a:cubicBezTo>
                <a:cubicBezTo>
                  <a:pt x="24" y="26"/>
                  <a:pt x="42" y="8"/>
                  <a:pt x="64" y="8"/>
                </a:cubicBezTo>
                <a:cubicBezTo>
                  <a:pt x="86" y="8"/>
                  <a:pt x="104" y="26"/>
                  <a:pt x="104" y="48"/>
                </a:cubicBezTo>
                <a:cubicBezTo>
                  <a:pt x="104" y="72"/>
                  <a:pt x="104" y="72"/>
                  <a:pt x="104" y="72"/>
                </a:cubicBezTo>
                <a:cubicBezTo>
                  <a:pt x="16" y="72"/>
                  <a:pt x="16" y="72"/>
                  <a:pt x="16" y="72"/>
                </a:cubicBezTo>
                <a:cubicBezTo>
                  <a:pt x="7" y="72"/>
                  <a:pt x="0" y="79"/>
                  <a:pt x="0" y="88"/>
                </a:cubicBezTo>
                <a:cubicBezTo>
                  <a:pt x="0" y="160"/>
                  <a:pt x="0" y="160"/>
                  <a:pt x="0" y="160"/>
                </a:cubicBezTo>
                <a:cubicBezTo>
                  <a:pt x="0" y="169"/>
                  <a:pt x="7" y="176"/>
                  <a:pt x="16" y="176"/>
                </a:cubicBezTo>
                <a:cubicBezTo>
                  <a:pt x="112" y="176"/>
                  <a:pt x="112" y="176"/>
                  <a:pt x="112" y="176"/>
                </a:cubicBezTo>
                <a:cubicBezTo>
                  <a:pt x="121" y="176"/>
                  <a:pt x="128" y="169"/>
                  <a:pt x="128" y="160"/>
                </a:cubicBezTo>
                <a:cubicBezTo>
                  <a:pt x="128" y="88"/>
                  <a:pt x="128" y="88"/>
                  <a:pt x="128" y="88"/>
                </a:cubicBezTo>
                <a:cubicBezTo>
                  <a:pt x="128" y="79"/>
                  <a:pt x="121" y="72"/>
                  <a:pt x="112" y="72"/>
                </a:cubicBezTo>
                <a:moveTo>
                  <a:pt x="120" y="160"/>
                </a:moveTo>
                <a:cubicBezTo>
                  <a:pt x="120" y="164"/>
                  <a:pt x="116" y="168"/>
                  <a:pt x="112" y="168"/>
                </a:cubicBezTo>
                <a:cubicBezTo>
                  <a:pt x="16" y="168"/>
                  <a:pt x="16" y="168"/>
                  <a:pt x="16" y="168"/>
                </a:cubicBezTo>
                <a:cubicBezTo>
                  <a:pt x="12" y="168"/>
                  <a:pt x="8" y="164"/>
                  <a:pt x="8" y="160"/>
                </a:cubicBezTo>
                <a:cubicBezTo>
                  <a:pt x="8" y="88"/>
                  <a:pt x="8" y="88"/>
                  <a:pt x="8" y="88"/>
                </a:cubicBezTo>
                <a:cubicBezTo>
                  <a:pt x="8" y="84"/>
                  <a:pt x="12" y="80"/>
                  <a:pt x="16" y="80"/>
                </a:cubicBezTo>
                <a:cubicBezTo>
                  <a:pt x="112" y="80"/>
                  <a:pt x="112" y="80"/>
                  <a:pt x="112" y="80"/>
                </a:cubicBezTo>
                <a:cubicBezTo>
                  <a:pt x="116" y="80"/>
                  <a:pt x="120" y="84"/>
                  <a:pt x="120" y="88"/>
                </a:cubicBezTo>
                <a:lnTo>
                  <a:pt x="120" y="160"/>
                </a:lnTo>
                <a:close/>
                <a:moveTo>
                  <a:pt x="64" y="104"/>
                </a:moveTo>
                <a:cubicBezTo>
                  <a:pt x="55" y="104"/>
                  <a:pt x="48" y="111"/>
                  <a:pt x="48" y="120"/>
                </a:cubicBezTo>
                <a:cubicBezTo>
                  <a:pt x="48" y="124"/>
                  <a:pt x="50" y="128"/>
                  <a:pt x="52" y="131"/>
                </a:cubicBezTo>
                <a:cubicBezTo>
                  <a:pt x="52" y="131"/>
                  <a:pt x="52" y="132"/>
                  <a:pt x="52" y="132"/>
                </a:cubicBezTo>
                <a:cubicBezTo>
                  <a:pt x="52" y="139"/>
                  <a:pt x="57" y="144"/>
                  <a:pt x="64" y="144"/>
                </a:cubicBezTo>
                <a:cubicBezTo>
                  <a:pt x="71" y="144"/>
                  <a:pt x="76" y="139"/>
                  <a:pt x="76" y="132"/>
                </a:cubicBezTo>
                <a:cubicBezTo>
                  <a:pt x="76" y="132"/>
                  <a:pt x="76" y="131"/>
                  <a:pt x="76" y="131"/>
                </a:cubicBezTo>
                <a:cubicBezTo>
                  <a:pt x="78" y="128"/>
                  <a:pt x="80" y="124"/>
                  <a:pt x="80" y="120"/>
                </a:cubicBezTo>
                <a:cubicBezTo>
                  <a:pt x="80" y="111"/>
                  <a:pt x="73" y="104"/>
                  <a:pt x="64" y="104"/>
                </a:cubicBezTo>
                <a:moveTo>
                  <a:pt x="68" y="127"/>
                </a:moveTo>
                <a:cubicBezTo>
                  <a:pt x="68" y="132"/>
                  <a:pt x="68" y="132"/>
                  <a:pt x="68" y="132"/>
                </a:cubicBezTo>
                <a:cubicBezTo>
                  <a:pt x="68" y="134"/>
                  <a:pt x="66" y="136"/>
                  <a:pt x="64" y="136"/>
                </a:cubicBezTo>
                <a:cubicBezTo>
                  <a:pt x="62" y="136"/>
                  <a:pt x="60" y="134"/>
                  <a:pt x="60" y="132"/>
                </a:cubicBezTo>
                <a:cubicBezTo>
                  <a:pt x="60" y="127"/>
                  <a:pt x="60" y="127"/>
                  <a:pt x="60" y="127"/>
                </a:cubicBezTo>
                <a:cubicBezTo>
                  <a:pt x="58" y="126"/>
                  <a:pt x="56" y="123"/>
                  <a:pt x="56" y="120"/>
                </a:cubicBezTo>
                <a:cubicBezTo>
                  <a:pt x="56" y="116"/>
                  <a:pt x="60" y="112"/>
                  <a:pt x="64" y="112"/>
                </a:cubicBezTo>
                <a:cubicBezTo>
                  <a:pt x="68" y="112"/>
                  <a:pt x="72" y="116"/>
                  <a:pt x="72" y="120"/>
                </a:cubicBezTo>
                <a:cubicBezTo>
                  <a:pt x="72" y="123"/>
                  <a:pt x="70" y="126"/>
                  <a:pt x="68" y="127"/>
                </a:cubicBezTo>
              </a:path>
            </a:pathLst>
          </a:custGeom>
          <a:solidFill>
            <a:schemeClr val="bg1"/>
          </a:solidFill>
          <a:ln>
            <a:noFill/>
          </a:ln>
        </p:spPr>
        <p:txBody>
          <a:bodyPr vert="horz" wrap="square" lIns="96435" tIns="48218" rIns="96435" bIns="48218" numCol="1" anchor="t" anchorCtr="0" compatLnSpc="1"/>
          <a:lstStyle/>
          <a:p>
            <a:endParaRPr lang="en-US"/>
          </a:p>
        </p:txBody>
      </p:sp>
      <p:sp>
        <p:nvSpPr>
          <p:cNvPr id="45" name="文本框 44"/>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文本框 48"/>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椭圆 51"/>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700179" y="765120"/>
            <a:ext cx="11458394" cy="5702410"/>
            <a:chOff x="661988" y="1116012"/>
            <a:chExt cx="10864851" cy="5407026"/>
          </a:xfrm>
          <a:solidFill>
            <a:schemeClr val="bg1">
              <a:lumMod val="95000"/>
              <a:alpha val="71000"/>
            </a:schemeClr>
          </a:solidFill>
        </p:grpSpPr>
        <p:sp>
          <p:nvSpPr>
            <p:cNvPr id="51" name="Freeform 5"/>
            <p:cNvSpPr/>
            <p:nvPr/>
          </p:nvSpPr>
          <p:spPr bwMode="auto">
            <a:xfrm>
              <a:off x="7054851" y="4979988"/>
              <a:ext cx="222250" cy="423863"/>
            </a:xfrm>
            <a:custGeom>
              <a:avLst/>
              <a:gdLst>
                <a:gd name="T0" fmla="*/ 47 w 59"/>
                <a:gd name="T1" fmla="*/ 0 h 113"/>
                <a:gd name="T2" fmla="*/ 46 w 59"/>
                <a:gd name="T3" fmla="*/ 8 h 113"/>
                <a:gd name="T4" fmla="*/ 26 w 59"/>
                <a:gd name="T5" fmla="*/ 27 h 113"/>
                <a:gd name="T6" fmla="*/ 7 w 59"/>
                <a:gd name="T7" fmla="*/ 45 h 113"/>
                <a:gd name="T8" fmla="*/ 12 w 59"/>
                <a:gd name="T9" fmla="*/ 60 h 113"/>
                <a:gd name="T10" fmla="*/ 6 w 59"/>
                <a:gd name="T11" fmla="*/ 73 h 113"/>
                <a:gd name="T12" fmla="*/ 0 w 59"/>
                <a:gd name="T13" fmla="*/ 79 h 113"/>
                <a:gd name="T14" fmla="*/ 4 w 59"/>
                <a:gd name="T15" fmla="*/ 90 h 113"/>
                <a:gd name="T16" fmla="*/ 3 w 59"/>
                <a:gd name="T17" fmla="*/ 97 h 113"/>
                <a:gd name="T18" fmla="*/ 16 w 59"/>
                <a:gd name="T19" fmla="*/ 113 h 113"/>
                <a:gd name="T20" fmla="*/ 41 w 59"/>
                <a:gd name="T21" fmla="*/ 81 h 113"/>
                <a:gd name="T22" fmla="*/ 54 w 59"/>
                <a:gd name="T23" fmla="*/ 30 h 113"/>
                <a:gd name="T24" fmla="*/ 59 w 59"/>
                <a:gd name="T25" fmla="*/ 31 h 113"/>
                <a:gd name="T26" fmla="*/ 59 w 59"/>
                <a:gd name="T27" fmla="*/ 27 h 113"/>
                <a:gd name="T28" fmla="*/ 47 w 59"/>
                <a:gd name="T29"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113">
                  <a:moveTo>
                    <a:pt x="47" y="0"/>
                  </a:moveTo>
                  <a:cubicBezTo>
                    <a:pt x="46" y="2"/>
                    <a:pt x="47" y="7"/>
                    <a:pt x="46" y="8"/>
                  </a:cubicBezTo>
                  <a:cubicBezTo>
                    <a:pt x="41" y="13"/>
                    <a:pt x="32" y="24"/>
                    <a:pt x="26" y="27"/>
                  </a:cubicBezTo>
                  <a:cubicBezTo>
                    <a:pt x="17" y="32"/>
                    <a:pt x="7" y="31"/>
                    <a:pt x="7" y="45"/>
                  </a:cubicBezTo>
                  <a:cubicBezTo>
                    <a:pt x="7" y="50"/>
                    <a:pt x="12" y="57"/>
                    <a:pt x="12" y="60"/>
                  </a:cubicBezTo>
                  <a:cubicBezTo>
                    <a:pt x="12" y="61"/>
                    <a:pt x="6" y="73"/>
                    <a:pt x="6" y="73"/>
                  </a:cubicBezTo>
                  <a:cubicBezTo>
                    <a:pt x="5" y="73"/>
                    <a:pt x="0" y="78"/>
                    <a:pt x="0" y="79"/>
                  </a:cubicBezTo>
                  <a:cubicBezTo>
                    <a:pt x="0" y="83"/>
                    <a:pt x="0" y="87"/>
                    <a:pt x="4" y="90"/>
                  </a:cubicBezTo>
                  <a:cubicBezTo>
                    <a:pt x="4" y="92"/>
                    <a:pt x="3" y="93"/>
                    <a:pt x="3" y="97"/>
                  </a:cubicBezTo>
                  <a:cubicBezTo>
                    <a:pt x="3" y="105"/>
                    <a:pt x="9" y="113"/>
                    <a:pt x="16" y="113"/>
                  </a:cubicBezTo>
                  <a:cubicBezTo>
                    <a:pt x="34" y="113"/>
                    <a:pt x="36" y="94"/>
                    <a:pt x="41" y="81"/>
                  </a:cubicBezTo>
                  <a:cubicBezTo>
                    <a:pt x="48" y="65"/>
                    <a:pt x="54" y="50"/>
                    <a:pt x="54" y="30"/>
                  </a:cubicBezTo>
                  <a:cubicBezTo>
                    <a:pt x="55" y="30"/>
                    <a:pt x="58" y="31"/>
                    <a:pt x="59" y="31"/>
                  </a:cubicBezTo>
                  <a:cubicBezTo>
                    <a:pt x="59" y="27"/>
                    <a:pt x="59" y="27"/>
                    <a:pt x="59" y="27"/>
                  </a:cubicBezTo>
                  <a:cubicBezTo>
                    <a:pt x="56" y="19"/>
                    <a:pt x="57" y="1"/>
                    <a:pt x="4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2" name="Freeform 6"/>
            <p:cNvSpPr/>
            <p:nvPr/>
          </p:nvSpPr>
          <p:spPr bwMode="auto">
            <a:xfrm>
              <a:off x="5230813" y="3398837"/>
              <a:ext cx="2071688" cy="2320925"/>
            </a:xfrm>
            <a:custGeom>
              <a:avLst/>
              <a:gdLst>
                <a:gd name="T0" fmla="*/ 207 w 552"/>
                <a:gd name="T1" fmla="*/ 5 h 618"/>
                <a:gd name="T2" fmla="*/ 186 w 552"/>
                <a:gd name="T3" fmla="*/ 7 h 618"/>
                <a:gd name="T4" fmla="*/ 131 w 552"/>
                <a:gd name="T5" fmla="*/ 18 h 618"/>
                <a:gd name="T6" fmla="*/ 96 w 552"/>
                <a:gd name="T7" fmla="*/ 16 h 618"/>
                <a:gd name="T8" fmla="*/ 91 w 552"/>
                <a:gd name="T9" fmla="*/ 23 h 618"/>
                <a:gd name="T10" fmla="*/ 62 w 552"/>
                <a:gd name="T11" fmla="*/ 72 h 618"/>
                <a:gd name="T12" fmla="*/ 33 w 552"/>
                <a:gd name="T13" fmla="*/ 93 h 618"/>
                <a:gd name="T14" fmla="*/ 6 w 552"/>
                <a:gd name="T15" fmla="*/ 142 h 618"/>
                <a:gd name="T16" fmla="*/ 0 w 552"/>
                <a:gd name="T17" fmla="*/ 200 h 618"/>
                <a:gd name="T18" fmla="*/ 5 w 552"/>
                <a:gd name="T19" fmla="*/ 218 h 618"/>
                <a:gd name="T20" fmla="*/ 8 w 552"/>
                <a:gd name="T21" fmla="*/ 222 h 618"/>
                <a:gd name="T22" fmla="*/ 40 w 552"/>
                <a:gd name="T23" fmla="*/ 259 h 618"/>
                <a:gd name="T24" fmla="*/ 79 w 552"/>
                <a:gd name="T25" fmla="*/ 286 h 618"/>
                <a:gd name="T26" fmla="*/ 123 w 552"/>
                <a:gd name="T27" fmla="*/ 284 h 618"/>
                <a:gd name="T28" fmla="*/ 168 w 552"/>
                <a:gd name="T29" fmla="*/ 269 h 618"/>
                <a:gd name="T30" fmla="*/ 202 w 552"/>
                <a:gd name="T31" fmla="*/ 286 h 618"/>
                <a:gd name="T32" fmla="*/ 217 w 552"/>
                <a:gd name="T33" fmla="*/ 312 h 618"/>
                <a:gd name="T34" fmla="*/ 211 w 552"/>
                <a:gd name="T35" fmla="*/ 328 h 618"/>
                <a:gd name="T36" fmla="*/ 239 w 552"/>
                <a:gd name="T37" fmla="*/ 377 h 618"/>
                <a:gd name="T38" fmla="*/ 250 w 552"/>
                <a:gd name="T39" fmla="*/ 417 h 618"/>
                <a:gd name="T40" fmla="*/ 249 w 552"/>
                <a:gd name="T41" fmla="*/ 500 h 618"/>
                <a:gd name="T42" fmla="*/ 254 w 552"/>
                <a:gd name="T43" fmla="*/ 517 h 618"/>
                <a:gd name="T44" fmla="*/ 287 w 552"/>
                <a:gd name="T45" fmla="*/ 592 h 618"/>
                <a:gd name="T46" fmla="*/ 288 w 552"/>
                <a:gd name="T47" fmla="*/ 613 h 618"/>
                <a:gd name="T48" fmla="*/ 300 w 552"/>
                <a:gd name="T49" fmla="*/ 618 h 618"/>
                <a:gd name="T50" fmla="*/ 338 w 552"/>
                <a:gd name="T51" fmla="*/ 612 h 618"/>
                <a:gd name="T52" fmla="*/ 360 w 552"/>
                <a:gd name="T53" fmla="*/ 605 h 618"/>
                <a:gd name="T54" fmla="*/ 393 w 552"/>
                <a:gd name="T55" fmla="*/ 564 h 618"/>
                <a:gd name="T56" fmla="*/ 400 w 552"/>
                <a:gd name="T57" fmla="*/ 540 h 618"/>
                <a:gd name="T58" fmla="*/ 423 w 552"/>
                <a:gd name="T59" fmla="*/ 525 h 618"/>
                <a:gd name="T60" fmla="*/ 417 w 552"/>
                <a:gd name="T61" fmla="*/ 489 h 618"/>
                <a:gd name="T62" fmla="*/ 466 w 552"/>
                <a:gd name="T63" fmla="*/ 442 h 618"/>
                <a:gd name="T64" fmla="*/ 465 w 552"/>
                <a:gd name="T65" fmla="*/ 419 h 618"/>
                <a:gd name="T66" fmla="*/ 467 w 552"/>
                <a:gd name="T67" fmla="*/ 407 h 618"/>
                <a:gd name="T68" fmla="*/ 454 w 552"/>
                <a:gd name="T69" fmla="*/ 366 h 618"/>
                <a:gd name="T70" fmla="*/ 509 w 552"/>
                <a:gd name="T71" fmla="*/ 304 h 618"/>
                <a:gd name="T72" fmla="*/ 552 w 552"/>
                <a:gd name="T73" fmla="*/ 227 h 618"/>
                <a:gd name="T74" fmla="*/ 519 w 552"/>
                <a:gd name="T75" fmla="*/ 232 h 618"/>
                <a:gd name="T76" fmla="*/ 514 w 552"/>
                <a:gd name="T77" fmla="*/ 232 h 618"/>
                <a:gd name="T78" fmla="*/ 507 w 552"/>
                <a:gd name="T79" fmla="*/ 232 h 618"/>
                <a:gd name="T80" fmla="*/ 487 w 552"/>
                <a:gd name="T81" fmla="*/ 225 h 618"/>
                <a:gd name="T82" fmla="*/ 470 w 552"/>
                <a:gd name="T83" fmla="*/ 200 h 618"/>
                <a:gd name="T84" fmla="*/ 451 w 552"/>
                <a:gd name="T85" fmla="*/ 173 h 618"/>
                <a:gd name="T86" fmla="*/ 438 w 552"/>
                <a:gd name="T87" fmla="*/ 144 h 618"/>
                <a:gd name="T88" fmla="*/ 399 w 552"/>
                <a:gd name="T89" fmla="*/ 74 h 618"/>
                <a:gd name="T90" fmla="*/ 415 w 552"/>
                <a:gd name="T91" fmla="*/ 88 h 618"/>
                <a:gd name="T92" fmla="*/ 421 w 552"/>
                <a:gd name="T93" fmla="*/ 71 h 618"/>
                <a:gd name="T94" fmla="*/ 415 w 552"/>
                <a:gd name="T95" fmla="*/ 57 h 618"/>
                <a:gd name="T96" fmla="*/ 392 w 552"/>
                <a:gd name="T97" fmla="*/ 56 h 618"/>
                <a:gd name="T98" fmla="*/ 340 w 552"/>
                <a:gd name="T99" fmla="*/ 53 h 618"/>
                <a:gd name="T100" fmla="*/ 322 w 552"/>
                <a:gd name="T101" fmla="*/ 43 h 618"/>
                <a:gd name="T102" fmla="*/ 315 w 552"/>
                <a:gd name="T103" fmla="*/ 43 h 618"/>
                <a:gd name="T104" fmla="*/ 299 w 552"/>
                <a:gd name="T105" fmla="*/ 60 h 618"/>
                <a:gd name="T106" fmla="*/ 247 w 552"/>
                <a:gd name="T107" fmla="*/ 42 h 618"/>
                <a:gd name="T108" fmla="*/ 226 w 552"/>
                <a:gd name="T109" fmla="*/ 28 h 618"/>
                <a:gd name="T110" fmla="*/ 226 w 552"/>
                <a:gd name="T111" fmla="*/ 11 h 618"/>
                <a:gd name="T112" fmla="*/ 226 w 552"/>
                <a:gd name="T113" fmla="*/ 6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52" h="618">
                  <a:moveTo>
                    <a:pt x="218" y="0"/>
                  </a:moveTo>
                  <a:cubicBezTo>
                    <a:pt x="213" y="0"/>
                    <a:pt x="212" y="5"/>
                    <a:pt x="207" y="5"/>
                  </a:cubicBezTo>
                  <a:cubicBezTo>
                    <a:pt x="203" y="5"/>
                    <a:pt x="202" y="3"/>
                    <a:pt x="198" y="3"/>
                  </a:cubicBezTo>
                  <a:cubicBezTo>
                    <a:pt x="194" y="3"/>
                    <a:pt x="189" y="7"/>
                    <a:pt x="186" y="7"/>
                  </a:cubicBezTo>
                  <a:cubicBezTo>
                    <a:pt x="184" y="7"/>
                    <a:pt x="180" y="4"/>
                    <a:pt x="176" y="4"/>
                  </a:cubicBezTo>
                  <a:cubicBezTo>
                    <a:pt x="163" y="4"/>
                    <a:pt x="142" y="12"/>
                    <a:pt x="131" y="18"/>
                  </a:cubicBezTo>
                  <a:cubicBezTo>
                    <a:pt x="128" y="19"/>
                    <a:pt x="127" y="23"/>
                    <a:pt x="121" y="23"/>
                  </a:cubicBezTo>
                  <a:cubicBezTo>
                    <a:pt x="111" y="23"/>
                    <a:pt x="104" y="21"/>
                    <a:pt x="96" y="16"/>
                  </a:cubicBezTo>
                  <a:cubicBezTo>
                    <a:pt x="94" y="18"/>
                    <a:pt x="93" y="20"/>
                    <a:pt x="91" y="23"/>
                  </a:cubicBezTo>
                  <a:cubicBezTo>
                    <a:pt x="91" y="23"/>
                    <a:pt x="91" y="23"/>
                    <a:pt x="91" y="23"/>
                  </a:cubicBezTo>
                  <a:cubicBezTo>
                    <a:pt x="84" y="32"/>
                    <a:pt x="75" y="41"/>
                    <a:pt x="67" y="50"/>
                  </a:cubicBezTo>
                  <a:cubicBezTo>
                    <a:pt x="61" y="57"/>
                    <a:pt x="66" y="62"/>
                    <a:pt x="62" y="72"/>
                  </a:cubicBezTo>
                  <a:cubicBezTo>
                    <a:pt x="61" y="77"/>
                    <a:pt x="54" y="83"/>
                    <a:pt x="50" y="85"/>
                  </a:cubicBezTo>
                  <a:cubicBezTo>
                    <a:pt x="44" y="88"/>
                    <a:pt x="37" y="88"/>
                    <a:pt x="33" y="93"/>
                  </a:cubicBezTo>
                  <a:cubicBezTo>
                    <a:pt x="26" y="102"/>
                    <a:pt x="18" y="117"/>
                    <a:pt x="14" y="128"/>
                  </a:cubicBezTo>
                  <a:cubicBezTo>
                    <a:pt x="13" y="133"/>
                    <a:pt x="6" y="136"/>
                    <a:pt x="6" y="142"/>
                  </a:cubicBezTo>
                  <a:cubicBezTo>
                    <a:pt x="6" y="153"/>
                    <a:pt x="12" y="161"/>
                    <a:pt x="12" y="174"/>
                  </a:cubicBezTo>
                  <a:cubicBezTo>
                    <a:pt x="12" y="181"/>
                    <a:pt x="6" y="196"/>
                    <a:pt x="0" y="200"/>
                  </a:cubicBezTo>
                  <a:cubicBezTo>
                    <a:pt x="2" y="204"/>
                    <a:pt x="4" y="205"/>
                    <a:pt x="4" y="209"/>
                  </a:cubicBezTo>
                  <a:cubicBezTo>
                    <a:pt x="4" y="212"/>
                    <a:pt x="5" y="214"/>
                    <a:pt x="5" y="218"/>
                  </a:cubicBezTo>
                  <a:cubicBezTo>
                    <a:pt x="5" y="218"/>
                    <a:pt x="5" y="218"/>
                    <a:pt x="5" y="218"/>
                  </a:cubicBezTo>
                  <a:cubicBezTo>
                    <a:pt x="6" y="220"/>
                    <a:pt x="7" y="220"/>
                    <a:pt x="8" y="222"/>
                  </a:cubicBezTo>
                  <a:cubicBezTo>
                    <a:pt x="8" y="223"/>
                    <a:pt x="23" y="237"/>
                    <a:pt x="25" y="238"/>
                  </a:cubicBezTo>
                  <a:cubicBezTo>
                    <a:pt x="32" y="244"/>
                    <a:pt x="34" y="250"/>
                    <a:pt x="40" y="259"/>
                  </a:cubicBezTo>
                  <a:cubicBezTo>
                    <a:pt x="46" y="268"/>
                    <a:pt x="62" y="278"/>
                    <a:pt x="70" y="283"/>
                  </a:cubicBezTo>
                  <a:cubicBezTo>
                    <a:pt x="71" y="284"/>
                    <a:pt x="75" y="286"/>
                    <a:pt x="79" y="286"/>
                  </a:cubicBezTo>
                  <a:cubicBezTo>
                    <a:pt x="90" y="286"/>
                    <a:pt x="94" y="280"/>
                    <a:pt x="106" y="280"/>
                  </a:cubicBezTo>
                  <a:cubicBezTo>
                    <a:pt x="111" y="280"/>
                    <a:pt x="118" y="284"/>
                    <a:pt x="123" y="284"/>
                  </a:cubicBezTo>
                  <a:cubicBezTo>
                    <a:pt x="127" y="284"/>
                    <a:pt x="128" y="281"/>
                    <a:pt x="133" y="279"/>
                  </a:cubicBezTo>
                  <a:cubicBezTo>
                    <a:pt x="143" y="276"/>
                    <a:pt x="154" y="269"/>
                    <a:pt x="168" y="269"/>
                  </a:cubicBezTo>
                  <a:cubicBezTo>
                    <a:pt x="180" y="269"/>
                    <a:pt x="182" y="286"/>
                    <a:pt x="190" y="286"/>
                  </a:cubicBezTo>
                  <a:cubicBezTo>
                    <a:pt x="193" y="286"/>
                    <a:pt x="197" y="286"/>
                    <a:pt x="202" y="286"/>
                  </a:cubicBezTo>
                  <a:cubicBezTo>
                    <a:pt x="212" y="286"/>
                    <a:pt x="217" y="291"/>
                    <a:pt x="220" y="298"/>
                  </a:cubicBezTo>
                  <a:cubicBezTo>
                    <a:pt x="217" y="300"/>
                    <a:pt x="217" y="308"/>
                    <a:pt x="217" y="312"/>
                  </a:cubicBezTo>
                  <a:cubicBezTo>
                    <a:pt x="217" y="313"/>
                    <a:pt x="216" y="314"/>
                    <a:pt x="217" y="316"/>
                  </a:cubicBezTo>
                  <a:cubicBezTo>
                    <a:pt x="215" y="317"/>
                    <a:pt x="211" y="324"/>
                    <a:pt x="211" y="328"/>
                  </a:cubicBezTo>
                  <a:cubicBezTo>
                    <a:pt x="211" y="341"/>
                    <a:pt x="227" y="351"/>
                    <a:pt x="234" y="360"/>
                  </a:cubicBezTo>
                  <a:cubicBezTo>
                    <a:pt x="238" y="365"/>
                    <a:pt x="237" y="372"/>
                    <a:pt x="239" y="377"/>
                  </a:cubicBezTo>
                  <a:cubicBezTo>
                    <a:pt x="242" y="384"/>
                    <a:pt x="244" y="389"/>
                    <a:pt x="246" y="401"/>
                  </a:cubicBezTo>
                  <a:cubicBezTo>
                    <a:pt x="247" y="407"/>
                    <a:pt x="250" y="410"/>
                    <a:pt x="250" y="417"/>
                  </a:cubicBezTo>
                  <a:cubicBezTo>
                    <a:pt x="250" y="432"/>
                    <a:pt x="232" y="437"/>
                    <a:pt x="232" y="457"/>
                  </a:cubicBezTo>
                  <a:cubicBezTo>
                    <a:pt x="232" y="475"/>
                    <a:pt x="241" y="486"/>
                    <a:pt x="249" y="500"/>
                  </a:cubicBezTo>
                  <a:cubicBezTo>
                    <a:pt x="251" y="504"/>
                    <a:pt x="254" y="505"/>
                    <a:pt x="254" y="509"/>
                  </a:cubicBezTo>
                  <a:cubicBezTo>
                    <a:pt x="254" y="511"/>
                    <a:pt x="254" y="512"/>
                    <a:pt x="254" y="517"/>
                  </a:cubicBezTo>
                  <a:cubicBezTo>
                    <a:pt x="254" y="542"/>
                    <a:pt x="267" y="559"/>
                    <a:pt x="278" y="576"/>
                  </a:cubicBezTo>
                  <a:cubicBezTo>
                    <a:pt x="279" y="578"/>
                    <a:pt x="287" y="587"/>
                    <a:pt x="287" y="592"/>
                  </a:cubicBezTo>
                  <a:cubicBezTo>
                    <a:pt x="287" y="595"/>
                    <a:pt x="286" y="597"/>
                    <a:pt x="283" y="599"/>
                  </a:cubicBezTo>
                  <a:cubicBezTo>
                    <a:pt x="286" y="601"/>
                    <a:pt x="288" y="608"/>
                    <a:pt x="288" y="613"/>
                  </a:cubicBezTo>
                  <a:cubicBezTo>
                    <a:pt x="289" y="613"/>
                    <a:pt x="290" y="612"/>
                    <a:pt x="291" y="612"/>
                  </a:cubicBezTo>
                  <a:cubicBezTo>
                    <a:pt x="293" y="615"/>
                    <a:pt x="296" y="618"/>
                    <a:pt x="300" y="618"/>
                  </a:cubicBezTo>
                  <a:cubicBezTo>
                    <a:pt x="311" y="618"/>
                    <a:pt x="318" y="609"/>
                    <a:pt x="330" y="609"/>
                  </a:cubicBezTo>
                  <a:cubicBezTo>
                    <a:pt x="333" y="609"/>
                    <a:pt x="335" y="612"/>
                    <a:pt x="338" y="612"/>
                  </a:cubicBezTo>
                  <a:cubicBezTo>
                    <a:pt x="341" y="612"/>
                    <a:pt x="343" y="610"/>
                    <a:pt x="347" y="610"/>
                  </a:cubicBezTo>
                  <a:cubicBezTo>
                    <a:pt x="348" y="605"/>
                    <a:pt x="355" y="607"/>
                    <a:pt x="360" y="605"/>
                  </a:cubicBezTo>
                  <a:cubicBezTo>
                    <a:pt x="371" y="599"/>
                    <a:pt x="374" y="591"/>
                    <a:pt x="381" y="582"/>
                  </a:cubicBezTo>
                  <a:cubicBezTo>
                    <a:pt x="386" y="576"/>
                    <a:pt x="387" y="570"/>
                    <a:pt x="393" y="564"/>
                  </a:cubicBezTo>
                  <a:cubicBezTo>
                    <a:pt x="396" y="560"/>
                    <a:pt x="404" y="554"/>
                    <a:pt x="404" y="546"/>
                  </a:cubicBezTo>
                  <a:cubicBezTo>
                    <a:pt x="404" y="543"/>
                    <a:pt x="403" y="541"/>
                    <a:pt x="400" y="540"/>
                  </a:cubicBezTo>
                  <a:cubicBezTo>
                    <a:pt x="403" y="533"/>
                    <a:pt x="407" y="530"/>
                    <a:pt x="414" y="527"/>
                  </a:cubicBezTo>
                  <a:cubicBezTo>
                    <a:pt x="416" y="526"/>
                    <a:pt x="421" y="527"/>
                    <a:pt x="423" y="525"/>
                  </a:cubicBezTo>
                  <a:cubicBezTo>
                    <a:pt x="424" y="522"/>
                    <a:pt x="425" y="513"/>
                    <a:pt x="425" y="508"/>
                  </a:cubicBezTo>
                  <a:cubicBezTo>
                    <a:pt x="425" y="500"/>
                    <a:pt x="417" y="495"/>
                    <a:pt x="417" y="489"/>
                  </a:cubicBezTo>
                  <a:cubicBezTo>
                    <a:pt x="417" y="486"/>
                    <a:pt x="422" y="481"/>
                    <a:pt x="426" y="481"/>
                  </a:cubicBezTo>
                  <a:cubicBezTo>
                    <a:pt x="429" y="462"/>
                    <a:pt x="466" y="464"/>
                    <a:pt x="466" y="442"/>
                  </a:cubicBezTo>
                  <a:cubicBezTo>
                    <a:pt x="466" y="440"/>
                    <a:pt x="466" y="438"/>
                    <a:pt x="464" y="437"/>
                  </a:cubicBezTo>
                  <a:cubicBezTo>
                    <a:pt x="464" y="429"/>
                    <a:pt x="465" y="423"/>
                    <a:pt x="465" y="419"/>
                  </a:cubicBezTo>
                  <a:cubicBezTo>
                    <a:pt x="465" y="411"/>
                    <a:pt x="465" y="411"/>
                    <a:pt x="465" y="411"/>
                  </a:cubicBezTo>
                  <a:cubicBezTo>
                    <a:pt x="465" y="411"/>
                    <a:pt x="467" y="409"/>
                    <a:pt x="467" y="407"/>
                  </a:cubicBezTo>
                  <a:cubicBezTo>
                    <a:pt x="467" y="402"/>
                    <a:pt x="456" y="397"/>
                    <a:pt x="456" y="387"/>
                  </a:cubicBezTo>
                  <a:cubicBezTo>
                    <a:pt x="456" y="379"/>
                    <a:pt x="454" y="375"/>
                    <a:pt x="454" y="366"/>
                  </a:cubicBezTo>
                  <a:cubicBezTo>
                    <a:pt x="454" y="358"/>
                    <a:pt x="461" y="356"/>
                    <a:pt x="463" y="349"/>
                  </a:cubicBezTo>
                  <a:cubicBezTo>
                    <a:pt x="470" y="324"/>
                    <a:pt x="491" y="319"/>
                    <a:pt x="509" y="304"/>
                  </a:cubicBezTo>
                  <a:cubicBezTo>
                    <a:pt x="520" y="296"/>
                    <a:pt x="524" y="286"/>
                    <a:pt x="532" y="274"/>
                  </a:cubicBezTo>
                  <a:cubicBezTo>
                    <a:pt x="539" y="265"/>
                    <a:pt x="552" y="244"/>
                    <a:pt x="552" y="227"/>
                  </a:cubicBezTo>
                  <a:cubicBezTo>
                    <a:pt x="552" y="226"/>
                    <a:pt x="551" y="225"/>
                    <a:pt x="550" y="223"/>
                  </a:cubicBezTo>
                  <a:cubicBezTo>
                    <a:pt x="540" y="226"/>
                    <a:pt x="530" y="230"/>
                    <a:pt x="519" y="232"/>
                  </a:cubicBezTo>
                  <a:cubicBezTo>
                    <a:pt x="518" y="232"/>
                    <a:pt x="518" y="232"/>
                    <a:pt x="517" y="232"/>
                  </a:cubicBezTo>
                  <a:cubicBezTo>
                    <a:pt x="516" y="232"/>
                    <a:pt x="515" y="232"/>
                    <a:pt x="514" y="232"/>
                  </a:cubicBezTo>
                  <a:cubicBezTo>
                    <a:pt x="513" y="231"/>
                    <a:pt x="512" y="231"/>
                    <a:pt x="511" y="231"/>
                  </a:cubicBezTo>
                  <a:cubicBezTo>
                    <a:pt x="510" y="231"/>
                    <a:pt x="509" y="231"/>
                    <a:pt x="507" y="232"/>
                  </a:cubicBezTo>
                  <a:cubicBezTo>
                    <a:pt x="504" y="233"/>
                    <a:pt x="503" y="237"/>
                    <a:pt x="499" y="237"/>
                  </a:cubicBezTo>
                  <a:cubicBezTo>
                    <a:pt x="494" y="237"/>
                    <a:pt x="490" y="227"/>
                    <a:pt x="487" y="225"/>
                  </a:cubicBezTo>
                  <a:cubicBezTo>
                    <a:pt x="490" y="221"/>
                    <a:pt x="487" y="220"/>
                    <a:pt x="487" y="216"/>
                  </a:cubicBezTo>
                  <a:cubicBezTo>
                    <a:pt x="477" y="216"/>
                    <a:pt x="475" y="204"/>
                    <a:pt x="470" y="200"/>
                  </a:cubicBezTo>
                  <a:cubicBezTo>
                    <a:pt x="465" y="197"/>
                    <a:pt x="462" y="196"/>
                    <a:pt x="458" y="192"/>
                  </a:cubicBezTo>
                  <a:cubicBezTo>
                    <a:pt x="453" y="187"/>
                    <a:pt x="456" y="179"/>
                    <a:pt x="451" y="173"/>
                  </a:cubicBezTo>
                  <a:cubicBezTo>
                    <a:pt x="446" y="167"/>
                    <a:pt x="441" y="167"/>
                    <a:pt x="438" y="159"/>
                  </a:cubicBezTo>
                  <a:cubicBezTo>
                    <a:pt x="438" y="144"/>
                    <a:pt x="438" y="144"/>
                    <a:pt x="438" y="144"/>
                  </a:cubicBezTo>
                  <a:cubicBezTo>
                    <a:pt x="434" y="141"/>
                    <a:pt x="425" y="128"/>
                    <a:pt x="426" y="122"/>
                  </a:cubicBezTo>
                  <a:cubicBezTo>
                    <a:pt x="399" y="74"/>
                    <a:pt x="399" y="74"/>
                    <a:pt x="399" y="74"/>
                  </a:cubicBezTo>
                  <a:cubicBezTo>
                    <a:pt x="399" y="70"/>
                    <a:pt x="399" y="70"/>
                    <a:pt x="399" y="70"/>
                  </a:cubicBezTo>
                  <a:cubicBezTo>
                    <a:pt x="404" y="74"/>
                    <a:pt x="409" y="87"/>
                    <a:pt x="415" y="88"/>
                  </a:cubicBezTo>
                  <a:cubicBezTo>
                    <a:pt x="416" y="85"/>
                    <a:pt x="419" y="78"/>
                    <a:pt x="420" y="74"/>
                  </a:cubicBezTo>
                  <a:cubicBezTo>
                    <a:pt x="420" y="73"/>
                    <a:pt x="421" y="72"/>
                    <a:pt x="421" y="71"/>
                  </a:cubicBezTo>
                  <a:cubicBezTo>
                    <a:pt x="416" y="60"/>
                    <a:pt x="416" y="60"/>
                    <a:pt x="416" y="60"/>
                  </a:cubicBezTo>
                  <a:cubicBezTo>
                    <a:pt x="416" y="59"/>
                    <a:pt x="415" y="58"/>
                    <a:pt x="415" y="57"/>
                  </a:cubicBezTo>
                  <a:cubicBezTo>
                    <a:pt x="411" y="58"/>
                    <a:pt x="411" y="60"/>
                    <a:pt x="407" y="60"/>
                  </a:cubicBezTo>
                  <a:cubicBezTo>
                    <a:pt x="401" y="60"/>
                    <a:pt x="398" y="56"/>
                    <a:pt x="392" y="56"/>
                  </a:cubicBezTo>
                  <a:cubicBezTo>
                    <a:pt x="383" y="56"/>
                    <a:pt x="381" y="60"/>
                    <a:pt x="372" y="60"/>
                  </a:cubicBezTo>
                  <a:cubicBezTo>
                    <a:pt x="362" y="60"/>
                    <a:pt x="349" y="56"/>
                    <a:pt x="340" y="53"/>
                  </a:cubicBezTo>
                  <a:cubicBezTo>
                    <a:pt x="335" y="51"/>
                    <a:pt x="329" y="53"/>
                    <a:pt x="326" y="50"/>
                  </a:cubicBezTo>
                  <a:cubicBezTo>
                    <a:pt x="325" y="48"/>
                    <a:pt x="322" y="47"/>
                    <a:pt x="322" y="43"/>
                  </a:cubicBezTo>
                  <a:cubicBezTo>
                    <a:pt x="315" y="43"/>
                    <a:pt x="315" y="43"/>
                    <a:pt x="315" y="43"/>
                  </a:cubicBezTo>
                  <a:cubicBezTo>
                    <a:pt x="315" y="43"/>
                    <a:pt x="315" y="43"/>
                    <a:pt x="315" y="43"/>
                  </a:cubicBezTo>
                  <a:cubicBezTo>
                    <a:pt x="306" y="45"/>
                    <a:pt x="299" y="45"/>
                    <a:pt x="299" y="55"/>
                  </a:cubicBezTo>
                  <a:cubicBezTo>
                    <a:pt x="299" y="57"/>
                    <a:pt x="299" y="58"/>
                    <a:pt x="299" y="60"/>
                  </a:cubicBezTo>
                  <a:cubicBezTo>
                    <a:pt x="299" y="62"/>
                    <a:pt x="296" y="64"/>
                    <a:pt x="293" y="64"/>
                  </a:cubicBezTo>
                  <a:cubicBezTo>
                    <a:pt x="272" y="64"/>
                    <a:pt x="266" y="42"/>
                    <a:pt x="247" y="42"/>
                  </a:cubicBezTo>
                  <a:cubicBezTo>
                    <a:pt x="245" y="42"/>
                    <a:pt x="243" y="42"/>
                    <a:pt x="239" y="42"/>
                  </a:cubicBezTo>
                  <a:cubicBezTo>
                    <a:pt x="234" y="42"/>
                    <a:pt x="226" y="35"/>
                    <a:pt x="226" y="28"/>
                  </a:cubicBezTo>
                  <a:cubicBezTo>
                    <a:pt x="226" y="24"/>
                    <a:pt x="230" y="22"/>
                    <a:pt x="230" y="18"/>
                  </a:cubicBezTo>
                  <a:cubicBezTo>
                    <a:pt x="230" y="15"/>
                    <a:pt x="226" y="14"/>
                    <a:pt x="226" y="11"/>
                  </a:cubicBezTo>
                  <a:cubicBezTo>
                    <a:pt x="226" y="8"/>
                    <a:pt x="230" y="8"/>
                    <a:pt x="231" y="4"/>
                  </a:cubicBezTo>
                  <a:cubicBezTo>
                    <a:pt x="229" y="4"/>
                    <a:pt x="228" y="6"/>
                    <a:pt x="226" y="6"/>
                  </a:cubicBezTo>
                  <a:cubicBezTo>
                    <a:pt x="222" y="6"/>
                    <a:pt x="223" y="0"/>
                    <a:pt x="21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3" name="Freeform 7"/>
            <p:cNvSpPr/>
            <p:nvPr/>
          </p:nvSpPr>
          <p:spPr bwMode="auto">
            <a:xfrm>
              <a:off x="6537326" y="3233737"/>
              <a:ext cx="1133475" cy="984250"/>
            </a:xfrm>
            <a:custGeom>
              <a:avLst/>
              <a:gdLst>
                <a:gd name="T0" fmla="*/ 41 w 302"/>
                <a:gd name="T1" fmla="*/ 9 h 262"/>
                <a:gd name="T2" fmla="*/ 25 w 302"/>
                <a:gd name="T3" fmla="*/ 10 h 262"/>
                <a:gd name="T4" fmla="*/ 5 w 302"/>
                <a:gd name="T5" fmla="*/ 25 h 262"/>
                <a:gd name="T6" fmla="*/ 0 w 302"/>
                <a:gd name="T7" fmla="*/ 36 h 262"/>
                <a:gd name="T8" fmla="*/ 15 w 302"/>
                <a:gd name="T9" fmla="*/ 52 h 262"/>
                <a:gd name="T10" fmla="*/ 32 w 302"/>
                <a:gd name="T11" fmla="*/ 57 h 262"/>
                <a:gd name="T12" fmla="*/ 70 w 302"/>
                <a:gd name="T13" fmla="*/ 50 h 262"/>
                <a:gd name="T14" fmla="*/ 81 w 302"/>
                <a:gd name="T15" fmla="*/ 53 h 262"/>
                <a:gd name="T16" fmla="*/ 73 w 302"/>
                <a:gd name="T17" fmla="*/ 81 h 262"/>
                <a:gd name="T18" fmla="*/ 68 w 302"/>
                <a:gd name="T19" fmla="*/ 104 h 262"/>
                <a:gd name="T20" fmla="*/ 71 w 302"/>
                <a:gd name="T21" fmla="*/ 127 h 262"/>
                <a:gd name="T22" fmla="*/ 89 w 302"/>
                <a:gd name="T23" fmla="*/ 155 h 262"/>
                <a:gd name="T24" fmla="*/ 100 w 302"/>
                <a:gd name="T25" fmla="*/ 168 h 262"/>
                <a:gd name="T26" fmla="*/ 128 w 302"/>
                <a:gd name="T27" fmla="*/ 220 h 262"/>
                <a:gd name="T28" fmla="*/ 140 w 302"/>
                <a:gd name="T29" fmla="*/ 255 h 262"/>
                <a:gd name="T30" fmla="*/ 151 w 302"/>
                <a:gd name="T31" fmla="*/ 261 h 262"/>
                <a:gd name="T32" fmla="*/ 190 w 302"/>
                <a:gd name="T33" fmla="*/ 244 h 262"/>
                <a:gd name="T34" fmla="*/ 236 w 302"/>
                <a:gd name="T35" fmla="*/ 224 h 262"/>
                <a:gd name="T36" fmla="*/ 257 w 302"/>
                <a:gd name="T37" fmla="*/ 199 h 262"/>
                <a:gd name="T38" fmla="*/ 268 w 302"/>
                <a:gd name="T39" fmla="*/ 175 h 262"/>
                <a:gd name="T40" fmla="*/ 245 w 302"/>
                <a:gd name="T41" fmla="*/ 156 h 262"/>
                <a:gd name="T42" fmla="*/ 202 w 302"/>
                <a:gd name="T43" fmla="*/ 159 h 262"/>
                <a:gd name="T44" fmla="*/ 198 w 302"/>
                <a:gd name="T45" fmla="*/ 152 h 262"/>
                <a:gd name="T46" fmla="*/ 180 w 302"/>
                <a:gd name="T47" fmla="*/ 118 h 262"/>
                <a:gd name="T48" fmla="*/ 204 w 302"/>
                <a:gd name="T49" fmla="*/ 129 h 262"/>
                <a:gd name="T50" fmla="*/ 239 w 302"/>
                <a:gd name="T51" fmla="*/ 142 h 262"/>
                <a:gd name="T52" fmla="*/ 264 w 302"/>
                <a:gd name="T53" fmla="*/ 152 h 262"/>
                <a:gd name="T54" fmla="*/ 290 w 302"/>
                <a:gd name="T55" fmla="*/ 150 h 262"/>
                <a:gd name="T56" fmla="*/ 302 w 302"/>
                <a:gd name="T57" fmla="*/ 139 h 262"/>
                <a:gd name="T58" fmla="*/ 284 w 302"/>
                <a:gd name="T59" fmla="*/ 111 h 262"/>
                <a:gd name="T60" fmla="*/ 283 w 302"/>
                <a:gd name="T61" fmla="*/ 96 h 262"/>
                <a:gd name="T62" fmla="*/ 281 w 302"/>
                <a:gd name="T63" fmla="*/ 77 h 262"/>
                <a:gd name="T64" fmla="*/ 281 w 302"/>
                <a:gd name="T65" fmla="*/ 76 h 262"/>
                <a:gd name="T66" fmla="*/ 281 w 302"/>
                <a:gd name="T67" fmla="*/ 74 h 262"/>
                <a:gd name="T68" fmla="*/ 286 w 302"/>
                <a:gd name="T69" fmla="*/ 52 h 262"/>
                <a:gd name="T70" fmla="*/ 266 w 302"/>
                <a:gd name="T71" fmla="*/ 39 h 262"/>
                <a:gd name="T72" fmla="*/ 232 w 302"/>
                <a:gd name="T73" fmla="*/ 41 h 262"/>
                <a:gd name="T74" fmla="*/ 213 w 302"/>
                <a:gd name="T75" fmla="*/ 51 h 262"/>
                <a:gd name="T76" fmla="*/ 195 w 302"/>
                <a:gd name="T77" fmla="*/ 44 h 262"/>
                <a:gd name="T78" fmla="*/ 191 w 302"/>
                <a:gd name="T79" fmla="*/ 44 h 262"/>
                <a:gd name="T80" fmla="*/ 182 w 302"/>
                <a:gd name="T81" fmla="*/ 28 h 262"/>
                <a:gd name="T82" fmla="*/ 180 w 302"/>
                <a:gd name="T83" fmla="*/ 21 h 262"/>
                <a:gd name="T84" fmla="*/ 151 w 302"/>
                <a:gd name="T85" fmla="*/ 19 h 262"/>
                <a:gd name="T86" fmla="*/ 133 w 302"/>
                <a:gd name="T87" fmla="*/ 3 h 262"/>
                <a:gd name="T88" fmla="*/ 133 w 302"/>
                <a:gd name="T89" fmla="*/ 3 h 262"/>
                <a:gd name="T90" fmla="*/ 132 w 302"/>
                <a:gd name="T91" fmla="*/ 3 h 262"/>
                <a:gd name="T92" fmla="*/ 132 w 302"/>
                <a:gd name="T93" fmla="*/ 3 h 262"/>
                <a:gd name="T94" fmla="*/ 132 w 302"/>
                <a:gd name="T95" fmla="*/ 3 h 262"/>
                <a:gd name="T96" fmla="*/ 132 w 302"/>
                <a:gd name="T97" fmla="*/ 3 h 262"/>
                <a:gd name="T98" fmla="*/ 132 w 302"/>
                <a:gd name="T99" fmla="*/ 3 h 262"/>
                <a:gd name="T100" fmla="*/ 132 w 302"/>
                <a:gd name="T101" fmla="*/ 3 h 262"/>
                <a:gd name="T102" fmla="*/ 131 w 302"/>
                <a:gd name="T103" fmla="*/ 3 h 262"/>
                <a:gd name="T104" fmla="*/ 131 w 302"/>
                <a:gd name="T105" fmla="*/ 3 h 262"/>
                <a:gd name="T106" fmla="*/ 83 w 302"/>
                <a:gd name="T107" fmla="*/ 5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2" h="262">
                  <a:moveTo>
                    <a:pt x="69" y="0"/>
                  </a:moveTo>
                  <a:cubicBezTo>
                    <a:pt x="64" y="0"/>
                    <a:pt x="56" y="1"/>
                    <a:pt x="52" y="3"/>
                  </a:cubicBezTo>
                  <a:cubicBezTo>
                    <a:pt x="49" y="5"/>
                    <a:pt x="44" y="9"/>
                    <a:pt x="41" y="9"/>
                  </a:cubicBezTo>
                  <a:cubicBezTo>
                    <a:pt x="41" y="9"/>
                    <a:pt x="35" y="9"/>
                    <a:pt x="32" y="9"/>
                  </a:cubicBezTo>
                  <a:cubicBezTo>
                    <a:pt x="31" y="9"/>
                    <a:pt x="30" y="8"/>
                    <a:pt x="28" y="8"/>
                  </a:cubicBezTo>
                  <a:cubicBezTo>
                    <a:pt x="26" y="8"/>
                    <a:pt x="25" y="9"/>
                    <a:pt x="25" y="10"/>
                  </a:cubicBezTo>
                  <a:cubicBezTo>
                    <a:pt x="25" y="12"/>
                    <a:pt x="27" y="11"/>
                    <a:pt x="27" y="13"/>
                  </a:cubicBezTo>
                  <a:cubicBezTo>
                    <a:pt x="22" y="16"/>
                    <a:pt x="2" y="14"/>
                    <a:pt x="2" y="23"/>
                  </a:cubicBezTo>
                  <a:cubicBezTo>
                    <a:pt x="2" y="24"/>
                    <a:pt x="3" y="25"/>
                    <a:pt x="5" y="25"/>
                  </a:cubicBezTo>
                  <a:cubicBezTo>
                    <a:pt x="5" y="25"/>
                    <a:pt x="6" y="25"/>
                    <a:pt x="6" y="25"/>
                  </a:cubicBezTo>
                  <a:cubicBezTo>
                    <a:pt x="6" y="26"/>
                    <a:pt x="6" y="26"/>
                    <a:pt x="6" y="28"/>
                  </a:cubicBezTo>
                  <a:cubicBezTo>
                    <a:pt x="6" y="33"/>
                    <a:pt x="3" y="33"/>
                    <a:pt x="0" y="36"/>
                  </a:cubicBezTo>
                  <a:cubicBezTo>
                    <a:pt x="4" y="38"/>
                    <a:pt x="8" y="37"/>
                    <a:pt x="10" y="41"/>
                  </a:cubicBezTo>
                  <a:cubicBezTo>
                    <a:pt x="7" y="44"/>
                    <a:pt x="16" y="48"/>
                    <a:pt x="17" y="50"/>
                  </a:cubicBezTo>
                  <a:cubicBezTo>
                    <a:pt x="17" y="50"/>
                    <a:pt x="16" y="51"/>
                    <a:pt x="15" y="52"/>
                  </a:cubicBezTo>
                  <a:cubicBezTo>
                    <a:pt x="18" y="52"/>
                    <a:pt x="18" y="52"/>
                    <a:pt x="18" y="52"/>
                  </a:cubicBezTo>
                  <a:cubicBezTo>
                    <a:pt x="19" y="51"/>
                    <a:pt x="20" y="51"/>
                    <a:pt x="20" y="51"/>
                  </a:cubicBezTo>
                  <a:cubicBezTo>
                    <a:pt x="24" y="51"/>
                    <a:pt x="27" y="57"/>
                    <a:pt x="32" y="57"/>
                  </a:cubicBezTo>
                  <a:cubicBezTo>
                    <a:pt x="37" y="57"/>
                    <a:pt x="36" y="50"/>
                    <a:pt x="42" y="50"/>
                  </a:cubicBezTo>
                  <a:cubicBezTo>
                    <a:pt x="48" y="50"/>
                    <a:pt x="50" y="57"/>
                    <a:pt x="56" y="57"/>
                  </a:cubicBezTo>
                  <a:cubicBezTo>
                    <a:pt x="64" y="57"/>
                    <a:pt x="66" y="54"/>
                    <a:pt x="70" y="50"/>
                  </a:cubicBezTo>
                  <a:cubicBezTo>
                    <a:pt x="71" y="51"/>
                    <a:pt x="73" y="52"/>
                    <a:pt x="76" y="52"/>
                  </a:cubicBezTo>
                  <a:cubicBezTo>
                    <a:pt x="78" y="52"/>
                    <a:pt x="79" y="51"/>
                    <a:pt x="81" y="50"/>
                  </a:cubicBezTo>
                  <a:cubicBezTo>
                    <a:pt x="81" y="53"/>
                    <a:pt x="81" y="53"/>
                    <a:pt x="81" y="53"/>
                  </a:cubicBezTo>
                  <a:cubicBezTo>
                    <a:pt x="81" y="53"/>
                    <a:pt x="79" y="54"/>
                    <a:pt x="79" y="56"/>
                  </a:cubicBezTo>
                  <a:cubicBezTo>
                    <a:pt x="79" y="59"/>
                    <a:pt x="81" y="63"/>
                    <a:pt x="81" y="68"/>
                  </a:cubicBezTo>
                  <a:cubicBezTo>
                    <a:pt x="81" y="74"/>
                    <a:pt x="75" y="76"/>
                    <a:pt x="73" y="81"/>
                  </a:cubicBezTo>
                  <a:cubicBezTo>
                    <a:pt x="72" y="87"/>
                    <a:pt x="71" y="90"/>
                    <a:pt x="69" y="97"/>
                  </a:cubicBezTo>
                  <a:cubicBezTo>
                    <a:pt x="68" y="98"/>
                    <a:pt x="66" y="98"/>
                    <a:pt x="66" y="100"/>
                  </a:cubicBezTo>
                  <a:cubicBezTo>
                    <a:pt x="68" y="104"/>
                    <a:pt x="68" y="104"/>
                    <a:pt x="68" y="104"/>
                  </a:cubicBezTo>
                  <a:cubicBezTo>
                    <a:pt x="73" y="115"/>
                    <a:pt x="73" y="115"/>
                    <a:pt x="73" y="115"/>
                  </a:cubicBezTo>
                  <a:cubicBezTo>
                    <a:pt x="73" y="116"/>
                    <a:pt x="72" y="117"/>
                    <a:pt x="72" y="118"/>
                  </a:cubicBezTo>
                  <a:cubicBezTo>
                    <a:pt x="72" y="121"/>
                    <a:pt x="71" y="125"/>
                    <a:pt x="71" y="127"/>
                  </a:cubicBezTo>
                  <a:cubicBezTo>
                    <a:pt x="71" y="128"/>
                    <a:pt x="75" y="132"/>
                    <a:pt x="76" y="134"/>
                  </a:cubicBezTo>
                  <a:cubicBezTo>
                    <a:pt x="79" y="139"/>
                    <a:pt x="82" y="143"/>
                    <a:pt x="85" y="148"/>
                  </a:cubicBezTo>
                  <a:cubicBezTo>
                    <a:pt x="86" y="150"/>
                    <a:pt x="88" y="152"/>
                    <a:pt x="89" y="155"/>
                  </a:cubicBezTo>
                  <a:cubicBezTo>
                    <a:pt x="89" y="157"/>
                    <a:pt x="89" y="161"/>
                    <a:pt x="91" y="163"/>
                  </a:cubicBezTo>
                  <a:cubicBezTo>
                    <a:pt x="91" y="163"/>
                    <a:pt x="95" y="163"/>
                    <a:pt x="96" y="164"/>
                  </a:cubicBezTo>
                  <a:cubicBezTo>
                    <a:pt x="97" y="165"/>
                    <a:pt x="99" y="166"/>
                    <a:pt x="100" y="168"/>
                  </a:cubicBezTo>
                  <a:cubicBezTo>
                    <a:pt x="101" y="173"/>
                    <a:pt x="105" y="174"/>
                    <a:pt x="105" y="181"/>
                  </a:cubicBezTo>
                  <a:cubicBezTo>
                    <a:pt x="105" y="192"/>
                    <a:pt x="107" y="198"/>
                    <a:pt x="117" y="200"/>
                  </a:cubicBezTo>
                  <a:cubicBezTo>
                    <a:pt x="117" y="207"/>
                    <a:pt x="125" y="217"/>
                    <a:pt x="128" y="220"/>
                  </a:cubicBezTo>
                  <a:cubicBezTo>
                    <a:pt x="132" y="223"/>
                    <a:pt x="136" y="226"/>
                    <a:pt x="135" y="232"/>
                  </a:cubicBezTo>
                  <a:cubicBezTo>
                    <a:pt x="134" y="234"/>
                    <a:pt x="132" y="240"/>
                    <a:pt x="135" y="240"/>
                  </a:cubicBezTo>
                  <a:cubicBezTo>
                    <a:pt x="135" y="246"/>
                    <a:pt x="137" y="250"/>
                    <a:pt x="140" y="255"/>
                  </a:cubicBezTo>
                  <a:cubicBezTo>
                    <a:pt x="142" y="257"/>
                    <a:pt x="140" y="258"/>
                    <a:pt x="141" y="258"/>
                  </a:cubicBezTo>
                  <a:cubicBezTo>
                    <a:pt x="141" y="258"/>
                    <a:pt x="149" y="262"/>
                    <a:pt x="150" y="262"/>
                  </a:cubicBezTo>
                  <a:cubicBezTo>
                    <a:pt x="151" y="261"/>
                    <a:pt x="151" y="261"/>
                    <a:pt x="151" y="261"/>
                  </a:cubicBezTo>
                  <a:cubicBezTo>
                    <a:pt x="157" y="261"/>
                    <a:pt x="158" y="258"/>
                    <a:pt x="163" y="255"/>
                  </a:cubicBezTo>
                  <a:cubicBezTo>
                    <a:pt x="172" y="255"/>
                    <a:pt x="172" y="255"/>
                    <a:pt x="172" y="255"/>
                  </a:cubicBezTo>
                  <a:cubicBezTo>
                    <a:pt x="175" y="253"/>
                    <a:pt x="187" y="245"/>
                    <a:pt x="190" y="244"/>
                  </a:cubicBezTo>
                  <a:cubicBezTo>
                    <a:pt x="197" y="243"/>
                    <a:pt x="206" y="241"/>
                    <a:pt x="212" y="238"/>
                  </a:cubicBezTo>
                  <a:cubicBezTo>
                    <a:pt x="212" y="237"/>
                    <a:pt x="211" y="236"/>
                    <a:pt x="211" y="235"/>
                  </a:cubicBezTo>
                  <a:cubicBezTo>
                    <a:pt x="211" y="229"/>
                    <a:pt x="229" y="226"/>
                    <a:pt x="236" y="224"/>
                  </a:cubicBezTo>
                  <a:cubicBezTo>
                    <a:pt x="236" y="221"/>
                    <a:pt x="242" y="216"/>
                    <a:pt x="244" y="216"/>
                  </a:cubicBezTo>
                  <a:cubicBezTo>
                    <a:pt x="248" y="216"/>
                    <a:pt x="248" y="208"/>
                    <a:pt x="252" y="208"/>
                  </a:cubicBezTo>
                  <a:cubicBezTo>
                    <a:pt x="256" y="208"/>
                    <a:pt x="256" y="203"/>
                    <a:pt x="257" y="199"/>
                  </a:cubicBezTo>
                  <a:cubicBezTo>
                    <a:pt x="258" y="196"/>
                    <a:pt x="261" y="195"/>
                    <a:pt x="265" y="195"/>
                  </a:cubicBezTo>
                  <a:cubicBezTo>
                    <a:pt x="265" y="188"/>
                    <a:pt x="273" y="186"/>
                    <a:pt x="273" y="179"/>
                  </a:cubicBezTo>
                  <a:cubicBezTo>
                    <a:pt x="273" y="177"/>
                    <a:pt x="269" y="177"/>
                    <a:pt x="268" y="175"/>
                  </a:cubicBezTo>
                  <a:cubicBezTo>
                    <a:pt x="268" y="175"/>
                    <a:pt x="268" y="175"/>
                    <a:pt x="268" y="175"/>
                  </a:cubicBezTo>
                  <a:cubicBezTo>
                    <a:pt x="266" y="174"/>
                    <a:pt x="266" y="169"/>
                    <a:pt x="262" y="168"/>
                  </a:cubicBezTo>
                  <a:cubicBezTo>
                    <a:pt x="254" y="166"/>
                    <a:pt x="249" y="164"/>
                    <a:pt x="245" y="156"/>
                  </a:cubicBezTo>
                  <a:cubicBezTo>
                    <a:pt x="245" y="145"/>
                    <a:pt x="245" y="145"/>
                    <a:pt x="245" y="145"/>
                  </a:cubicBezTo>
                  <a:cubicBezTo>
                    <a:pt x="235" y="153"/>
                    <a:pt x="233" y="165"/>
                    <a:pt x="214" y="165"/>
                  </a:cubicBezTo>
                  <a:cubicBezTo>
                    <a:pt x="210" y="165"/>
                    <a:pt x="202" y="163"/>
                    <a:pt x="202" y="159"/>
                  </a:cubicBezTo>
                  <a:cubicBezTo>
                    <a:pt x="202" y="155"/>
                    <a:pt x="204" y="153"/>
                    <a:pt x="204" y="150"/>
                  </a:cubicBezTo>
                  <a:cubicBezTo>
                    <a:pt x="204" y="149"/>
                    <a:pt x="204" y="148"/>
                    <a:pt x="204" y="147"/>
                  </a:cubicBezTo>
                  <a:cubicBezTo>
                    <a:pt x="201" y="147"/>
                    <a:pt x="202" y="151"/>
                    <a:pt x="198" y="152"/>
                  </a:cubicBezTo>
                  <a:cubicBezTo>
                    <a:pt x="198" y="149"/>
                    <a:pt x="196" y="148"/>
                    <a:pt x="196" y="145"/>
                  </a:cubicBezTo>
                  <a:cubicBezTo>
                    <a:pt x="190" y="144"/>
                    <a:pt x="182" y="132"/>
                    <a:pt x="180" y="125"/>
                  </a:cubicBezTo>
                  <a:cubicBezTo>
                    <a:pt x="180" y="122"/>
                    <a:pt x="180" y="121"/>
                    <a:pt x="180" y="118"/>
                  </a:cubicBezTo>
                  <a:cubicBezTo>
                    <a:pt x="180" y="114"/>
                    <a:pt x="181" y="109"/>
                    <a:pt x="185" y="109"/>
                  </a:cubicBezTo>
                  <a:cubicBezTo>
                    <a:pt x="193" y="109"/>
                    <a:pt x="200" y="118"/>
                    <a:pt x="203" y="124"/>
                  </a:cubicBezTo>
                  <a:cubicBezTo>
                    <a:pt x="203" y="125"/>
                    <a:pt x="202" y="128"/>
                    <a:pt x="204" y="129"/>
                  </a:cubicBezTo>
                  <a:cubicBezTo>
                    <a:pt x="207" y="132"/>
                    <a:pt x="212" y="131"/>
                    <a:pt x="215" y="134"/>
                  </a:cubicBezTo>
                  <a:cubicBezTo>
                    <a:pt x="218" y="137"/>
                    <a:pt x="220" y="141"/>
                    <a:pt x="225" y="142"/>
                  </a:cubicBezTo>
                  <a:cubicBezTo>
                    <a:pt x="239" y="142"/>
                    <a:pt x="239" y="142"/>
                    <a:pt x="239" y="142"/>
                  </a:cubicBezTo>
                  <a:cubicBezTo>
                    <a:pt x="241" y="140"/>
                    <a:pt x="242" y="138"/>
                    <a:pt x="245" y="138"/>
                  </a:cubicBezTo>
                  <a:cubicBezTo>
                    <a:pt x="251" y="138"/>
                    <a:pt x="251" y="146"/>
                    <a:pt x="254" y="149"/>
                  </a:cubicBezTo>
                  <a:cubicBezTo>
                    <a:pt x="254" y="149"/>
                    <a:pt x="262" y="152"/>
                    <a:pt x="264" y="152"/>
                  </a:cubicBezTo>
                  <a:cubicBezTo>
                    <a:pt x="272" y="152"/>
                    <a:pt x="284" y="155"/>
                    <a:pt x="289" y="155"/>
                  </a:cubicBezTo>
                  <a:cubicBezTo>
                    <a:pt x="291" y="155"/>
                    <a:pt x="291" y="155"/>
                    <a:pt x="291" y="155"/>
                  </a:cubicBezTo>
                  <a:cubicBezTo>
                    <a:pt x="291" y="154"/>
                    <a:pt x="290" y="152"/>
                    <a:pt x="290" y="150"/>
                  </a:cubicBezTo>
                  <a:cubicBezTo>
                    <a:pt x="290" y="150"/>
                    <a:pt x="290" y="150"/>
                    <a:pt x="290" y="150"/>
                  </a:cubicBezTo>
                  <a:cubicBezTo>
                    <a:pt x="290" y="150"/>
                    <a:pt x="290" y="150"/>
                    <a:pt x="290" y="150"/>
                  </a:cubicBezTo>
                  <a:cubicBezTo>
                    <a:pt x="290" y="142"/>
                    <a:pt x="295" y="141"/>
                    <a:pt x="302" y="139"/>
                  </a:cubicBezTo>
                  <a:cubicBezTo>
                    <a:pt x="302" y="127"/>
                    <a:pt x="292" y="126"/>
                    <a:pt x="287" y="116"/>
                  </a:cubicBezTo>
                  <a:cubicBezTo>
                    <a:pt x="287" y="114"/>
                    <a:pt x="284" y="114"/>
                    <a:pt x="284" y="111"/>
                  </a:cubicBezTo>
                  <a:cubicBezTo>
                    <a:pt x="284" y="111"/>
                    <a:pt x="284" y="111"/>
                    <a:pt x="284" y="111"/>
                  </a:cubicBezTo>
                  <a:cubicBezTo>
                    <a:pt x="284" y="111"/>
                    <a:pt x="284" y="111"/>
                    <a:pt x="284" y="111"/>
                  </a:cubicBezTo>
                  <a:cubicBezTo>
                    <a:pt x="284" y="106"/>
                    <a:pt x="290" y="107"/>
                    <a:pt x="290" y="101"/>
                  </a:cubicBezTo>
                  <a:cubicBezTo>
                    <a:pt x="290" y="96"/>
                    <a:pt x="285" y="99"/>
                    <a:pt x="283" y="96"/>
                  </a:cubicBezTo>
                  <a:cubicBezTo>
                    <a:pt x="282" y="94"/>
                    <a:pt x="283" y="92"/>
                    <a:pt x="282" y="89"/>
                  </a:cubicBezTo>
                  <a:cubicBezTo>
                    <a:pt x="282" y="81"/>
                    <a:pt x="282" y="81"/>
                    <a:pt x="282" y="81"/>
                  </a:cubicBezTo>
                  <a:cubicBezTo>
                    <a:pt x="281" y="79"/>
                    <a:pt x="282" y="79"/>
                    <a:pt x="281" y="77"/>
                  </a:cubicBezTo>
                  <a:cubicBezTo>
                    <a:pt x="281" y="77"/>
                    <a:pt x="281" y="77"/>
                    <a:pt x="281" y="77"/>
                  </a:cubicBezTo>
                  <a:cubicBezTo>
                    <a:pt x="281" y="77"/>
                    <a:pt x="281" y="77"/>
                    <a:pt x="281" y="77"/>
                  </a:cubicBezTo>
                  <a:cubicBezTo>
                    <a:pt x="281" y="77"/>
                    <a:pt x="281" y="77"/>
                    <a:pt x="281" y="76"/>
                  </a:cubicBezTo>
                  <a:cubicBezTo>
                    <a:pt x="281" y="76"/>
                    <a:pt x="281" y="75"/>
                    <a:pt x="281" y="74"/>
                  </a:cubicBezTo>
                  <a:cubicBezTo>
                    <a:pt x="281" y="74"/>
                    <a:pt x="281" y="74"/>
                    <a:pt x="281" y="74"/>
                  </a:cubicBezTo>
                  <a:cubicBezTo>
                    <a:pt x="281" y="74"/>
                    <a:pt x="281" y="74"/>
                    <a:pt x="281" y="74"/>
                  </a:cubicBezTo>
                  <a:cubicBezTo>
                    <a:pt x="281" y="74"/>
                    <a:pt x="285" y="64"/>
                    <a:pt x="287" y="62"/>
                  </a:cubicBezTo>
                  <a:cubicBezTo>
                    <a:pt x="287" y="61"/>
                    <a:pt x="287" y="59"/>
                    <a:pt x="287" y="57"/>
                  </a:cubicBezTo>
                  <a:cubicBezTo>
                    <a:pt x="287" y="55"/>
                    <a:pt x="287" y="53"/>
                    <a:pt x="286" y="52"/>
                  </a:cubicBezTo>
                  <a:cubicBezTo>
                    <a:pt x="286" y="51"/>
                    <a:pt x="286" y="51"/>
                    <a:pt x="286" y="51"/>
                  </a:cubicBezTo>
                  <a:cubicBezTo>
                    <a:pt x="286" y="50"/>
                    <a:pt x="284" y="50"/>
                    <a:pt x="284" y="48"/>
                  </a:cubicBezTo>
                  <a:cubicBezTo>
                    <a:pt x="276" y="48"/>
                    <a:pt x="273" y="42"/>
                    <a:pt x="266" y="39"/>
                  </a:cubicBezTo>
                  <a:cubicBezTo>
                    <a:pt x="260" y="37"/>
                    <a:pt x="257" y="37"/>
                    <a:pt x="251" y="34"/>
                  </a:cubicBezTo>
                  <a:cubicBezTo>
                    <a:pt x="246" y="37"/>
                    <a:pt x="243" y="35"/>
                    <a:pt x="238" y="37"/>
                  </a:cubicBezTo>
                  <a:cubicBezTo>
                    <a:pt x="235" y="39"/>
                    <a:pt x="236" y="40"/>
                    <a:pt x="232" y="41"/>
                  </a:cubicBezTo>
                  <a:cubicBezTo>
                    <a:pt x="230" y="42"/>
                    <a:pt x="226" y="42"/>
                    <a:pt x="226" y="44"/>
                  </a:cubicBezTo>
                  <a:cubicBezTo>
                    <a:pt x="226" y="46"/>
                    <a:pt x="226" y="47"/>
                    <a:pt x="226" y="49"/>
                  </a:cubicBezTo>
                  <a:cubicBezTo>
                    <a:pt x="223" y="50"/>
                    <a:pt x="218" y="51"/>
                    <a:pt x="213" y="51"/>
                  </a:cubicBezTo>
                  <a:cubicBezTo>
                    <a:pt x="212" y="51"/>
                    <a:pt x="210" y="51"/>
                    <a:pt x="208" y="51"/>
                  </a:cubicBezTo>
                  <a:cubicBezTo>
                    <a:pt x="205" y="51"/>
                    <a:pt x="201" y="51"/>
                    <a:pt x="200" y="49"/>
                  </a:cubicBezTo>
                  <a:cubicBezTo>
                    <a:pt x="198" y="48"/>
                    <a:pt x="198" y="45"/>
                    <a:pt x="195" y="44"/>
                  </a:cubicBezTo>
                  <a:cubicBezTo>
                    <a:pt x="194" y="44"/>
                    <a:pt x="194" y="44"/>
                    <a:pt x="193" y="44"/>
                  </a:cubicBezTo>
                  <a:cubicBezTo>
                    <a:pt x="193" y="44"/>
                    <a:pt x="192" y="44"/>
                    <a:pt x="192" y="44"/>
                  </a:cubicBezTo>
                  <a:cubicBezTo>
                    <a:pt x="191" y="44"/>
                    <a:pt x="191" y="44"/>
                    <a:pt x="191" y="44"/>
                  </a:cubicBezTo>
                  <a:cubicBezTo>
                    <a:pt x="189" y="44"/>
                    <a:pt x="188" y="44"/>
                    <a:pt x="187" y="42"/>
                  </a:cubicBezTo>
                  <a:cubicBezTo>
                    <a:pt x="185" y="39"/>
                    <a:pt x="188" y="37"/>
                    <a:pt x="185" y="33"/>
                  </a:cubicBezTo>
                  <a:cubicBezTo>
                    <a:pt x="184" y="31"/>
                    <a:pt x="182" y="31"/>
                    <a:pt x="182" y="28"/>
                  </a:cubicBezTo>
                  <a:cubicBezTo>
                    <a:pt x="182" y="28"/>
                    <a:pt x="182" y="28"/>
                    <a:pt x="182" y="27"/>
                  </a:cubicBezTo>
                  <a:cubicBezTo>
                    <a:pt x="182" y="27"/>
                    <a:pt x="182" y="27"/>
                    <a:pt x="182" y="27"/>
                  </a:cubicBezTo>
                  <a:cubicBezTo>
                    <a:pt x="181" y="25"/>
                    <a:pt x="181" y="23"/>
                    <a:pt x="180" y="21"/>
                  </a:cubicBezTo>
                  <a:cubicBezTo>
                    <a:pt x="178" y="22"/>
                    <a:pt x="178" y="21"/>
                    <a:pt x="176" y="22"/>
                  </a:cubicBezTo>
                  <a:cubicBezTo>
                    <a:pt x="171" y="24"/>
                    <a:pt x="172" y="29"/>
                    <a:pt x="165" y="29"/>
                  </a:cubicBezTo>
                  <a:cubicBezTo>
                    <a:pt x="157" y="29"/>
                    <a:pt x="156" y="20"/>
                    <a:pt x="151" y="19"/>
                  </a:cubicBezTo>
                  <a:cubicBezTo>
                    <a:pt x="151" y="19"/>
                    <a:pt x="145" y="15"/>
                    <a:pt x="144" y="14"/>
                  </a:cubicBezTo>
                  <a:cubicBezTo>
                    <a:pt x="142" y="8"/>
                    <a:pt x="142" y="3"/>
                    <a:pt x="133" y="3"/>
                  </a:cubicBezTo>
                  <a:cubicBezTo>
                    <a:pt x="133" y="3"/>
                    <a:pt x="133" y="3"/>
                    <a:pt x="133" y="3"/>
                  </a:cubicBezTo>
                  <a:cubicBezTo>
                    <a:pt x="133" y="3"/>
                    <a:pt x="133" y="3"/>
                    <a:pt x="133" y="3"/>
                  </a:cubicBezTo>
                  <a:cubicBezTo>
                    <a:pt x="133" y="3"/>
                    <a:pt x="133" y="3"/>
                    <a:pt x="133" y="3"/>
                  </a:cubicBezTo>
                  <a:cubicBezTo>
                    <a:pt x="133" y="3"/>
                    <a:pt x="133" y="3"/>
                    <a:pt x="133" y="3"/>
                  </a:cubicBezTo>
                  <a:cubicBezTo>
                    <a:pt x="133" y="3"/>
                    <a:pt x="133"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2" y="3"/>
                  </a:cubicBezTo>
                  <a:cubicBezTo>
                    <a:pt x="132" y="3"/>
                    <a:pt x="132" y="3"/>
                    <a:pt x="131" y="3"/>
                  </a:cubicBezTo>
                  <a:cubicBezTo>
                    <a:pt x="131" y="3"/>
                    <a:pt x="131" y="3"/>
                    <a:pt x="131" y="3"/>
                  </a:cubicBezTo>
                  <a:cubicBezTo>
                    <a:pt x="131" y="3"/>
                    <a:pt x="131" y="3"/>
                    <a:pt x="131" y="3"/>
                  </a:cubicBezTo>
                  <a:cubicBezTo>
                    <a:pt x="131" y="3"/>
                    <a:pt x="131" y="3"/>
                    <a:pt x="131" y="3"/>
                  </a:cubicBezTo>
                  <a:cubicBezTo>
                    <a:pt x="124" y="3"/>
                    <a:pt x="120" y="10"/>
                    <a:pt x="113" y="10"/>
                  </a:cubicBezTo>
                  <a:cubicBezTo>
                    <a:pt x="110" y="10"/>
                    <a:pt x="105" y="10"/>
                    <a:pt x="97" y="10"/>
                  </a:cubicBezTo>
                  <a:cubicBezTo>
                    <a:pt x="94" y="10"/>
                    <a:pt x="83" y="8"/>
                    <a:pt x="83" y="5"/>
                  </a:cubicBezTo>
                  <a:cubicBezTo>
                    <a:pt x="76" y="5"/>
                    <a:pt x="76" y="0"/>
                    <a:pt x="6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4" name="Freeform 8"/>
            <p:cNvSpPr/>
            <p:nvPr/>
          </p:nvSpPr>
          <p:spPr bwMode="auto">
            <a:xfrm>
              <a:off x="8166101" y="4303713"/>
              <a:ext cx="60325" cy="117475"/>
            </a:xfrm>
            <a:custGeom>
              <a:avLst/>
              <a:gdLst>
                <a:gd name="T0" fmla="*/ 4 w 16"/>
                <a:gd name="T1" fmla="*/ 0 h 31"/>
                <a:gd name="T2" fmla="*/ 0 w 16"/>
                <a:gd name="T3" fmla="*/ 23 h 31"/>
                <a:gd name="T4" fmla="*/ 7 w 16"/>
                <a:gd name="T5" fmla="*/ 31 h 31"/>
                <a:gd name="T6" fmla="*/ 16 w 16"/>
                <a:gd name="T7" fmla="*/ 19 h 31"/>
                <a:gd name="T8" fmla="*/ 4 w 16"/>
                <a:gd name="T9" fmla="*/ 0 h 31"/>
              </a:gdLst>
              <a:ahLst/>
              <a:cxnLst>
                <a:cxn ang="0">
                  <a:pos x="T0" y="T1"/>
                </a:cxn>
                <a:cxn ang="0">
                  <a:pos x="T2" y="T3"/>
                </a:cxn>
                <a:cxn ang="0">
                  <a:pos x="T4" y="T5"/>
                </a:cxn>
                <a:cxn ang="0">
                  <a:pos x="T6" y="T7"/>
                </a:cxn>
                <a:cxn ang="0">
                  <a:pos x="T8" y="T9"/>
                </a:cxn>
              </a:cxnLst>
              <a:rect l="0" t="0" r="r" b="b"/>
              <a:pathLst>
                <a:path w="16" h="31">
                  <a:moveTo>
                    <a:pt x="4" y="0"/>
                  </a:moveTo>
                  <a:cubicBezTo>
                    <a:pt x="4" y="8"/>
                    <a:pt x="0" y="14"/>
                    <a:pt x="0" y="23"/>
                  </a:cubicBezTo>
                  <a:cubicBezTo>
                    <a:pt x="0" y="27"/>
                    <a:pt x="3" y="31"/>
                    <a:pt x="7" y="31"/>
                  </a:cubicBezTo>
                  <a:cubicBezTo>
                    <a:pt x="13" y="31"/>
                    <a:pt x="16" y="24"/>
                    <a:pt x="16" y="19"/>
                  </a:cubicBezTo>
                  <a:cubicBezTo>
                    <a:pt x="16" y="10"/>
                    <a:pt x="8" y="6"/>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5" name="Freeform 9"/>
            <p:cNvSpPr/>
            <p:nvPr/>
          </p:nvSpPr>
          <p:spPr bwMode="auto">
            <a:xfrm>
              <a:off x="7591426" y="3357562"/>
              <a:ext cx="1231900" cy="995363"/>
            </a:xfrm>
            <a:custGeom>
              <a:avLst/>
              <a:gdLst>
                <a:gd name="T0" fmla="*/ 74 w 328"/>
                <a:gd name="T1" fmla="*/ 7 h 265"/>
                <a:gd name="T2" fmla="*/ 74 w 328"/>
                <a:gd name="T3" fmla="*/ 7 h 265"/>
                <a:gd name="T4" fmla="*/ 61 w 328"/>
                <a:gd name="T5" fmla="*/ 14 h 265"/>
                <a:gd name="T6" fmla="*/ 50 w 328"/>
                <a:gd name="T7" fmla="*/ 12 h 265"/>
                <a:gd name="T8" fmla="*/ 47 w 328"/>
                <a:gd name="T9" fmla="*/ 10 h 265"/>
                <a:gd name="T10" fmla="*/ 29 w 328"/>
                <a:gd name="T11" fmla="*/ 21 h 265"/>
                <a:gd name="T12" fmla="*/ 6 w 328"/>
                <a:gd name="T13" fmla="*/ 29 h 265"/>
                <a:gd name="T14" fmla="*/ 0 w 328"/>
                <a:gd name="T15" fmla="*/ 43 h 265"/>
                <a:gd name="T16" fmla="*/ 1 w 328"/>
                <a:gd name="T17" fmla="*/ 56 h 265"/>
                <a:gd name="T18" fmla="*/ 3 w 328"/>
                <a:gd name="T19" fmla="*/ 78 h 265"/>
                <a:gd name="T20" fmla="*/ 21 w 328"/>
                <a:gd name="T21" fmla="*/ 106 h 265"/>
                <a:gd name="T22" fmla="*/ 20 w 328"/>
                <a:gd name="T23" fmla="*/ 122 h 265"/>
                <a:gd name="T24" fmla="*/ 42 w 328"/>
                <a:gd name="T25" fmla="*/ 119 h 265"/>
                <a:gd name="T26" fmla="*/ 76 w 328"/>
                <a:gd name="T27" fmla="*/ 141 h 265"/>
                <a:gd name="T28" fmla="*/ 68 w 328"/>
                <a:gd name="T29" fmla="*/ 146 h 265"/>
                <a:gd name="T30" fmla="*/ 95 w 328"/>
                <a:gd name="T31" fmla="*/ 147 h 265"/>
                <a:gd name="T32" fmla="*/ 95 w 328"/>
                <a:gd name="T33" fmla="*/ 170 h 265"/>
                <a:gd name="T34" fmla="*/ 112 w 328"/>
                <a:gd name="T35" fmla="*/ 220 h 265"/>
                <a:gd name="T36" fmla="*/ 132 w 328"/>
                <a:gd name="T37" fmla="*/ 262 h 265"/>
                <a:gd name="T38" fmla="*/ 145 w 328"/>
                <a:gd name="T39" fmla="*/ 256 h 265"/>
                <a:gd name="T40" fmla="*/ 153 w 328"/>
                <a:gd name="T41" fmla="*/ 237 h 265"/>
                <a:gd name="T42" fmla="*/ 173 w 328"/>
                <a:gd name="T43" fmla="*/ 193 h 265"/>
                <a:gd name="T44" fmla="*/ 219 w 328"/>
                <a:gd name="T45" fmla="*/ 148 h 265"/>
                <a:gd name="T46" fmla="*/ 255 w 328"/>
                <a:gd name="T47" fmla="*/ 159 h 265"/>
                <a:gd name="T48" fmla="*/ 273 w 328"/>
                <a:gd name="T49" fmla="*/ 195 h 265"/>
                <a:gd name="T50" fmla="*/ 298 w 328"/>
                <a:gd name="T51" fmla="*/ 195 h 265"/>
                <a:gd name="T52" fmla="*/ 307 w 328"/>
                <a:gd name="T53" fmla="*/ 248 h 265"/>
                <a:gd name="T54" fmla="*/ 304 w 328"/>
                <a:gd name="T55" fmla="*/ 207 h 265"/>
                <a:gd name="T56" fmla="*/ 305 w 328"/>
                <a:gd name="T57" fmla="*/ 205 h 265"/>
                <a:gd name="T58" fmla="*/ 300 w 328"/>
                <a:gd name="T59" fmla="*/ 178 h 265"/>
                <a:gd name="T60" fmla="*/ 328 w 328"/>
                <a:gd name="T61" fmla="*/ 149 h 265"/>
                <a:gd name="T62" fmla="*/ 303 w 328"/>
                <a:gd name="T63" fmla="*/ 130 h 265"/>
                <a:gd name="T64" fmla="*/ 309 w 328"/>
                <a:gd name="T65" fmla="*/ 105 h 265"/>
                <a:gd name="T66" fmla="*/ 283 w 328"/>
                <a:gd name="T67" fmla="*/ 84 h 265"/>
                <a:gd name="T68" fmla="*/ 281 w 328"/>
                <a:gd name="T69" fmla="*/ 84 h 265"/>
                <a:gd name="T70" fmla="*/ 275 w 328"/>
                <a:gd name="T71" fmla="*/ 83 h 265"/>
                <a:gd name="T72" fmla="*/ 254 w 328"/>
                <a:gd name="T73" fmla="*/ 97 h 265"/>
                <a:gd name="T74" fmla="*/ 220 w 328"/>
                <a:gd name="T75" fmla="*/ 95 h 265"/>
                <a:gd name="T76" fmla="*/ 194 w 328"/>
                <a:gd name="T77" fmla="*/ 88 h 265"/>
                <a:gd name="T78" fmla="*/ 193 w 328"/>
                <a:gd name="T79" fmla="*/ 88 h 265"/>
                <a:gd name="T80" fmla="*/ 192 w 328"/>
                <a:gd name="T81" fmla="*/ 88 h 265"/>
                <a:gd name="T82" fmla="*/ 192 w 328"/>
                <a:gd name="T83" fmla="*/ 89 h 265"/>
                <a:gd name="T84" fmla="*/ 191 w 328"/>
                <a:gd name="T85" fmla="*/ 88 h 265"/>
                <a:gd name="T86" fmla="*/ 177 w 328"/>
                <a:gd name="T87" fmla="*/ 78 h 265"/>
                <a:gd name="T88" fmla="*/ 146 w 328"/>
                <a:gd name="T89" fmla="*/ 58 h 265"/>
                <a:gd name="T90" fmla="*/ 148 w 328"/>
                <a:gd name="T91" fmla="*/ 55 h 265"/>
                <a:gd name="T92" fmla="*/ 148 w 328"/>
                <a:gd name="T93" fmla="*/ 45 h 265"/>
                <a:gd name="T94" fmla="*/ 150 w 328"/>
                <a:gd name="T95" fmla="*/ 23 h 265"/>
                <a:gd name="T96" fmla="*/ 115 w 328"/>
                <a:gd name="T97" fmla="*/ 11 h 265"/>
                <a:gd name="T98" fmla="*/ 87 w 328"/>
                <a:gd name="T99" fmla="*/ 6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8" h="265">
                  <a:moveTo>
                    <a:pt x="85" y="0"/>
                  </a:moveTo>
                  <a:cubicBezTo>
                    <a:pt x="79" y="0"/>
                    <a:pt x="78" y="7"/>
                    <a:pt x="75" y="7"/>
                  </a:cubicBezTo>
                  <a:cubicBezTo>
                    <a:pt x="75" y="7"/>
                    <a:pt x="75" y="7"/>
                    <a:pt x="74" y="7"/>
                  </a:cubicBezTo>
                  <a:cubicBezTo>
                    <a:pt x="74" y="7"/>
                    <a:pt x="74" y="7"/>
                    <a:pt x="74" y="7"/>
                  </a:cubicBezTo>
                  <a:cubicBezTo>
                    <a:pt x="74" y="7"/>
                    <a:pt x="74" y="7"/>
                    <a:pt x="74" y="7"/>
                  </a:cubicBezTo>
                  <a:cubicBezTo>
                    <a:pt x="74" y="7"/>
                    <a:pt x="74" y="7"/>
                    <a:pt x="74" y="7"/>
                  </a:cubicBezTo>
                  <a:cubicBezTo>
                    <a:pt x="74" y="7"/>
                    <a:pt x="74" y="7"/>
                    <a:pt x="74" y="7"/>
                  </a:cubicBezTo>
                  <a:cubicBezTo>
                    <a:pt x="74" y="7"/>
                    <a:pt x="74" y="7"/>
                    <a:pt x="74" y="7"/>
                  </a:cubicBezTo>
                  <a:cubicBezTo>
                    <a:pt x="74" y="7"/>
                    <a:pt x="74" y="7"/>
                    <a:pt x="73" y="7"/>
                  </a:cubicBezTo>
                  <a:cubicBezTo>
                    <a:pt x="73" y="7"/>
                    <a:pt x="73" y="7"/>
                    <a:pt x="73" y="7"/>
                  </a:cubicBezTo>
                  <a:cubicBezTo>
                    <a:pt x="73" y="7"/>
                    <a:pt x="73" y="7"/>
                    <a:pt x="73" y="7"/>
                  </a:cubicBezTo>
                  <a:cubicBezTo>
                    <a:pt x="71" y="11"/>
                    <a:pt x="66" y="14"/>
                    <a:pt x="61" y="14"/>
                  </a:cubicBezTo>
                  <a:cubicBezTo>
                    <a:pt x="59" y="14"/>
                    <a:pt x="58" y="11"/>
                    <a:pt x="56" y="11"/>
                  </a:cubicBezTo>
                  <a:cubicBezTo>
                    <a:pt x="55" y="11"/>
                    <a:pt x="54" y="11"/>
                    <a:pt x="53" y="11"/>
                  </a:cubicBezTo>
                  <a:cubicBezTo>
                    <a:pt x="52" y="11"/>
                    <a:pt x="51" y="12"/>
                    <a:pt x="50" y="12"/>
                  </a:cubicBezTo>
                  <a:cubicBezTo>
                    <a:pt x="50" y="12"/>
                    <a:pt x="50" y="12"/>
                    <a:pt x="50" y="12"/>
                  </a:cubicBezTo>
                  <a:cubicBezTo>
                    <a:pt x="50" y="12"/>
                    <a:pt x="50" y="12"/>
                    <a:pt x="50" y="12"/>
                  </a:cubicBezTo>
                  <a:cubicBezTo>
                    <a:pt x="50" y="12"/>
                    <a:pt x="50" y="12"/>
                    <a:pt x="50" y="12"/>
                  </a:cubicBezTo>
                  <a:cubicBezTo>
                    <a:pt x="50" y="12"/>
                    <a:pt x="50" y="12"/>
                    <a:pt x="50" y="12"/>
                  </a:cubicBezTo>
                  <a:cubicBezTo>
                    <a:pt x="48" y="12"/>
                    <a:pt x="47" y="11"/>
                    <a:pt x="47" y="10"/>
                  </a:cubicBezTo>
                  <a:cubicBezTo>
                    <a:pt x="47" y="10"/>
                    <a:pt x="47" y="10"/>
                    <a:pt x="47" y="10"/>
                  </a:cubicBezTo>
                  <a:cubicBezTo>
                    <a:pt x="47" y="10"/>
                    <a:pt x="47" y="10"/>
                    <a:pt x="47" y="10"/>
                  </a:cubicBezTo>
                  <a:cubicBezTo>
                    <a:pt x="44" y="10"/>
                    <a:pt x="45" y="9"/>
                    <a:pt x="42" y="9"/>
                  </a:cubicBezTo>
                  <a:cubicBezTo>
                    <a:pt x="35" y="9"/>
                    <a:pt x="34" y="16"/>
                    <a:pt x="29" y="21"/>
                  </a:cubicBezTo>
                  <a:cubicBezTo>
                    <a:pt x="27" y="23"/>
                    <a:pt x="24" y="23"/>
                    <a:pt x="22" y="25"/>
                  </a:cubicBezTo>
                  <a:cubicBezTo>
                    <a:pt x="20" y="27"/>
                    <a:pt x="18" y="30"/>
                    <a:pt x="15" y="30"/>
                  </a:cubicBezTo>
                  <a:cubicBezTo>
                    <a:pt x="12" y="30"/>
                    <a:pt x="11" y="28"/>
                    <a:pt x="8" y="28"/>
                  </a:cubicBezTo>
                  <a:cubicBezTo>
                    <a:pt x="7" y="28"/>
                    <a:pt x="7" y="29"/>
                    <a:pt x="6" y="29"/>
                  </a:cubicBezTo>
                  <a:cubicBezTo>
                    <a:pt x="6" y="29"/>
                    <a:pt x="6" y="29"/>
                    <a:pt x="6" y="29"/>
                  </a:cubicBezTo>
                  <a:cubicBezTo>
                    <a:pt x="4" y="31"/>
                    <a:pt x="0" y="41"/>
                    <a:pt x="0" y="41"/>
                  </a:cubicBezTo>
                  <a:cubicBezTo>
                    <a:pt x="0" y="41"/>
                    <a:pt x="0" y="41"/>
                    <a:pt x="0" y="41"/>
                  </a:cubicBezTo>
                  <a:cubicBezTo>
                    <a:pt x="0" y="42"/>
                    <a:pt x="0" y="43"/>
                    <a:pt x="0" y="43"/>
                  </a:cubicBezTo>
                  <a:cubicBezTo>
                    <a:pt x="0" y="44"/>
                    <a:pt x="0" y="44"/>
                    <a:pt x="0" y="44"/>
                  </a:cubicBezTo>
                  <a:cubicBezTo>
                    <a:pt x="0" y="44"/>
                    <a:pt x="0" y="44"/>
                    <a:pt x="0" y="44"/>
                  </a:cubicBezTo>
                  <a:cubicBezTo>
                    <a:pt x="1" y="46"/>
                    <a:pt x="0" y="46"/>
                    <a:pt x="1" y="48"/>
                  </a:cubicBezTo>
                  <a:cubicBezTo>
                    <a:pt x="1" y="56"/>
                    <a:pt x="1" y="56"/>
                    <a:pt x="1" y="56"/>
                  </a:cubicBezTo>
                  <a:cubicBezTo>
                    <a:pt x="2" y="59"/>
                    <a:pt x="1" y="61"/>
                    <a:pt x="2" y="63"/>
                  </a:cubicBezTo>
                  <a:cubicBezTo>
                    <a:pt x="4" y="66"/>
                    <a:pt x="9" y="63"/>
                    <a:pt x="9" y="68"/>
                  </a:cubicBezTo>
                  <a:cubicBezTo>
                    <a:pt x="9" y="68"/>
                    <a:pt x="9" y="68"/>
                    <a:pt x="9" y="68"/>
                  </a:cubicBezTo>
                  <a:cubicBezTo>
                    <a:pt x="9" y="74"/>
                    <a:pt x="3" y="73"/>
                    <a:pt x="3" y="78"/>
                  </a:cubicBezTo>
                  <a:cubicBezTo>
                    <a:pt x="3" y="78"/>
                    <a:pt x="3" y="78"/>
                    <a:pt x="3" y="78"/>
                  </a:cubicBezTo>
                  <a:cubicBezTo>
                    <a:pt x="3" y="81"/>
                    <a:pt x="6" y="81"/>
                    <a:pt x="6" y="83"/>
                  </a:cubicBezTo>
                  <a:cubicBezTo>
                    <a:pt x="11" y="93"/>
                    <a:pt x="21" y="94"/>
                    <a:pt x="21" y="106"/>
                  </a:cubicBezTo>
                  <a:cubicBezTo>
                    <a:pt x="21" y="106"/>
                    <a:pt x="21" y="106"/>
                    <a:pt x="21" y="106"/>
                  </a:cubicBezTo>
                  <a:cubicBezTo>
                    <a:pt x="14" y="108"/>
                    <a:pt x="9" y="109"/>
                    <a:pt x="9" y="117"/>
                  </a:cubicBezTo>
                  <a:cubicBezTo>
                    <a:pt x="9" y="117"/>
                    <a:pt x="9" y="117"/>
                    <a:pt x="9" y="117"/>
                  </a:cubicBezTo>
                  <a:cubicBezTo>
                    <a:pt x="9" y="119"/>
                    <a:pt x="10" y="121"/>
                    <a:pt x="10" y="122"/>
                  </a:cubicBezTo>
                  <a:cubicBezTo>
                    <a:pt x="20" y="122"/>
                    <a:pt x="20" y="122"/>
                    <a:pt x="20" y="122"/>
                  </a:cubicBezTo>
                  <a:cubicBezTo>
                    <a:pt x="20" y="121"/>
                    <a:pt x="21" y="120"/>
                    <a:pt x="22" y="120"/>
                  </a:cubicBezTo>
                  <a:cubicBezTo>
                    <a:pt x="30" y="122"/>
                    <a:pt x="30" y="122"/>
                    <a:pt x="30" y="122"/>
                  </a:cubicBezTo>
                  <a:cubicBezTo>
                    <a:pt x="33" y="122"/>
                    <a:pt x="33" y="119"/>
                    <a:pt x="37" y="119"/>
                  </a:cubicBezTo>
                  <a:cubicBezTo>
                    <a:pt x="39" y="119"/>
                    <a:pt x="40" y="119"/>
                    <a:pt x="42" y="119"/>
                  </a:cubicBezTo>
                  <a:cubicBezTo>
                    <a:pt x="43" y="119"/>
                    <a:pt x="44" y="119"/>
                    <a:pt x="45" y="120"/>
                  </a:cubicBezTo>
                  <a:cubicBezTo>
                    <a:pt x="49" y="121"/>
                    <a:pt x="51" y="127"/>
                    <a:pt x="53" y="131"/>
                  </a:cubicBezTo>
                  <a:cubicBezTo>
                    <a:pt x="56" y="135"/>
                    <a:pt x="64" y="141"/>
                    <a:pt x="70" y="141"/>
                  </a:cubicBezTo>
                  <a:cubicBezTo>
                    <a:pt x="72" y="141"/>
                    <a:pt x="74" y="141"/>
                    <a:pt x="76" y="141"/>
                  </a:cubicBezTo>
                  <a:cubicBezTo>
                    <a:pt x="75" y="143"/>
                    <a:pt x="75" y="145"/>
                    <a:pt x="72" y="146"/>
                  </a:cubicBezTo>
                  <a:cubicBezTo>
                    <a:pt x="72" y="146"/>
                    <a:pt x="71" y="146"/>
                    <a:pt x="70" y="146"/>
                  </a:cubicBezTo>
                  <a:cubicBezTo>
                    <a:pt x="70" y="146"/>
                    <a:pt x="70" y="146"/>
                    <a:pt x="69" y="146"/>
                  </a:cubicBezTo>
                  <a:cubicBezTo>
                    <a:pt x="69" y="146"/>
                    <a:pt x="69" y="146"/>
                    <a:pt x="68" y="146"/>
                  </a:cubicBezTo>
                  <a:cubicBezTo>
                    <a:pt x="67" y="146"/>
                    <a:pt x="66" y="146"/>
                    <a:pt x="65" y="147"/>
                  </a:cubicBezTo>
                  <a:cubicBezTo>
                    <a:pt x="70" y="151"/>
                    <a:pt x="73" y="160"/>
                    <a:pt x="82" y="160"/>
                  </a:cubicBezTo>
                  <a:cubicBezTo>
                    <a:pt x="89" y="160"/>
                    <a:pt x="90" y="150"/>
                    <a:pt x="93" y="147"/>
                  </a:cubicBezTo>
                  <a:cubicBezTo>
                    <a:pt x="95" y="147"/>
                    <a:pt x="95" y="147"/>
                    <a:pt x="95" y="147"/>
                  </a:cubicBezTo>
                  <a:cubicBezTo>
                    <a:pt x="95" y="148"/>
                    <a:pt x="94" y="150"/>
                    <a:pt x="94" y="151"/>
                  </a:cubicBezTo>
                  <a:cubicBezTo>
                    <a:pt x="94" y="154"/>
                    <a:pt x="97" y="158"/>
                    <a:pt x="97" y="162"/>
                  </a:cubicBezTo>
                  <a:cubicBezTo>
                    <a:pt x="97" y="166"/>
                    <a:pt x="95" y="166"/>
                    <a:pt x="95" y="170"/>
                  </a:cubicBezTo>
                  <a:cubicBezTo>
                    <a:pt x="95" y="170"/>
                    <a:pt x="95" y="170"/>
                    <a:pt x="95" y="170"/>
                  </a:cubicBezTo>
                  <a:cubicBezTo>
                    <a:pt x="95" y="171"/>
                    <a:pt x="95" y="173"/>
                    <a:pt x="95" y="174"/>
                  </a:cubicBezTo>
                  <a:cubicBezTo>
                    <a:pt x="95" y="180"/>
                    <a:pt x="99" y="185"/>
                    <a:pt x="100" y="191"/>
                  </a:cubicBezTo>
                  <a:cubicBezTo>
                    <a:pt x="102" y="197"/>
                    <a:pt x="107" y="206"/>
                    <a:pt x="109" y="211"/>
                  </a:cubicBezTo>
                  <a:cubicBezTo>
                    <a:pt x="110" y="214"/>
                    <a:pt x="110" y="216"/>
                    <a:pt x="112" y="220"/>
                  </a:cubicBezTo>
                  <a:cubicBezTo>
                    <a:pt x="115" y="223"/>
                    <a:pt x="113" y="227"/>
                    <a:pt x="115" y="231"/>
                  </a:cubicBezTo>
                  <a:cubicBezTo>
                    <a:pt x="117" y="234"/>
                    <a:pt x="121" y="236"/>
                    <a:pt x="122" y="240"/>
                  </a:cubicBezTo>
                  <a:cubicBezTo>
                    <a:pt x="124" y="246"/>
                    <a:pt x="127" y="252"/>
                    <a:pt x="129" y="259"/>
                  </a:cubicBezTo>
                  <a:cubicBezTo>
                    <a:pt x="129" y="260"/>
                    <a:pt x="130" y="262"/>
                    <a:pt x="132" y="262"/>
                  </a:cubicBezTo>
                  <a:cubicBezTo>
                    <a:pt x="132" y="264"/>
                    <a:pt x="133" y="265"/>
                    <a:pt x="135" y="265"/>
                  </a:cubicBezTo>
                  <a:cubicBezTo>
                    <a:pt x="135" y="265"/>
                    <a:pt x="136" y="265"/>
                    <a:pt x="136" y="265"/>
                  </a:cubicBezTo>
                  <a:cubicBezTo>
                    <a:pt x="138" y="265"/>
                    <a:pt x="138" y="261"/>
                    <a:pt x="140" y="259"/>
                  </a:cubicBezTo>
                  <a:cubicBezTo>
                    <a:pt x="141" y="256"/>
                    <a:pt x="142" y="257"/>
                    <a:pt x="145" y="256"/>
                  </a:cubicBezTo>
                  <a:cubicBezTo>
                    <a:pt x="147" y="254"/>
                    <a:pt x="146" y="247"/>
                    <a:pt x="150" y="246"/>
                  </a:cubicBezTo>
                  <a:cubicBezTo>
                    <a:pt x="151" y="246"/>
                    <a:pt x="153" y="246"/>
                    <a:pt x="153" y="245"/>
                  </a:cubicBezTo>
                  <a:cubicBezTo>
                    <a:pt x="155" y="244"/>
                    <a:pt x="155" y="244"/>
                    <a:pt x="155" y="244"/>
                  </a:cubicBezTo>
                  <a:cubicBezTo>
                    <a:pt x="153" y="237"/>
                    <a:pt x="153" y="237"/>
                    <a:pt x="153" y="237"/>
                  </a:cubicBezTo>
                  <a:cubicBezTo>
                    <a:pt x="153" y="232"/>
                    <a:pt x="157" y="227"/>
                    <a:pt x="157" y="220"/>
                  </a:cubicBezTo>
                  <a:cubicBezTo>
                    <a:pt x="157" y="215"/>
                    <a:pt x="155" y="213"/>
                    <a:pt x="155" y="207"/>
                  </a:cubicBezTo>
                  <a:cubicBezTo>
                    <a:pt x="155" y="201"/>
                    <a:pt x="161" y="201"/>
                    <a:pt x="166" y="199"/>
                  </a:cubicBezTo>
                  <a:cubicBezTo>
                    <a:pt x="168" y="198"/>
                    <a:pt x="171" y="195"/>
                    <a:pt x="173" y="193"/>
                  </a:cubicBezTo>
                  <a:cubicBezTo>
                    <a:pt x="179" y="187"/>
                    <a:pt x="184" y="182"/>
                    <a:pt x="189" y="176"/>
                  </a:cubicBezTo>
                  <a:cubicBezTo>
                    <a:pt x="194" y="171"/>
                    <a:pt x="202" y="170"/>
                    <a:pt x="207" y="165"/>
                  </a:cubicBezTo>
                  <a:cubicBezTo>
                    <a:pt x="210" y="162"/>
                    <a:pt x="210" y="159"/>
                    <a:pt x="211" y="155"/>
                  </a:cubicBezTo>
                  <a:cubicBezTo>
                    <a:pt x="212" y="153"/>
                    <a:pt x="217" y="152"/>
                    <a:pt x="219" y="148"/>
                  </a:cubicBezTo>
                  <a:cubicBezTo>
                    <a:pt x="222" y="149"/>
                    <a:pt x="222" y="151"/>
                    <a:pt x="226" y="151"/>
                  </a:cubicBezTo>
                  <a:cubicBezTo>
                    <a:pt x="234" y="151"/>
                    <a:pt x="242" y="149"/>
                    <a:pt x="242" y="141"/>
                  </a:cubicBezTo>
                  <a:cubicBezTo>
                    <a:pt x="246" y="141"/>
                    <a:pt x="251" y="143"/>
                    <a:pt x="252" y="147"/>
                  </a:cubicBezTo>
                  <a:cubicBezTo>
                    <a:pt x="253" y="151"/>
                    <a:pt x="252" y="155"/>
                    <a:pt x="255" y="159"/>
                  </a:cubicBezTo>
                  <a:cubicBezTo>
                    <a:pt x="257" y="162"/>
                    <a:pt x="260" y="164"/>
                    <a:pt x="264" y="168"/>
                  </a:cubicBezTo>
                  <a:cubicBezTo>
                    <a:pt x="267" y="172"/>
                    <a:pt x="270" y="177"/>
                    <a:pt x="272" y="183"/>
                  </a:cubicBezTo>
                  <a:cubicBezTo>
                    <a:pt x="273" y="184"/>
                    <a:pt x="274" y="185"/>
                    <a:pt x="274" y="186"/>
                  </a:cubicBezTo>
                  <a:cubicBezTo>
                    <a:pt x="274" y="190"/>
                    <a:pt x="273" y="191"/>
                    <a:pt x="273" y="195"/>
                  </a:cubicBezTo>
                  <a:cubicBezTo>
                    <a:pt x="273" y="199"/>
                    <a:pt x="273" y="202"/>
                    <a:pt x="277" y="202"/>
                  </a:cubicBezTo>
                  <a:cubicBezTo>
                    <a:pt x="285" y="202"/>
                    <a:pt x="287" y="194"/>
                    <a:pt x="292" y="189"/>
                  </a:cubicBezTo>
                  <a:cubicBezTo>
                    <a:pt x="294" y="191"/>
                    <a:pt x="293" y="192"/>
                    <a:pt x="295" y="194"/>
                  </a:cubicBezTo>
                  <a:cubicBezTo>
                    <a:pt x="295" y="194"/>
                    <a:pt x="297" y="194"/>
                    <a:pt x="298" y="195"/>
                  </a:cubicBezTo>
                  <a:cubicBezTo>
                    <a:pt x="301" y="199"/>
                    <a:pt x="296" y="208"/>
                    <a:pt x="300" y="208"/>
                  </a:cubicBezTo>
                  <a:cubicBezTo>
                    <a:pt x="300" y="217"/>
                    <a:pt x="307" y="224"/>
                    <a:pt x="307" y="237"/>
                  </a:cubicBezTo>
                  <a:cubicBezTo>
                    <a:pt x="307" y="240"/>
                    <a:pt x="305" y="246"/>
                    <a:pt x="307" y="248"/>
                  </a:cubicBezTo>
                  <a:cubicBezTo>
                    <a:pt x="307" y="248"/>
                    <a:pt x="307" y="248"/>
                    <a:pt x="307" y="248"/>
                  </a:cubicBezTo>
                  <a:cubicBezTo>
                    <a:pt x="310" y="243"/>
                    <a:pt x="310" y="240"/>
                    <a:pt x="313" y="234"/>
                  </a:cubicBezTo>
                  <a:cubicBezTo>
                    <a:pt x="313" y="233"/>
                    <a:pt x="315" y="232"/>
                    <a:pt x="315" y="231"/>
                  </a:cubicBezTo>
                  <a:cubicBezTo>
                    <a:pt x="315" y="229"/>
                    <a:pt x="311" y="215"/>
                    <a:pt x="309" y="213"/>
                  </a:cubicBezTo>
                  <a:cubicBezTo>
                    <a:pt x="307" y="211"/>
                    <a:pt x="304" y="210"/>
                    <a:pt x="304" y="207"/>
                  </a:cubicBezTo>
                  <a:cubicBezTo>
                    <a:pt x="304" y="207"/>
                    <a:pt x="304" y="207"/>
                    <a:pt x="304" y="207"/>
                  </a:cubicBezTo>
                  <a:cubicBezTo>
                    <a:pt x="304" y="207"/>
                    <a:pt x="304" y="207"/>
                    <a:pt x="304" y="207"/>
                  </a:cubicBezTo>
                  <a:cubicBezTo>
                    <a:pt x="304" y="206"/>
                    <a:pt x="305" y="205"/>
                    <a:pt x="305" y="204"/>
                  </a:cubicBezTo>
                  <a:cubicBezTo>
                    <a:pt x="305" y="205"/>
                    <a:pt x="305" y="205"/>
                    <a:pt x="305" y="205"/>
                  </a:cubicBezTo>
                  <a:cubicBezTo>
                    <a:pt x="305" y="204"/>
                    <a:pt x="307" y="201"/>
                    <a:pt x="307" y="199"/>
                  </a:cubicBezTo>
                  <a:cubicBezTo>
                    <a:pt x="307" y="195"/>
                    <a:pt x="307" y="189"/>
                    <a:pt x="305" y="186"/>
                  </a:cubicBezTo>
                  <a:cubicBezTo>
                    <a:pt x="303" y="184"/>
                    <a:pt x="300" y="184"/>
                    <a:pt x="300" y="178"/>
                  </a:cubicBezTo>
                  <a:cubicBezTo>
                    <a:pt x="300" y="178"/>
                    <a:pt x="300" y="178"/>
                    <a:pt x="300" y="178"/>
                  </a:cubicBezTo>
                  <a:cubicBezTo>
                    <a:pt x="300" y="178"/>
                    <a:pt x="300" y="178"/>
                    <a:pt x="300" y="178"/>
                  </a:cubicBezTo>
                  <a:cubicBezTo>
                    <a:pt x="300" y="173"/>
                    <a:pt x="301" y="169"/>
                    <a:pt x="304" y="166"/>
                  </a:cubicBezTo>
                  <a:cubicBezTo>
                    <a:pt x="306" y="165"/>
                    <a:pt x="309" y="166"/>
                    <a:pt x="311" y="164"/>
                  </a:cubicBezTo>
                  <a:cubicBezTo>
                    <a:pt x="318" y="160"/>
                    <a:pt x="322" y="157"/>
                    <a:pt x="328" y="149"/>
                  </a:cubicBezTo>
                  <a:cubicBezTo>
                    <a:pt x="326" y="149"/>
                    <a:pt x="326" y="149"/>
                    <a:pt x="324" y="149"/>
                  </a:cubicBezTo>
                  <a:cubicBezTo>
                    <a:pt x="318" y="149"/>
                    <a:pt x="314" y="143"/>
                    <a:pt x="314" y="137"/>
                  </a:cubicBezTo>
                  <a:cubicBezTo>
                    <a:pt x="311" y="137"/>
                    <a:pt x="311" y="129"/>
                    <a:pt x="309" y="129"/>
                  </a:cubicBezTo>
                  <a:cubicBezTo>
                    <a:pt x="306" y="129"/>
                    <a:pt x="305" y="130"/>
                    <a:pt x="303" y="130"/>
                  </a:cubicBezTo>
                  <a:cubicBezTo>
                    <a:pt x="302" y="130"/>
                    <a:pt x="301" y="128"/>
                    <a:pt x="301" y="128"/>
                  </a:cubicBezTo>
                  <a:cubicBezTo>
                    <a:pt x="301" y="128"/>
                    <a:pt x="301" y="128"/>
                    <a:pt x="301" y="128"/>
                  </a:cubicBezTo>
                  <a:cubicBezTo>
                    <a:pt x="301" y="128"/>
                    <a:pt x="301" y="128"/>
                    <a:pt x="301" y="128"/>
                  </a:cubicBezTo>
                  <a:cubicBezTo>
                    <a:pt x="301" y="117"/>
                    <a:pt x="309" y="117"/>
                    <a:pt x="309" y="105"/>
                  </a:cubicBezTo>
                  <a:cubicBezTo>
                    <a:pt x="309" y="99"/>
                    <a:pt x="305" y="97"/>
                    <a:pt x="302" y="93"/>
                  </a:cubicBezTo>
                  <a:cubicBezTo>
                    <a:pt x="295" y="90"/>
                    <a:pt x="289" y="90"/>
                    <a:pt x="287" y="81"/>
                  </a:cubicBezTo>
                  <a:cubicBezTo>
                    <a:pt x="285" y="81"/>
                    <a:pt x="285" y="81"/>
                    <a:pt x="285" y="81"/>
                  </a:cubicBezTo>
                  <a:cubicBezTo>
                    <a:pt x="283" y="84"/>
                    <a:pt x="283" y="84"/>
                    <a:pt x="283" y="84"/>
                  </a:cubicBezTo>
                  <a:cubicBezTo>
                    <a:pt x="283" y="84"/>
                    <a:pt x="283" y="84"/>
                    <a:pt x="283" y="84"/>
                  </a:cubicBezTo>
                  <a:cubicBezTo>
                    <a:pt x="282" y="84"/>
                    <a:pt x="282" y="84"/>
                    <a:pt x="281" y="84"/>
                  </a:cubicBezTo>
                  <a:cubicBezTo>
                    <a:pt x="281" y="84"/>
                    <a:pt x="281" y="84"/>
                    <a:pt x="281" y="84"/>
                  </a:cubicBezTo>
                  <a:cubicBezTo>
                    <a:pt x="281" y="84"/>
                    <a:pt x="281" y="84"/>
                    <a:pt x="281" y="84"/>
                  </a:cubicBezTo>
                  <a:cubicBezTo>
                    <a:pt x="281" y="84"/>
                    <a:pt x="281" y="84"/>
                    <a:pt x="281" y="84"/>
                  </a:cubicBezTo>
                  <a:cubicBezTo>
                    <a:pt x="280" y="84"/>
                    <a:pt x="279" y="84"/>
                    <a:pt x="278" y="84"/>
                  </a:cubicBezTo>
                  <a:cubicBezTo>
                    <a:pt x="277" y="83"/>
                    <a:pt x="276" y="83"/>
                    <a:pt x="275" y="83"/>
                  </a:cubicBezTo>
                  <a:cubicBezTo>
                    <a:pt x="275" y="83"/>
                    <a:pt x="275" y="83"/>
                    <a:pt x="275" y="83"/>
                  </a:cubicBezTo>
                  <a:cubicBezTo>
                    <a:pt x="274" y="83"/>
                    <a:pt x="274" y="83"/>
                    <a:pt x="273" y="84"/>
                  </a:cubicBezTo>
                  <a:cubicBezTo>
                    <a:pt x="273" y="84"/>
                    <a:pt x="273" y="84"/>
                    <a:pt x="273" y="84"/>
                  </a:cubicBezTo>
                  <a:cubicBezTo>
                    <a:pt x="272" y="85"/>
                    <a:pt x="272" y="86"/>
                    <a:pt x="270" y="87"/>
                  </a:cubicBezTo>
                  <a:cubicBezTo>
                    <a:pt x="268" y="89"/>
                    <a:pt x="258" y="97"/>
                    <a:pt x="254" y="97"/>
                  </a:cubicBezTo>
                  <a:cubicBezTo>
                    <a:pt x="250" y="97"/>
                    <a:pt x="247" y="93"/>
                    <a:pt x="241" y="93"/>
                  </a:cubicBezTo>
                  <a:cubicBezTo>
                    <a:pt x="233" y="93"/>
                    <a:pt x="232" y="98"/>
                    <a:pt x="228" y="100"/>
                  </a:cubicBezTo>
                  <a:cubicBezTo>
                    <a:pt x="228" y="98"/>
                    <a:pt x="227" y="94"/>
                    <a:pt x="225" y="94"/>
                  </a:cubicBezTo>
                  <a:cubicBezTo>
                    <a:pt x="224" y="94"/>
                    <a:pt x="223" y="95"/>
                    <a:pt x="220" y="95"/>
                  </a:cubicBezTo>
                  <a:cubicBezTo>
                    <a:pt x="216" y="95"/>
                    <a:pt x="212" y="95"/>
                    <a:pt x="208" y="95"/>
                  </a:cubicBezTo>
                  <a:cubicBezTo>
                    <a:pt x="202" y="95"/>
                    <a:pt x="199" y="91"/>
                    <a:pt x="195" y="88"/>
                  </a:cubicBezTo>
                  <a:cubicBezTo>
                    <a:pt x="195" y="88"/>
                    <a:pt x="195" y="88"/>
                    <a:pt x="194" y="88"/>
                  </a:cubicBezTo>
                  <a:cubicBezTo>
                    <a:pt x="194" y="88"/>
                    <a:pt x="194" y="88"/>
                    <a:pt x="194" y="88"/>
                  </a:cubicBezTo>
                  <a:cubicBezTo>
                    <a:pt x="194" y="88"/>
                    <a:pt x="194" y="88"/>
                    <a:pt x="194" y="88"/>
                  </a:cubicBezTo>
                  <a:cubicBezTo>
                    <a:pt x="194" y="88"/>
                    <a:pt x="193" y="88"/>
                    <a:pt x="193" y="88"/>
                  </a:cubicBezTo>
                  <a:cubicBezTo>
                    <a:pt x="193" y="88"/>
                    <a:pt x="193" y="88"/>
                    <a:pt x="193" y="88"/>
                  </a:cubicBezTo>
                  <a:cubicBezTo>
                    <a:pt x="193" y="88"/>
                    <a:pt x="193" y="88"/>
                    <a:pt x="193" y="88"/>
                  </a:cubicBezTo>
                  <a:cubicBezTo>
                    <a:pt x="193" y="88"/>
                    <a:pt x="193" y="88"/>
                    <a:pt x="193" y="88"/>
                  </a:cubicBezTo>
                  <a:cubicBezTo>
                    <a:pt x="193" y="88"/>
                    <a:pt x="193" y="88"/>
                    <a:pt x="193" y="88"/>
                  </a:cubicBezTo>
                  <a:cubicBezTo>
                    <a:pt x="193" y="88"/>
                    <a:pt x="192" y="88"/>
                    <a:pt x="192" y="88"/>
                  </a:cubicBezTo>
                  <a:cubicBezTo>
                    <a:pt x="192" y="88"/>
                    <a:pt x="192" y="88"/>
                    <a:pt x="192" y="88"/>
                  </a:cubicBezTo>
                  <a:cubicBezTo>
                    <a:pt x="192" y="89"/>
                    <a:pt x="192" y="89"/>
                    <a:pt x="192" y="89"/>
                  </a:cubicBezTo>
                  <a:cubicBezTo>
                    <a:pt x="192" y="89"/>
                    <a:pt x="192" y="89"/>
                    <a:pt x="192" y="89"/>
                  </a:cubicBezTo>
                  <a:cubicBezTo>
                    <a:pt x="192" y="89"/>
                    <a:pt x="192" y="89"/>
                    <a:pt x="192" y="89"/>
                  </a:cubicBezTo>
                  <a:cubicBezTo>
                    <a:pt x="192" y="89"/>
                    <a:pt x="192" y="89"/>
                    <a:pt x="192" y="89"/>
                  </a:cubicBezTo>
                  <a:cubicBezTo>
                    <a:pt x="192" y="89"/>
                    <a:pt x="192" y="89"/>
                    <a:pt x="192" y="89"/>
                  </a:cubicBezTo>
                  <a:cubicBezTo>
                    <a:pt x="191" y="89"/>
                    <a:pt x="191" y="88"/>
                    <a:pt x="191" y="88"/>
                  </a:cubicBezTo>
                  <a:cubicBezTo>
                    <a:pt x="191" y="88"/>
                    <a:pt x="191" y="88"/>
                    <a:pt x="191" y="88"/>
                  </a:cubicBezTo>
                  <a:cubicBezTo>
                    <a:pt x="191" y="88"/>
                    <a:pt x="191" y="88"/>
                    <a:pt x="191" y="88"/>
                  </a:cubicBezTo>
                  <a:cubicBezTo>
                    <a:pt x="191" y="88"/>
                    <a:pt x="190" y="88"/>
                    <a:pt x="190" y="88"/>
                  </a:cubicBezTo>
                  <a:cubicBezTo>
                    <a:pt x="190" y="88"/>
                    <a:pt x="190" y="88"/>
                    <a:pt x="190" y="88"/>
                  </a:cubicBezTo>
                  <a:cubicBezTo>
                    <a:pt x="189" y="85"/>
                    <a:pt x="189" y="83"/>
                    <a:pt x="187" y="82"/>
                  </a:cubicBezTo>
                  <a:cubicBezTo>
                    <a:pt x="183" y="80"/>
                    <a:pt x="180" y="81"/>
                    <a:pt x="177" y="78"/>
                  </a:cubicBezTo>
                  <a:cubicBezTo>
                    <a:pt x="173" y="75"/>
                    <a:pt x="170" y="76"/>
                    <a:pt x="164" y="75"/>
                  </a:cubicBezTo>
                  <a:cubicBezTo>
                    <a:pt x="159" y="74"/>
                    <a:pt x="157" y="70"/>
                    <a:pt x="152" y="68"/>
                  </a:cubicBezTo>
                  <a:cubicBezTo>
                    <a:pt x="151" y="68"/>
                    <a:pt x="148" y="68"/>
                    <a:pt x="148" y="67"/>
                  </a:cubicBezTo>
                  <a:cubicBezTo>
                    <a:pt x="146" y="63"/>
                    <a:pt x="147" y="61"/>
                    <a:pt x="146" y="58"/>
                  </a:cubicBezTo>
                  <a:cubicBezTo>
                    <a:pt x="146" y="55"/>
                    <a:pt x="146" y="55"/>
                    <a:pt x="146" y="55"/>
                  </a:cubicBezTo>
                  <a:cubicBezTo>
                    <a:pt x="146" y="55"/>
                    <a:pt x="146" y="55"/>
                    <a:pt x="146" y="55"/>
                  </a:cubicBezTo>
                  <a:cubicBezTo>
                    <a:pt x="146" y="55"/>
                    <a:pt x="147" y="55"/>
                    <a:pt x="147" y="55"/>
                  </a:cubicBezTo>
                  <a:cubicBezTo>
                    <a:pt x="147" y="55"/>
                    <a:pt x="148" y="55"/>
                    <a:pt x="148" y="55"/>
                  </a:cubicBezTo>
                  <a:cubicBezTo>
                    <a:pt x="148" y="55"/>
                    <a:pt x="148" y="55"/>
                    <a:pt x="148" y="55"/>
                  </a:cubicBezTo>
                  <a:cubicBezTo>
                    <a:pt x="148" y="55"/>
                    <a:pt x="148" y="55"/>
                    <a:pt x="148" y="55"/>
                  </a:cubicBezTo>
                  <a:cubicBezTo>
                    <a:pt x="150" y="55"/>
                    <a:pt x="152" y="55"/>
                    <a:pt x="152" y="52"/>
                  </a:cubicBezTo>
                  <a:cubicBezTo>
                    <a:pt x="152" y="49"/>
                    <a:pt x="148" y="48"/>
                    <a:pt x="148" y="45"/>
                  </a:cubicBezTo>
                  <a:cubicBezTo>
                    <a:pt x="148" y="45"/>
                    <a:pt x="148" y="45"/>
                    <a:pt x="148" y="45"/>
                  </a:cubicBezTo>
                  <a:cubicBezTo>
                    <a:pt x="148" y="45"/>
                    <a:pt x="148" y="45"/>
                    <a:pt x="148" y="45"/>
                  </a:cubicBezTo>
                  <a:cubicBezTo>
                    <a:pt x="148" y="37"/>
                    <a:pt x="159" y="38"/>
                    <a:pt x="159" y="31"/>
                  </a:cubicBezTo>
                  <a:cubicBezTo>
                    <a:pt x="159" y="28"/>
                    <a:pt x="152" y="23"/>
                    <a:pt x="150" y="23"/>
                  </a:cubicBezTo>
                  <a:cubicBezTo>
                    <a:pt x="145" y="23"/>
                    <a:pt x="143" y="27"/>
                    <a:pt x="138" y="28"/>
                  </a:cubicBezTo>
                  <a:cubicBezTo>
                    <a:pt x="132" y="26"/>
                    <a:pt x="129" y="26"/>
                    <a:pt x="125" y="22"/>
                  </a:cubicBezTo>
                  <a:cubicBezTo>
                    <a:pt x="123" y="20"/>
                    <a:pt x="125" y="17"/>
                    <a:pt x="122" y="16"/>
                  </a:cubicBezTo>
                  <a:cubicBezTo>
                    <a:pt x="117" y="14"/>
                    <a:pt x="115" y="16"/>
                    <a:pt x="115" y="11"/>
                  </a:cubicBezTo>
                  <a:cubicBezTo>
                    <a:pt x="111" y="10"/>
                    <a:pt x="109" y="10"/>
                    <a:pt x="105" y="10"/>
                  </a:cubicBezTo>
                  <a:cubicBezTo>
                    <a:pt x="99" y="10"/>
                    <a:pt x="97" y="15"/>
                    <a:pt x="91" y="15"/>
                  </a:cubicBezTo>
                  <a:cubicBezTo>
                    <a:pt x="88" y="15"/>
                    <a:pt x="87" y="12"/>
                    <a:pt x="87" y="8"/>
                  </a:cubicBezTo>
                  <a:cubicBezTo>
                    <a:pt x="87" y="8"/>
                    <a:pt x="87" y="7"/>
                    <a:pt x="87" y="6"/>
                  </a:cubicBezTo>
                  <a:cubicBezTo>
                    <a:pt x="87" y="3"/>
                    <a:pt x="87" y="0"/>
                    <a:pt x="8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6" name="Freeform 10"/>
            <p:cNvSpPr/>
            <p:nvPr/>
          </p:nvSpPr>
          <p:spPr bwMode="auto">
            <a:xfrm>
              <a:off x="8643938" y="4427538"/>
              <a:ext cx="322263" cy="349250"/>
            </a:xfrm>
            <a:custGeom>
              <a:avLst/>
              <a:gdLst>
                <a:gd name="T0" fmla="*/ 1 w 86"/>
                <a:gd name="T1" fmla="*/ 0 h 93"/>
                <a:gd name="T2" fmla="*/ 0 w 86"/>
                <a:gd name="T3" fmla="*/ 0 h 93"/>
                <a:gd name="T4" fmla="*/ 0 w 86"/>
                <a:gd name="T5" fmla="*/ 2 h 93"/>
                <a:gd name="T6" fmla="*/ 7 w 86"/>
                <a:gd name="T7" fmla="*/ 13 h 93"/>
                <a:gd name="T8" fmla="*/ 14 w 86"/>
                <a:gd name="T9" fmla="*/ 16 h 93"/>
                <a:gd name="T10" fmla="*/ 18 w 86"/>
                <a:gd name="T11" fmla="*/ 24 h 93"/>
                <a:gd name="T12" fmla="*/ 29 w 86"/>
                <a:gd name="T13" fmla="*/ 34 h 93"/>
                <a:gd name="T14" fmla="*/ 33 w 86"/>
                <a:gd name="T15" fmla="*/ 44 h 93"/>
                <a:gd name="T16" fmla="*/ 37 w 86"/>
                <a:gd name="T17" fmla="*/ 45 h 93"/>
                <a:gd name="T18" fmla="*/ 38 w 86"/>
                <a:gd name="T19" fmla="*/ 48 h 93"/>
                <a:gd name="T20" fmla="*/ 43 w 86"/>
                <a:gd name="T21" fmla="*/ 55 h 93"/>
                <a:gd name="T22" fmla="*/ 54 w 86"/>
                <a:gd name="T23" fmla="*/ 72 h 93"/>
                <a:gd name="T24" fmla="*/ 70 w 86"/>
                <a:gd name="T25" fmla="*/ 85 h 93"/>
                <a:gd name="T26" fmla="*/ 77 w 86"/>
                <a:gd name="T27" fmla="*/ 93 h 93"/>
                <a:gd name="T28" fmla="*/ 84 w 86"/>
                <a:gd name="T29" fmla="*/ 89 h 93"/>
                <a:gd name="T30" fmla="*/ 86 w 86"/>
                <a:gd name="T31" fmla="*/ 81 h 93"/>
                <a:gd name="T32" fmla="*/ 86 w 86"/>
                <a:gd name="T33" fmla="*/ 68 h 93"/>
                <a:gd name="T34" fmla="*/ 80 w 86"/>
                <a:gd name="T35" fmla="*/ 63 h 93"/>
                <a:gd name="T36" fmla="*/ 73 w 86"/>
                <a:gd name="T37" fmla="*/ 52 h 93"/>
                <a:gd name="T38" fmla="*/ 68 w 86"/>
                <a:gd name="T39" fmla="*/ 48 h 93"/>
                <a:gd name="T40" fmla="*/ 69 w 86"/>
                <a:gd name="T41" fmla="*/ 45 h 93"/>
                <a:gd name="T42" fmla="*/ 67 w 86"/>
                <a:gd name="T43" fmla="*/ 42 h 93"/>
                <a:gd name="T44" fmla="*/ 64 w 86"/>
                <a:gd name="T45" fmla="*/ 42 h 93"/>
                <a:gd name="T46" fmla="*/ 65 w 86"/>
                <a:gd name="T47" fmla="*/ 41 h 93"/>
                <a:gd name="T48" fmla="*/ 56 w 86"/>
                <a:gd name="T49" fmla="*/ 34 h 93"/>
                <a:gd name="T50" fmla="*/ 39 w 86"/>
                <a:gd name="T51" fmla="*/ 22 h 93"/>
                <a:gd name="T52" fmla="*/ 30 w 86"/>
                <a:gd name="T53" fmla="*/ 14 h 93"/>
                <a:gd name="T54" fmla="*/ 27 w 86"/>
                <a:gd name="T55" fmla="*/ 13 h 93"/>
                <a:gd name="T56" fmla="*/ 17 w 86"/>
                <a:gd name="T57" fmla="*/ 2 h 93"/>
                <a:gd name="T58" fmla="*/ 7 w 86"/>
                <a:gd name="T59" fmla="*/ 2 h 93"/>
                <a:gd name="T60" fmla="*/ 1 w 86"/>
                <a:gd name="T6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6" h="93">
                  <a:moveTo>
                    <a:pt x="1" y="0"/>
                  </a:moveTo>
                  <a:cubicBezTo>
                    <a:pt x="1" y="0"/>
                    <a:pt x="0" y="0"/>
                    <a:pt x="0" y="0"/>
                  </a:cubicBezTo>
                  <a:cubicBezTo>
                    <a:pt x="0" y="2"/>
                    <a:pt x="0" y="2"/>
                    <a:pt x="0" y="2"/>
                  </a:cubicBezTo>
                  <a:cubicBezTo>
                    <a:pt x="1" y="5"/>
                    <a:pt x="5" y="13"/>
                    <a:pt x="7" y="13"/>
                  </a:cubicBezTo>
                  <a:cubicBezTo>
                    <a:pt x="10" y="14"/>
                    <a:pt x="13" y="13"/>
                    <a:pt x="14" y="16"/>
                  </a:cubicBezTo>
                  <a:cubicBezTo>
                    <a:pt x="16" y="19"/>
                    <a:pt x="17" y="21"/>
                    <a:pt x="18" y="24"/>
                  </a:cubicBezTo>
                  <a:cubicBezTo>
                    <a:pt x="20" y="28"/>
                    <a:pt x="27" y="27"/>
                    <a:pt x="29" y="34"/>
                  </a:cubicBezTo>
                  <a:cubicBezTo>
                    <a:pt x="29" y="36"/>
                    <a:pt x="31" y="43"/>
                    <a:pt x="33" y="44"/>
                  </a:cubicBezTo>
                  <a:cubicBezTo>
                    <a:pt x="34" y="44"/>
                    <a:pt x="37" y="44"/>
                    <a:pt x="37" y="45"/>
                  </a:cubicBezTo>
                  <a:cubicBezTo>
                    <a:pt x="38" y="46"/>
                    <a:pt x="37" y="48"/>
                    <a:pt x="38" y="48"/>
                  </a:cubicBezTo>
                  <a:cubicBezTo>
                    <a:pt x="39" y="48"/>
                    <a:pt x="42" y="53"/>
                    <a:pt x="43" y="55"/>
                  </a:cubicBezTo>
                  <a:cubicBezTo>
                    <a:pt x="46" y="61"/>
                    <a:pt x="48" y="66"/>
                    <a:pt x="54" y="72"/>
                  </a:cubicBezTo>
                  <a:cubicBezTo>
                    <a:pt x="59" y="77"/>
                    <a:pt x="64" y="79"/>
                    <a:pt x="70" y="85"/>
                  </a:cubicBezTo>
                  <a:cubicBezTo>
                    <a:pt x="70" y="85"/>
                    <a:pt x="75" y="93"/>
                    <a:pt x="77" y="93"/>
                  </a:cubicBezTo>
                  <a:cubicBezTo>
                    <a:pt x="79" y="93"/>
                    <a:pt x="84" y="92"/>
                    <a:pt x="84" y="89"/>
                  </a:cubicBezTo>
                  <a:cubicBezTo>
                    <a:pt x="84" y="86"/>
                    <a:pt x="83" y="82"/>
                    <a:pt x="86" y="81"/>
                  </a:cubicBezTo>
                  <a:cubicBezTo>
                    <a:pt x="86" y="74"/>
                    <a:pt x="86" y="72"/>
                    <a:pt x="86" y="68"/>
                  </a:cubicBezTo>
                  <a:cubicBezTo>
                    <a:pt x="86" y="65"/>
                    <a:pt x="82" y="65"/>
                    <a:pt x="80" y="63"/>
                  </a:cubicBezTo>
                  <a:cubicBezTo>
                    <a:pt x="77" y="60"/>
                    <a:pt x="73" y="58"/>
                    <a:pt x="73" y="52"/>
                  </a:cubicBezTo>
                  <a:cubicBezTo>
                    <a:pt x="70" y="52"/>
                    <a:pt x="68" y="51"/>
                    <a:pt x="68" y="48"/>
                  </a:cubicBezTo>
                  <a:cubicBezTo>
                    <a:pt x="69" y="45"/>
                    <a:pt x="69" y="45"/>
                    <a:pt x="69" y="45"/>
                  </a:cubicBezTo>
                  <a:cubicBezTo>
                    <a:pt x="69" y="44"/>
                    <a:pt x="68" y="42"/>
                    <a:pt x="67" y="42"/>
                  </a:cubicBezTo>
                  <a:cubicBezTo>
                    <a:pt x="66" y="42"/>
                    <a:pt x="65" y="42"/>
                    <a:pt x="64" y="42"/>
                  </a:cubicBezTo>
                  <a:cubicBezTo>
                    <a:pt x="65" y="41"/>
                    <a:pt x="65" y="41"/>
                    <a:pt x="65" y="41"/>
                  </a:cubicBezTo>
                  <a:cubicBezTo>
                    <a:pt x="65" y="37"/>
                    <a:pt x="60" y="35"/>
                    <a:pt x="56" y="34"/>
                  </a:cubicBezTo>
                  <a:cubicBezTo>
                    <a:pt x="48" y="31"/>
                    <a:pt x="45" y="27"/>
                    <a:pt x="39" y="22"/>
                  </a:cubicBezTo>
                  <a:cubicBezTo>
                    <a:pt x="36" y="19"/>
                    <a:pt x="34" y="16"/>
                    <a:pt x="30" y="14"/>
                  </a:cubicBezTo>
                  <a:cubicBezTo>
                    <a:pt x="29" y="14"/>
                    <a:pt x="28" y="14"/>
                    <a:pt x="27" y="13"/>
                  </a:cubicBezTo>
                  <a:cubicBezTo>
                    <a:pt x="25" y="8"/>
                    <a:pt x="23" y="4"/>
                    <a:pt x="17" y="2"/>
                  </a:cubicBezTo>
                  <a:cubicBezTo>
                    <a:pt x="7" y="2"/>
                    <a:pt x="7" y="2"/>
                    <a:pt x="7" y="2"/>
                  </a:cubicBezTo>
                  <a:cubicBezTo>
                    <a:pt x="5" y="1"/>
                    <a:pt x="4"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7" name="Freeform 11"/>
            <p:cNvSpPr/>
            <p:nvPr/>
          </p:nvSpPr>
          <p:spPr bwMode="auto">
            <a:xfrm>
              <a:off x="9059863" y="4383088"/>
              <a:ext cx="307975" cy="341313"/>
            </a:xfrm>
            <a:custGeom>
              <a:avLst/>
              <a:gdLst>
                <a:gd name="T0" fmla="*/ 66 w 82"/>
                <a:gd name="T1" fmla="*/ 0 h 91"/>
                <a:gd name="T2" fmla="*/ 53 w 82"/>
                <a:gd name="T3" fmla="*/ 15 h 91"/>
                <a:gd name="T4" fmla="*/ 42 w 82"/>
                <a:gd name="T5" fmla="*/ 19 h 91"/>
                <a:gd name="T6" fmla="*/ 41 w 82"/>
                <a:gd name="T7" fmla="*/ 21 h 91"/>
                <a:gd name="T8" fmla="*/ 38 w 82"/>
                <a:gd name="T9" fmla="*/ 23 h 91"/>
                <a:gd name="T10" fmla="*/ 36 w 82"/>
                <a:gd name="T11" fmla="*/ 26 h 91"/>
                <a:gd name="T12" fmla="*/ 29 w 82"/>
                <a:gd name="T13" fmla="*/ 32 h 91"/>
                <a:gd name="T14" fmla="*/ 21 w 82"/>
                <a:gd name="T15" fmla="*/ 35 h 91"/>
                <a:gd name="T16" fmla="*/ 10 w 82"/>
                <a:gd name="T17" fmla="*/ 48 h 91"/>
                <a:gd name="T18" fmla="*/ 4 w 82"/>
                <a:gd name="T19" fmla="*/ 47 h 91"/>
                <a:gd name="T20" fmla="*/ 0 w 82"/>
                <a:gd name="T21" fmla="*/ 50 h 91"/>
                <a:gd name="T22" fmla="*/ 4 w 82"/>
                <a:gd name="T23" fmla="*/ 62 h 91"/>
                <a:gd name="T24" fmla="*/ 8 w 82"/>
                <a:gd name="T25" fmla="*/ 64 h 91"/>
                <a:gd name="T26" fmla="*/ 7 w 82"/>
                <a:gd name="T27" fmla="*/ 66 h 91"/>
                <a:gd name="T28" fmla="*/ 17 w 82"/>
                <a:gd name="T29" fmla="*/ 81 h 91"/>
                <a:gd name="T30" fmla="*/ 23 w 82"/>
                <a:gd name="T31" fmla="*/ 80 h 91"/>
                <a:gd name="T32" fmla="*/ 23 w 82"/>
                <a:gd name="T33" fmla="*/ 80 h 91"/>
                <a:gd name="T34" fmla="*/ 24 w 82"/>
                <a:gd name="T35" fmla="*/ 84 h 91"/>
                <a:gd name="T36" fmla="*/ 26 w 82"/>
                <a:gd name="T37" fmla="*/ 85 h 91"/>
                <a:gd name="T38" fmla="*/ 33 w 82"/>
                <a:gd name="T39" fmla="*/ 82 h 91"/>
                <a:gd name="T40" fmla="*/ 46 w 82"/>
                <a:gd name="T41" fmla="*/ 87 h 91"/>
                <a:gd name="T42" fmla="*/ 49 w 82"/>
                <a:gd name="T43" fmla="*/ 91 h 91"/>
                <a:gd name="T44" fmla="*/ 58 w 82"/>
                <a:gd name="T45" fmla="*/ 86 h 91"/>
                <a:gd name="T46" fmla="*/ 61 w 82"/>
                <a:gd name="T47" fmla="*/ 77 h 91"/>
                <a:gd name="T48" fmla="*/ 60 w 82"/>
                <a:gd name="T49" fmla="*/ 73 h 91"/>
                <a:gd name="T50" fmla="*/ 66 w 82"/>
                <a:gd name="T51" fmla="*/ 66 h 91"/>
                <a:gd name="T52" fmla="*/ 70 w 82"/>
                <a:gd name="T53" fmla="*/ 53 h 91"/>
                <a:gd name="T54" fmla="*/ 71 w 82"/>
                <a:gd name="T55" fmla="*/ 50 h 91"/>
                <a:gd name="T56" fmla="*/ 74 w 82"/>
                <a:gd name="T57" fmla="*/ 50 h 91"/>
                <a:gd name="T58" fmla="*/ 77 w 82"/>
                <a:gd name="T59" fmla="*/ 50 h 91"/>
                <a:gd name="T60" fmla="*/ 80 w 82"/>
                <a:gd name="T61" fmla="*/ 47 h 91"/>
                <a:gd name="T62" fmla="*/ 68 w 82"/>
                <a:gd name="T63" fmla="*/ 29 h 91"/>
                <a:gd name="T64" fmla="*/ 70 w 82"/>
                <a:gd name="T65" fmla="*/ 27 h 91"/>
                <a:gd name="T66" fmla="*/ 69 w 82"/>
                <a:gd name="T67" fmla="*/ 24 h 91"/>
                <a:gd name="T68" fmla="*/ 77 w 82"/>
                <a:gd name="T69" fmla="*/ 20 h 91"/>
                <a:gd name="T70" fmla="*/ 76 w 82"/>
                <a:gd name="T71" fmla="*/ 19 h 91"/>
                <a:gd name="T72" fmla="*/ 82 w 82"/>
                <a:gd name="T73" fmla="*/ 15 h 91"/>
                <a:gd name="T74" fmla="*/ 70 w 82"/>
                <a:gd name="T75" fmla="*/ 7 h 91"/>
                <a:gd name="T76" fmla="*/ 66 w 82"/>
                <a:gd name="T7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2" h="91">
                  <a:moveTo>
                    <a:pt x="66" y="0"/>
                  </a:moveTo>
                  <a:cubicBezTo>
                    <a:pt x="61" y="0"/>
                    <a:pt x="55" y="11"/>
                    <a:pt x="53" y="15"/>
                  </a:cubicBezTo>
                  <a:cubicBezTo>
                    <a:pt x="51" y="18"/>
                    <a:pt x="45" y="16"/>
                    <a:pt x="42" y="19"/>
                  </a:cubicBezTo>
                  <a:cubicBezTo>
                    <a:pt x="42" y="19"/>
                    <a:pt x="42" y="21"/>
                    <a:pt x="41" y="21"/>
                  </a:cubicBezTo>
                  <a:cubicBezTo>
                    <a:pt x="39" y="21"/>
                    <a:pt x="40" y="22"/>
                    <a:pt x="38" y="23"/>
                  </a:cubicBezTo>
                  <a:cubicBezTo>
                    <a:pt x="38" y="23"/>
                    <a:pt x="35" y="25"/>
                    <a:pt x="36" y="26"/>
                  </a:cubicBezTo>
                  <a:cubicBezTo>
                    <a:pt x="34" y="29"/>
                    <a:pt x="34" y="31"/>
                    <a:pt x="29" y="32"/>
                  </a:cubicBezTo>
                  <a:cubicBezTo>
                    <a:pt x="26" y="33"/>
                    <a:pt x="23" y="33"/>
                    <a:pt x="21" y="35"/>
                  </a:cubicBezTo>
                  <a:cubicBezTo>
                    <a:pt x="17" y="39"/>
                    <a:pt x="18" y="48"/>
                    <a:pt x="10" y="48"/>
                  </a:cubicBezTo>
                  <a:cubicBezTo>
                    <a:pt x="8" y="48"/>
                    <a:pt x="6" y="47"/>
                    <a:pt x="4" y="47"/>
                  </a:cubicBezTo>
                  <a:cubicBezTo>
                    <a:pt x="2" y="47"/>
                    <a:pt x="0" y="48"/>
                    <a:pt x="0" y="50"/>
                  </a:cubicBezTo>
                  <a:cubicBezTo>
                    <a:pt x="0" y="52"/>
                    <a:pt x="3" y="62"/>
                    <a:pt x="4" y="62"/>
                  </a:cubicBezTo>
                  <a:cubicBezTo>
                    <a:pt x="5" y="63"/>
                    <a:pt x="7" y="63"/>
                    <a:pt x="8" y="64"/>
                  </a:cubicBezTo>
                  <a:cubicBezTo>
                    <a:pt x="7" y="66"/>
                    <a:pt x="7" y="66"/>
                    <a:pt x="7" y="66"/>
                  </a:cubicBezTo>
                  <a:cubicBezTo>
                    <a:pt x="11" y="71"/>
                    <a:pt x="7" y="81"/>
                    <a:pt x="17" y="81"/>
                  </a:cubicBezTo>
                  <a:cubicBezTo>
                    <a:pt x="19" y="81"/>
                    <a:pt x="21" y="80"/>
                    <a:pt x="23" y="80"/>
                  </a:cubicBezTo>
                  <a:cubicBezTo>
                    <a:pt x="23" y="80"/>
                    <a:pt x="23" y="80"/>
                    <a:pt x="23" y="80"/>
                  </a:cubicBezTo>
                  <a:cubicBezTo>
                    <a:pt x="23" y="81"/>
                    <a:pt x="23" y="84"/>
                    <a:pt x="24" y="84"/>
                  </a:cubicBezTo>
                  <a:cubicBezTo>
                    <a:pt x="24" y="84"/>
                    <a:pt x="25" y="85"/>
                    <a:pt x="26" y="85"/>
                  </a:cubicBezTo>
                  <a:cubicBezTo>
                    <a:pt x="29" y="85"/>
                    <a:pt x="31" y="82"/>
                    <a:pt x="33" y="82"/>
                  </a:cubicBezTo>
                  <a:cubicBezTo>
                    <a:pt x="38" y="82"/>
                    <a:pt x="41" y="86"/>
                    <a:pt x="46" y="87"/>
                  </a:cubicBezTo>
                  <a:cubicBezTo>
                    <a:pt x="46" y="89"/>
                    <a:pt x="46" y="91"/>
                    <a:pt x="49" y="91"/>
                  </a:cubicBezTo>
                  <a:cubicBezTo>
                    <a:pt x="53" y="91"/>
                    <a:pt x="53" y="87"/>
                    <a:pt x="58" y="86"/>
                  </a:cubicBezTo>
                  <a:cubicBezTo>
                    <a:pt x="58" y="83"/>
                    <a:pt x="61" y="79"/>
                    <a:pt x="61" y="77"/>
                  </a:cubicBezTo>
                  <a:cubicBezTo>
                    <a:pt x="61" y="75"/>
                    <a:pt x="60" y="75"/>
                    <a:pt x="60" y="73"/>
                  </a:cubicBezTo>
                  <a:cubicBezTo>
                    <a:pt x="60" y="71"/>
                    <a:pt x="63" y="67"/>
                    <a:pt x="66" y="66"/>
                  </a:cubicBezTo>
                  <a:cubicBezTo>
                    <a:pt x="66" y="61"/>
                    <a:pt x="69" y="60"/>
                    <a:pt x="70" y="53"/>
                  </a:cubicBezTo>
                  <a:cubicBezTo>
                    <a:pt x="71" y="50"/>
                    <a:pt x="71" y="50"/>
                    <a:pt x="71" y="50"/>
                  </a:cubicBezTo>
                  <a:cubicBezTo>
                    <a:pt x="72" y="50"/>
                    <a:pt x="73" y="50"/>
                    <a:pt x="74" y="50"/>
                  </a:cubicBezTo>
                  <a:cubicBezTo>
                    <a:pt x="75" y="50"/>
                    <a:pt x="77" y="50"/>
                    <a:pt x="77" y="50"/>
                  </a:cubicBezTo>
                  <a:cubicBezTo>
                    <a:pt x="79" y="50"/>
                    <a:pt x="80" y="50"/>
                    <a:pt x="80" y="47"/>
                  </a:cubicBezTo>
                  <a:cubicBezTo>
                    <a:pt x="75" y="47"/>
                    <a:pt x="68" y="33"/>
                    <a:pt x="68" y="29"/>
                  </a:cubicBezTo>
                  <a:cubicBezTo>
                    <a:pt x="68" y="28"/>
                    <a:pt x="69" y="27"/>
                    <a:pt x="70" y="27"/>
                  </a:cubicBezTo>
                  <a:cubicBezTo>
                    <a:pt x="69" y="26"/>
                    <a:pt x="69" y="25"/>
                    <a:pt x="69" y="24"/>
                  </a:cubicBezTo>
                  <a:cubicBezTo>
                    <a:pt x="69" y="24"/>
                    <a:pt x="76" y="21"/>
                    <a:pt x="77" y="20"/>
                  </a:cubicBezTo>
                  <a:cubicBezTo>
                    <a:pt x="76" y="20"/>
                    <a:pt x="76" y="19"/>
                    <a:pt x="76" y="19"/>
                  </a:cubicBezTo>
                  <a:cubicBezTo>
                    <a:pt x="76" y="16"/>
                    <a:pt x="82" y="18"/>
                    <a:pt x="82" y="15"/>
                  </a:cubicBezTo>
                  <a:cubicBezTo>
                    <a:pt x="82" y="10"/>
                    <a:pt x="70" y="13"/>
                    <a:pt x="70" y="7"/>
                  </a:cubicBezTo>
                  <a:cubicBezTo>
                    <a:pt x="70" y="3"/>
                    <a:pt x="71" y="0"/>
                    <a:pt x="6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8" name="Freeform 12"/>
            <p:cNvSpPr/>
            <p:nvPr/>
          </p:nvSpPr>
          <p:spPr bwMode="auto">
            <a:xfrm>
              <a:off x="9356726" y="4545013"/>
              <a:ext cx="195263" cy="225425"/>
            </a:xfrm>
            <a:custGeom>
              <a:avLst/>
              <a:gdLst>
                <a:gd name="T0" fmla="*/ 52 w 52"/>
                <a:gd name="T1" fmla="*/ 0 h 60"/>
                <a:gd name="T2" fmla="*/ 50 w 52"/>
                <a:gd name="T3" fmla="*/ 0 h 60"/>
                <a:gd name="T4" fmla="*/ 41 w 52"/>
                <a:gd name="T5" fmla="*/ 7 h 60"/>
                <a:gd name="T6" fmla="*/ 38 w 52"/>
                <a:gd name="T7" fmla="*/ 7 h 60"/>
                <a:gd name="T8" fmla="*/ 19 w 52"/>
                <a:gd name="T9" fmla="*/ 3 h 60"/>
                <a:gd name="T10" fmla="*/ 8 w 52"/>
                <a:gd name="T11" fmla="*/ 20 h 60"/>
                <a:gd name="T12" fmla="*/ 5 w 52"/>
                <a:gd name="T13" fmla="*/ 24 h 60"/>
                <a:gd name="T14" fmla="*/ 0 w 52"/>
                <a:gd name="T15" fmla="*/ 39 h 60"/>
                <a:gd name="T16" fmla="*/ 6 w 52"/>
                <a:gd name="T17" fmla="*/ 43 h 60"/>
                <a:gd name="T18" fmla="*/ 6 w 52"/>
                <a:gd name="T19" fmla="*/ 57 h 60"/>
                <a:gd name="T20" fmla="*/ 10 w 52"/>
                <a:gd name="T21" fmla="*/ 60 h 60"/>
                <a:gd name="T22" fmla="*/ 15 w 52"/>
                <a:gd name="T23" fmla="*/ 49 h 60"/>
                <a:gd name="T24" fmla="*/ 12 w 52"/>
                <a:gd name="T25" fmla="*/ 40 h 60"/>
                <a:gd name="T26" fmla="*/ 16 w 52"/>
                <a:gd name="T27" fmla="*/ 36 h 60"/>
                <a:gd name="T28" fmla="*/ 18 w 52"/>
                <a:gd name="T29" fmla="*/ 36 h 60"/>
                <a:gd name="T30" fmla="*/ 19 w 52"/>
                <a:gd name="T31" fmla="*/ 36 h 60"/>
                <a:gd name="T32" fmla="*/ 17 w 52"/>
                <a:gd name="T33" fmla="*/ 42 h 60"/>
                <a:gd name="T34" fmla="*/ 22 w 52"/>
                <a:gd name="T35" fmla="*/ 51 h 60"/>
                <a:gd name="T36" fmla="*/ 22 w 52"/>
                <a:gd name="T37" fmla="*/ 54 h 60"/>
                <a:gd name="T38" fmla="*/ 26 w 52"/>
                <a:gd name="T39" fmla="*/ 54 h 60"/>
                <a:gd name="T40" fmla="*/ 32 w 52"/>
                <a:gd name="T41" fmla="*/ 48 h 60"/>
                <a:gd name="T42" fmla="*/ 28 w 52"/>
                <a:gd name="T43" fmla="*/ 42 h 60"/>
                <a:gd name="T44" fmla="*/ 29 w 52"/>
                <a:gd name="T45" fmla="*/ 41 h 60"/>
                <a:gd name="T46" fmla="*/ 22 w 52"/>
                <a:gd name="T47" fmla="*/ 29 h 60"/>
                <a:gd name="T48" fmla="*/ 37 w 52"/>
                <a:gd name="T49" fmla="*/ 21 h 60"/>
                <a:gd name="T50" fmla="*/ 37 w 52"/>
                <a:gd name="T51" fmla="*/ 18 h 60"/>
                <a:gd name="T52" fmla="*/ 37 w 52"/>
                <a:gd name="T53" fmla="*/ 18 h 60"/>
                <a:gd name="T54" fmla="*/ 20 w 52"/>
                <a:gd name="T55" fmla="*/ 23 h 60"/>
                <a:gd name="T56" fmla="*/ 21 w 52"/>
                <a:gd name="T57" fmla="*/ 22 h 60"/>
                <a:gd name="T58" fmla="*/ 17 w 52"/>
                <a:gd name="T59" fmla="*/ 25 h 60"/>
                <a:gd name="T60" fmla="*/ 11 w 52"/>
                <a:gd name="T61" fmla="*/ 15 h 60"/>
                <a:gd name="T62" fmla="*/ 17 w 52"/>
                <a:gd name="T63" fmla="*/ 11 h 60"/>
                <a:gd name="T64" fmla="*/ 21 w 52"/>
                <a:gd name="T65" fmla="*/ 11 h 60"/>
                <a:gd name="T66" fmla="*/ 32 w 52"/>
                <a:gd name="T67" fmla="*/ 10 h 60"/>
                <a:gd name="T68" fmla="*/ 42 w 52"/>
                <a:gd name="T69" fmla="*/ 12 h 60"/>
                <a:gd name="T70" fmla="*/ 50 w 52"/>
                <a:gd name="T71" fmla="*/ 3 h 60"/>
                <a:gd name="T72" fmla="*/ 52 w 52"/>
                <a:gd name="T7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2" h="60">
                  <a:moveTo>
                    <a:pt x="52" y="0"/>
                  </a:moveTo>
                  <a:cubicBezTo>
                    <a:pt x="50" y="0"/>
                    <a:pt x="50" y="0"/>
                    <a:pt x="50" y="0"/>
                  </a:cubicBezTo>
                  <a:cubicBezTo>
                    <a:pt x="46" y="3"/>
                    <a:pt x="42" y="5"/>
                    <a:pt x="41" y="7"/>
                  </a:cubicBezTo>
                  <a:cubicBezTo>
                    <a:pt x="38" y="7"/>
                    <a:pt x="38" y="7"/>
                    <a:pt x="38" y="7"/>
                  </a:cubicBezTo>
                  <a:cubicBezTo>
                    <a:pt x="19" y="3"/>
                    <a:pt x="19" y="3"/>
                    <a:pt x="19" y="3"/>
                  </a:cubicBezTo>
                  <a:cubicBezTo>
                    <a:pt x="11" y="3"/>
                    <a:pt x="8" y="13"/>
                    <a:pt x="8" y="20"/>
                  </a:cubicBezTo>
                  <a:cubicBezTo>
                    <a:pt x="8" y="21"/>
                    <a:pt x="5" y="23"/>
                    <a:pt x="5" y="24"/>
                  </a:cubicBezTo>
                  <a:cubicBezTo>
                    <a:pt x="3" y="31"/>
                    <a:pt x="0" y="33"/>
                    <a:pt x="0" y="39"/>
                  </a:cubicBezTo>
                  <a:cubicBezTo>
                    <a:pt x="0" y="43"/>
                    <a:pt x="4" y="43"/>
                    <a:pt x="6" y="43"/>
                  </a:cubicBezTo>
                  <a:cubicBezTo>
                    <a:pt x="6" y="48"/>
                    <a:pt x="6" y="54"/>
                    <a:pt x="6" y="57"/>
                  </a:cubicBezTo>
                  <a:cubicBezTo>
                    <a:pt x="6" y="58"/>
                    <a:pt x="8" y="60"/>
                    <a:pt x="10" y="60"/>
                  </a:cubicBezTo>
                  <a:cubicBezTo>
                    <a:pt x="13" y="60"/>
                    <a:pt x="15" y="50"/>
                    <a:pt x="15" y="49"/>
                  </a:cubicBezTo>
                  <a:cubicBezTo>
                    <a:pt x="15" y="45"/>
                    <a:pt x="12" y="43"/>
                    <a:pt x="12" y="40"/>
                  </a:cubicBezTo>
                  <a:cubicBezTo>
                    <a:pt x="12" y="38"/>
                    <a:pt x="14" y="36"/>
                    <a:pt x="16" y="36"/>
                  </a:cubicBezTo>
                  <a:cubicBezTo>
                    <a:pt x="17" y="36"/>
                    <a:pt x="17" y="36"/>
                    <a:pt x="18" y="36"/>
                  </a:cubicBezTo>
                  <a:cubicBezTo>
                    <a:pt x="18" y="36"/>
                    <a:pt x="18" y="36"/>
                    <a:pt x="19" y="36"/>
                  </a:cubicBezTo>
                  <a:cubicBezTo>
                    <a:pt x="17" y="42"/>
                    <a:pt x="17" y="42"/>
                    <a:pt x="17" y="42"/>
                  </a:cubicBezTo>
                  <a:cubicBezTo>
                    <a:pt x="17" y="46"/>
                    <a:pt x="22" y="47"/>
                    <a:pt x="22" y="51"/>
                  </a:cubicBezTo>
                  <a:cubicBezTo>
                    <a:pt x="22" y="52"/>
                    <a:pt x="22" y="53"/>
                    <a:pt x="22" y="54"/>
                  </a:cubicBezTo>
                  <a:cubicBezTo>
                    <a:pt x="26" y="54"/>
                    <a:pt x="26" y="54"/>
                    <a:pt x="26" y="54"/>
                  </a:cubicBezTo>
                  <a:cubicBezTo>
                    <a:pt x="26" y="50"/>
                    <a:pt x="32" y="51"/>
                    <a:pt x="32" y="48"/>
                  </a:cubicBezTo>
                  <a:cubicBezTo>
                    <a:pt x="31" y="47"/>
                    <a:pt x="28" y="44"/>
                    <a:pt x="28" y="42"/>
                  </a:cubicBezTo>
                  <a:cubicBezTo>
                    <a:pt x="28" y="42"/>
                    <a:pt x="29" y="41"/>
                    <a:pt x="29" y="41"/>
                  </a:cubicBezTo>
                  <a:cubicBezTo>
                    <a:pt x="27" y="40"/>
                    <a:pt x="22" y="30"/>
                    <a:pt x="22" y="29"/>
                  </a:cubicBezTo>
                  <a:cubicBezTo>
                    <a:pt x="30" y="29"/>
                    <a:pt x="31" y="23"/>
                    <a:pt x="37" y="21"/>
                  </a:cubicBezTo>
                  <a:cubicBezTo>
                    <a:pt x="37" y="18"/>
                    <a:pt x="37" y="18"/>
                    <a:pt x="37" y="18"/>
                  </a:cubicBezTo>
                  <a:cubicBezTo>
                    <a:pt x="37" y="18"/>
                    <a:pt x="37" y="18"/>
                    <a:pt x="37" y="18"/>
                  </a:cubicBezTo>
                  <a:cubicBezTo>
                    <a:pt x="34" y="18"/>
                    <a:pt x="21" y="22"/>
                    <a:pt x="20" y="23"/>
                  </a:cubicBezTo>
                  <a:cubicBezTo>
                    <a:pt x="21" y="22"/>
                    <a:pt x="21" y="22"/>
                    <a:pt x="21" y="22"/>
                  </a:cubicBezTo>
                  <a:cubicBezTo>
                    <a:pt x="19" y="24"/>
                    <a:pt x="19" y="25"/>
                    <a:pt x="17" y="25"/>
                  </a:cubicBezTo>
                  <a:cubicBezTo>
                    <a:pt x="13" y="25"/>
                    <a:pt x="11" y="20"/>
                    <a:pt x="11" y="15"/>
                  </a:cubicBezTo>
                  <a:cubicBezTo>
                    <a:pt x="11" y="11"/>
                    <a:pt x="14" y="11"/>
                    <a:pt x="17" y="11"/>
                  </a:cubicBezTo>
                  <a:cubicBezTo>
                    <a:pt x="18" y="11"/>
                    <a:pt x="19" y="11"/>
                    <a:pt x="21" y="11"/>
                  </a:cubicBezTo>
                  <a:cubicBezTo>
                    <a:pt x="26" y="11"/>
                    <a:pt x="28" y="10"/>
                    <a:pt x="32" y="10"/>
                  </a:cubicBezTo>
                  <a:cubicBezTo>
                    <a:pt x="35" y="10"/>
                    <a:pt x="38" y="12"/>
                    <a:pt x="42" y="12"/>
                  </a:cubicBezTo>
                  <a:cubicBezTo>
                    <a:pt x="47" y="12"/>
                    <a:pt x="49" y="7"/>
                    <a:pt x="50" y="3"/>
                  </a:cubicBezTo>
                  <a:cubicBezTo>
                    <a:pt x="51" y="3"/>
                    <a:pt x="51" y="1"/>
                    <a:pt x="5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73" name="Freeform 13"/>
            <p:cNvSpPr/>
            <p:nvPr/>
          </p:nvSpPr>
          <p:spPr bwMode="auto">
            <a:xfrm>
              <a:off x="8955088" y="4776788"/>
              <a:ext cx="307975" cy="90488"/>
            </a:xfrm>
            <a:custGeom>
              <a:avLst/>
              <a:gdLst>
                <a:gd name="T0" fmla="*/ 13 w 82"/>
                <a:gd name="T1" fmla="*/ 0 h 24"/>
                <a:gd name="T2" fmla="*/ 9 w 82"/>
                <a:gd name="T3" fmla="*/ 1 h 24"/>
                <a:gd name="T4" fmla="*/ 7 w 82"/>
                <a:gd name="T5" fmla="*/ 0 h 24"/>
                <a:gd name="T6" fmla="*/ 0 w 82"/>
                <a:gd name="T7" fmla="*/ 6 h 24"/>
                <a:gd name="T8" fmla="*/ 9 w 82"/>
                <a:gd name="T9" fmla="*/ 12 h 24"/>
                <a:gd name="T10" fmla="*/ 13 w 82"/>
                <a:gd name="T11" fmla="*/ 14 h 24"/>
                <a:gd name="T12" fmla="*/ 15 w 82"/>
                <a:gd name="T13" fmla="*/ 13 h 24"/>
                <a:gd name="T14" fmla="*/ 17 w 82"/>
                <a:gd name="T15" fmla="*/ 13 h 24"/>
                <a:gd name="T16" fmla="*/ 20 w 82"/>
                <a:gd name="T17" fmla="*/ 14 h 24"/>
                <a:gd name="T18" fmla="*/ 36 w 82"/>
                <a:gd name="T19" fmla="*/ 16 h 24"/>
                <a:gd name="T20" fmla="*/ 43 w 82"/>
                <a:gd name="T21" fmla="*/ 19 h 24"/>
                <a:gd name="T22" fmla="*/ 73 w 82"/>
                <a:gd name="T23" fmla="*/ 24 h 24"/>
                <a:gd name="T24" fmla="*/ 73 w 82"/>
                <a:gd name="T25" fmla="*/ 21 h 24"/>
                <a:gd name="T26" fmla="*/ 79 w 82"/>
                <a:gd name="T27" fmla="*/ 23 h 24"/>
                <a:gd name="T28" fmla="*/ 82 w 82"/>
                <a:gd name="T29" fmla="*/ 20 h 24"/>
                <a:gd name="T30" fmla="*/ 78 w 82"/>
                <a:gd name="T31" fmla="*/ 17 h 24"/>
                <a:gd name="T32" fmla="*/ 76 w 82"/>
                <a:gd name="T33" fmla="*/ 17 h 24"/>
                <a:gd name="T34" fmla="*/ 75 w 82"/>
                <a:gd name="T35" fmla="*/ 17 h 24"/>
                <a:gd name="T36" fmla="*/ 73 w 82"/>
                <a:gd name="T37" fmla="*/ 17 h 24"/>
                <a:gd name="T38" fmla="*/ 71 w 82"/>
                <a:gd name="T39" fmla="*/ 17 h 24"/>
                <a:gd name="T40" fmla="*/ 69 w 82"/>
                <a:gd name="T41" fmla="*/ 14 h 24"/>
                <a:gd name="T42" fmla="*/ 57 w 82"/>
                <a:gd name="T43" fmla="*/ 10 h 24"/>
                <a:gd name="T44" fmla="*/ 57 w 82"/>
                <a:gd name="T45" fmla="*/ 10 h 24"/>
                <a:gd name="T46" fmla="*/ 67 w 82"/>
                <a:gd name="T47" fmla="*/ 8 h 24"/>
                <a:gd name="T48" fmla="*/ 65 w 82"/>
                <a:gd name="T49" fmla="*/ 8 h 24"/>
                <a:gd name="T50" fmla="*/ 56 w 82"/>
                <a:gd name="T51" fmla="*/ 9 h 24"/>
                <a:gd name="T52" fmla="*/ 44 w 82"/>
                <a:gd name="T53" fmla="*/ 4 h 24"/>
                <a:gd name="T54" fmla="*/ 35 w 82"/>
                <a:gd name="T55" fmla="*/ 9 h 24"/>
                <a:gd name="T56" fmla="*/ 13 w 82"/>
                <a:gd name="T5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2" h="24">
                  <a:moveTo>
                    <a:pt x="13" y="0"/>
                  </a:moveTo>
                  <a:cubicBezTo>
                    <a:pt x="12" y="0"/>
                    <a:pt x="11" y="1"/>
                    <a:pt x="9" y="1"/>
                  </a:cubicBezTo>
                  <a:cubicBezTo>
                    <a:pt x="8" y="1"/>
                    <a:pt x="8" y="0"/>
                    <a:pt x="7" y="0"/>
                  </a:cubicBezTo>
                  <a:cubicBezTo>
                    <a:pt x="5" y="0"/>
                    <a:pt x="0" y="5"/>
                    <a:pt x="0" y="6"/>
                  </a:cubicBezTo>
                  <a:cubicBezTo>
                    <a:pt x="4" y="6"/>
                    <a:pt x="6" y="9"/>
                    <a:pt x="9" y="12"/>
                  </a:cubicBezTo>
                  <a:cubicBezTo>
                    <a:pt x="10" y="13"/>
                    <a:pt x="11" y="14"/>
                    <a:pt x="13" y="14"/>
                  </a:cubicBezTo>
                  <a:cubicBezTo>
                    <a:pt x="13" y="14"/>
                    <a:pt x="14" y="14"/>
                    <a:pt x="15" y="13"/>
                  </a:cubicBezTo>
                  <a:cubicBezTo>
                    <a:pt x="16" y="13"/>
                    <a:pt x="17" y="13"/>
                    <a:pt x="17" y="13"/>
                  </a:cubicBezTo>
                  <a:cubicBezTo>
                    <a:pt x="18" y="13"/>
                    <a:pt x="19" y="13"/>
                    <a:pt x="20" y="14"/>
                  </a:cubicBezTo>
                  <a:cubicBezTo>
                    <a:pt x="26" y="15"/>
                    <a:pt x="31" y="16"/>
                    <a:pt x="36" y="16"/>
                  </a:cubicBezTo>
                  <a:cubicBezTo>
                    <a:pt x="39" y="16"/>
                    <a:pt x="40" y="19"/>
                    <a:pt x="43" y="19"/>
                  </a:cubicBezTo>
                  <a:cubicBezTo>
                    <a:pt x="54" y="19"/>
                    <a:pt x="64" y="20"/>
                    <a:pt x="73" y="24"/>
                  </a:cubicBezTo>
                  <a:cubicBezTo>
                    <a:pt x="73" y="23"/>
                    <a:pt x="72" y="21"/>
                    <a:pt x="73" y="21"/>
                  </a:cubicBezTo>
                  <a:cubicBezTo>
                    <a:pt x="77" y="21"/>
                    <a:pt x="76" y="23"/>
                    <a:pt x="79" y="23"/>
                  </a:cubicBezTo>
                  <a:cubicBezTo>
                    <a:pt x="80" y="23"/>
                    <a:pt x="82" y="21"/>
                    <a:pt x="82" y="20"/>
                  </a:cubicBezTo>
                  <a:cubicBezTo>
                    <a:pt x="80" y="19"/>
                    <a:pt x="80" y="18"/>
                    <a:pt x="78" y="17"/>
                  </a:cubicBezTo>
                  <a:cubicBezTo>
                    <a:pt x="77" y="17"/>
                    <a:pt x="77" y="17"/>
                    <a:pt x="76" y="17"/>
                  </a:cubicBezTo>
                  <a:cubicBezTo>
                    <a:pt x="76" y="17"/>
                    <a:pt x="75" y="17"/>
                    <a:pt x="75" y="17"/>
                  </a:cubicBezTo>
                  <a:cubicBezTo>
                    <a:pt x="74" y="17"/>
                    <a:pt x="74" y="17"/>
                    <a:pt x="73" y="17"/>
                  </a:cubicBezTo>
                  <a:cubicBezTo>
                    <a:pt x="72" y="17"/>
                    <a:pt x="72" y="17"/>
                    <a:pt x="71" y="17"/>
                  </a:cubicBezTo>
                  <a:cubicBezTo>
                    <a:pt x="70" y="16"/>
                    <a:pt x="70" y="14"/>
                    <a:pt x="69" y="14"/>
                  </a:cubicBezTo>
                  <a:cubicBezTo>
                    <a:pt x="64" y="14"/>
                    <a:pt x="60" y="13"/>
                    <a:pt x="57" y="10"/>
                  </a:cubicBezTo>
                  <a:cubicBezTo>
                    <a:pt x="57" y="10"/>
                    <a:pt x="57" y="10"/>
                    <a:pt x="57" y="10"/>
                  </a:cubicBezTo>
                  <a:cubicBezTo>
                    <a:pt x="60" y="10"/>
                    <a:pt x="67" y="10"/>
                    <a:pt x="67" y="8"/>
                  </a:cubicBezTo>
                  <a:cubicBezTo>
                    <a:pt x="65" y="8"/>
                    <a:pt x="65" y="8"/>
                    <a:pt x="65" y="8"/>
                  </a:cubicBezTo>
                  <a:cubicBezTo>
                    <a:pt x="56" y="9"/>
                    <a:pt x="56" y="9"/>
                    <a:pt x="56" y="9"/>
                  </a:cubicBezTo>
                  <a:cubicBezTo>
                    <a:pt x="51" y="9"/>
                    <a:pt x="49" y="4"/>
                    <a:pt x="44" y="4"/>
                  </a:cubicBezTo>
                  <a:cubicBezTo>
                    <a:pt x="40" y="4"/>
                    <a:pt x="39" y="9"/>
                    <a:pt x="35" y="9"/>
                  </a:cubicBezTo>
                  <a:cubicBezTo>
                    <a:pt x="26" y="9"/>
                    <a:pt x="22"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74" name="Freeform 14"/>
            <p:cNvSpPr/>
            <p:nvPr/>
          </p:nvSpPr>
          <p:spPr bwMode="auto">
            <a:xfrm>
              <a:off x="9390063" y="4848225"/>
              <a:ext cx="93663" cy="22225"/>
            </a:xfrm>
            <a:custGeom>
              <a:avLst/>
              <a:gdLst>
                <a:gd name="T0" fmla="*/ 25 w 25"/>
                <a:gd name="T1" fmla="*/ 0 h 6"/>
                <a:gd name="T2" fmla="*/ 17 w 25"/>
                <a:gd name="T3" fmla="*/ 3 h 6"/>
                <a:gd name="T4" fmla="*/ 6 w 25"/>
                <a:gd name="T5" fmla="*/ 1 h 6"/>
                <a:gd name="T6" fmla="*/ 4 w 25"/>
                <a:gd name="T7" fmla="*/ 1 h 6"/>
                <a:gd name="T8" fmla="*/ 0 w 25"/>
                <a:gd name="T9" fmla="*/ 3 h 6"/>
                <a:gd name="T10" fmla="*/ 6 w 25"/>
                <a:gd name="T11" fmla="*/ 6 h 6"/>
                <a:gd name="T12" fmla="*/ 7 w 25"/>
                <a:gd name="T13" fmla="*/ 6 h 6"/>
                <a:gd name="T14" fmla="*/ 17 w 25"/>
                <a:gd name="T15" fmla="*/ 6 h 6"/>
                <a:gd name="T16" fmla="*/ 25 w 25"/>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6">
                  <a:moveTo>
                    <a:pt x="25" y="0"/>
                  </a:moveTo>
                  <a:cubicBezTo>
                    <a:pt x="23" y="1"/>
                    <a:pt x="21" y="3"/>
                    <a:pt x="17" y="3"/>
                  </a:cubicBezTo>
                  <a:cubicBezTo>
                    <a:pt x="13" y="3"/>
                    <a:pt x="11" y="1"/>
                    <a:pt x="6" y="1"/>
                  </a:cubicBezTo>
                  <a:cubicBezTo>
                    <a:pt x="5" y="1"/>
                    <a:pt x="5" y="1"/>
                    <a:pt x="4" y="1"/>
                  </a:cubicBezTo>
                  <a:cubicBezTo>
                    <a:pt x="2" y="1"/>
                    <a:pt x="0" y="1"/>
                    <a:pt x="0" y="3"/>
                  </a:cubicBezTo>
                  <a:cubicBezTo>
                    <a:pt x="0" y="5"/>
                    <a:pt x="4" y="6"/>
                    <a:pt x="6" y="6"/>
                  </a:cubicBezTo>
                  <a:cubicBezTo>
                    <a:pt x="6" y="6"/>
                    <a:pt x="6" y="6"/>
                    <a:pt x="7" y="6"/>
                  </a:cubicBezTo>
                  <a:cubicBezTo>
                    <a:pt x="9" y="6"/>
                    <a:pt x="13" y="6"/>
                    <a:pt x="17" y="6"/>
                  </a:cubicBezTo>
                  <a:cubicBezTo>
                    <a:pt x="21" y="4"/>
                    <a:pt x="23" y="4"/>
                    <a:pt x="2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0" name="Freeform 15"/>
            <p:cNvSpPr/>
            <p:nvPr/>
          </p:nvSpPr>
          <p:spPr bwMode="auto">
            <a:xfrm>
              <a:off x="9299576" y="4852988"/>
              <a:ext cx="65088" cy="22225"/>
            </a:xfrm>
            <a:custGeom>
              <a:avLst/>
              <a:gdLst>
                <a:gd name="T0" fmla="*/ 17 w 17"/>
                <a:gd name="T1" fmla="*/ 0 h 6"/>
                <a:gd name="T2" fmla="*/ 10 w 17"/>
                <a:gd name="T3" fmla="*/ 0 h 6"/>
                <a:gd name="T4" fmla="*/ 10 w 17"/>
                <a:gd name="T5" fmla="*/ 2 h 6"/>
                <a:gd name="T6" fmla="*/ 5 w 17"/>
                <a:gd name="T7" fmla="*/ 1 h 6"/>
                <a:gd name="T8" fmla="*/ 3 w 17"/>
                <a:gd name="T9" fmla="*/ 1 h 6"/>
                <a:gd name="T10" fmla="*/ 0 w 17"/>
                <a:gd name="T11" fmla="*/ 4 h 6"/>
                <a:gd name="T12" fmla="*/ 5 w 17"/>
                <a:gd name="T13" fmla="*/ 6 h 6"/>
                <a:gd name="T14" fmla="*/ 12 w 17"/>
                <a:gd name="T15" fmla="*/ 3 h 6"/>
                <a:gd name="T16" fmla="*/ 14 w 17"/>
                <a:gd name="T17" fmla="*/ 4 h 6"/>
                <a:gd name="T18" fmla="*/ 17 w 17"/>
                <a:gd name="T19" fmla="*/ 4 h 6"/>
                <a:gd name="T20" fmla="*/ 17 w 17"/>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6">
                  <a:moveTo>
                    <a:pt x="17" y="0"/>
                  </a:moveTo>
                  <a:cubicBezTo>
                    <a:pt x="10" y="0"/>
                    <a:pt x="10" y="0"/>
                    <a:pt x="10" y="0"/>
                  </a:cubicBezTo>
                  <a:cubicBezTo>
                    <a:pt x="10" y="1"/>
                    <a:pt x="10" y="1"/>
                    <a:pt x="10" y="2"/>
                  </a:cubicBezTo>
                  <a:cubicBezTo>
                    <a:pt x="9" y="2"/>
                    <a:pt x="7" y="1"/>
                    <a:pt x="5" y="1"/>
                  </a:cubicBezTo>
                  <a:cubicBezTo>
                    <a:pt x="4" y="1"/>
                    <a:pt x="4" y="1"/>
                    <a:pt x="3" y="1"/>
                  </a:cubicBezTo>
                  <a:cubicBezTo>
                    <a:pt x="1" y="1"/>
                    <a:pt x="0" y="1"/>
                    <a:pt x="0" y="4"/>
                  </a:cubicBezTo>
                  <a:cubicBezTo>
                    <a:pt x="0" y="5"/>
                    <a:pt x="3" y="6"/>
                    <a:pt x="5" y="6"/>
                  </a:cubicBezTo>
                  <a:cubicBezTo>
                    <a:pt x="8" y="6"/>
                    <a:pt x="9" y="4"/>
                    <a:pt x="12" y="3"/>
                  </a:cubicBezTo>
                  <a:cubicBezTo>
                    <a:pt x="14" y="4"/>
                    <a:pt x="14" y="4"/>
                    <a:pt x="14" y="4"/>
                  </a:cubicBezTo>
                  <a:cubicBezTo>
                    <a:pt x="17" y="4"/>
                    <a:pt x="17" y="4"/>
                    <a:pt x="17" y="4"/>
                  </a:cubicBezTo>
                  <a:cubicBezTo>
                    <a:pt x="16" y="4"/>
                    <a:pt x="17" y="2"/>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1" name="Freeform 16"/>
            <p:cNvSpPr/>
            <p:nvPr/>
          </p:nvSpPr>
          <p:spPr bwMode="auto">
            <a:xfrm>
              <a:off x="9367838" y="4883150"/>
              <a:ext cx="49213" cy="33338"/>
            </a:xfrm>
            <a:custGeom>
              <a:avLst/>
              <a:gdLst>
                <a:gd name="T0" fmla="*/ 3 w 13"/>
                <a:gd name="T1" fmla="*/ 0 h 9"/>
                <a:gd name="T2" fmla="*/ 0 w 13"/>
                <a:gd name="T3" fmla="*/ 2 h 9"/>
                <a:gd name="T4" fmla="*/ 8 w 13"/>
                <a:gd name="T5" fmla="*/ 5 h 9"/>
                <a:gd name="T6" fmla="*/ 9 w 13"/>
                <a:gd name="T7" fmla="*/ 9 h 9"/>
                <a:gd name="T8" fmla="*/ 10 w 13"/>
                <a:gd name="T9" fmla="*/ 9 h 9"/>
                <a:gd name="T10" fmla="*/ 13 w 13"/>
                <a:gd name="T11" fmla="*/ 7 h 9"/>
                <a:gd name="T12" fmla="*/ 8 w 13"/>
                <a:gd name="T13" fmla="*/ 0 h 9"/>
                <a:gd name="T14" fmla="*/ 6 w 13"/>
                <a:gd name="T15" fmla="*/ 0 h 9"/>
                <a:gd name="T16" fmla="*/ 3 w 13"/>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9">
                  <a:moveTo>
                    <a:pt x="3" y="0"/>
                  </a:moveTo>
                  <a:cubicBezTo>
                    <a:pt x="2" y="0"/>
                    <a:pt x="0" y="0"/>
                    <a:pt x="0" y="2"/>
                  </a:cubicBezTo>
                  <a:cubicBezTo>
                    <a:pt x="0" y="5"/>
                    <a:pt x="5" y="5"/>
                    <a:pt x="8" y="5"/>
                  </a:cubicBezTo>
                  <a:cubicBezTo>
                    <a:pt x="8" y="6"/>
                    <a:pt x="8" y="9"/>
                    <a:pt x="9" y="9"/>
                  </a:cubicBezTo>
                  <a:cubicBezTo>
                    <a:pt x="10" y="9"/>
                    <a:pt x="10" y="9"/>
                    <a:pt x="10" y="9"/>
                  </a:cubicBezTo>
                  <a:cubicBezTo>
                    <a:pt x="11" y="9"/>
                    <a:pt x="13" y="7"/>
                    <a:pt x="13" y="7"/>
                  </a:cubicBezTo>
                  <a:cubicBezTo>
                    <a:pt x="13" y="3"/>
                    <a:pt x="8" y="4"/>
                    <a:pt x="8" y="0"/>
                  </a:cubicBezTo>
                  <a:cubicBezTo>
                    <a:pt x="8" y="0"/>
                    <a:pt x="6" y="0"/>
                    <a:pt x="6" y="0"/>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9" name="Freeform 17"/>
            <p:cNvSpPr/>
            <p:nvPr/>
          </p:nvSpPr>
          <p:spPr bwMode="auto">
            <a:xfrm>
              <a:off x="9274176" y="4852988"/>
              <a:ext cx="19050" cy="17463"/>
            </a:xfrm>
            <a:custGeom>
              <a:avLst/>
              <a:gdLst>
                <a:gd name="T0" fmla="*/ 3 w 5"/>
                <a:gd name="T1" fmla="*/ 0 h 5"/>
                <a:gd name="T2" fmla="*/ 0 w 5"/>
                <a:gd name="T3" fmla="*/ 0 h 5"/>
                <a:gd name="T4" fmla="*/ 0 w 5"/>
                <a:gd name="T5" fmla="*/ 3 h 5"/>
                <a:gd name="T6" fmla="*/ 2 w 5"/>
                <a:gd name="T7" fmla="*/ 5 h 5"/>
                <a:gd name="T8" fmla="*/ 5 w 5"/>
                <a:gd name="T9" fmla="*/ 2 h 5"/>
                <a:gd name="T10" fmla="*/ 3 w 5"/>
                <a:gd name="T11" fmla="*/ 0 h 5"/>
              </a:gdLst>
              <a:ahLst/>
              <a:cxnLst>
                <a:cxn ang="0">
                  <a:pos x="T0" y="T1"/>
                </a:cxn>
                <a:cxn ang="0">
                  <a:pos x="T2" y="T3"/>
                </a:cxn>
                <a:cxn ang="0">
                  <a:pos x="T4" y="T5"/>
                </a:cxn>
                <a:cxn ang="0">
                  <a:pos x="T6" y="T7"/>
                </a:cxn>
                <a:cxn ang="0">
                  <a:pos x="T8" y="T9"/>
                </a:cxn>
                <a:cxn ang="0">
                  <a:pos x="T10" y="T11"/>
                </a:cxn>
              </a:cxnLst>
              <a:rect l="0" t="0" r="r" b="b"/>
              <a:pathLst>
                <a:path w="5" h="5">
                  <a:moveTo>
                    <a:pt x="3" y="0"/>
                  </a:moveTo>
                  <a:cubicBezTo>
                    <a:pt x="2" y="0"/>
                    <a:pt x="1" y="0"/>
                    <a:pt x="0" y="0"/>
                  </a:cubicBezTo>
                  <a:cubicBezTo>
                    <a:pt x="0" y="1"/>
                    <a:pt x="0" y="2"/>
                    <a:pt x="0" y="3"/>
                  </a:cubicBezTo>
                  <a:cubicBezTo>
                    <a:pt x="0" y="3"/>
                    <a:pt x="2" y="5"/>
                    <a:pt x="2" y="5"/>
                  </a:cubicBezTo>
                  <a:cubicBezTo>
                    <a:pt x="4" y="5"/>
                    <a:pt x="5" y="3"/>
                    <a:pt x="5" y="2"/>
                  </a:cubicBezTo>
                  <a:cubicBezTo>
                    <a:pt x="4" y="1"/>
                    <a:pt x="4"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0" name="Freeform 18"/>
            <p:cNvSpPr/>
            <p:nvPr/>
          </p:nvSpPr>
          <p:spPr bwMode="auto">
            <a:xfrm>
              <a:off x="9502776" y="4856163"/>
              <a:ext cx="109538" cy="60325"/>
            </a:xfrm>
            <a:custGeom>
              <a:avLst/>
              <a:gdLst>
                <a:gd name="T0" fmla="*/ 24 w 29"/>
                <a:gd name="T1" fmla="*/ 0 h 16"/>
                <a:gd name="T2" fmla="*/ 11 w 29"/>
                <a:gd name="T3" fmla="*/ 3 h 16"/>
                <a:gd name="T4" fmla="*/ 9 w 29"/>
                <a:gd name="T5" fmla="*/ 6 h 16"/>
                <a:gd name="T6" fmla="*/ 0 w 29"/>
                <a:gd name="T7" fmla="*/ 14 h 16"/>
                <a:gd name="T8" fmla="*/ 2 w 29"/>
                <a:gd name="T9" fmla="*/ 16 h 16"/>
                <a:gd name="T10" fmla="*/ 11 w 29"/>
                <a:gd name="T11" fmla="*/ 11 h 16"/>
                <a:gd name="T12" fmla="*/ 12 w 29"/>
                <a:gd name="T13" fmla="*/ 8 h 16"/>
                <a:gd name="T14" fmla="*/ 29 w 29"/>
                <a:gd name="T15" fmla="*/ 1 h 16"/>
                <a:gd name="T16" fmla="*/ 24 w 29"/>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6">
                  <a:moveTo>
                    <a:pt x="24" y="0"/>
                  </a:moveTo>
                  <a:cubicBezTo>
                    <a:pt x="19" y="0"/>
                    <a:pt x="13" y="1"/>
                    <a:pt x="11" y="3"/>
                  </a:cubicBezTo>
                  <a:cubicBezTo>
                    <a:pt x="10" y="4"/>
                    <a:pt x="10" y="6"/>
                    <a:pt x="9" y="6"/>
                  </a:cubicBezTo>
                  <a:cubicBezTo>
                    <a:pt x="5" y="7"/>
                    <a:pt x="0" y="7"/>
                    <a:pt x="0" y="14"/>
                  </a:cubicBezTo>
                  <a:cubicBezTo>
                    <a:pt x="0" y="15"/>
                    <a:pt x="1" y="16"/>
                    <a:pt x="2" y="16"/>
                  </a:cubicBezTo>
                  <a:cubicBezTo>
                    <a:pt x="5" y="16"/>
                    <a:pt x="10" y="13"/>
                    <a:pt x="11" y="11"/>
                  </a:cubicBezTo>
                  <a:cubicBezTo>
                    <a:pt x="12" y="10"/>
                    <a:pt x="11" y="8"/>
                    <a:pt x="12" y="8"/>
                  </a:cubicBezTo>
                  <a:cubicBezTo>
                    <a:pt x="17" y="8"/>
                    <a:pt x="26" y="5"/>
                    <a:pt x="29" y="1"/>
                  </a:cubicBezTo>
                  <a:cubicBezTo>
                    <a:pt x="28" y="0"/>
                    <a:pt x="26" y="0"/>
                    <a:pt x="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1" name="Freeform 19"/>
            <p:cNvSpPr/>
            <p:nvPr/>
          </p:nvSpPr>
          <p:spPr bwMode="auto">
            <a:xfrm>
              <a:off x="9821863" y="4765675"/>
              <a:ext cx="19050" cy="46038"/>
            </a:xfrm>
            <a:custGeom>
              <a:avLst/>
              <a:gdLst>
                <a:gd name="T0" fmla="*/ 4 w 5"/>
                <a:gd name="T1" fmla="*/ 0 h 12"/>
                <a:gd name="T2" fmla="*/ 3 w 5"/>
                <a:gd name="T3" fmla="*/ 5 h 12"/>
                <a:gd name="T4" fmla="*/ 0 w 5"/>
                <a:gd name="T5" fmla="*/ 10 h 12"/>
                <a:gd name="T6" fmla="*/ 1 w 5"/>
                <a:gd name="T7" fmla="*/ 12 h 12"/>
                <a:gd name="T8" fmla="*/ 3 w 5"/>
                <a:gd name="T9" fmla="*/ 6 h 12"/>
                <a:gd name="T10" fmla="*/ 5 w 5"/>
                <a:gd name="T11" fmla="*/ 3 h 12"/>
                <a:gd name="T12" fmla="*/ 4 w 5"/>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5" h="12">
                  <a:moveTo>
                    <a:pt x="4" y="0"/>
                  </a:moveTo>
                  <a:cubicBezTo>
                    <a:pt x="2" y="0"/>
                    <a:pt x="3" y="3"/>
                    <a:pt x="3" y="5"/>
                  </a:cubicBezTo>
                  <a:cubicBezTo>
                    <a:pt x="3" y="6"/>
                    <a:pt x="0" y="7"/>
                    <a:pt x="0" y="10"/>
                  </a:cubicBezTo>
                  <a:cubicBezTo>
                    <a:pt x="0" y="11"/>
                    <a:pt x="1" y="12"/>
                    <a:pt x="1" y="12"/>
                  </a:cubicBezTo>
                  <a:cubicBezTo>
                    <a:pt x="4" y="12"/>
                    <a:pt x="3" y="9"/>
                    <a:pt x="3" y="6"/>
                  </a:cubicBezTo>
                  <a:cubicBezTo>
                    <a:pt x="5" y="6"/>
                    <a:pt x="5" y="5"/>
                    <a:pt x="5" y="3"/>
                  </a:cubicBezTo>
                  <a:cubicBezTo>
                    <a:pt x="5" y="1"/>
                    <a:pt x="5" y="2"/>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2" name="Freeform 20"/>
            <p:cNvSpPr/>
            <p:nvPr/>
          </p:nvSpPr>
          <p:spPr bwMode="auto">
            <a:xfrm>
              <a:off x="9577388" y="4691063"/>
              <a:ext cx="30163" cy="25400"/>
            </a:xfrm>
            <a:custGeom>
              <a:avLst/>
              <a:gdLst>
                <a:gd name="T0" fmla="*/ 3 w 8"/>
                <a:gd name="T1" fmla="*/ 0 h 7"/>
                <a:gd name="T2" fmla="*/ 0 w 8"/>
                <a:gd name="T3" fmla="*/ 1 h 7"/>
                <a:gd name="T4" fmla="*/ 5 w 8"/>
                <a:gd name="T5" fmla="*/ 7 h 7"/>
                <a:gd name="T6" fmla="*/ 8 w 8"/>
                <a:gd name="T7" fmla="*/ 3 h 7"/>
                <a:gd name="T8" fmla="*/ 3 w 8"/>
                <a:gd name="T9" fmla="*/ 0 h 7"/>
              </a:gdLst>
              <a:ahLst/>
              <a:cxnLst>
                <a:cxn ang="0">
                  <a:pos x="T0" y="T1"/>
                </a:cxn>
                <a:cxn ang="0">
                  <a:pos x="T2" y="T3"/>
                </a:cxn>
                <a:cxn ang="0">
                  <a:pos x="T4" y="T5"/>
                </a:cxn>
                <a:cxn ang="0">
                  <a:pos x="T6" y="T7"/>
                </a:cxn>
                <a:cxn ang="0">
                  <a:pos x="T8" y="T9"/>
                </a:cxn>
              </a:cxnLst>
              <a:rect l="0" t="0" r="r" b="b"/>
              <a:pathLst>
                <a:path w="8" h="7">
                  <a:moveTo>
                    <a:pt x="3" y="0"/>
                  </a:moveTo>
                  <a:cubicBezTo>
                    <a:pt x="1" y="0"/>
                    <a:pt x="0" y="0"/>
                    <a:pt x="0" y="1"/>
                  </a:cubicBezTo>
                  <a:cubicBezTo>
                    <a:pt x="0" y="4"/>
                    <a:pt x="4" y="7"/>
                    <a:pt x="5" y="7"/>
                  </a:cubicBezTo>
                  <a:cubicBezTo>
                    <a:pt x="6" y="7"/>
                    <a:pt x="8" y="4"/>
                    <a:pt x="8" y="3"/>
                  </a:cubicBezTo>
                  <a:cubicBezTo>
                    <a:pt x="8" y="1"/>
                    <a:pt x="5"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3" name="Freeform 21"/>
            <p:cNvSpPr/>
            <p:nvPr/>
          </p:nvSpPr>
          <p:spPr bwMode="auto">
            <a:xfrm>
              <a:off x="9634538" y="4687888"/>
              <a:ext cx="85725" cy="22225"/>
            </a:xfrm>
            <a:custGeom>
              <a:avLst/>
              <a:gdLst>
                <a:gd name="T0" fmla="*/ 15 w 23"/>
                <a:gd name="T1" fmla="*/ 0 h 6"/>
                <a:gd name="T2" fmla="*/ 2 w 23"/>
                <a:gd name="T3" fmla="*/ 0 h 6"/>
                <a:gd name="T4" fmla="*/ 0 w 23"/>
                <a:gd name="T5" fmla="*/ 2 h 6"/>
                <a:gd name="T6" fmla="*/ 5 w 23"/>
                <a:gd name="T7" fmla="*/ 4 h 6"/>
                <a:gd name="T8" fmla="*/ 12 w 23"/>
                <a:gd name="T9" fmla="*/ 4 h 6"/>
                <a:gd name="T10" fmla="*/ 22 w 23"/>
                <a:gd name="T11" fmla="*/ 6 h 6"/>
                <a:gd name="T12" fmla="*/ 23 w 23"/>
                <a:gd name="T13" fmla="*/ 6 h 6"/>
                <a:gd name="T14" fmla="*/ 20 w 23"/>
                <a:gd name="T15" fmla="*/ 1 h 6"/>
                <a:gd name="T16" fmla="*/ 19 w 23"/>
                <a:gd name="T17" fmla="*/ 1 h 6"/>
                <a:gd name="T18" fmla="*/ 17 w 23"/>
                <a:gd name="T19" fmla="*/ 1 h 6"/>
                <a:gd name="T20" fmla="*/ 15 w 23"/>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6">
                  <a:moveTo>
                    <a:pt x="15" y="0"/>
                  </a:moveTo>
                  <a:cubicBezTo>
                    <a:pt x="2" y="0"/>
                    <a:pt x="2" y="0"/>
                    <a:pt x="2" y="0"/>
                  </a:cubicBezTo>
                  <a:cubicBezTo>
                    <a:pt x="1" y="1"/>
                    <a:pt x="0" y="1"/>
                    <a:pt x="0" y="2"/>
                  </a:cubicBezTo>
                  <a:cubicBezTo>
                    <a:pt x="0" y="2"/>
                    <a:pt x="4" y="4"/>
                    <a:pt x="5" y="4"/>
                  </a:cubicBezTo>
                  <a:cubicBezTo>
                    <a:pt x="7" y="4"/>
                    <a:pt x="9" y="4"/>
                    <a:pt x="12" y="4"/>
                  </a:cubicBezTo>
                  <a:cubicBezTo>
                    <a:pt x="16" y="4"/>
                    <a:pt x="18" y="6"/>
                    <a:pt x="22" y="6"/>
                  </a:cubicBezTo>
                  <a:cubicBezTo>
                    <a:pt x="22" y="6"/>
                    <a:pt x="23" y="6"/>
                    <a:pt x="23" y="6"/>
                  </a:cubicBezTo>
                  <a:cubicBezTo>
                    <a:pt x="23" y="4"/>
                    <a:pt x="20" y="3"/>
                    <a:pt x="20" y="1"/>
                  </a:cubicBezTo>
                  <a:cubicBezTo>
                    <a:pt x="19" y="1"/>
                    <a:pt x="19" y="1"/>
                    <a:pt x="19" y="1"/>
                  </a:cubicBezTo>
                  <a:cubicBezTo>
                    <a:pt x="18" y="1"/>
                    <a:pt x="17" y="1"/>
                    <a:pt x="17" y="1"/>
                  </a:cubicBezTo>
                  <a:cubicBezTo>
                    <a:pt x="16" y="1"/>
                    <a:pt x="15" y="1"/>
                    <a:pt x="1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4" name="Freeform 22"/>
            <p:cNvSpPr/>
            <p:nvPr/>
          </p:nvSpPr>
          <p:spPr bwMode="auto">
            <a:xfrm>
              <a:off x="9618663" y="4525963"/>
              <a:ext cx="38100" cy="85725"/>
            </a:xfrm>
            <a:custGeom>
              <a:avLst/>
              <a:gdLst>
                <a:gd name="T0" fmla="*/ 3 w 10"/>
                <a:gd name="T1" fmla="*/ 0 h 23"/>
                <a:gd name="T2" fmla="*/ 0 w 10"/>
                <a:gd name="T3" fmla="*/ 6 h 23"/>
                <a:gd name="T4" fmla="*/ 3 w 10"/>
                <a:gd name="T5" fmla="*/ 14 h 23"/>
                <a:gd name="T6" fmla="*/ 3 w 10"/>
                <a:gd name="T7" fmla="*/ 18 h 23"/>
                <a:gd name="T8" fmla="*/ 6 w 10"/>
                <a:gd name="T9" fmla="*/ 23 h 23"/>
                <a:gd name="T10" fmla="*/ 3 w 10"/>
                <a:gd name="T11" fmla="*/ 18 h 23"/>
                <a:gd name="T12" fmla="*/ 3 w 10"/>
                <a:gd name="T13" fmla="*/ 16 h 23"/>
                <a:gd name="T14" fmla="*/ 10 w 10"/>
                <a:gd name="T15" fmla="*/ 16 h 23"/>
                <a:gd name="T16" fmla="*/ 7 w 10"/>
                <a:gd name="T17" fmla="*/ 11 h 23"/>
                <a:gd name="T18" fmla="*/ 10 w 10"/>
                <a:gd name="T19" fmla="*/ 8 h 23"/>
                <a:gd name="T20" fmla="*/ 3 w 10"/>
                <a:gd name="T2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23">
                  <a:moveTo>
                    <a:pt x="3" y="0"/>
                  </a:moveTo>
                  <a:cubicBezTo>
                    <a:pt x="1" y="1"/>
                    <a:pt x="0" y="4"/>
                    <a:pt x="0" y="6"/>
                  </a:cubicBezTo>
                  <a:cubicBezTo>
                    <a:pt x="0" y="10"/>
                    <a:pt x="3" y="11"/>
                    <a:pt x="3" y="14"/>
                  </a:cubicBezTo>
                  <a:cubicBezTo>
                    <a:pt x="3" y="17"/>
                    <a:pt x="3" y="16"/>
                    <a:pt x="3" y="18"/>
                  </a:cubicBezTo>
                  <a:cubicBezTo>
                    <a:pt x="3" y="19"/>
                    <a:pt x="3" y="23"/>
                    <a:pt x="6" y="23"/>
                  </a:cubicBezTo>
                  <a:cubicBezTo>
                    <a:pt x="5" y="21"/>
                    <a:pt x="4" y="20"/>
                    <a:pt x="3" y="18"/>
                  </a:cubicBezTo>
                  <a:cubicBezTo>
                    <a:pt x="3" y="16"/>
                    <a:pt x="3" y="16"/>
                    <a:pt x="3" y="16"/>
                  </a:cubicBezTo>
                  <a:cubicBezTo>
                    <a:pt x="5" y="16"/>
                    <a:pt x="9" y="16"/>
                    <a:pt x="10" y="16"/>
                  </a:cubicBezTo>
                  <a:cubicBezTo>
                    <a:pt x="9" y="13"/>
                    <a:pt x="7" y="13"/>
                    <a:pt x="7" y="11"/>
                  </a:cubicBezTo>
                  <a:cubicBezTo>
                    <a:pt x="7" y="10"/>
                    <a:pt x="10" y="9"/>
                    <a:pt x="10" y="8"/>
                  </a:cubicBezTo>
                  <a:cubicBezTo>
                    <a:pt x="5" y="7"/>
                    <a:pt x="3" y="4"/>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5" name="Freeform 23"/>
            <p:cNvSpPr>
              <a:spLocks noEditPoints="1"/>
            </p:cNvSpPr>
            <p:nvPr/>
          </p:nvSpPr>
          <p:spPr bwMode="auto">
            <a:xfrm>
              <a:off x="10264776" y="4724400"/>
              <a:ext cx="120650" cy="68263"/>
            </a:xfrm>
            <a:custGeom>
              <a:avLst/>
              <a:gdLst>
                <a:gd name="T0" fmla="*/ 8 w 32"/>
                <a:gd name="T1" fmla="*/ 16 h 18"/>
                <a:gd name="T2" fmla="*/ 8 w 32"/>
                <a:gd name="T3" fmla="*/ 17 h 18"/>
                <a:gd name="T4" fmla="*/ 8 w 32"/>
                <a:gd name="T5" fmla="*/ 16 h 18"/>
                <a:gd name="T6" fmla="*/ 8 w 32"/>
                <a:gd name="T7" fmla="*/ 16 h 18"/>
                <a:gd name="T8" fmla="*/ 29 w 32"/>
                <a:gd name="T9" fmla="*/ 0 h 18"/>
                <a:gd name="T10" fmla="*/ 23 w 32"/>
                <a:gd name="T11" fmla="*/ 8 h 18"/>
                <a:gd name="T12" fmla="*/ 12 w 32"/>
                <a:gd name="T13" fmla="*/ 10 h 18"/>
                <a:gd name="T14" fmla="*/ 9 w 32"/>
                <a:gd name="T15" fmla="*/ 11 h 18"/>
                <a:gd name="T16" fmla="*/ 9 w 32"/>
                <a:gd name="T17" fmla="*/ 11 h 18"/>
                <a:gd name="T18" fmla="*/ 0 w 32"/>
                <a:gd name="T19" fmla="*/ 11 h 18"/>
                <a:gd name="T20" fmla="*/ 7 w 32"/>
                <a:gd name="T21" fmla="*/ 16 h 18"/>
                <a:gd name="T22" fmla="*/ 8 w 32"/>
                <a:gd name="T23" fmla="*/ 16 h 18"/>
                <a:gd name="T24" fmla="*/ 8 w 32"/>
                <a:gd name="T25" fmla="*/ 16 h 18"/>
                <a:gd name="T26" fmla="*/ 8 w 32"/>
                <a:gd name="T27" fmla="*/ 16 h 18"/>
                <a:gd name="T28" fmla="*/ 12 w 32"/>
                <a:gd name="T29" fmla="*/ 18 h 18"/>
                <a:gd name="T30" fmla="*/ 26 w 32"/>
                <a:gd name="T31" fmla="*/ 14 h 18"/>
                <a:gd name="T32" fmla="*/ 32 w 32"/>
                <a:gd name="T33" fmla="*/ 4 h 18"/>
                <a:gd name="T34" fmla="*/ 29 w 32"/>
                <a:gd name="T3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18">
                  <a:moveTo>
                    <a:pt x="8" y="16"/>
                  </a:moveTo>
                  <a:cubicBezTo>
                    <a:pt x="8" y="17"/>
                    <a:pt x="8" y="17"/>
                    <a:pt x="8" y="17"/>
                  </a:cubicBezTo>
                  <a:cubicBezTo>
                    <a:pt x="8" y="17"/>
                    <a:pt x="8" y="16"/>
                    <a:pt x="8" y="16"/>
                  </a:cubicBezTo>
                  <a:cubicBezTo>
                    <a:pt x="8" y="16"/>
                    <a:pt x="8" y="16"/>
                    <a:pt x="8" y="16"/>
                  </a:cubicBezTo>
                  <a:moveTo>
                    <a:pt x="29" y="0"/>
                  </a:moveTo>
                  <a:cubicBezTo>
                    <a:pt x="25" y="0"/>
                    <a:pt x="27" y="6"/>
                    <a:pt x="23" y="8"/>
                  </a:cubicBezTo>
                  <a:cubicBezTo>
                    <a:pt x="20" y="9"/>
                    <a:pt x="16" y="9"/>
                    <a:pt x="12" y="10"/>
                  </a:cubicBezTo>
                  <a:cubicBezTo>
                    <a:pt x="12" y="10"/>
                    <a:pt x="10" y="11"/>
                    <a:pt x="9" y="11"/>
                  </a:cubicBezTo>
                  <a:cubicBezTo>
                    <a:pt x="9" y="11"/>
                    <a:pt x="9" y="11"/>
                    <a:pt x="9" y="11"/>
                  </a:cubicBezTo>
                  <a:cubicBezTo>
                    <a:pt x="0" y="11"/>
                    <a:pt x="0" y="11"/>
                    <a:pt x="0" y="11"/>
                  </a:cubicBezTo>
                  <a:cubicBezTo>
                    <a:pt x="1" y="14"/>
                    <a:pt x="5" y="14"/>
                    <a:pt x="7" y="16"/>
                  </a:cubicBezTo>
                  <a:cubicBezTo>
                    <a:pt x="7" y="16"/>
                    <a:pt x="8" y="16"/>
                    <a:pt x="8" y="16"/>
                  </a:cubicBezTo>
                  <a:cubicBezTo>
                    <a:pt x="8" y="16"/>
                    <a:pt x="8" y="16"/>
                    <a:pt x="8" y="16"/>
                  </a:cubicBezTo>
                  <a:cubicBezTo>
                    <a:pt x="8" y="16"/>
                    <a:pt x="8" y="16"/>
                    <a:pt x="8" y="16"/>
                  </a:cubicBezTo>
                  <a:cubicBezTo>
                    <a:pt x="9" y="17"/>
                    <a:pt x="11" y="18"/>
                    <a:pt x="12" y="18"/>
                  </a:cubicBezTo>
                  <a:cubicBezTo>
                    <a:pt x="18" y="18"/>
                    <a:pt x="21" y="15"/>
                    <a:pt x="26" y="14"/>
                  </a:cubicBezTo>
                  <a:cubicBezTo>
                    <a:pt x="26" y="9"/>
                    <a:pt x="32" y="10"/>
                    <a:pt x="32" y="4"/>
                  </a:cubicBezTo>
                  <a:cubicBezTo>
                    <a:pt x="32" y="2"/>
                    <a:pt x="31" y="0"/>
                    <a:pt x="2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6" name="Freeform 24"/>
            <p:cNvSpPr/>
            <p:nvPr/>
          </p:nvSpPr>
          <p:spPr bwMode="auto">
            <a:xfrm>
              <a:off x="9720263" y="4603750"/>
              <a:ext cx="619125" cy="320675"/>
            </a:xfrm>
            <a:custGeom>
              <a:avLst/>
              <a:gdLst>
                <a:gd name="T0" fmla="*/ 4 w 165"/>
                <a:gd name="T1" fmla="*/ 5 h 85"/>
                <a:gd name="T2" fmla="*/ 9 w 165"/>
                <a:gd name="T3" fmla="*/ 14 h 85"/>
                <a:gd name="T4" fmla="*/ 15 w 165"/>
                <a:gd name="T5" fmla="*/ 17 h 85"/>
                <a:gd name="T6" fmla="*/ 25 w 165"/>
                <a:gd name="T7" fmla="*/ 16 h 85"/>
                <a:gd name="T8" fmla="*/ 15 w 165"/>
                <a:gd name="T9" fmla="*/ 24 h 85"/>
                <a:gd name="T10" fmla="*/ 20 w 165"/>
                <a:gd name="T11" fmla="*/ 31 h 85"/>
                <a:gd name="T12" fmla="*/ 24 w 165"/>
                <a:gd name="T13" fmla="*/ 29 h 85"/>
                <a:gd name="T14" fmla="*/ 34 w 165"/>
                <a:gd name="T15" fmla="*/ 35 h 85"/>
                <a:gd name="T16" fmla="*/ 62 w 165"/>
                <a:gd name="T17" fmla="*/ 46 h 85"/>
                <a:gd name="T18" fmla="*/ 58 w 165"/>
                <a:gd name="T19" fmla="*/ 63 h 85"/>
                <a:gd name="T20" fmla="*/ 69 w 165"/>
                <a:gd name="T21" fmla="*/ 66 h 85"/>
                <a:gd name="T22" fmla="*/ 90 w 165"/>
                <a:gd name="T23" fmla="*/ 73 h 85"/>
                <a:gd name="T24" fmla="*/ 102 w 165"/>
                <a:gd name="T25" fmla="*/ 66 h 85"/>
                <a:gd name="T26" fmla="*/ 133 w 165"/>
                <a:gd name="T27" fmla="*/ 73 h 85"/>
                <a:gd name="T28" fmla="*/ 147 w 165"/>
                <a:gd name="T29" fmla="*/ 82 h 85"/>
                <a:gd name="T30" fmla="*/ 159 w 165"/>
                <a:gd name="T31" fmla="*/ 85 h 85"/>
                <a:gd name="T32" fmla="*/ 165 w 165"/>
                <a:gd name="T33" fmla="*/ 81 h 85"/>
                <a:gd name="T34" fmla="*/ 156 w 165"/>
                <a:gd name="T35" fmla="*/ 76 h 85"/>
                <a:gd name="T36" fmla="*/ 155 w 165"/>
                <a:gd name="T37" fmla="*/ 76 h 85"/>
                <a:gd name="T38" fmla="*/ 153 w 165"/>
                <a:gd name="T39" fmla="*/ 76 h 85"/>
                <a:gd name="T40" fmla="*/ 144 w 165"/>
                <a:gd name="T41" fmla="*/ 70 h 85"/>
                <a:gd name="T42" fmla="*/ 134 w 165"/>
                <a:gd name="T43" fmla="*/ 55 h 85"/>
                <a:gd name="T44" fmla="*/ 135 w 165"/>
                <a:gd name="T45" fmla="*/ 46 h 85"/>
                <a:gd name="T46" fmla="*/ 134 w 165"/>
                <a:gd name="T47" fmla="*/ 46 h 85"/>
                <a:gd name="T48" fmla="*/ 115 w 165"/>
                <a:gd name="T49" fmla="*/ 32 h 85"/>
                <a:gd name="T50" fmla="*/ 103 w 165"/>
                <a:gd name="T51" fmla="*/ 25 h 85"/>
                <a:gd name="T52" fmla="*/ 84 w 165"/>
                <a:gd name="T53" fmla="*/ 18 h 85"/>
                <a:gd name="T54" fmla="*/ 82 w 165"/>
                <a:gd name="T55" fmla="*/ 18 h 85"/>
                <a:gd name="T56" fmla="*/ 78 w 165"/>
                <a:gd name="T57" fmla="*/ 16 h 85"/>
                <a:gd name="T58" fmla="*/ 63 w 165"/>
                <a:gd name="T59" fmla="*/ 11 h 85"/>
                <a:gd name="T60" fmla="*/ 50 w 165"/>
                <a:gd name="T61" fmla="*/ 16 h 85"/>
                <a:gd name="T62" fmla="*/ 38 w 165"/>
                <a:gd name="T63" fmla="*/ 24 h 85"/>
                <a:gd name="T64" fmla="*/ 28 w 165"/>
                <a:gd name="T65" fmla="*/ 16 h 85"/>
                <a:gd name="T66" fmla="*/ 15 w 165"/>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5" h="85">
                  <a:moveTo>
                    <a:pt x="15" y="0"/>
                  </a:moveTo>
                  <a:cubicBezTo>
                    <a:pt x="9" y="0"/>
                    <a:pt x="7" y="5"/>
                    <a:pt x="4" y="5"/>
                  </a:cubicBezTo>
                  <a:cubicBezTo>
                    <a:pt x="2" y="5"/>
                    <a:pt x="0" y="6"/>
                    <a:pt x="0" y="7"/>
                  </a:cubicBezTo>
                  <a:cubicBezTo>
                    <a:pt x="0" y="11"/>
                    <a:pt x="7" y="10"/>
                    <a:pt x="9" y="14"/>
                  </a:cubicBezTo>
                  <a:cubicBezTo>
                    <a:pt x="9" y="15"/>
                    <a:pt x="10" y="16"/>
                    <a:pt x="11" y="16"/>
                  </a:cubicBezTo>
                  <a:cubicBezTo>
                    <a:pt x="12" y="17"/>
                    <a:pt x="13" y="17"/>
                    <a:pt x="15" y="17"/>
                  </a:cubicBezTo>
                  <a:cubicBezTo>
                    <a:pt x="18" y="17"/>
                    <a:pt x="20" y="17"/>
                    <a:pt x="23" y="16"/>
                  </a:cubicBezTo>
                  <a:cubicBezTo>
                    <a:pt x="25" y="16"/>
                    <a:pt x="25" y="16"/>
                    <a:pt x="25" y="16"/>
                  </a:cubicBezTo>
                  <a:cubicBezTo>
                    <a:pt x="23" y="19"/>
                    <a:pt x="14" y="19"/>
                    <a:pt x="10" y="21"/>
                  </a:cubicBezTo>
                  <a:cubicBezTo>
                    <a:pt x="11" y="23"/>
                    <a:pt x="14" y="22"/>
                    <a:pt x="15" y="24"/>
                  </a:cubicBezTo>
                  <a:cubicBezTo>
                    <a:pt x="17" y="26"/>
                    <a:pt x="15" y="28"/>
                    <a:pt x="17" y="30"/>
                  </a:cubicBezTo>
                  <a:cubicBezTo>
                    <a:pt x="17" y="31"/>
                    <a:pt x="19" y="31"/>
                    <a:pt x="20" y="31"/>
                  </a:cubicBezTo>
                  <a:cubicBezTo>
                    <a:pt x="22" y="31"/>
                    <a:pt x="23" y="28"/>
                    <a:pt x="24" y="26"/>
                  </a:cubicBezTo>
                  <a:cubicBezTo>
                    <a:pt x="24" y="29"/>
                    <a:pt x="24" y="29"/>
                    <a:pt x="24" y="29"/>
                  </a:cubicBezTo>
                  <a:cubicBezTo>
                    <a:pt x="24" y="29"/>
                    <a:pt x="25" y="29"/>
                    <a:pt x="25" y="29"/>
                  </a:cubicBezTo>
                  <a:cubicBezTo>
                    <a:pt x="29" y="29"/>
                    <a:pt x="31" y="35"/>
                    <a:pt x="34" y="35"/>
                  </a:cubicBezTo>
                  <a:cubicBezTo>
                    <a:pt x="39" y="35"/>
                    <a:pt x="47" y="36"/>
                    <a:pt x="50" y="38"/>
                  </a:cubicBezTo>
                  <a:cubicBezTo>
                    <a:pt x="53" y="39"/>
                    <a:pt x="61" y="42"/>
                    <a:pt x="62" y="46"/>
                  </a:cubicBezTo>
                  <a:cubicBezTo>
                    <a:pt x="63" y="50"/>
                    <a:pt x="61" y="54"/>
                    <a:pt x="65" y="58"/>
                  </a:cubicBezTo>
                  <a:cubicBezTo>
                    <a:pt x="64" y="59"/>
                    <a:pt x="58" y="60"/>
                    <a:pt x="58" y="63"/>
                  </a:cubicBezTo>
                  <a:cubicBezTo>
                    <a:pt x="58" y="66"/>
                    <a:pt x="61" y="66"/>
                    <a:pt x="63" y="66"/>
                  </a:cubicBezTo>
                  <a:cubicBezTo>
                    <a:pt x="69" y="66"/>
                    <a:pt x="69" y="66"/>
                    <a:pt x="69" y="66"/>
                  </a:cubicBezTo>
                  <a:cubicBezTo>
                    <a:pt x="69" y="64"/>
                    <a:pt x="72" y="64"/>
                    <a:pt x="73" y="64"/>
                  </a:cubicBezTo>
                  <a:cubicBezTo>
                    <a:pt x="81" y="64"/>
                    <a:pt x="83" y="73"/>
                    <a:pt x="90" y="73"/>
                  </a:cubicBezTo>
                  <a:cubicBezTo>
                    <a:pt x="93" y="73"/>
                    <a:pt x="94" y="73"/>
                    <a:pt x="101" y="73"/>
                  </a:cubicBezTo>
                  <a:cubicBezTo>
                    <a:pt x="101" y="71"/>
                    <a:pt x="103" y="70"/>
                    <a:pt x="102" y="66"/>
                  </a:cubicBezTo>
                  <a:cubicBezTo>
                    <a:pt x="106" y="64"/>
                    <a:pt x="106" y="59"/>
                    <a:pt x="113" y="59"/>
                  </a:cubicBezTo>
                  <a:cubicBezTo>
                    <a:pt x="122" y="59"/>
                    <a:pt x="127" y="67"/>
                    <a:pt x="133" y="73"/>
                  </a:cubicBezTo>
                  <a:cubicBezTo>
                    <a:pt x="133" y="73"/>
                    <a:pt x="136" y="74"/>
                    <a:pt x="136" y="75"/>
                  </a:cubicBezTo>
                  <a:cubicBezTo>
                    <a:pt x="136" y="78"/>
                    <a:pt x="142" y="81"/>
                    <a:pt x="147" y="82"/>
                  </a:cubicBezTo>
                  <a:cubicBezTo>
                    <a:pt x="154" y="82"/>
                    <a:pt x="154" y="82"/>
                    <a:pt x="154" y="82"/>
                  </a:cubicBezTo>
                  <a:cubicBezTo>
                    <a:pt x="154" y="83"/>
                    <a:pt x="159" y="85"/>
                    <a:pt x="159" y="85"/>
                  </a:cubicBezTo>
                  <a:cubicBezTo>
                    <a:pt x="160" y="85"/>
                    <a:pt x="160" y="85"/>
                    <a:pt x="161" y="85"/>
                  </a:cubicBezTo>
                  <a:cubicBezTo>
                    <a:pt x="161" y="83"/>
                    <a:pt x="163" y="82"/>
                    <a:pt x="165" y="81"/>
                  </a:cubicBezTo>
                  <a:cubicBezTo>
                    <a:pt x="164" y="81"/>
                    <a:pt x="160" y="81"/>
                    <a:pt x="159" y="80"/>
                  </a:cubicBezTo>
                  <a:cubicBezTo>
                    <a:pt x="158" y="79"/>
                    <a:pt x="158" y="77"/>
                    <a:pt x="156" y="76"/>
                  </a:cubicBezTo>
                  <a:cubicBezTo>
                    <a:pt x="156" y="76"/>
                    <a:pt x="156" y="76"/>
                    <a:pt x="156" y="76"/>
                  </a:cubicBezTo>
                  <a:cubicBezTo>
                    <a:pt x="155" y="76"/>
                    <a:pt x="155" y="76"/>
                    <a:pt x="155" y="76"/>
                  </a:cubicBezTo>
                  <a:cubicBezTo>
                    <a:pt x="155" y="76"/>
                    <a:pt x="154" y="76"/>
                    <a:pt x="154" y="76"/>
                  </a:cubicBezTo>
                  <a:cubicBezTo>
                    <a:pt x="153" y="76"/>
                    <a:pt x="153" y="76"/>
                    <a:pt x="153" y="76"/>
                  </a:cubicBezTo>
                  <a:cubicBezTo>
                    <a:pt x="152" y="75"/>
                    <a:pt x="151" y="73"/>
                    <a:pt x="151" y="73"/>
                  </a:cubicBezTo>
                  <a:cubicBezTo>
                    <a:pt x="149" y="73"/>
                    <a:pt x="145" y="71"/>
                    <a:pt x="144" y="70"/>
                  </a:cubicBezTo>
                  <a:cubicBezTo>
                    <a:pt x="142" y="66"/>
                    <a:pt x="143" y="64"/>
                    <a:pt x="140" y="61"/>
                  </a:cubicBezTo>
                  <a:cubicBezTo>
                    <a:pt x="139" y="61"/>
                    <a:pt x="134" y="56"/>
                    <a:pt x="134" y="55"/>
                  </a:cubicBezTo>
                  <a:cubicBezTo>
                    <a:pt x="134" y="52"/>
                    <a:pt x="140" y="53"/>
                    <a:pt x="140" y="50"/>
                  </a:cubicBezTo>
                  <a:cubicBezTo>
                    <a:pt x="140" y="46"/>
                    <a:pt x="138" y="46"/>
                    <a:pt x="135" y="46"/>
                  </a:cubicBezTo>
                  <a:cubicBezTo>
                    <a:pt x="135" y="46"/>
                    <a:pt x="135" y="46"/>
                    <a:pt x="134" y="46"/>
                  </a:cubicBezTo>
                  <a:cubicBezTo>
                    <a:pt x="134" y="46"/>
                    <a:pt x="134" y="46"/>
                    <a:pt x="134" y="46"/>
                  </a:cubicBezTo>
                  <a:cubicBezTo>
                    <a:pt x="133" y="46"/>
                    <a:pt x="132" y="46"/>
                    <a:pt x="131" y="46"/>
                  </a:cubicBezTo>
                  <a:cubicBezTo>
                    <a:pt x="124" y="42"/>
                    <a:pt x="124" y="34"/>
                    <a:pt x="115" y="32"/>
                  </a:cubicBezTo>
                  <a:cubicBezTo>
                    <a:pt x="114" y="31"/>
                    <a:pt x="112" y="31"/>
                    <a:pt x="112" y="29"/>
                  </a:cubicBezTo>
                  <a:cubicBezTo>
                    <a:pt x="108" y="29"/>
                    <a:pt x="106" y="25"/>
                    <a:pt x="103" y="25"/>
                  </a:cubicBezTo>
                  <a:cubicBezTo>
                    <a:pt x="97" y="25"/>
                    <a:pt x="88" y="22"/>
                    <a:pt x="84" y="19"/>
                  </a:cubicBezTo>
                  <a:cubicBezTo>
                    <a:pt x="84" y="18"/>
                    <a:pt x="84" y="18"/>
                    <a:pt x="84" y="18"/>
                  </a:cubicBezTo>
                  <a:cubicBezTo>
                    <a:pt x="83" y="18"/>
                    <a:pt x="83" y="18"/>
                    <a:pt x="83" y="18"/>
                  </a:cubicBezTo>
                  <a:cubicBezTo>
                    <a:pt x="83" y="18"/>
                    <a:pt x="82" y="18"/>
                    <a:pt x="82" y="18"/>
                  </a:cubicBezTo>
                  <a:cubicBezTo>
                    <a:pt x="83" y="18"/>
                    <a:pt x="83" y="18"/>
                    <a:pt x="83" y="18"/>
                  </a:cubicBezTo>
                  <a:cubicBezTo>
                    <a:pt x="81" y="18"/>
                    <a:pt x="79" y="17"/>
                    <a:pt x="78" y="16"/>
                  </a:cubicBezTo>
                  <a:cubicBezTo>
                    <a:pt x="70" y="16"/>
                    <a:pt x="70" y="16"/>
                    <a:pt x="70" y="16"/>
                  </a:cubicBezTo>
                  <a:cubicBezTo>
                    <a:pt x="69" y="15"/>
                    <a:pt x="66" y="12"/>
                    <a:pt x="63" y="11"/>
                  </a:cubicBezTo>
                  <a:cubicBezTo>
                    <a:pt x="62" y="10"/>
                    <a:pt x="60" y="11"/>
                    <a:pt x="59" y="9"/>
                  </a:cubicBezTo>
                  <a:cubicBezTo>
                    <a:pt x="56" y="10"/>
                    <a:pt x="53" y="15"/>
                    <a:pt x="50" y="16"/>
                  </a:cubicBezTo>
                  <a:cubicBezTo>
                    <a:pt x="46" y="17"/>
                    <a:pt x="46" y="17"/>
                    <a:pt x="43" y="19"/>
                  </a:cubicBezTo>
                  <a:cubicBezTo>
                    <a:pt x="43" y="20"/>
                    <a:pt x="40" y="24"/>
                    <a:pt x="38" y="24"/>
                  </a:cubicBezTo>
                  <a:cubicBezTo>
                    <a:pt x="36" y="24"/>
                    <a:pt x="32" y="20"/>
                    <a:pt x="32" y="18"/>
                  </a:cubicBezTo>
                  <a:cubicBezTo>
                    <a:pt x="30" y="18"/>
                    <a:pt x="28" y="17"/>
                    <a:pt x="28" y="16"/>
                  </a:cubicBezTo>
                  <a:cubicBezTo>
                    <a:pt x="28" y="14"/>
                    <a:pt x="28" y="10"/>
                    <a:pt x="28" y="6"/>
                  </a:cubicBezTo>
                  <a:cubicBezTo>
                    <a:pt x="23" y="5"/>
                    <a:pt x="19" y="0"/>
                    <a:pt x="1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7" name="Freeform 25"/>
            <p:cNvSpPr/>
            <p:nvPr/>
          </p:nvSpPr>
          <p:spPr bwMode="auto">
            <a:xfrm>
              <a:off x="10347326" y="4675188"/>
              <a:ext cx="63500" cy="60325"/>
            </a:xfrm>
            <a:custGeom>
              <a:avLst/>
              <a:gdLst>
                <a:gd name="T0" fmla="*/ 0 w 17"/>
                <a:gd name="T1" fmla="*/ 0 h 16"/>
                <a:gd name="T2" fmla="*/ 5 w 17"/>
                <a:gd name="T3" fmla="*/ 3 h 16"/>
                <a:gd name="T4" fmla="*/ 12 w 17"/>
                <a:gd name="T5" fmla="*/ 10 h 16"/>
                <a:gd name="T6" fmla="*/ 15 w 17"/>
                <a:gd name="T7" fmla="*/ 16 h 16"/>
                <a:gd name="T8" fmla="*/ 16 w 17"/>
                <a:gd name="T9" fmla="*/ 16 h 16"/>
                <a:gd name="T10" fmla="*/ 17 w 17"/>
                <a:gd name="T11" fmla="*/ 16 h 16"/>
                <a:gd name="T12" fmla="*/ 17 w 17"/>
                <a:gd name="T13" fmla="*/ 14 h 16"/>
                <a:gd name="T14" fmla="*/ 11 w 17"/>
                <a:gd name="T15" fmla="*/ 8 h 16"/>
                <a:gd name="T16" fmla="*/ 0 w 17"/>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6">
                  <a:moveTo>
                    <a:pt x="0" y="0"/>
                  </a:moveTo>
                  <a:cubicBezTo>
                    <a:pt x="1" y="2"/>
                    <a:pt x="3" y="2"/>
                    <a:pt x="5" y="3"/>
                  </a:cubicBezTo>
                  <a:cubicBezTo>
                    <a:pt x="9" y="5"/>
                    <a:pt x="9" y="9"/>
                    <a:pt x="12" y="10"/>
                  </a:cubicBezTo>
                  <a:cubicBezTo>
                    <a:pt x="12" y="13"/>
                    <a:pt x="12" y="15"/>
                    <a:pt x="15" y="16"/>
                  </a:cubicBezTo>
                  <a:cubicBezTo>
                    <a:pt x="15" y="16"/>
                    <a:pt x="15" y="16"/>
                    <a:pt x="16" y="16"/>
                  </a:cubicBezTo>
                  <a:cubicBezTo>
                    <a:pt x="16" y="16"/>
                    <a:pt x="16" y="16"/>
                    <a:pt x="17" y="16"/>
                  </a:cubicBezTo>
                  <a:cubicBezTo>
                    <a:pt x="17" y="15"/>
                    <a:pt x="17" y="14"/>
                    <a:pt x="17" y="14"/>
                  </a:cubicBezTo>
                  <a:cubicBezTo>
                    <a:pt x="17" y="10"/>
                    <a:pt x="14" y="10"/>
                    <a:pt x="11" y="8"/>
                  </a:cubicBezTo>
                  <a:cubicBezTo>
                    <a:pt x="8" y="5"/>
                    <a:pt x="6" y="1"/>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8" name="Freeform 26"/>
            <p:cNvSpPr/>
            <p:nvPr/>
          </p:nvSpPr>
          <p:spPr bwMode="auto">
            <a:xfrm>
              <a:off x="10456863" y="4762500"/>
              <a:ext cx="33338" cy="41275"/>
            </a:xfrm>
            <a:custGeom>
              <a:avLst/>
              <a:gdLst>
                <a:gd name="T0" fmla="*/ 1 w 9"/>
                <a:gd name="T1" fmla="*/ 0 h 11"/>
                <a:gd name="T2" fmla="*/ 5 w 9"/>
                <a:gd name="T3" fmla="*/ 6 h 11"/>
                <a:gd name="T4" fmla="*/ 5 w 9"/>
                <a:gd name="T5" fmla="*/ 9 h 11"/>
                <a:gd name="T6" fmla="*/ 7 w 9"/>
                <a:gd name="T7" fmla="*/ 11 h 11"/>
                <a:gd name="T8" fmla="*/ 9 w 9"/>
                <a:gd name="T9" fmla="*/ 8 h 11"/>
                <a:gd name="T10" fmla="*/ 1 w 9"/>
                <a:gd name="T11" fmla="*/ 0 h 11"/>
              </a:gdLst>
              <a:ahLst/>
              <a:cxnLst>
                <a:cxn ang="0">
                  <a:pos x="T0" y="T1"/>
                </a:cxn>
                <a:cxn ang="0">
                  <a:pos x="T2" y="T3"/>
                </a:cxn>
                <a:cxn ang="0">
                  <a:pos x="T4" y="T5"/>
                </a:cxn>
                <a:cxn ang="0">
                  <a:pos x="T6" y="T7"/>
                </a:cxn>
                <a:cxn ang="0">
                  <a:pos x="T8" y="T9"/>
                </a:cxn>
                <a:cxn ang="0">
                  <a:pos x="T10" y="T11"/>
                </a:cxn>
              </a:cxnLst>
              <a:rect l="0" t="0" r="r" b="b"/>
              <a:pathLst>
                <a:path w="9" h="11">
                  <a:moveTo>
                    <a:pt x="1" y="0"/>
                  </a:moveTo>
                  <a:cubicBezTo>
                    <a:pt x="0" y="3"/>
                    <a:pt x="1" y="6"/>
                    <a:pt x="5" y="6"/>
                  </a:cubicBezTo>
                  <a:cubicBezTo>
                    <a:pt x="5" y="7"/>
                    <a:pt x="5" y="8"/>
                    <a:pt x="5" y="9"/>
                  </a:cubicBezTo>
                  <a:cubicBezTo>
                    <a:pt x="5" y="10"/>
                    <a:pt x="6" y="11"/>
                    <a:pt x="7" y="11"/>
                  </a:cubicBezTo>
                  <a:cubicBezTo>
                    <a:pt x="7" y="11"/>
                    <a:pt x="9" y="9"/>
                    <a:pt x="9" y="8"/>
                  </a:cubicBezTo>
                  <a:cubicBezTo>
                    <a:pt x="9" y="7"/>
                    <a:pt x="3" y="1"/>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9" name="Freeform 27"/>
            <p:cNvSpPr/>
            <p:nvPr/>
          </p:nvSpPr>
          <p:spPr bwMode="auto">
            <a:xfrm>
              <a:off x="10663238" y="4905375"/>
              <a:ext cx="19050" cy="22225"/>
            </a:xfrm>
            <a:custGeom>
              <a:avLst/>
              <a:gdLst>
                <a:gd name="T0" fmla="*/ 1 w 5"/>
                <a:gd name="T1" fmla="*/ 0 h 6"/>
                <a:gd name="T2" fmla="*/ 5 w 5"/>
                <a:gd name="T3" fmla="*/ 6 h 6"/>
                <a:gd name="T4" fmla="*/ 5 w 5"/>
                <a:gd name="T5" fmla="*/ 5 h 6"/>
                <a:gd name="T6" fmla="*/ 1 w 5"/>
                <a:gd name="T7" fmla="*/ 0 h 6"/>
              </a:gdLst>
              <a:ahLst/>
              <a:cxnLst>
                <a:cxn ang="0">
                  <a:pos x="T0" y="T1"/>
                </a:cxn>
                <a:cxn ang="0">
                  <a:pos x="T2" y="T3"/>
                </a:cxn>
                <a:cxn ang="0">
                  <a:pos x="T4" y="T5"/>
                </a:cxn>
                <a:cxn ang="0">
                  <a:pos x="T6" y="T7"/>
                </a:cxn>
              </a:cxnLst>
              <a:rect l="0" t="0" r="r" b="b"/>
              <a:pathLst>
                <a:path w="5" h="6">
                  <a:moveTo>
                    <a:pt x="1" y="0"/>
                  </a:moveTo>
                  <a:cubicBezTo>
                    <a:pt x="0" y="2"/>
                    <a:pt x="2" y="6"/>
                    <a:pt x="5" y="6"/>
                  </a:cubicBezTo>
                  <a:cubicBezTo>
                    <a:pt x="5" y="6"/>
                    <a:pt x="5" y="5"/>
                    <a:pt x="5" y="5"/>
                  </a:cubicBezTo>
                  <a:cubicBezTo>
                    <a:pt x="5" y="2"/>
                    <a:pt x="3" y="2"/>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19" name="Freeform 28"/>
            <p:cNvSpPr/>
            <p:nvPr/>
          </p:nvSpPr>
          <p:spPr bwMode="auto">
            <a:xfrm>
              <a:off x="10617201" y="4889500"/>
              <a:ext cx="38100" cy="15875"/>
            </a:xfrm>
            <a:custGeom>
              <a:avLst/>
              <a:gdLst>
                <a:gd name="T0" fmla="*/ 0 w 10"/>
                <a:gd name="T1" fmla="*/ 0 h 4"/>
                <a:gd name="T2" fmla="*/ 8 w 10"/>
                <a:gd name="T3" fmla="*/ 4 h 4"/>
                <a:gd name="T4" fmla="*/ 10 w 10"/>
                <a:gd name="T5" fmla="*/ 4 h 4"/>
                <a:gd name="T6" fmla="*/ 0 w 10"/>
                <a:gd name="T7" fmla="*/ 0 h 4"/>
              </a:gdLst>
              <a:ahLst/>
              <a:cxnLst>
                <a:cxn ang="0">
                  <a:pos x="T0" y="T1"/>
                </a:cxn>
                <a:cxn ang="0">
                  <a:pos x="T2" y="T3"/>
                </a:cxn>
                <a:cxn ang="0">
                  <a:pos x="T4" y="T5"/>
                </a:cxn>
                <a:cxn ang="0">
                  <a:pos x="T6" y="T7"/>
                </a:cxn>
              </a:cxnLst>
              <a:rect l="0" t="0" r="r" b="b"/>
              <a:pathLst>
                <a:path w="10" h="4">
                  <a:moveTo>
                    <a:pt x="0" y="0"/>
                  </a:moveTo>
                  <a:cubicBezTo>
                    <a:pt x="0" y="3"/>
                    <a:pt x="5" y="4"/>
                    <a:pt x="8" y="4"/>
                  </a:cubicBezTo>
                  <a:cubicBezTo>
                    <a:pt x="10" y="4"/>
                    <a:pt x="10" y="4"/>
                    <a:pt x="10" y="4"/>
                  </a:cubicBezTo>
                  <a:cubicBezTo>
                    <a:pt x="8" y="1"/>
                    <a:pt x="5"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0" name="Freeform 29"/>
            <p:cNvSpPr/>
            <p:nvPr/>
          </p:nvSpPr>
          <p:spPr bwMode="auto">
            <a:xfrm>
              <a:off x="10625138" y="4848225"/>
              <a:ext cx="30163" cy="34925"/>
            </a:xfrm>
            <a:custGeom>
              <a:avLst/>
              <a:gdLst>
                <a:gd name="T0" fmla="*/ 0 w 8"/>
                <a:gd name="T1" fmla="*/ 0 h 9"/>
                <a:gd name="T2" fmla="*/ 8 w 8"/>
                <a:gd name="T3" fmla="*/ 9 h 9"/>
                <a:gd name="T4" fmla="*/ 0 w 8"/>
                <a:gd name="T5" fmla="*/ 0 h 9"/>
              </a:gdLst>
              <a:ahLst/>
              <a:cxnLst>
                <a:cxn ang="0">
                  <a:pos x="T0" y="T1"/>
                </a:cxn>
                <a:cxn ang="0">
                  <a:pos x="T2" y="T3"/>
                </a:cxn>
                <a:cxn ang="0">
                  <a:pos x="T4" y="T5"/>
                </a:cxn>
              </a:cxnLst>
              <a:rect l="0" t="0" r="r" b="b"/>
              <a:pathLst>
                <a:path w="8" h="9">
                  <a:moveTo>
                    <a:pt x="0" y="0"/>
                  </a:moveTo>
                  <a:cubicBezTo>
                    <a:pt x="0" y="2"/>
                    <a:pt x="5" y="9"/>
                    <a:pt x="8" y="9"/>
                  </a:cubicBezTo>
                  <a:cubicBezTo>
                    <a:pt x="6" y="4"/>
                    <a:pt x="4" y="2"/>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1" name="Freeform 30"/>
            <p:cNvSpPr/>
            <p:nvPr/>
          </p:nvSpPr>
          <p:spPr bwMode="auto">
            <a:xfrm>
              <a:off x="10558463" y="4822825"/>
              <a:ext cx="41275" cy="22225"/>
            </a:xfrm>
            <a:custGeom>
              <a:avLst/>
              <a:gdLst>
                <a:gd name="T0" fmla="*/ 1 w 11"/>
                <a:gd name="T1" fmla="*/ 0 h 6"/>
                <a:gd name="T2" fmla="*/ 1 w 11"/>
                <a:gd name="T3" fmla="*/ 1 h 6"/>
                <a:gd name="T4" fmla="*/ 0 w 11"/>
                <a:gd name="T5" fmla="*/ 1 h 6"/>
                <a:gd name="T6" fmla="*/ 9 w 11"/>
                <a:gd name="T7" fmla="*/ 6 h 6"/>
                <a:gd name="T8" fmla="*/ 11 w 11"/>
                <a:gd name="T9" fmla="*/ 5 h 6"/>
                <a:gd name="T10" fmla="*/ 1 w 11"/>
                <a:gd name="T11" fmla="*/ 0 h 6"/>
              </a:gdLst>
              <a:ahLst/>
              <a:cxnLst>
                <a:cxn ang="0">
                  <a:pos x="T0" y="T1"/>
                </a:cxn>
                <a:cxn ang="0">
                  <a:pos x="T2" y="T3"/>
                </a:cxn>
                <a:cxn ang="0">
                  <a:pos x="T4" y="T5"/>
                </a:cxn>
                <a:cxn ang="0">
                  <a:pos x="T6" y="T7"/>
                </a:cxn>
                <a:cxn ang="0">
                  <a:pos x="T8" y="T9"/>
                </a:cxn>
                <a:cxn ang="0">
                  <a:pos x="T10" y="T11"/>
                </a:cxn>
              </a:cxnLst>
              <a:rect l="0" t="0" r="r" b="b"/>
              <a:pathLst>
                <a:path w="11" h="6">
                  <a:moveTo>
                    <a:pt x="1" y="0"/>
                  </a:moveTo>
                  <a:cubicBezTo>
                    <a:pt x="1" y="1"/>
                    <a:pt x="1" y="1"/>
                    <a:pt x="1" y="1"/>
                  </a:cubicBezTo>
                  <a:cubicBezTo>
                    <a:pt x="0" y="1"/>
                    <a:pt x="0" y="1"/>
                    <a:pt x="0" y="1"/>
                  </a:cubicBezTo>
                  <a:cubicBezTo>
                    <a:pt x="0" y="4"/>
                    <a:pt x="7" y="6"/>
                    <a:pt x="9" y="6"/>
                  </a:cubicBezTo>
                  <a:cubicBezTo>
                    <a:pt x="10" y="6"/>
                    <a:pt x="11" y="6"/>
                    <a:pt x="11" y="5"/>
                  </a:cubicBezTo>
                  <a:cubicBezTo>
                    <a:pt x="10" y="3"/>
                    <a:pt x="4" y="1"/>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2" name="Freeform 31"/>
            <p:cNvSpPr>
              <a:spLocks noEditPoints="1"/>
            </p:cNvSpPr>
            <p:nvPr/>
          </p:nvSpPr>
          <p:spPr bwMode="auto">
            <a:xfrm>
              <a:off x="10512426" y="4795838"/>
              <a:ext cx="22225" cy="15875"/>
            </a:xfrm>
            <a:custGeom>
              <a:avLst/>
              <a:gdLst>
                <a:gd name="T0" fmla="*/ 1 w 6"/>
                <a:gd name="T1" fmla="*/ 1 h 4"/>
                <a:gd name="T2" fmla="*/ 0 w 6"/>
                <a:gd name="T3" fmla="*/ 1 h 4"/>
                <a:gd name="T4" fmla="*/ 4 w 6"/>
                <a:gd name="T5" fmla="*/ 4 h 4"/>
                <a:gd name="T6" fmla="*/ 6 w 6"/>
                <a:gd name="T7" fmla="*/ 4 h 4"/>
                <a:gd name="T8" fmla="*/ 1 w 6"/>
                <a:gd name="T9" fmla="*/ 1 h 4"/>
                <a:gd name="T10" fmla="*/ 0 w 6"/>
                <a:gd name="T11" fmla="*/ 0 h 4"/>
                <a:gd name="T12" fmla="*/ 1 w 6"/>
                <a:gd name="T13" fmla="*/ 1 h 4"/>
                <a:gd name="T14" fmla="*/ 1 w 6"/>
                <a:gd name="T15" fmla="*/ 1 h 4"/>
                <a:gd name="T16" fmla="*/ 0 w 6"/>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4">
                  <a:moveTo>
                    <a:pt x="1" y="1"/>
                  </a:moveTo>
                  <a:cubicBezTo>
                    <a:pt x="0" y="1"/>
                    <a:pt x="0" y="1"/>
                    <a:pt x="0" y="1"/>
                  </a:cubicBezTo>
                  <a:cubicBezTo>
                    <a:pt x="4" y="4"/>
                    <a:pt x="4" y="4"/>
                    <a:pt x="4" y="4"/>
                  </a:cubicBezTo>
                  <a:cubicBezTo>
                    <a:pt x="6" y="4"/>
                    <a:pt x="6" y="4"/>
                    <a:pt x="6" y="4"/>
                  </a:cubicBezTo>
                  <a:cubicBezTo>
                    <a:pt x="5" y="1"/>
                    <a:pt x="3" y="2"/>
                    <a:pt x="1" y="1"/>
                  </a:cubicBezTo>
                  <a:moveTo>
                    <a:pt x="0" y="0"/>
                  </a:moveTo>
                  <a:cubicBezTo>
                    <a:pt x="0" y="0"/>
                    <a:pt x="0" y="0"/>
                    <a:pt x="1" y="1"/>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3" name="Freeform 32"/>
            <p:cNvSpPr/>
            <p:nvPr/>
          </p:nvSpPr>
          <p:spPr bwMode="auto">
            <a:xfrm>
              <a:off x="10144126" y="5911850"/>
              <a:ext cx="117475" cy="112713"/>
            </a:xfrm>
            <a:custGeom>
              <a:avLst/>
              <a:gdLst>
                <a:gd name="T0" fmla="*/ 28 w 31"/>
                <a:gd name="T1" fmla="*/ 0 h 30"/>
                <a:gd name="T2" fmla="*/ 15 w 31"/>
                <a:gd name="T3" fmla="*/ 3 h 30"/>
                <a:gd name="T4" fmla="*/ 4 w 31"/>
                <a:gd name="T5" fmla="*/ 1 h 30"/>
                <a:gd name="T6" fmla="*/ 0 w 31"/>
                <a:gd name="T7" fmla="*/ 3 h 30"/>
                <a:gd name="T8" fmla="*/ 18 w 31"/>
                <a:gd name="T9" fmla="*/ 30 h 30"/>
                <a:gd name="T10" fmla="*/ 31 w 31"/>
                <a:gd name="T11" fmla="*/ 8 h 30"/>
                <a:gd name="T12" fmla="*/ 28 w 31"/>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8" y="0"/>
                  </a:moveTo>
                  <a:cubicBezTo>
                    <a:pt x="24" y="1"/>
                    <a:pt x="19" y="3"/>
                    <a:pt x="15" y="3"/>
                  </a:cubicBezTo>
                  <a:cubicBezTo>
                    <a:pt x="15" y="3"/>
                    <a:pt x="8" y="1"/>
                    <a:pt x="4" y="1"/>
                  </a:cubicBezTo>
                  <a:cubicBezTo>
                    <a:pt x="1" y="1"/>
                    <a:pt x="0" y="1"/>
                    <a:pt x="0" y="3"/>
                  </a:cubicBezTo>
                  <a:cubicBezTo>
                    <a:pt x="0" y="9"/>
                    <a:pt x="9" y="30"/>
                    <a:pt x="18" y="30"/>
                  </a:cubicBezTo>
                  <a:cubicBezTo>
                    <a:pt x="23" y="30"/>
                    <a:pt x="31" y="15"/>
                    <a:pt x="31" y="8"/>
                  </a:cubicBezTo>
                  <a:cubicBezTo>
                    <a:pt x="31" y="5"/>
                    <a:pt x="29" y="3"/>
                    <a:pt x="2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4" name="Freeform 33"/>
            <p:cNvSpPr/>
            <p:nvPr/>
          </p:nvSpPr>
          <p:spPr bwMode="auto">
            <a:xfrm>
              <a:off x="10245726" y="5881688"/>
              <a:ext cx="11113" cy="19050"/>
            </a:xfrm>
            <a:custGeom>
              <a:avLst/>
              <a:gdLst>
                <a:gd name="T0" fmla="*/ 3 w 3"/>
                <a:gd name="T1" fmla="*/ 0 h 5"/>
                <a:gd name="T2" fmla="*/ 2 w 3"/>
                <a:gd name="T3" fmla="*/ 0 h 5"/>
                <a:gd name="T4" fmla="*/ 0 w 3"/>
                <a:gd name="T5" fmla="*/ 0 h 5"/>
                <a:gd name="T6" fmla="*/ 3 w 3"/>
                <a:gd name="T7" fmla="*/ 5 h 5"/>
                <a:gd name="T8" fmla="*/ 3 w 3"/>
                <a:gd name="T9" fmla="*/ 0 h 5"/>
              </a:gdLst>
              <a:ahLst/>
              <a:cxnLst>
                <a:cxn ang="0">
                  <a:pos x="T0" y="T1"/>
                </a:cxn>
                <a:cxn ang="0">
                  <a:pos x="T2" y="T3"/>
                </a:cxn>
                <a:cxn ang="0">
                  <a:pos x="T4" y="T5"/>
                </a:cxn>
                <a:cxn ang="0">
                  <a:pos x="T6" y="T7"/>
                </a:cxn>
                <a:cxn ang="0">
                  <a:pos x="T8" y="T9"/>
                </a:cxn>
              </a:cxnLst>
              <a:rect l="0" t="0" r="r" b="b"/>
              <a:pathLst>
                <a:path w="3" h="5">
                  <a:moveTo>
                    <a:pt x="3" y="0"/>
                  </a:moveTo>
                  <a:cubicBezTo>
                    <a:pt x="3" y="0"/>
                    <a:pt x="2" y="0"/>
                    <a:pt x="2" y="0"/>
                  </a:cubicBezTo>
                  <a:cubicBezTo>
                    <a:pt x="1" y="0"/>
                    <a:pt x="0" y="0"/>
                    <a:pt x="0" y="0"/>
                  </a:cubicBezTo>
                  <a:cubicBezTo>
                    <a:pt x="0" y="2"/>
                    <a:pt x="0" y="4"/>
                    <a:pt x="3" y="5"/>
                  </a:cubicBezTo>
                  <a:cubicBezTo>
                    <a:pt x="3" y="4"/>
                    <a:pt x="3" y="3"/>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5" name="Freeform 34"/>
            <p:cNvSpPr/>
            <p:nvPr/>
          </p:nvSpPr>
          <p:spPr bwMode="auto">
            <a:xfrm>
              <a:off x="9896476" y="5735638"/>
              <a:ext cx="38100" cy="14288"/>
            </a:xfrm>
            <a:custGeom>
              <a:avLst/>
              <a:gdLst>
                <a:gd name="T0" fmla="*/ 6 w 10"/>
                <a:gd name="T1" fmla="*/ 0 h 4"/>
                <a:gd name="T2" fmla="*/ 0 w 10"/>
                <a:gd name="T3" fmla="*/ 2 h 4"/>
                <a:gd name="T4" fmla="*/ 5 w 10"/>
                <a:gd name="T5" fmla="*/ 4 h 4"/>
                <a:gd name="T6" fmla="*/ 10 w 10"/>
                <a:gd name="T7" fmla="*/ 2 h 4"/>
                <a:gd name="T8" fmla="*/ 6 w 10"/>
                <a:gd name="T9" fmla="*/ 0 h 4"/>
              </a:gdLst>
              <a:ahLst/>
              <a:cxnLst>
                <a:cxn ang="0">
                  <a:pos x="T0" y="T1"/>
                </a:cxn>
                <a:cxn ang="0">
                  <a:pos x="T2" y="T3"/>
                </a:cxn>
                <a:cxn ang="0">
                  <a:pos x="T4" y="T5"/>
                </a:cxn>
                <a:cxn ang="0">
                  <a:pos x="T6" y="T7"/>
                </a:cxn>
                <a:cxn ang="0">
                  <a:pos x="T8" y="T9"/>
                </a:cxn>
              </a:cxnLst>
              <a:rect l="0" t="0" r="r" b="b"/>
              <a:pathLst>
                <a:path w="10" h="4">
                  <a:moveTo>
                    <a:pt x="6" y="0"/>
                  </a:moveTo>
                  <a:cubicBezTo>
                    <a:pt x="4" y="0"/>
                    <a:pt x="3" y="1"/>
                    <a:pt x="0" y="2"/>
                  </a:cubicBezTo>
                  <a:cubicBezTo>
                    <a:pt x="1" y="3"/>
                    <a:pt x="3" y="4"/>
                    <a:pt x="5" y="4"/>
                  </a:cubicBezTo>
                  <a:cubicBezTo>
                    <a:pt x="7" y="4"/>
                    <a:pt x="9" y="3"/>
                    <a:pt x="10" y="2"/>
                  </a:cubicBezTo>
                  <a:cubicBezTo>
                    <a:pt x="8" y="1"/>
                    <a:pt x="7"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6" name="Freeform 35"/>
            <p:cNvSpPr/>
            <p:nvPr/>
          </p:nvSpPr>
          <p:spPr bwMode="auto">
            <a:xfrm>
              <a:off x="9698038" y="4941888"/>
              <a:ext cx="41275" cy="19050"/>
            </a:xfrm>
            <a:custGeom>
              <a:avLst/>
              <a:gdLst>
                <a:gd name="T0" fmla="*/ 9 w 11"/>
                <a:gd name="T1" fmla="*/ 0 h 5"/>
                <a:gd name="T2" fmla="*/ 0 w 11"/>
                <a:gd name="T3" fmla="*/ 2 h 5"/>
                <a:gd name="T4" fmla="*/ 9 w 11"/>
                <a:gd name="T5" fmla="*/ 5 h 5"/>
                <a:gd name="T6" fmla="*/ 11 w 11"/>
                <a:gd name="T7" fmla="*/ 5 h 5"/>
                <a:gd name="T8" fmla="*/ 11 w 11"/>
                <a:gd name="T9" fmla="*/ 0 h 5"/>
                <a:gd name="T10" fmla="*/ 9 w 11"/>
                <a:gd name="T11" fmla="*/ 0 h 5"/>
              </a:gdLst>
              <a:ahLst/>
              <a:cxnLst>
                <a:cxn ang="0">
                  <a:pos x="T0" y="T1"/>
                </a:cxn>
                <a:cxn ang="0">
                  <a:pos x="T2" y="T3"/>
                </a:cxn>
                <a:cxn ang="0">
                  <a:pos x="T4" y="T5"/>
                </a:cxn>
                <a:cxn ang="0">
                  <a:pos x="T6" y="T7"/>
                </a:cxn>
                <a:cxn ang="0">
                  <a:pos x="T8" y="T9"/>
                </a:cxn>
                <a:cxn ang="0">
                  <a:pos x="T10" y="T11"/>
                </a:cxn>
              </a:cxnLst>
              <a:rect l="0" t="0" r="r" b="b"/>
              <a:pathLst>
                <a:path w="11" h="5">
                  <a:moveTo>
                    <a:pt x="9" y="0"/>
                  </a:moveTo>
                  <a:cubicBezTo>
                    <a:pt x="6" y="0"/>
                    <a:pt x="4" y="1"/>
                    <a:pt x="0" y="2"/>
                  </a:cubicBezTo>
                  <a:cubicBezTo>
                    <a:pt x="1" y="3"/>
                    <a:pt x="5" y="5"/>
                    <a:pt x="9" y="5"/>
                  </a:cubicBezTo>
                  <a:cubicBezTo>
                    <a:pt x="9" y="5"/>
                    <a:pt x="11" y="5"/>
                    <a:pt x="11" y="5"/>
                  </a:cubicBezTo>
                  <a:cubicBezTo>
                    <a:pt x="11" y="0"/>
                    <a:pt x="11" y="0"/>
                    <a:pt x="11" y="0"/>
                  </a:cubicBezTo>
                  <a:cubicBezTo>
                    <a:pt x="11" y="0"/>
                    <a:pt x="10"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7" name="Freeform 36"/>
            <p:cNvSpPr/>
            <p:nvPr/>
          </p:nvSpPr>
          <p:spPr bwMode="auto">
            <a:xfrm>
              <a:off x="9186863" y="4927600"/>
              <a:ext cx="1228725" cy="927100"/>
            </a:xfrm>
            <a:custGeom>
              <a:avLst/>
              <a:gdLst>
                <a:gd name="T0" fmla="*/ 232 w 327"/>
                <a:gd name="T1" fmla="*/ 10 h 247"/>
                <a:gd name="T2" fmla="*/ 220 w 327"/>
                <a:gd name="T3" fmla="*/ 58 h 247"/>
                <a:gd name="T4" fmla="*/ 190 w 327"/>
                <a:gd name="T5" fmla="*/ 44 h 247"/>
                <a:gd name="T6" fmla="*/ 182 w 327"/>
                <a:gd name="T7" fmla="*/ 35 h 247"/>
                <a:gd name="T8" fmla="*/ 192 w 327"/>
                <a:gd name="T9" fmla="*/ 15 h 247"/>
                <a:gd name="T10" fmla="*/ 178 w 327"/>
                <a:gd name="T11" fmla="*/ 12 h 247"/>
                <a:gd name="T12" fmla="*/ 157 w 327"/>
                <a:gd name="T13" fmla="*/ 11 h 247"/>
                <a:gd name="T14" fmla="*/ 136 w 327"/>
                <a:gd name="T15" fmla="*/ 20 h 247"/>
                <a:gd name="T16" fmla="*/ 131 w 327"/>
                <a:gd name="T17" fmla="*/ 37 h 247"/>
                <a:gd name="T18" fmla="*/ 120 w 327"/>
                <a:gd name="T19" fmla="*/ 37 h 247"/>
                <a:gd name="T20" fmla="*/ 97 w 327"/>
                <a:gd name="T21" fmla="*/ 32 h 247"/>
                <a:gd name="T22" fmla="*/ 85 w 327"/>
                <a:gd name="T23" fmla="*/ 46 h 247"/>
                <a:gd name="T24" fmla="*/ 77 w 327"/>
                <a:gd name="T25" fmla="*/ 49 h 247"/>
                <a:gd name="T26" fmla="*/ 73 w 327"/>
                <a:gd name="T27" fmla="*/ 61 h 247"/>
                <a:gd name="T28" fmla="*/ 21 w 327"/>
                <a:gd name="T29" fmla="*/ 86 h 247"/>
                <a:gd name="T30" fmla="*/ 6 w 327"/>
                <a:gd name="T31" fmla="*/ 93 h 247"/>
                <a:gd name="T32" fmla="*/ 2 w 327"/>
                <a:gd name="T33" fmla="*/ 113 h 247"/>
                <a:gd name="T34" fmla="*/ 6 w 327"/>
                <a:gd name="T35" fmla="*/ 132 h 247"/>
                <a:gd name="T36" fmla="*/ 2 w 327"/>
                <a:gd name="T37" fmla="*/ 132 h 247"/>
                <a:gd name="T38" fmla="*/ 15 w 327"/>
                <a:gd name="T39" fmla="*/ 169 h 247"/>
                <a:gd name="T40" fmla="*/ 14 w 327"/>
                <a:gd name="T41" fmla="*/ 200 h 247"/>
                <a:gd name="T42" fmla="*/ 60 w 327"/>
                <a:gd name="T43" fmla="*/ 201 h 247"/>
                <a:gd name="T44" fmla="*/ 68 w 327"/>
                <a:gd name="T45" fmla="*/ 201 h 247"/>
                <a:gd name="T46" fmla="*/ 120 w 327"/>
                <a:gd name="T47" fmla="*/ 185 h 247"/>
                <a:gd name="T48" fmla="*/ 169 w 327"/>
                <a:gd name="T49" fmla="*/ 186 h 247"/>
                <a:gd name="T50" fmla="*/ 182 w 327"/>
                <a:gd name="T51" fmla="*/ 209 h 247"/>
                <a:gd name="T52" fmla="*/ 192 w 327"/>
                <a:gd name="T53" fmla="*/ 209 h 247"/>
                <a:gd name="T54" fmla="*/ 201 w 327"/>
                <a:gd name="T55" fmla="*/ 206 h 247"/>
                <a:gd name="T56" fmla="*/ 205 w 327"/>
                <a:gd name="T57" fmla="*/ 209 h 247"/>
                <a:gd name="T58" fmla="*/ 206 w 327"/>
                <a:gd name="T59" fmla="*/ 215 h 247"/>
                <a:gd name="T60" fmla="*/ 212 w 327"/>
                <a:gd name="T61" fmla="*/ 214 h 247"/>
                <a:gd name="T62" fmla="*/ 246 w 327"/>
                <a:gd name="T63" fmla="*/ 245 h 247"/>
                <a:gd name="T64" fmla="*/ 271 w 327"/>
                <a:gd name="T65" fmla="*/ 247 h 247"/>
                <a:gd name="T66" fmla="*/ 300 w 327"/>
                <a:gd name="T67" fmla="*/ 227 h 247"/>
                <a:gd name="T68" fmla="*/ 321 w 327"/>
                <a:gd name="T69" fmla="*/ 181 h 247"/>
                <a:gd name="T70" fmla="*/ 323 w 327"/>
                <a:gd name="T71" fmla="*/ 168 h 247"/>
                <a:gd name="T72" fmla="*/ 320 w 327"/>
                <a:gd name="T73" fmla="*/ 120 h 247"/>
                <a:gd name="T74" fmla="*/ 304 w 327"/>
                <a:gd name="T75" fmla="*/ 98 h 247"/>
                <a:gd name="T76" fmla="*/ 290 w 327"/>
                <a:gd name="T77" fmla="*/ 81 h 247"/>
                <a:gd name="T78" fmla="*/ 263 w 327"/>
                <a:gd name="T79" fmla="*/ 49 h 247"/>
                <a:gd name="T80" fmla="*/ 249 w 327"/>
                <a:gd name="T81" fmla="*/ 30 h 247"/>
                <a:gd name="T82" fmla="*/ 240 w 327"/>
                <a:gd name="T8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7" h="247">
                  <a:moveTo>
                    <a:pt x="240" y="0"/>
                  </a:moveTo>
                  <a:cubicBezTo>
                    <a:pt x="235" y="2"/>
                    <a:pt x="236" y="6"/>
                    <a:pt x="232" y="10"/>
                  </a:cubicBezTo>
                  <a:cubicBezTo>
                    <a:pt x="232" y="35"/>
                    <a:pt x="232" y="35"/>
                    <a:pt x="232" y="35"/>
                  </a:cubicBezTo>
                  <a:cubicBezTo>
                    <a:pt x="231" y="42"/>
                    <a:pt x="229" y="58"/>
                    <a:pt x="220" y="58"/>
                  </a:cubicBezTo>
                  <a:cubicBezTo>
                    <a:pt x="215" y="58"/>
                    <a:pt x="213" y="52"/>
                    <a:pt x="209" y="51"/>
                  </a:cubicBezTo>
                  <a:cubicBezTo>
                    <a:pt x="202" y="48"/>
                    <a:pt x="198" y="47"/>
                    <a:pt x="190" y="44"/>
                  </a:cubicBezTo>
                  <a:cubicBezTo>
                    <a:pt x="189" y="43"/>
                    <a:pt x="189" y="39"/>
                    <a:pt x="187" y="38"/>
                  </a:cubicBezTo>
                  <a:cubicBezTo>
                    <a:pt x="186" y="37"/>
                    <a:pt x="182" y="37"/>
                    <a:pt x="182" y="35"/>
                  </a:cubicBezTo>
                  <a:cubicBezTo>
                    <a:pt x="185" y="21"/>
                    <a:pt x="185" y="21"/>
                    <a:pt x="185" y="21"/>
                  </a:cubicBezTo>
                  <a:cubicBezTo>
                    <a:pt x="187" y="19"/>
                    <a:pt x="192" y="19"/>
                    <a:pt x="192" y="15"/>
                  </a:cubicBezTo>
                  <a:cubicBezTo>
                    <a:pt x="192" y="13"/>
                    <a:pt x="188" y="10"/>
                    <a:pt x="186" y="10"/>
                  </a:cubicBezTo>
                  <a:cubicBezTo>
                    <a:pt x="183" y="10"/>
                    <a:pt x="182" y="12"/>
                    <a:pt x="178" y="12"/>
                  </a:cubicBezTo>
                  <a:cubicBezTo>
                    <a:pt x="168" y="12"/>
                    <a:pt x="162" y="8"/>
                    <a:pt x="152" y="4"/>
                  </a:cubicBezTo>
                  <a:cubicBezTo>
                    <a:pt x="153" y="8"/>
                    <a:pt x="156" y="8"/>
                    <a:pt x="157" y="11"/>
                  </a:cubicBezTo>
                  <a:cubicBezTo>
                    <a:pt x="157" y="11"/>
                    <a:pt x="154" y="13"/>
                    <a:pt x="152" y="13"/>
                  </a:cubicBezTo>
                  <a:cubicBezTo>
                    <a:pt x="147" y="13"/>
                    <a:pt x="136" y="16"/>
                    <a:pt x="136" y="20"/>
                  </a:cubicBezTo>
                  <a:cubicBezTo>
                    <a:pt x="136" y="24"/>
                    <a:pt x="132" y="26"/>
                    <a:pt x="132" y="30"/>
                  </a:cubicBezTo>
                  <a:cubicBezTo>
                    <a:pt x="132" y="32"/>
                    <a:pt x="133" y="34"/>
                    <a:pt x="131" y="37"/>
                  </a:cubicBezTo>
                  <a:cubicBezTo>
                    <a:pt x="130" y="36"/>
                    <a:pt x="128" y="34"/>
                    <a:pt x="127" y="34"/>
                  </a:cubicBezTo>
                  <a:cubicBezTo>
                    <a:pt x="124" y="34"/>
                    <a:pt x="122" y="35"/>
                    <a:pt x="120" y="37"/>
                  </a:cubicBezTo>
                  <a:cubicBezTo>
                    <a:pt x="120" y="32"/>
                    <a:pt x="117" y="27"/>
                    <a:pt x="112" y="27"/>
                  </a:cubicBezTo>
                  <a:cubicBezTo>
                    <a:pt x="106" y="27"/>
                    <a:pt x="105" y="32"/>
                    <a:pt x="97" y="32"/>
                  </a:cubicBezTo>
                  <a:cubicBezTo>
                    <a:pt x="96" y="39"/>
                    <a:pt x="91" y="40"/>
                    <a:pt x="91" y="48"/>
                  </a:cubicBezTo>
                  <a:cubicBezTo>
                    <a:pt x="88" y="48"/>
                    <a:pt x="87" y="47"/>
                    <a:pt x="85" y="46"/>
                  </a:cubicBezTo>
                  <a:cubicBezTo>
                    <a:pt x="83" y="49"/>
                    <a:pt x="85" y="53"/>
                    <a:pt x="81" y="55"/>
                  </a:cubicBezTo>
                  <a:cubicBezTo>
                    <a:pt x="80" y="53"/>
                    <a:pt x="79" y="52"/>
                    <a:pt x="77" y="49"/>
                  </a:cubicBezTo>
                  <a:cubicBezTo>
                    <a:pt x="74" y="51"/>
                    <a:pt x="73" y="54"/>
                    <a:pt x="73" y="57"/>
                  </a:cubicBezTo>
                  <a:cubicBezTo>
                    <a:pt x="73" y="58"/>
                    <a:pt x="73" y="60"/>
                    <a:pt x="73" y="61"/>
                  </a:cubicBezTo>
                  <a:cubicBezTo>
                    <a:pt x="73" y="71"/>
                    <a:pt x="50" y="79"/>
                    <a:pt x="40" y="81"/>
                  </a:cubicBezTo>
                  <a:cubicBezTo>
                    <a:pt x="35" y="82"/>
                    <a:pt x="24" y="82"/>
                    <a:pt x="21" y="86"/>
                  </a:cubicBezTo>
                  <a:cubicBezTo>
                    <a:pt x="18" y="89"/>
                    <a:pt x="11" y="96"/>
                    <a:pt x="6" y="96"/>
                  </a:cubicBezTo>
                  <a:cubicBezTo>
                    <a:pt x="6" y="95"/>
                    <a:pt x="6" y="94"/>
                    <a:pt x="6" y="93"/>
                  </a:cubicBezTo>
                  <a:cubicBezTo>
                    <a:pt x="4" y="94"/>
                    <a:pt x="2" y="95"/>
                    <a:pt x="2" y="97"/>
                  </a:cubicBezTo>
                  <a:cubicBezTo>
                    <a:pt x="2" y="104"/>
                    <a:pt x="2" y="105"/>
                    <a:pt x="2" y="113"/>
                  </a:cubicBezTo>
                  <a:cubicBezTo>
                    <a:pt x="2" y="121"/>
                    <a:pt x="6" y="124"/>
                    <a:pt x="6" y="128"/>
                  </a:cubicBezTo>
                  <a:cubicBezTo>
                    <a:pt x="6" y="130"/>
                    <a:pt x="7" y="131"/>
                    <a:pt x="6" y="132"/>
                  </a:cubicBezTo>
                  <a:cubicBezTo>
                    <a:pt x="5" y="131"/>
                    <a:pt x="4" y="130"/>
                    <a:pt x="3" y="128"/>
                  </a:cubicBezTo>
                  <a:cubicBezTo>
                    <a:pt x="2" y="130"/>
                    <a:pt x="2" y="131"/>
                    <a:pt x="2" y="132"/>
                  </a:cubicBezTo>
                  <a:cubicBezTo>
                    <a:pt x="0" y="136"/>
                    <a:pt x="6" y="138"/>
                    <a:pt x="7" y="142"/>
                  </a:cubicBezTo>
                  <a:cubicBezTo>
                    <a:pt x="11" y="153"/>
                    <a:pt x="12" y="157"/>
                    <a:pt x="15" y="169"/>
                  </a:cubicBezTo>
                  <a:cubicBezTo>
                    <a:pt x="17" y="175"/>
                    <a:pt x="21" y="179"/>
                    <a:pt x="21" y="187"/>
                  </a:cubicBezTo>
                  <a:cubicBezTo>
                    <a:pt x="21" y="194"/>
                    <a:pt x="14" y="196"/>
                    <a:pt x="14" y="200"/>
                  </a:cubicBezTo>
                  <a:cubicBezTo>
                    <a:pt x="14" y="204"/>
                    <a:pt x="28" y="210"/>
                    <a:pt x="33" y="210"/>
                  </a:cubicBezTo>
                  <a:cubicBezTo>
                    <a:pt x="46" y="210"/>
                    <a:pt x="50" y="201"/>
                    <a:pt x="60" y="201"/>
                  </a:cubicBezTo>
                  <a:cubicBezTo>
                    <a:pt x="62" y="201"/>
                    <a:pt x="63" y="200"/>
                    <a:pt x="64" y="200"/>
                  </a:cubicBezTo>
                  <a:cubicBezTo>
                    <a:pt x="65" y="200"/>
                    <a:pt x="66" y="200"/>
                    <a:pt x="68" y="201"/>
                  </a:cubicBezTo>
                  <a:cubicBezTo>
                    <a:pt x="74" y="201"/>
                    <a:pt x="79" y="199"/>
                    <a:pt x="85" y="199"/>
                  </a:cubicBezTo>
                  <a:cubicBezTo>
                    <a:pt x="87" y="184"/>
                    <a:pt x="105" y="189"/>
                    <a:pt x="120" y="185"/>
                  </a:cubicBezTo>
                  <a:cubicBezTo>
                    <a:pt x="126" y="183"/>
                    <a:pt x="128" y="178"/>
                    <a:pt x="138" y="178"/>
                  </a:cubicBezTo>
                  <a:cubicBezTo>
                    <a:pt x="147" y="178"/>
                    <a:pt x="164" y="181"/>
                    <a:pt x="169" y="186"/>
                  </a:cubicBezTo>
                  <a:cubicBezTo>
                    <a:pt x="171" y="190"/>
                    <a:pt x="177" y="204"/>
                    <a:pt x="179" y="204"/>
                  </a:cubicBezTo>
                  <a:cubicBezTo>
                    <a:pt x="179" y="204"/>
                    <a:pt x="178" y="209"/>
                    <a:pt x="182" y="209"/>
                  </a:cubicBezTo>
                  <a:cubicBezTo>
                    <a:pt x="188" y="209"/>
                    <a:pt x="195" y="194"/>
                    <a:pt x="200" y="189"/>
                  </a:cubicBezTo>
                  <a:cubicBezTo>
                    <a:pt x="200" y="193"/>
                    <a:pt x="199" y="208"/>
                    <a:pt x="192" y="209"/>
                  </a:cubicBezTo>
                  <a:cubicBezTo>
                    <a:pt x="192" y="211"/>
                    <a:pt x="193" y="212"/>
                    <a:pt x="194" y="212"/>
                  </a:cubicBezTo>
                  <a:cubicBezTo>
                    <a:pt x="199" y="212"/>
                    <a:pt x="199" y="207"/>
                    <a:pt x="201" y="206"/>
                  </a:cubicBezTo>
                  <a:cubicBezTo>
                    <a:pt x="201" y="205"/>
                    <a:pt x="202" y="204"/>
                    <a:pt x="202" y="203"/>
                  </a:cubicBezTo>
                  <a:cubicBezTo>
                    <a:pt x="203" y="204"/>
                    <a:pt x="205" y="205"/>
                    <a:pt x="205" y="209"/>
                  </a:cubicBezTo>
                  <a:cubicBezTo>
                    <a:pt x="205" y="212"/>
                    <a:pt x="204" y="213"/>
                    <a:pt x="203" y="215"/>
                  </a:cubicBezTo>
                  <a:cubicBezTo>
                    <a:pt x="206" y="215"/>
                    <a:pt x="206" y="215"/>
                    <a:pt x="206" y="215"/>
                  </a:cubicBezTo>
                  <a:cubicBezTo>
                    <a:pt x="209" y="214"/>
                    <a:pt x="210" y="214"/>
                    <a:pt x="212" y="213"/>
                  </a:cubicBezTo>
                  <a:cubicBezTo>
                    <a:pt x="212" y="214"/>
                    <a:pt x="212" y="214"/>
                    <a:pt x="212" y="214"/>
                  </a:cubicBezTo>
                  <a:cubicBezTo>
                    <a:pt x="213" y="218"/>
                    <a:pt x="216" y="221"/>
                    <a:pt x="216" y="226"/>
                  </a:cubicBezTo>
                  <a:cubicBezTo>
                    <a:pt x="216" y="237"/>
                    <a:pt x="234" y="245"/>
                    <a:pt x="246" y="245"/>
                  </a:cubicBezTo>
                  <a:cubicBezTo>
                    <a:pt x="253" y="245"/>
                    <a:pt x="250" y="239"/>
                    <a:pt x="257" y="239"/>
                  </a:cubicBezTo>
                  <a:cubicBezTo>
                    <a:pt x="257" y="240"/>
                    <a:pt x="269" y="247"/>
                    <a:pt x="271" y="247"/>
                  </a:cubicBezTo>
                  <a:cubicBezTo>
                    <a:pt x="273" y="233"/>
                    <a:pt x="297" y="239"/>
                    <a:pt x="300" y="226"/>
                  </a:cubicBezTo>
                  <a:cubicBezTo>
                    <a:pt x="300" y="227"/>
                    <a:pt x="300" y="227"/>
                    <a:pt x="300" y="227"/>
                  </a:cubicBezTo>
                  <a:cubicBezTo>
                    <a:pt x="300" y="217"/>
                    <a:pt x="306" y="208"/>
                    <a:pt x="308" y="201"/>
                  </a:cubicBezTo>
                  <a:cubicBezTo>
                    <a:pt x="311" y="192"/>
                    <a:pt x="316" y="189"/>
                    <a:pt x="321" y="181"/>
                  </a:cubicBezTo>
                  <a:cubicBezTo>
                    <a:pt x="323" y="179"/>
                    <a:pt x="322" y="178"/>
                    <a:pt x="323" y="176"/>
                  </a:cubicBezTo>
                  <a:cubicBezTo>
                    <a:pt x="323" y="168"/>
                    <a:pt x="323" y="168"/>
                    <a:pt x="323" y="168"/>
                  </a:cubicBezTo>
                  <a:cubicBezTo>
                    <a:pt x="326" y="165"/>
                    <a:pt x="327" y="156"/>
                    <a:pt x="327" y="150"/>
                  </a:cubicBezTo>
                  <a:cubicBezTo>
                    <a:pt x="327" y="142"/>
                    <a:pt x="325" y="126"/>
                    <a:pt x="320" y="120"/>
                  </a:cubicBezTo>
                  <a:cubicBezTo>
                    <a:pt x="320" y="119"/>
                    <a:pt x="320" y="119"/>
                    <a:pt x="320" y="119"/>
                  </a:cubicBezTo>
                  <a:cubicBezTo>
                    <a:pt x="315" y="114"/>
                    <a:pt x="304" y="109"/>
                    <a:pt x="304" y="98"/>
                  </a:cubicBezTo>
                  <a:cubicBezTo>
                    <a:pt x="300" y="98"/>
                    <a:pt x="296" y="98"/>
                    <a:pt x="295" y="94"/>
                  </a:cubicBezTo>
                  <a:cubicBezTo>
                    <a:pt x="294" y="90"/>
                    <a:pt x="293" y="85"/>
                    <a:pt x="290" y="81"/>
                  </a:cubicBezTo>
                  <a:cubicBezTo>
                    <a:pt x="285" y="76"/>
                    <a:pt x="273" y="74"/>
                    <a:pt x="270" y="67"/>
                  </a:cubicBezTo>
                  <a:cubicBezTo>
                    <a:pt x="268" y="60"/>
                    <a:pt x="266" y="56"/>
                    <a:pt x="263" y="49"/>
                  </a:cubicBezTo>
                  <a:cubicBezTo>
                    <a:pt x="262" y="44"/>
                    <a:pt x="262" y="35"/>
                    <a:pt x="258" y="33"/>
                  </a:cubicBezTo>
                  <a:cubicBezTo>
                    <a:pt x="257" y="32"/>
                    <a:pt x="252" y="30"/>
                    <a:pt x="249" y="30"/>
                  </a:cubicBezTo>
                  <a:cubicBezTo>
                    <a:pt x="246" y="27"/>
                    <a:pt x="247" y="22"/>
                    <a:pt x="246" y="18"/>
                  </a:cubicBezTo>
                  <a:cubicBezTo>
                    <a:pt x="244" y="13"/>
                    <a:pt x="241" y="8"/>
                    <a:pt x="24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8" name="Freeform 37"/>
            <p:cNvSpPr/>
            <p:nvPr/>
          </p:nvSpPr>
          <p:spPr bwMode="auto">
            <a:xfrm>
              <a:off x="10809288" y="5911850"/>
              <a:ext cx="233363" cy="228600"/>
            </a:xfrm>
            <a:custGeom>
              <a:avLst/>
              <a:gdLst>
                <a:gd name="T0" fmla="*/ 50 w 62"/>
                <a:gd name="T1" fmla="*/ 0 h 61"/>
                <a:gd name="T2" fmla="*/ 43 w 62"/>
                <a:gd name="T3" fmla="*/ 9 h 61"/>
                <a:gd name="T4" fmla="*/ 43 w 62"/>
                <a:gd name="T5" fmla="*/ 11 h 61"/>
                <a:gd name="T6" fmla="*/ 37 w 62"/>
                <a:gd name="T7" fmla="*/ 14 h 61"/>
                <a:gd name="T8" fmla="*/ 37 w 62"/>
                <a:gd name="T9" fmla="*/ 17 h 61"/>
                <a:gd name="T10" fmla="*/ 32 w 62"/>
                <a:gd name="T11" fmla="*/ 24 h 61"/>
                <a:gd name="T12" fmla="*/ 16 w 62"/>
                <a:gd name="T13" fmla="*/ 33 h 61"/>
                <a:gd name="T14" fmla="*/ 11 w 62"/>
                <a:gd name="T15" fmla="*/ 37 h 61"/>
                <a:gd name="T16" fmla="*/ 0 w 62"/>
                <a:gd name="T17" fmla="*/ 52 h 61"/>
                <a:gd name="T18" fmla="*/ 1 w 62"/>
                <a:gd name="T19" fmla="*/ 54 h 61"/>
                <a:gd name="T20" fmla="*/ 14 w 62"/>
                <a:gd name="T21" fmla="*/ 59 h 61"/>
                <a:gd name="T22" fmla="*/ 20 w 62"/>
                <a:gd name="T23" fmla="*/ 61 h 61"/>
                <a:gd name="T24" fmla="*/ 31 w 62"/>
                <a:gd name="T25" fmla="*/ 54 h 61"/>
                <a:gd name="T26" fmla="*/ 40 w 62"/>
                <a:gd name="T27" fmla="*/ 34 h 61"/>
                <a:gd name="T28" fmla="*/ 50 w 62"/>
                <a:gd name="T29" fmla="*/ 33 h 61"/>
                <a:gd name="T30" fmla="*/ 50 w 62"/>
                <a:gd name="T31" fmla="*/ 24 h 61"/>
                <a:gd name="T32" fmla="*/ 62 w 62"/>
                <a:gd name="T33" fmla="*/ 10 h 61"/>
                <a:gd name="T34" fmla="*/ 60 w 62"/>
                <a:gd name="T35" fmla="*/ 5 h 61"/>
                <a:gd name="T36" fmla="*/ 58 w 62"/>
                <a:gd name="T37" fmla="*/ 4 h 61"/>
                <a:gd name="T38" fmla="*/ 53 w 62"/>
                <a:gd name="T39" fmla="*/ 7 h 61"/>
                <a:gd name="T40" fmla="*/ 52 w 62"/>
                <a:gd name="T41" fmla="*/ 3 h 61"/>
                <a:gd name="T42" fmla="*/ 50 w 62"/>
                <a:gd name="T43"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 h="61">
                  <a:moveTo>
                    <a:pt x="50" y="0"/>
                  </a:moveTo>
                  <a:cubicBezTo>
                    <a:pt x="47" y="1"/>
                    <a:pt x="43" y="5"/>
                    <a:pt x="43" y="9"/>
                  </a:cubicBezTo>
                  <a:cubicBezTo>
                    <a:pt x="43" y="10"/>
                    <a:pt x="43" y="10"/>
                    <a:pt x="43" y="11"/>
                  </a:cubicBezTo>
                  <a:cubicBezTo>
                    <a:pt x="40" y="11"/>
                    <a:pt x="39" y="12"/>
                    <a:pt x="37" y="14"/>
                  </a:cubicBezTo>
                  <a:cubicBezTo>
                    <a:pt x="37" y="15"/>
                    <a:pt x="37" y="17"/>
                    <a:pt x="37" y="17"/>
                  </a:cubicBezTo>
                  <a:cubicBezTo>
                    <a:pt x="37" y="17"/>
                    <a:pt x="33" y="23"/>
                    <a:pt x="32" y="24"/>
                  </a:cubicBezTo>
                  <a:cubicBezTo>
                    <a:pt x="27" y="26"/>
                    <a:pt x="23" y="33"/>
                    <a:pt x="16" y="33"/>
                  </a:cubicBezTo>
                  <a:cubicBezTo>
                    <a:pt x="14" y="33"/>
                    <a:pt x="12" y="35"/>
                    <a:pt x="11" y="37"/>
                  </a:cubicBezTo>
                  <a:cubicBezTo>
                    <a:pt x="8" y="41"/>
                    <a:pt x="0" y="45"/>
                    <a:pt x="0" y="52"/>
                  </a:cubicBezTo>
                  <a:cubicBezTo>
                    <a:pt x="0" y="53"/>
                    <a:pt x="1" y="54"/>
                    <a:pt x="1" y="54"/>
                  </a:cubicBezTo>
                  <a:cubicBezTo>
                    <a:pt x="1" y="55"/>
                    <a:pt x="12" y="59"/>
                    <a:pt x="14" y="59"/>
                  </a:cubicBezTo>
                  <a:cubicBezTo>
                    <a:pt x="16" y="59"/>
                    <a:pt x="19" y="61"/>
                    <a:pt x="20" y="61"/>
                  </a:cubicBezTo>
                  <a:cubicBezTo>
                    <a:pt x="23" y="61"/>
                    <a:pt x="29" y="56"/>
                    <a:pt x="31" y="54"/>
                  </a:cubicBezTo>
                  <a:cubicBezTo>
                    <a:pt x="31" y="54"/>
                    <a:pt x="39" y="37"/>
                    <a:pt x="40" y="34"/>
                  </a:cubicBezTo>
                  <a:cubicBezTo>
                    <a:pt x="42" y="34"/>
                    <a:pt x="49" y="33"/>
                    <a:pt x="50" y="33"/>
                  </a:cubicBezTo>
                  <a:cubicBezTo>
                    <a:pt x="51" y="29"/>
                    <a:pt x="50" y="28"/>
                    <a:pt x="50" y="24"/>
                  </a:cubicBezTo>
                  <a:cubicBezTo>
                    <a:pt x="55" y="24"/>
                    <a:pt x="61" y="13"/>
                    <a:pt x="62" y="10"/>
                  </a:cubicBezTo>
                  <a:cubicBezTo>
                    <a:pt x="60" y="9"/>
                    <a:pt x="60" y="8"/>
                    <a:pt x="60" y="5"/>
                  </a:cubicBezTo>
                  <a:cubicBezTo>
                    <a:pt x="59" y="5"/>
                    <a:pt x="58" y="5"/>
                    <a:pt x="58" y="4"/>
                  </a:cubicBezTo>
                  <a:cubicBezTo>
                    <a:pt x="56" y="5"/>
                    <a:pt x="55" y="7"/>
                    <a:pt x="53" y="7"/>
                  </a:cubicBezTo>
                  <a:cubicBezTo>
                    <a:pt x="51" y="7"/>
                    <a:pt x="52" y="5"/>
                    <a:pt x="52" y="3"/>
                  </a:cubicBezTo>
                  <a:cubicBezTo>
                    <a:pt x="51" y="3"/>
                    <a:pt x="50" y="2"/>
                    <a:pt x="5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9" name="Freeform 38"/>
            <p:cNvSpPr/>
            <p:nvPr/>
          </p:nvSpPr>
          <p:spPr bwMode="auto">
            <a:xfrm>
              <a:off x="10996613" y="5689600"/>
              <a:ext cx="176213" cy="252413"/>
            </a:xfrm>
            <a:custGeom>
              <a:avLst/>
              <a:gdLst>
                <a:gd name="T0" fmla="*/ 0 w 47"/>
                <a:gd name="T1" fmla="*/ 0 h 67"/>
                <a:gd name="T2" fmla="*/ 12 w 47"/>
                <a:gd name="T3" fmla="*/ 18 h 67"/>
                <a:gd name="T4" fmla="*/ 12 w 47"/>
                <a:gd name="T5" fmla="*/ 20 h 67"/>
                <a:gd name="T6" fmla="*/ 15 w 47"/>
                <a:gd name="T7" fmla="*/ 26 h 67"/>
                <a:gd name="T8" fmla="*/ 15 w 47"/>
                <a:gd name="T9" fmla="*/ 26 h 67"/>
                <a:gd name="T10" fmla="*/ 16 w 47"/>
                <a:gd name="T11" fmla="*/ 31 h 67"/>
                <a:gd name="T12" fmla="*/ 12 w 47"/>
                <a:gd name="T13" fmla="*/ 42 h 67"/>
                <a:gd name="T14" fmla="*/ 8 w 47"/>
                <a:gd name="T15" fmla="*/ 47 h 67"/>
                <a:gd name="T16" fmla="*/ 19 w 47"/>
                <a:gd name="T17" fmla="*/ 55 h 67"/>
                <a:gd name="T18" fmla="*/ 16 w 47"/>
                <a:gd name="T19" fmla="*/ 64 h 67"/>
                <a:gd name="T20" fmla="*/ 20 w 47"/>
                <a:gd name="T21" fmla="*/ 67 h 67"/>
                <a:gd name="T22" fmla="*/ 30 w 47"/>
                <a:gd name="T23" fmla="*/ 57 h 67"/>
                <a:gd name="T24" fmla="*/ 34 w 47"/>
                <a:gd name="T25" fmla="*/ 52 h 67"/>
                <a:gd name="T26" fmla="*/ 33 w 47"/>
                <a:gd name="T27" fmla="*/ 49 h 67"/>
                <a:gd name="T28" fmla="*/ 39 w 47"/>
                <a:gd name="T29" fmla="*/ 45 h 67"/>
                <a:gd name="T30" fmla="*/ 40 w 47"/>
                <a:gd name="T31" fmla="*/ 44 h 67"/>
                <a:gd name="T32" fmla="*/ 41 w 47"/>
                <a:gd name="T33" fmla="*/ 46 h 67"/>
                <a:gd name="T34" fmla="*/ 47 w 47"/>
                <a:gd name="T35" fmla="*/ 32 h 67"/>
                <a:gd name="T36" fmla="*/ 44 w 47"/>
                <a:gd name="T37" fmla="*/ 30 h 67"/>
                <a:gd name="T38" fmla="*/ 35 w 47"/>
                <a:gd name="T39" fmla="*/ 33 h 67"/>
                <a:gd name="T40" fmla="*/ 24 w 47"/>
                <a:gd name="T41" fmla="*/ 21 h 67"/>
                <a:gd name="T42" fmla="*/ 22 w 47"/>
                <a:gd name="T43" fmla="*/ 21 h 67"/>
                <a:gd name="T44" fmla="*/ 20 w 47"/>
                <a:gd name="T45" fmla="*/ 24 h 67"/>
                <a:gd name="T46" fmla="*/ 18 w 47"/>
                <a:gd name="T47" fmla="*/ 24 h 67"/>
                <a:gd name="T48" fmla="*/ 13 w 47"/>
                <a:gd name="T49" fmla="*/ 15 h 67"/>
                <a:gd name="T50" fmla="*/ 14 w 47"/>
                <a:gd name="T51" fmla="*/ 13 h 67"/>
                <a:gd name="T52" fmla="*/ 11 w 47"/>
                <a:gd name="T53" fmla="*/ 8 h 67"/>
                <a:gd name="T54" fmla="*/ 0 w 47"/>
                <a:gd name="T5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67">
                  <a:moveTo>
                    <a:pt x="0" y="0"/>
                  </a:moveTo>
                  <a:cubicBezTo>
                    <a:pt x="2" y="7"/>
                    <a:pt x="6" y="16"/>
                    <a:pt x="12" y="18"/>
                  </a:cubicBezTo>
                  <a:cubicBezTo>
                    <a:pt x="12" y="18"/>
                    <a:pt x="12" y="20"/>
                    <a:pt x="12" y="20"/>
                  </a:cubicBezTo>
                  <a:cubicBezTo>
                    <a:pt x="12" y="23"/>
                    <a:pt x="14" y="24"/>
                    <a:pt x="15" y="26"/>
                  </a:cubicBezTo>
                  <a:cubicBezTo>
                    <a:pt x="15" y="26"/>
                    <a:pt x="15" y="26"/>
                    <a:pt x="15" y="26"/>
                  </a:cubicBezTo>
                  <a:cubicBezTo>
                    <a:pt x="15" y="27"/>
                    <a:pt x="16" y="30"/>
                    <a:pt x="16" y="31"/>
                  </a:cubicBezTo>
                  <a:cubicBezTo>
                    <a:pt x="16" y="36"/>
                    <a:pt x="15" y="40"/>
                    <a:pt x="12" y="42"/>
                  </a:cubicBezTo>
                  <a:cubicBezTo>
                    <a:pt x="11" y="44"/>
                    <a:pt x="8" y="44"/>
                    <a:pt x="8" y="47"/>
                  </a:cubicBezTo>
                  <a:cubicBezTo>
                    <a:pt x="8" y="52"/>
                    <a:pt x="19" y="50"/>
                    <a:pt x="19" y="55"/>
                  </a:cubicBezTo>
                  <a:cubicBezTo>
                    <a:pt x="19" y="59"/>
                    <a:pt x="16" y="60"/>
                    <a:pt x="16" y="64"/>
                  </a:cubicBezTo>
                  <a:cubicBezTo>
                    <a:pt x="16" y="66"/>
                    <a:pt x="17" y="67"/>
                    <a:pt x="20" y="67"/>
                  </a:cubicBezTo>
                  <a:cubicBezTo>
                    <a:pt x="26" y="67"/>
                    <a:pt x="28" y="62"/>
                    <a:pt x="30" y="57"/>
                  </a:cubicBezTo>
                  <a:cubicBezTo>
                    <a:pt x="31" y="57"/>
                    <a:pt x="34" y="54"/>
                    <a:pt x="34" y="52"/>
                  </a:cubicBezTo>
                  <a:cubicBezTo>
                    <a:pt x="34" y="51"/>
                    <a:pt x="33" y="50"/>
                    <a:pt x="33" y="49"/>
                  </a:cubicBezTo>
                  <a:cubicBezTo>
                    <a:pt x="33" y="47"/>
                    <a:pt x="36" y="46"/>
                    <a:pt x="39" y="45"/>
                  </a:cubicBezTo>
                  <a:cubicBezTo>
                    <a:pt x="40" y="44"/>
                    <a:pt x="40" y="44"/>
                    <a:pt x="40" y="44"/>
                  </a:cubicBezTo>
                  <a:cubicBezTo>
                    <a:pt x="41" y="46"/>
                    <a:pt x="41" y="46"/>
                    <a:pt x="41" y="46"/>
                  </a:cubicBezTo>
                  <a:cubicBezTo>
                    <a:pt x="44" y="42"/>
                    <a:pt x="43" y="36"/>
                    <a:pt x="47" y="32"/>
                  </a:cubicBezTo>
                  <a:cubicBezTo>
                    <a:pt x="46" y="31"/>
                    <a:pt x="45" y="30"/>
                    <a:pt x="44" y="30"/>
                  </a:cubicBezTo>
                  <a:cubicBezTo>
                    <a:pt x="40" y="30"/>
                    <a:pt x="40" y="33"/>
                    <a:pt x="35" y="33"/>
                  </a:cubicBezTo>
                  <a:cubicBezTo>
                    <a:pt x="28" y="33"/>
                    <a:pt x="24" y="28"/>
                    <a:pt x="24" y="21"/>
                  </a:cubicBezTo>
                  <a:cubicBezTo>
                    <a:pt x="24" y="21"/>
                    <a:pt x="23" y="21"/>
                    <a:pt x="22" y="21"/>
                  </a:cubicBezTo>
                  <a:cubicBezTo>
                    <a:pt x="21" y="21"/>
                    <a:pt x="20" y="22"/>
                    <a:pt x="20" y="24"/>
                  </a:cubicBezTo>
                  <a:cubicBezTo>
                    <a:pt x="18" y="24"/>
                    <a:pt x="18" y="24"/>
                    <a:pt x="18" y="24"/>
                  </a:cubicBezTo>
                  <a:cubicBezTo>
                    <a:pt x="17" y="22"/>
                    <a:pt x="13" y="16"/>
                    <a:pt x="13" y="15"/>
                  </a:cubicBezTo>
                  <a:cubicBezTo>
                    <a:pt x="13" y="14"/>
                    <a:pt x="14" y="14"/>
                    <a:pt x="14" y="13"/>
                  </a:cubicBezTo>
                  <a:cubicBezTo>
                    <a:pt x="13" y="12"/>
                    <a:pt x="13" y="10"/>
                    <a:pt x="11" y="8"/>
                  </a:cubicBezTo>
                  <a:cubicBezTo>
                    <a:pt x="8" y="5"/>
                    <a:pt x="3" y="5"/>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0" name="Freeform 39"/>
            <p:cNvSpPr/>
            <p:nvPr/>
          </p:nvSpPr>
          <p:spPr bwMode="auto">
            <a:xfrm>
              <a:off x="11128376" y="5130800"/>
              <a:ext cx="38100" cy="25400"/>
            </a:xfrm>
            <a:custGeom>
              <a:avLst/>
              <a:gdLst>
                <a:gd name="T0" fmla="*/ 7 w 10"/>
                <a:gd name="T1" fmla="*/ 0 h 7"/>
                <a:gd name="T2" fmla="*/ 0 w 10"/>
                <a:gd name="T3" fmla="*/ 5 h 7"/>
                <a:gd name="T4" fmla="*/ 6 w 10"/>
                <a:gd name="T5" fmla="*/ 7 h 7"/>
                <a:gd name="T6" fmla="*/ 8 w 10"/>
                <a:gd name="T7" fmla="*/ 7 h 7"/>
                <a:gd name="T8" fmla="*/ 10 w 10"/>
                <a:gd name="T9" fmla="*/ 6 h 7"/>
                <a:gd name="T10" fmla="*/ 10 w 10"/>
                <a:gd name="T11" fmla="*/ 3 h 7"/>
                <a:gd name="T12" fmla="*/ 7 w 10"/>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0" h="7">
                  <a:moveTo>
                    <a:pt x="7" y="0"/>
                  </a:moveTo>
                  <a:cubicBezTo>
                    <a:pt x="4" y="1"/>
                    <a:pt x="0" y="2"/>
                    <a:pt x="0" y="5"/>
                  </a:cubicBezTo>
                  <a:cubicBezTo>
                    <a:pt x="0" y="7"/>
                    <a:pt x="4" y="7"/>
                    <a:pt x="6" y="7"/>
                  </a:cubicBezTo>
                  <a:cubicBezTo>
                    <a:pt x="7" y="7"/>
                    <a:pt x="8" y="7"/>
                    <a:pt x="8" y="7"/>
                  </a:cubicBezTo>
                  <a:cubicBezTo>
                    <a:pt x="9" y="7"/>
                    <a:pt x="9" y="7"/>
                    <a:pt x="10" y="6"/>
                  </a:cubicBezTo>
                  <a:cubicBezTo>
                    <a:pt x="10" y="3"/>
                    <a:pt x="10" y="3"/>
                    <a:pt x="10" y="3"/>
                  </a:cubicBezTo>
                  <a:cubicBezTo>
                    <a:pt x="9" y="2"/>
                    <a:pt x="8" y="1"/>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1" name="Freeform 40"/>
            <p:cNvSpPr/>
            <p:nvPr/>
          </p:nvSpPr>
          <p:spPr bwMode="auto">
            <a:xfrm>
              <a:off x="11172826" y="5100638"/>
              <a:ext cx="30163" cy="22225"/>
            </a:xfrm>
            <a:custGeom>
              <a:avLst/>
              <a:gdLst>
                <a:gd name="T0" fmla="*/ 8 w 8"/>
                <a:gd name="T1" fmla="*/ 0 h 6"/>
                <a:gd name="T2" fmla="*/ 0 w 8"/>
                <a:gd name="T3" fmla="*/ 3 h 6"/>
                <a:gd name="T4" fmla="*/ 1 w 8"/>
                <a:gd name="T5" fmla="*/ 6 h 6"/>
                <a:gd name="T6" fmla="*/ 8 w 8"/>
                <a:gd name="T7" fmla="*/ 2 h 6"/>
                <a:gd name="T8" fmla="*/ 8 w 8"/>
                <a:gd name="T9" fmla="*/ 0 h 6"/>
              </a:gdLst>
              <a:ahLst/>
              <a:cxnLst>
                <a:cxn ang="0">
                  <a:pos x="T0" y="T1"/>
                </a:cxn>
                <a:cxn ang="0">
                  <a:pos x="T2" y="T3"/>
                </a:cxn>
                <a:cxn ang="0">
                  <a:pos x="T4" y="T5"/>
                </a:cxn>
                <a:cxn ang="0">
                  <a:pos x="T6" y="T7"/>
                </a:cxn>
                <a:cxn ang="0">
                  <a:pos x="T8" y="T9"/>
                </a:cxn>
              </a:cxnLst>
              <a:rect l="0" t="0" r="r" b="b"/>
              <a:pathLst>
                <a:path w="8" h="6">
                  <a:moveTo>
                    <a:pt x="8" y="0"/>
                  </a:moveTo>
                  <a:cubicBezTo>
                    <a:pt x="7" y="0"/>
                    <a:pt x="0" y="0"/>
                    <a:pt x="0" y="3"/>
                  </a:cubicBezTo>
                  <a:cubicBezTo>
                    <a:pt x="0" y="4"/>
                    <a:pt x="0" y="6"/>
                    <a:pt x="1" y="6"/>
                  </a:cubicBezTo>
                  <a:cubicBezTo>
                    <a:pt x="4" y="6"/>
                    <a:pt x="5" y="3"/>
                    <a:pt x="8" y="2"/>
                  </a:cubicBezTo>
                  <a:cubicBezTo>
                    <a:pt x="8" y="1"/>
                    <a:pt x="8" y="1"/>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2" name="Freeform 41"/>
            <p:cNvSpPr/>
            <p:nvPr/>
          </p:nvSpPr>
          <p:spPr bwMode="auto">
            <a:xfrm>
              <a:off x="9461501" y="4295775"/>
              <a:ext cx="139700" cy="128588"/>
            </a:xfrm>
            <a:custGeom>
              <a:avLst/>
              <a:gdLst>
                <a:gd name="T0" fmla="*/ 26 w 37"/>
                <a:gd name="T1" fmla="*/ 0 h 34"/>
                <a:gd name="T2" fmla="*/ 26 w 37"/>
                <a:gd name="T3" fmla="*/ 6 h 34"/>
                <a:gd name="T4" fmla="*/ 20 w 37"/>
                <a:gd name="T5" fmla="*/ 10 h 34"/>
                <a:gd name="T6" fmla="*/ 18 w 37"/>
                <a:gd name="T7" fmla="*/ 13 h 34"/>
                <a:gd name="T8" fmla="*/ 16 w 37"/>
                <a:gd name="T9" fmla="*/ 13 h 34"/>
                <a:gd name="T10" fmla="*/ 11 w 37"/>
                <a:gd name="T11" fmla="*/ 9 h 34"/>
                <a:gd name="T12" fmla="*/ 11 w 37"/>
                <a:gd name="T13" fmla="*/ 9 h 34"/>
                <a:gd name="T14" fmla="*/ 7 w 37"/>
                <a:gd name="T15" fmla="*/ 11 h 34"/>
                <a:gd name="T16" fmla="*/ 3 w 37"/>
                <a:gd name="T17" fmla="*/ 14 h 34"/>
                <a:gd name="T18" fmla="*/ 3 w 37"/>
                <a:gd name="T19" fmla="*/ 14 h 34"/>
                <a:gd name="T20" fmla="*/ 1 w 37"/>
                <a:gd name="T21" fmla="*/ 21 h 34"/>
                <a:gd name="T22" fmla="*/ 2 w 37"/>
                <a:gd name="T23" fmla="*/ 23 h 34"/>
                <a:gd name="T24" fmla="*/ 2 w 37"/>
                <a:gd name="T25" fmla="*/ 29 h 34"/>
                <a:gd name="T26" fmla="*/ 2 w 37"/>
                <a:gd name="T27" fmla="*/ 29 h 34"/>
                <a:gd name="T28" fmla="*/ 7 w 37"/>
                <a:gd name="T29" fmla="*/ 18 h 34"/>
                <a:gd name="T30" fmla="*/ 9 w 37"/>
                <a:gd name="T31" fmla="*/ 20 h 34"/>
                <a:gd name="T32" fmla="*/ 10 w 37"/>
                <a:gd name="T33" fmla="*/ 19 h 34"/>
                <a:gd name="T34" fmla="*/ 13 w 37"/>
                <a:gd name="T35" fmla="*/ 20 h 34"/>
                <a:gd name="T36" fmla="*/ 13 w 37"/>
                <a:gd name="T37" fmla="*/ 18 h 34"/>
                <a:gd name="T38" fmla="*/ 16 w 37"/>
                <a:gd name="T39" fmla="*/ 18 h 34"/>
                <a:gd name="T40" fmla="*/ 17 w 37"/>
                <a:gd name="T41" fmla="*/ 21 h 34"/>
                <a:gd name="T42" fmla="*/ 16 w 37"/>
                <a:gd name="T43" fmla="*/ 24 h 34"/>
                <a:gd name="T44" fmla="*/ 23 w 37"/>
                <a:gd name="T45" fmla="*/ 33 h 34"/>
                <a:gd name="T46" fmla="*/ 24 w 37"/>
                <a:gd name="T47" fmla="*/ 33 h 34"/>
                <a:gd name="T48" fmla="*/ 25 w 37"/>
                <a:gd name="T49" fmla="*/ 32 h 34"/>
                <a:gd name="T50" fmla="*/ 27 w 37"/>
                <a:gd name="T51" fmla="*/ 34 h 34"/>
                <a:gd name="T52" fmla="*/ 27 w 37"/>
                <a:gd name="T53" fmla="*/ 34 h 34"/>
                <a:gd name="T54" fmla="*/ 30 w 37"/>
                <a:gd name="T55" fmla="*/ 31 h 34"/>
                <a:gd name="T56" fmla="*/ 26 w 37"/>
                <a:gd name="T57" fmla="*/ 26 h 34"/>
                <a:gd name="T58" fmla="*/ 29 w 37"/>
                <a:gd name="T59" fmla="*/ 22 h 34"/>
                <a:gd name="T60" fmla="*/ 30 w 37"/>
                <a:gd name="T61" fmla="*/ 24 h 34"/>
                <a:gd name="T62" fmla="*/ 30 w 37"/>
                <a:gd name="T63" fmla="*/ 24 h 34"/>
                <a:gd name="T64" fmla="*/ 33 w 37"/>
                <a:gd name="T65" fmla="*/ 30 h 34"/>
                <a:gd name="T66" fmla="*/ 37 w 37"/>
                <a:gd name="T67" fmla="*/ 21 h 34"/>
                <a:gd name="T68" fmla="*/ 31 w 37"/>
                <a:gd name="T69" fmla="*/ 2 h 34"/>
                <a:gd name="T70" fmla="*/ 26 w 37"/>
                <a:gd name="T7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 h="34">
                  <a:moveTo>
                    <a:pt x="26" y="0"/>
                  </a:moveTo>
                  <a:cubicBezTo>
                    <a:pt x="26" y="1"/>
                    <a:pt x="26" y="4"/>
                    <a:pt x="26" y="6"/>
                  </a:cubicBezTo>
                  <a:cubicBezTo>
                    <a:pt x="25" y="7"/>
                    <a:pt x="20" y="6"/>
                    <a:pt x="20" y="10"/>
                  </a:cubicBezTo>
                  <a:cubicBezTo>
                    <a:pt x="18" y="10"/>
                    <a:pt x="18" y="11"/>
                    <a:pt x="18" y="13"/>
                  </a:cubicBezTo>
                  <a:cubicBezTo>
                    <a:pt x="17" y="13"/>
                    <a:pt x="17" y="13"/>
                    <a:pt x="16" y="13"/>
                  </a:cubicBezTo>
                  <a:cubicBezTo>
                    <a:pt x="14" y="13"/>
                    <a:pt x="15" y="9"/>
                    <a:pt x="11" y="9"/>
                  </a:cubicBezTo>
                  <a:cubicBezTo>
                    <a:pt x="11" y="9"/>
                    <a:pt x="11" y="9"/>
                    <a:pt x="11" y="9"/>
                  </a:cubicBezTo>
                  <a:cubicBezTo>
                    <a:pt x="9" y="9"/>
                    <a:pt x="8" y="10"/>
                    <a:pt x="7" y="11"/>
                  </a:cubicBezTo>
                  <a:cubicBezTo>
                    <a:pt x="6" y="13"/>
                    <a:pt x="5" y="14"/>
                    <a:pt x="3" y="14"/>
                  </a:cubicBezTo>
                  <a:cubicBezTo>
                    <a:pt x="3" y="14"/>
                    <a:pt x="3" y="14"/>
                    <a:pt x="3" y="14"/>
                  </a:cubicBezTo>
                  <a:cubicBezTo>
                    <a:pt x="2" y="17"/>
                    <a:pt x="1" y="18"/>
                    <a:pt x="1" y="21"/>
                  </a:cubicBezTo>
                  <a:cubicBezTo>
                    <a:pt x="1" y="21"/>
                    <a:pt x="2" y="22"/>
                    <a:pt x="2" y="23"/>
                  </a:cubicBezTo>
                  <a:cubicBezTo>
                    <a:pt x="2" y="24"/>
                    <a:pt x="0" y="29"/>
                    <a:pt x="2" y="29"/>
                  </a:cubicBezTo>
                  <a:cubicBezTo>
                    <a:pt x="2" y="29"/>
                    <a:pt x="2" y="29"/>
                    <a:pt x="2" y="29"/>
                  </a:cubicBezTo>
                  <a:cubicBezTo>
                    <a:pt x="5" y="29"/>
                    <a:pt x="4" y="21"/>
                    <a:pt x="7" y="18"/>
                  </a:cubicBezTo>
                  <a:cubicBezTo>
                    <a:pt x="7" y="18"/>
                    <a:pt x="9" y="20"/>
                    <a:pt x="9" y="20"/>
                  </a:cubicBezTo>
                  <a:cubicBezTo>
                    <a:pt x="10" y="19"/>
                    <a:pt x="10" y="19"/>
                    <a:pt x="10" y="19"/>
                  </a:cubicBezTo>
                  <a:cubicBezTo>
                    <a:pt x="11" y="20"/>
                    <a:pt x="11" y="20"/>
                    <a:pt x="13" y="20"/>
                  </a:cubicBezTo>
                  <a:cubicBezTo>
                    <a:pt x="13" y="20"/>
                    <a:pt x="13" y="19"/>
                    <a:pt x="13" y="18"/>
                  </a:cubicBezTo>
                  <a:cubicBezTo>
                    <a:pt x="16" y="18"/>
                    <a:pt x="16" y="18"/>
                    <a:pt x="16" y="18"/>
                  </a:cubicBezTo>
                  <a:cubicBezTo>
                    <a:pt x="17" y="19"/>
                    <a:pt x="17" y="20"/>
                    <a:pt x="17" y="21"/>
                  </a:cubicBezTo>
                  <a:cubicBezTo>
                    <a:pt x="17" y="21"/>
                    <a:pt x="16" y="22"/>
                    <a:pt x="16" y="24"/>
                  </a:cubicBezTo>
                  <a:cubicBezTo>
                    <a:pt x="16" y="28"/>
                    <a:pt x="19" y="32"/>
                    <a:pt x="23" y="33"/>
                  </a:cubicBezTo>
                  <a:cubicBezTo>
                    <a:pt x="23" y="33"/>
                    <a:pt x="24" y="33"/>
                    <a:pt x="24" y="33"/>
                  </a:cubicBezTo>
                  <a:cubicBezTo>
                    <a:pt x="25" y="33"/>
                    <a:pt x="25" y="33"/>
                    <a:pt x="25" y="32"/>
                  </a:cubicBezTo>
                  <a:cubicBezTo>
                    <a:pt x="25" y="33"/>
                    <a:pt x="26" y="34"/>
                    <a:pt x="27" y="34"/>
                  </a:cubicBezTo>
                  <a:cubicBezTo>
                    <a:pt x="27" y="34"/>
                    <a:pt x="27" y="34"/>
                    <a:pt x="27" y="34"/>
                  </a:cubicBezTo>
                  <a:cubicBezTo>
                    <a:pt x="28" y="34"/>
                    <a:pt x="29" y="33"/>
                    <a:pt x="30" y="31"/>
                  </a:cubicBezTo>
                  <a:cubicBezTo>
                    <a:pt x="30" y="28"/>
                    <a:pt x="26" y="27"/>
                    <a:pt x="26" y="26"/>
                  </a:cubicBezTo>
                  <a:cubicBezTo>
                    <a:pt x="27" y="24"/>
                    <a:pt x="28" y="24"/>
                    <a:pt x="29" y="22"/>
                  </a:cubicBezTo>
                  <a:cubicBezTo>
                    <a:pt x="29" y="23"/>
                    <a:pt x="30" y="23"/>
                    <a:pt x="30" y="24"/>
                  </a:cubicBezTo>
                  <a:cubicBezTo>
                    <a:pt x="30" y="24"/>
                    <a:pt x="30" y="24"/>
                    <a:pt x="30" y="24"/>
                  </a:cubicBezTo>
                  <a:cubicBezTo>
                    <a:pt x="31" y="25"/>
                    <a:pt x="33" y="29"/>
                    <a:pt x="33" y="30"/>
                  </a:cubicBezTo>
                  <a:cubicBezTo>
                    <a:pt x="33" y="25"/>
                    <a:pt x="37" y="24"/>
                    <a:pt x="37" y="21"/>
                  </a:cubicBezTo>
                  <a:cubicBezTo>
                    <a:pt x="37" y="19"/>
                    <a:pt x="33" y="4"/>
                    <a:pt x="31" y="2"/>
                  </a:cubicBezTo>
                  <a:cubicBezTo>
                    <a:pt x="30" y="1"/>
                    <a:pt x="28" y="0"/>
                    <a:pt x="2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3" name="Freeform 42"/>
            <p:cNvSpPr/>
            <p:nvPr/>
          </p:nvSpPr>
          <p:spPr bwMode="auto">
            <a:xfrm>
              <a:off x="9334501" y="4262438"/>
              <a:ext cx="66675" cy="71438"/>
            </a:xfrm>
            <a:custGeom>
              <a:avLst/>
              <a:gdLst>
                <a:gd name="T0" fmla="*/ 16 w 18"/>
                <a:gd name="T1" fmla="*/ 0 h 19"/>
                <a:gd name="T2" fmla="*/ 14 w 18"/>
                <a:gd name="T3" fmla="*/ 3 h 19"/>
                <a:gd name="T4" fmla="*/ 0 w 18"/>
                <a:gd name="T5" fmla="*/ 19 h 19"/>
                <a:gd name="T6" fmla="*/ 2 w 18"/>
                <a:gd name="T7" fmla="*/ 19 h 19"/>
                <a:gd name="T8" fmla="*/ 11 w 18"/>
                <a:gd name="T9" fmla="*/ 8 h 19"/>
                <a:gd name="T10" fmla="*/ 11 w 18"/>
                <a:gd name="T11" fmla="*/ 8 h 19"/>
                <a:gd name="T12" fmla="*/ 15 w 18"/>
                <a:gd name="T13" fmla="*/ 5 h 19"/>
                <a:gd name="T14" fmla="*/ 15 w 18"/>
                <a:gd name="T15" fmla="*/ 5 h 19"/>
                <a:gd name="T16" fmla="*/ 18 w 18"/>
                <a:gd name="T17" fmla="*/ 4 h 19"/>
                <a:gd name="T18" fmla="*/ 16 w 18"/>
                <a:gd name="T1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9">
                  <a:moveTo>
                    <a:pt x="16" y="0"/>
                  </a:moveTo>
                  <a:cubicBezTo>
                    <a:pt x="15" y="1"/>
                    <a:pt x="15" y="2"/>
                    <a:pt x="14" y="3"/>
                  </a:cubicBezTo>
                  <a:cubicBezTo>
                    <a:pt x="11" y="9"/>
                    <a:pt x="2" y="11"/>
                    <a:pt x="0" y="19"/>
                  </a:cubicBezTo>
                  <a:cubicBezTo>
                    <a:pt x="2" y="19"/>
                    <a:pt x="2" y="19"/>
                    <a:pt x="2" y="19"/>
                  </a:cubicBezTo>
                  <a:cubicBezTo>
                    <a:pt x="5" y="17"/>
                    <a:pt x="10" y="14"/>
                    <a:pt x="11" y="8"/>
                  </a:cubicBezTo>
                  <a:cubicBezTo>
                    <a:pt x="11" y="8"/>
                    <a:pt x="11" y="8"/>
                    <a:pt x="11" y="8"/>
                  </a:cubicBezTo>
                  <a:cubicBezTo>
                    <a:pt x="13" y="8"/>
                    <a:pt x="15" y="8"/>
                    <a:pt x="15" y="5"/>
                  </a:cubicBezTo>
                  <a:cubicBezTo>
                    <a:pt x="15" y="5"/>
                    <a:pt x="15" y="5"/>
                    <a:pt x="15" y="5"/>
                  </a:cubicBezTo>
                  <a:cubicBezTo>
                    <a:pt x="17" y="5"/>
                    <a:pt x="17" y="5"/>
                    <a:pt x="18" y="4"/>
                  </a:cubicBezTo>
                  <a:cubicBezTo>
                    <a:pt x="17" y="3"/>
                    <a:pt x="16" y="2"/>
                    <a:pt x="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4" name="Freeform 43"/>
            <p:cNvSpPr/>
            <p:nvPr/>
          </p:nvSpPr>
          <p:spPr bwMode="auto">
            <a:xfrm>
              <a:off x="9382126" y="4030663"/>
              <a:ext cx="131763" cy="182563"/>
            </a:xfrm>
            <a:custGeom>
              <a:avLst/>
              <a:gdLst>
                <a:gd name="T0" fmla="*/ 6 w 35"/>
                <a:gd name="T1" fmla="*/ 0 h 49"/>
                <a:gd name="T2" fmla="*/ 3 w 35"/>
                <a:gd name="T3" fmla="*/ 5 h 49"/>
                <a:gd name="T4" fmla="*/ 5 w 35"/>
                <a:gd name="T5" fmla="*/ 13 h 49"/>
                <a:gd name="T6" fmla="*/ 3 w 35"/>
                <a:gd name="T7" fmla="*/ 20 h 49"/>
                <a:gd name="T8" fmla="*/ 3 w 35"/>
                <a:gd name="T9" fmla="*/ 20 h 49"/>
                <a:gd name="T10" fmla="*/ 1 w 35"/>
                <a:gd name="T11" fmla="*/ 29 h 49"/>
                <a:gd name="T12" fmla="*/ 7 w 35"/>
                <a:gd name="T13" fmla="*/ 33 h 49"/>
                <a:gd name="T14" fmla="*/ 7 w 35"/>
                <a:gd name="T15" fmla="*/ 33 h 49"/>
                <a:gd name="T16" fmla="*/ 9 w 35"/>
                <a:gd name="T17" fmla="*/ 31 h 49"/>
                <a:gd name="T18" fmla="*/ 10 w 35"/>
                <a:gd name="T19" fmla="*/ 31 h 49"/>
                <a:gd name="T20" fmla="*/ 10 w 35"/>
                <a:gd name="T21" fmla="*/ 34 h 49"/>
                <a:gd name="T22" fmla="*/ 9 w 35"/>
                <a:gd name="T23" fmla="*/ 37 h 49"/>
                <a:gd name="T24" fmla="*/ 12 w 35"/>
                <a:gd name="T25" fmla="*/ 40 h 49"/>
                <a:gd name="T26" fmla="*/ 12 w 35"/>
                <a:gd name="T27" fmla="*/ 40 h 49"/>
                <a:gd name="T28" fmla="*/ 14 w 35"/>
                <a:gd name="T29" fmla="*/ 39 h 49"/>
                <a:gd name="T30" fmla="*/ 17 w 35"/>
                <a:gd name="T31" fmla="*/ 39 h 49"/>
                <a:gd name="T32" fmla="*/ 17 w 35"/>
                <a:gd name="T33" fmla="*/ 39 h 49"/>
                <a:gd name="T34" fmla="*/ 24 w 35"/>
                <a:gd name="T35" fmla="*/ 44 h 49"/>
                <a:gd name="T36" fmla="*/ 24 w 35"/>
                <a:gd name="T37" fmla="*/ 40 h 49"/>
                <a:gd name="T38" fmla="*/ 33 w 35"/>
                <a:gd name="T39" fmla="*/ 47 h 49"/>
                <a:gd name="T40" fmla="*/ 34 w 35"/>
                <a:gd name="T41" fmla="*/ 49 h 49"/>
                <a:gd name="T42" fmla="*/ 34 w 35"/>
                <a:gd name="T43" fmla="*/ 49 h 49"/>
                <a:gd name="T44" fmla="*/ 35 w 35"/>
                <a:gd name="T45" fmla="*/ 48 h 49"/>
                <a:gd name="T46" fmla="*/ 35 w 35"/>
                <a:gd name="T47" fmla="*/ 46 h 49"/>
                <a:gd name="T48" fmla="*/ 32 w 35"/>
                <a:gd name="T49" fmla="*/ 43 h 49"/>
                <a:gd name="T50" fmla="*/ 31 w 35"/>
                <a:gd name="T51" fmla="*/ 43 h 49"/>
                <a:gd name="T52" fmla="*/ 30 w 35"/>
                <a:gd name="T53" fmla="*/ 43 h 49"/>
                <a:gd name="T54" fmla="*/ 32 w 35"/>
                <a:gd name="T55" fmla="*/ 40 h 49"/>
                <a:gd name="T56" fmla="*/ 30 w 35"/>
                <a:gd name="T57" fmla="*/ 39 h 49"/>
                <a:gd name="T58" fmla="*/ 30 w 35"/>
                <a:gd name="T59" fmla="*/ 39 h 49"/>
                <a:gd name="T60" fmla="*/ 29 w 35"/>
                <a:gd name="T61" fmla="*/ 40 h 49"/>
                <a:gd name="T62" fmla="*/ 28 w 35"/>
                <a:gd name="T63" fmla="*/ 41 h 49"/>
                <a:gd name="T64" fmla="*/ 28 w 35"/>
                <a:gd name="T65" fmla="*/ 41 h 49"/>
                <a:gd name="T66" fmla="*/ 23 w 35"/>
                <a:gd name="T67" fmla="*/ 35 h 49"/>
                <a:gd name="T68" fmla="*/ 23 w 35"/>
                <a:gd name="T69" fmla="*/ 35 h 49"/>
                <a:gd name="T70" fmla="*/ 20 w 35"/>
                <a:gd name="T71" fmla="*/ 37 h 49"/>
                <a:gd name="T72" fmla="*/ 20 w 35"/>
                <a:gd name="T73" fmla="*/ 38 h 49"/>
                <a:gd name="T74" fmla="*/ 13 w 35"/>
                <a:gd name="T75" fmla="*/ 27 h 49"/>
                <a:gd name="T76" fmla="*/ 18 w 35"/>
                <a:gd name="T77" fmla="*/ 16 h 49"/>
                <a:gd name="T78" fmla="*/ 15 w 35"/>
                <a:gd name="T79" fmla="*/ 5 h 49"/>
                <a:gd name="T80" fmla="*/ 15 w 35"/>
                <a:gd name="T81" fmla="*/ 3 h 49"/>
                <a:gd name="T82" fmla="*/ 14 w 35"/>
                <a:gd name="T83" fmla="*/ 2 h 49"/>
                <a:gd name="T84" fmla="*/ 11 w 35"/>
                <a:gd name="T85" fmla="*/ 4 h 49"/>
                <a:gd name="T86" fmla="*/ 11 w 35"/>
                <a:gd name="T87" fmla="*/ 4 h 49"/>
                <a:gd name="T88" fmla="*/ 6 w 35"/>
                <a:gd name="T89" fmla="*/ 0 h 49"/>
                <a:gd name="T90" fmla="*/ 6 w 35"/>
                <a:gd name="T9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49">
                  <a:moveTo>
                    <a:pt x="6" y="0"/>
                  </a:moveTo>
                  <a:cubicBezTo>
                    <a:pt x="4" y="0"/>
                    <a:pt x="3" y="2"/>
                    <a:pt x="3" y="5"/>
                  </a:cubicBezTo>
                  <a:cubicBezTo>
                    <a:pt x="3" y="8"/>
                    <a:pt x="5" y="10"/>
                    <a:pt x="5" y="13"/>
                  </a:cubicBezTo>
                  <a:cubicBezTo>
                    <a:pt x="5" y="15"/>
                    <a:pt x="4" y="18"/>
                    <a:pt x="3" y="20"/>
                  </a:cubicBezTo>
                  <a:cubicBezTo>
                    <a:pt x="3" y="20"/>
                    <a:pt x="3" y="20"/>
                    <a:pt x="3" y="20"/>
                  </a:cubicBezTo>
                  <a:cubicBezTo>
                    <a:pt x="0" y="20"/>
                    <a:pt x="1" y="25"/>
                    <a:pt x="1" y="29"/>
                  </a:cubicBezTo>
                  <a:cubicBezTo>
                    <a:pt x="1" y="30"/>
                    <a:pt x="6" y="33"/>
                    <a:pt x="7" y="33"/>
                  </a:cubicBezTo>
                  <a:cubicBezTo>
                    <a:pt x="7" y="33"/>
                    <a:pt x="7" y="33"/>
                    <a:pt x="7" y="33"/>
                  </a:cubicBezTo>
                  <a:cubicBezTo>
                    <a:pt x="8" y="33"/>
                    <a:pt x="8" y="32"/>
                    <a:pt x="9" y="31"/>
                  </a:cubicBezTo>
                  <a:cubicBezTo>
                    <a:pt x="10" y="31"/>
                    <a:pt x="10" y="31"/>
                    <a:pt x="10" y="31"/>
                  </a:cubicBezTo>
                  <a:cubicBezTo>
                    <a:pt x="10" y="34"/>
                    <a:pt x="10" y="34"/>
                    <a:pt x="10" y="34"/>
                  </a:cubicBezTo>
                  <a:cubicBezTo>
                    <a:pt x="10" y="34"/>
                    <a:pt x="9" y="35"/>
                    <a:pt x="9" y="37"/>
                  </a:cubicBezTo>
                  <a:cubicBezTo>
                    <a:pt x="9" y="38"/>
                    <a:pt x="11" y="40"/>
                    <a:pt x="12" y="40"/>
                  </a:cubicBezTo>
                  <a:cubicBezTo>
                    <a:pt x="12" y="40"/>
                    <a:pt x="12" y="40"/>
                    <a:pt x="12" y="40"/>
                  </a:cubicBezTo>
                  <a:cubicBezTo>
                    <a:pt x="13" y="40"/>
                    <a:pt x="14" y="40"/>
                    <a:pt x="14" y="39"/>
                  </a:cubicBezTo>
                  <a:cubicBezTo>
                    <a:pt x="15" y="39"/>
                    <a:pt x="16" y="39"/>
                    <a:pt x="17" y="39"/>
                  </a:cubicBezTo>
                  <a:cubicBezTo>
                    <a:pt x="17" y="39"/>
                    <a:pt x="17" y="39"/>
                    <a:pt x="17" y="39"/>
                  </a:cubicBezTo>
                  <a:cubicBezTo>
                    <a:pt x="20" y="39"/>
                    <a:pt x="20" y="44"/>
                    <a:pt x="24" y="44"/>
                  </a:cubicBezTo>
                  <a:cubicBezTo>
                    <a:pt x="23" y="42"/>
                    <a:pt x="22" y="41"/>
                    <a:pt x="24" y="40"/>
                  </a:cubicBezTo>
                  <a:cubicBezTo>
                    <a:pt x="25" y="42"/>
                    <a:pt x="32" y="44"/>
                    <a:pt x="33" y="47"/>
                  </a:cubicBezTo>
                  <a:cubicBezTo>
                    <a:pt x="33" y="48"/>
                    <a:pt x="34" y="49"/>
                    <a:pt x="34" y="49"/>
                  </a:cubicBezTo>
                  <a:cubicBezTo>
                    <a:pt x="34" y="49"/>
                    <a:pt x="34" y="49"/>
                    <a:pt x="34" y="49"/>
                  </a:cubicBezTo>
                  <a:cubicBezTo>
                    <a:pt x="35" y="49"/>
                    <a:pt x="35" y="48"/>
                    <a:pt x="35" y="48"/>
                  </a:cubicBezTo>
                  <a:cubicBezTo>
                    <a:pt x="35" y="47"/>
                    <a:pt x="35" y="46"/>
                    <a:pt x="35" y="46"/>
                  </a:cubicBezTo>
                  <a:cubicBezTo>
                    <a:pt x="34" y="46"/>
                    <a:pt x="32" y="45"/>
                    <a:pt x="32" y="43"/>
                  </a:cubicBezTo>
                  <a:cubicBezTo>
                    <a:pt x="32" y="43"/>
                    <a:pt x="31" y="43"/>
                    <a:pt x="31" y="43"/>
                  </a:cubicBezTo>
                  <a:cubicBezTo>
                    <a:pt x="31" y="43"/>
                    <a:pt x="30" y="43"/>
                    <a:pt x="30" y="43"/>
                  </a:cubicBezTo>
                  <a:cubicBezTo>
                    <a:pt x="30" y="41"/>
                    <a:pt x="32" y="41"/>
                    <a:pt x="32" y="40"/>
                  </a:cubicBezTo>
                  <a:cubicBezTo>
                    <a:pt x="31" y="40"/>
                    <a:pt x="31" y="39"/>
                    <a:pt x="30" y="39"/>
                  </a:cubicBezTo>
                  <a:cubicBezTo>
                    <a:pt x="30" y="39"/>
                    <a:pt x="30" y="39"/>
                    <a:pt x="30" y="39"/>
                  </a:cubicBezTo>
                  <a:cubicBezTo>
                    <a:pt x="30" y="39"/>
                    <a:pt x="29" y="40"/>
                    <a:pt x="29" y="40"/>
                  </a:cubicBezTo>
                  <a:cubicBezTo>
                    <a:pt x="29" y="40"/>
                    <a:pt x="28" y="41"/>
                    <a:pt x="28" y="41"/>
                  </a:cubicBezTo>
                  <a:cubicBezTo>
                    <a:pt x="28" y="41"/>
                    <a:pt x="28" y="41"/>
                    <a:pt x="28" y="41"/>
                  </a:cubicBezTo>
                  <a:cubicBezTo>
                    <a:pt x="26" y="41"/>
                    <a:pt x="26" y="35"/>
                    <a:pt x="23" y="35"/>
                  </a:cubicBezTo>
                  <a:cubicBezTo>
                    <a:pt x="23" y="35"/>
                    <a:pt x="23" y="35"/>
                    <a:pt x="23" y="35"/>
                  </a:cubicBezTo>
                  <a:cubicBezTo>
                    <a:pt x="21" y="35"/>
                    <a:pt x="20" y="36"/>
                    <a:pt x="20" y="37"/>
                  </a:cubicBezTo>
                  <a:cubicBezTo>
                    <a:pt x="20" y="38"/>
                    <a:pt x="20" y="38"/>
                    <a:pt x="20" y="38"/>
                  </a:cubicBezTo>
                  <a:cubicBezTo>
                    <a:pt x="17" y="37"/>
                    <a:pt x="13" y="31"/>
                    <a:pt x="13" y="27"/>
                  </a:cubicBezTo>
                  <a:cubicBezTo>
                    <a:pt x="13" y="22"/>
                    <a:pt x="18" y="21"/>
                    <a:pt x="18" y="16"/>
                  </a:cubicBezTo>
                  <a:cubicBezTo>
                    <a:pt x="18" y="12"/>
                    <a:pt x="15" y="8"/>
                    <a:pt x="15" y="5"/>
                  </a:cubicBezTo>
                  <a:cubicBezTo>
                    <a:pt x="15" y="4"/>
                    <a:pt x="15" y="4"/>
                    <a:pt x="15" y="3"/>
                  </a:cubicBezTo>
                  <a:cubicBezTo>
                    <a:pt x="14" y="2"/>
                    <a:pt x="14" y="2"/>
                    <a:pt x="14" y="2"/>
                  </a:cubicBezTo>
                  <a:cubicBezTo>
                    <a:pt x="13" y="2"/>
                    <a:pt x="12" y="4"/>
                    <a:pt x="11" y="4"/>
                  </a:cubicBezTo>
                  <a:cubicBezTo>
                    <a:pt x="11" y="4"/>
                    <a:pt x="11" y="4"/>
                    <a:pt x="11" y="4"/>
                  </a:cubicBezTo>
                  <a:cubicBezTo>
                    <a:pt x="8" y="4"/>
                    <a:pt x="9"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5" name="Freeform 44"/>
            <p:cNvSpPr/>
            <p:nvPr/>
          </p:nvSpPr>
          <p:spPr bwMode="auto">
            <a:xfrm>
              <a:off x="9521826" y="4217988"/>
              <a:ext cx="41275" cy="71438"/>
            </a:xfrm>
            <a:custGeom>
              <a:avLst/>
              <a:gdLst>
                <a:gd name="T0" fmla="*/ 2 w 11"/>
                <a:gd name="T1" fmla="*/ 0 h 19"/>
                <a:gd name="T2" fmla="*/ 0 w 11"/>
                <a:gd name="T3" fmla="*/ 1 h 19"/>
                <a:gd name="T4" fmla="*/ 6 w 11"/>
                <a:gd name="T5" fmla="*/ 8 h 19"/>
                <a:gd name="T6" fmla="*/ 4 w 11"/>
                <a:gd name="T7" fmla="*/ 9 h 19"/>
                <a:gd name="T8" fmla="*/ 1 w 11"/>
                <a:gd name="T9" fmla="*/ 9 h 19"/>
                <a:gd name="T10" fmla="*/ 1 w 11"/>
                <a:gd name="T11" fmla="*/ 11 h 19"/>
                <a:gd name="T12" fmla="*/ 5 w 11"/>
                <a:gd name="T13" fmla="*/ 14 h 19"/>
                <a:gd name="T14" fmla="*/ 5 w 11"/>
                <a:gd name="T15" fmla="*/ 16 h 19"/>
                <a:gd name="T16" fmla="*/ 6 w 11"/>
                <a:gd name="T17" fmla="*/ 19 h 19"/>
                <a:gd name="T18" fmla="*/ 8 w 11"/>
                <a:gd name="T19" fmla="*/ 19 h 19"/>
                <a:gd name="T20" fmla="*/ 8 w 11"/>
                <a:gd name="T21" fmla="*/ 18 h 19"/>
                <a:gd name="T22" fmla="*/ 6 w 11"/>
                <a:gd name="T23" fmla="*/ 13 h 19"/>
                <a:gd name="T24" fmla="*/ 10 w 11"/>
                <a:gd name="T25" fmla="*/ 13 h 19"/>
                <a:gd name="T26" fmla="*/ 11 w 11"/>
                <a:gd name="T27" fmla="*/ 10 h 19"/>
                <a:gd name="T28" fmla="*/ 9 w 11"/>
                <a:gd name="T29" fmla="*/ 7 h 19"/>
                <a:gd name="T30" fmla="*/ 9 w 11"/>
                <a:gd name="T31" fmla="*/ 3 h 19"/>
                <a:gd name="T32" fmla="*/ 8 w 11"/>
                <a:gd name="T33" fmla="*/ 3 h 19"/>
                <a:gd name="T34" fmla="*/ 8 w 11"/>
                <a:gd name="T35" fmla="*/ 1 h 19"/>
                <a:gd name="T36" fmla="*/ 2 w 11"/>
                <a:gd name="T37" fmla="*/ 0 h 19"/>
                <a:gd name="T38" fmla="*/ 2 w 11"/>
                <a:gd name="T3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9">
                  <a:moveTo>
                    <a:pt x="2" y="0"/>
                  </a:moveTo>
                  <a:cubicBezTo>
                    <a:pt x="1" y="0"/>
                    <a:pt x="0" y="0"/>
                    <a:pt x="0" y="1"/>
                  </a:cubicBezTo>
                  <a:cubicBezTo>
                    <a:pt x="0" y="3"/>
                    <a:pt x="6" y="5"/>
                    <a:pt x="6" y="8"/>
                  </a:cubicBezTo>
                  <a:cubicBezTo>
                    <a:pt x="6" y="8"/>
                    <a:pt x="5" y="9"/>
                    <a:pt x="4" y="9"/>
                  </a:cubicBezTo>
                  <a:cubicBezTo>
                    <a:pt x="4" y="9"/>
                    <a:pt x="2" y="9"/>
                    <a:pt x="1" y="9"/>
                  </a:cubicBezTo>
                  <a:cubicBezTo>
                    <a:pt x="1" y="11"/>
                    <a:pt x="1" y="11"/>
                    <a:pt x="1" y="11"/>
                  </a:cubicBezTo>
                  <a:cubicBezTo>
                    <a:pt x="1" y="12"/>
                    <a:pt x="3" y="14"/>
                    <a:pt x="5" y="14"/>
                  </a:cubicBezTo>
                  <a:cubicBezTo>
                    <a:pt x="5" y="16"/>
                    <a:pt x="5" y="16"/>
                    <a:pt x="5" y="16"/>
                  </a:cubicBezTo>
                  <a:cubicBezTo>
                    <a:pt x="4" y="17"/>
                    <a:pt x="4" y="19"/>
                    <a:pt x="6" y="19"/>
                  </a:cubicBezTo>
                  <a:cubicBezTo>
                    <a:pt x="7" y="19"/>
                    <a:pt x="8" y="19"/>
                    <a:pt x="8" y="19"/>
                  </a:cubicBezTo>
                  <a:cubicBezTo>
                    <a:pt x="8" y="18"/>
                    <a:pt x="8" y="18"/>
                    <a:pt x="8" y="18"/>
                  </a:cubicBezTo>
                  <a:cubicBezTo>
                    <a:pt x="7" y="17"/>
                    <a:pt x="6" y="15"/>
                    <a:pt x="6" y="13"/>
                  </a:cubicBezTo>
                  <a:cubicBezTo>
                    <a:pt x="10" y="13"/>
                    <a:pt x="10" y="13"/>
                    <a:pt x="10" y="13"/>
                  </a:cubicBezTo>
                  <a:cubicBezTo>
                    <a:pt x="10" y="12"/>
                    <a:pt x="11" y="11"/>
                    <a:pt x="11" y="10"/>
                  </a:cubicBezTo>
                  <a:cubicBezTo>
                    <a:pt x="9" y="7"/>
                    <a:pt x="9" y="7"/>
                    <a:pt x="9" y="7"/>
                  </a:cubicBezTo>
                  <a:cubicBezTo>
                    <a:pt x="9" y="7"/>
                    <a:pt x="9" y="5"/>
                    <a:pt x="9" y="3"/>
                  </a:cubicBezTo>
                  <a:cubicBezTo>
                    <a:pt x="9" y="3"/>
                    <a:pt x="8" y="3"/>
                    <a:pt x="8" y="3"/>
                  </a:cubicBezTo>
                  <a:cubicBezTo>
                    <a:pt x="8" y="3"/>
                    <a:pt x="8" y="2"/>
                    <a:pt x="8" y="1"/>
                  </a:cubicBezTo>
                  <a:cubicBezTo>
                    <a:pt x="6" y="1"/>
                    <a:pt x="4" y="0"/>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6" name="Freeform 45"/>
            <p:cNvSpPr>
              <a:spLocks noEditPoints="1"/>
            </p:cNvSpPr>
            <p:nvPr/>
          </p:nvSpPr>
          <p:spPr bwMode="auto">
            <a:xfrm>
              <a:off x="9458326" y="4237038"/>
              <a:ext cx="33338" cy="44450"/>
            </a:xfrm>
            <a:custGeom>
              <a:avLst/>
              <a:gdLst>
                <a:gd name="T0" fmla="*/ 2 w 9"/>
                <a:gd name="T1" fmla="*/ 1 h 12"/>
                <a:gd name="T2" fmla="*/ 1 w 9"/>
                <a:gd name="T3" fmla="*/ 0 h 12"/>
                <a:gd name="T4" fmla="*/ 2 w 9"/>
                <a:gd name="T5" fmla="*/ 1 h 12"/>
                <a:gd name="T6" fmla="*/ 1 w 9"/>
                <a:gd name="T7" fmla="*/ 0 h 12"/>
                <a:gd name="T8" fmla="*/ 0 w 9"/>
                <a:gd name="T9" fmla="*/ 1 h 12"/>
                <a:gd name="T10" fmla="*/ 0 w 9"/>
                <a:gd name="T11" fmla="*/ 12 h 12"/>
                <a:gd name="T12" fmla="*/ 9 w 9"/>
                <a:gd name="T13" fmla="*/ 4 h 12"/>
                <a:gd name="T14" fmla="*/ 2 w 9"/>
                <a:gd name="T15" fmla="*/ 1 h 12"/>
                <a:gd name="T16" fmla="*/ 1 w 9"/>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2">
                  <a:moveTo>
                    <a:pt x="2" y="1"/>
                  </a:moveTo>
                  <a:cubicBezTo>
                    <a:pt x="2" y="0"/>
                    <a:pt x="2" y="0"/>
                    <a:pt x="1" y="0"/>
                  </a:cubicBezTo>
                  <a:cubicBezTo>
                    <a:pt x="2" y="1"/>
                    <a:pt x="2" y="1"/>
                    <a:pt x="2" y="1"/>
                  </a:cubicBezTo>
                  <a:moveTo>
                    <a:pt x="1" y="0"/>
                  </a:moveTo>
                  <a:cubicBezTo>
                    <a:pt x="1" y="0"/>
                    <a:pt x="0" y="1"/>
                    <a:pt x="0" y="1"/>
                  </a:cubicBezTo>
                  <a:cubicBezTo>
                    <a:pt x="0" y="3"/>
                    <a:pt x="1" y="8"/>
                    <a:pt x="0" y="12"/>
                  </a:cubicBezTo>
                  <a:cubicBezTo>
                    <a:pt x="3" y="11"/>
                    <a:pt x="9" y="9"/>
                    <a:pt x="9" y="4"/>
                  </a:cubicBezTo>
                  <a:cubicBezTo>
                    <a:pt x="9" y="3"/>
                    <a:pt x="4" y="2"/>
                    <a:pt x="2" y="1"/>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7" name="Freeform 46"/>
            <p:cNvSpPr/>
            <p:nvPr/>
          </p:nvSpPr>
          <p:spPr bwMode="auto">
            <a:xfrm>
              <a:off x="9475788" y="4267200"/>
              <a:ext cx="34925" cy="55563"/>
            </a:xfrm>
            <a:custGeom>
              <a:avLst/>
              <a:gdLst>
                <a:gd name="T0" fmla="*/ 6 w 9"/>
                <a:gd name="T1" fmla="*/ 0 h 15"/>
                <a:gd name="T2" fmla="*/ 5 w 9"/>
                <a:gd name="T3" fmla="*/ 0 h 15"/>
                <a:gd name="T4" fmla="*/ 2 w 9"/>
                <a:gd name="T5" fmla="*/ 7 h 15"/>
                <a:gd name="T6" fmla="*/ 2 w 9"/>
                <a:gd name="T7" fmla="*/ 7 h 15"/>
                <a:gd name="T8" fmla="*/ 0 w 9"/>
                <a:gd name="T9" fmla="*/ 9 h 15"/>
                <a:gd name="T10" fmla="*/ 6 w 9"/>
                <a:gd name="T11" fmla="*/ 15 h 15"/>
                <a:gd name="T12" fmla="*/ 7 w 9"/>
                <a:gd name="T13" fmla="*/ 14 h 15"/>
                <a:gd name="T14" fmla="*/ 6 w 9"/>
                <a:gd name="T15" fmla="*/ 11 h 15"/>
                <a:gd name="T16" fmla="*/ 9 w 9"/>
                <a:gd name="T17" fmla="*/ 3 h 15"/>
                <a:gd name="T18" fmla="*/ 6 w 9"/>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5">
                  <a:moveTo>
                    <a:pt x="6" y="0"/>
                  </a:moveTo>
                  <a:cubicBezTo>
                    <a:pt x="6" y="0"/>
                    <a:pt x="6" y="0"/>
                    <a:pt x="5" y="0"/>
                  </a:cubicBezTo>
                  <a:cubicBezTo>
                    <a:pt x="4" y="0"/>
                    <a:pt x="2" y="6"/>
                    <a:pt x="2" y="7"/>
                  </a:cubicBezTo>
                  <a:cubicBezTo>
                    <a:pt x="2" y="7"/>
                    <a:pt x="2" y="7"/>
                    <a:pt x="2" y="7"/>
                  </a:cubicBezTo>
                  <a:cubicBezTo>
                    <a:pt x="2" y="7"/>
                    <a:pt x="0" y="8"/>
                    <a:pt x="0" y="9"/>
                  </a:cubicBezTo>
                  <a:cubicBezTo>
                    <a:pt x="0" y="10"/>
                    <a:pt x="5" y="15"/>
                    <a:pt x="6" y="15"/>
                  </a:cubicBezTo>
                  <a:cubicBezTo>
                    <a:pt x="6" y="15"/>
                    <a:pt x="7" y="14"/>
                    <a:pt x="7" y="14"/>
                  </a:cubicBezTo>
                  <a:cubicBezTo>
                    <a:pt x="7" y="12"/>
                    <a:pt x="6" y="13"/>
                    <a:pt x="6" y="11"/>
                  </a:cubicBezTo>
                  <a:cubicBezTo>
                    <a:pt x="6" y="8"/>
                    <a:pt x="9" y="6"/>
                    <a:pt x="9" y="3"/>
                  </a:cubicBezTo>
                  <a:cubicBezTo>
                    <a:pt x="9" y="1"/>
                    <a:pt x="8"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8" name="Freeform 47"/>
            <p:cNvSpPr/>
            <p:nvPr/>
          </p:nvSpPr>
          <p:spPr bwMode="auto">
            <a:xfrm>
              <a:off x="9505951" y="4267200"/>
              <a:ext cx="15875" cy="36513"/>
            </a:xfrm>
            <a:custGeom>
              <a:avLst/>
              <a:gdLst>
                <a:gd name="T0" fmla="*/ 2 w 4"/>
                <a:gd name="T1" fmla="*/ 0 h 10"/>
                <a:gd name="T2" fmla="*/ 0 w 4"/>
                <a:gd name="T3" fmla="*/ 10 h 10"/>
                <a:gd name="T4" fmla="*/ 1 w 4"/>
                <a:gd name="T5" fmla="*/ 10 h 10"/>
                <a:gd name="T6" fmla="*/ 4 w 4"/>
                <a:gd name="T7" fmla="*/ 0 h 10"/>
                <a:gd name="T8" fmla="*/ 2 w 4"/>
                <a:gd name="T9" fmla="*/ 0 h 10"/>
              </a:gdLst>
              <a:ahLst/>
              <a:cxnLst>
                <a:cxn ang="0">
                  <a:pos x="T0" y="T1"/>
                </a:cxn>
                <a:cxn ang="0">
                  <a:pos x="T2" y="T3"/>
                </a:cxn>
                <a:cxn ang="0">
                  <a:pos x="T4" y="T5"/>
                </a:cxn>
                <a:cxn ang="0">
                  <a:pos x="T6" y="T7"/>
                </a:cxn>
                <a:cxn ang="0">
                  <a:pos x="T8" y="T9"/>
                </a:cxn>
              </a:cxnLst>
              <a:rect l="0" t="0" r="r" b="b"/>
              <a:pathLst>
                <a:path w="4" h="10">
                  <a:moveTo>
                    <a:pt x="2" y="0"/>
                  </a:moveTo>
                  <a:cubicBezTo>
                    <a:pt x="2" y="5"/>
                    <a:pt x="0" y="7"/>
                    <a:pt x="0" y="10"/>
                  </a:cubicBezTo>
                  <a:cubicBezTo>
                    <a:pt x="1" y="10"/>
                    <a:pt x="1" y="10"/>
                    <a:pt x="1" y="10"/>
                  </a:cubicBezTo>
                  <a:cubicBezTo>
                    <a:pt x="1" y="6"/>
                    <a:pt x="4" y="5"/>
                    <a:pt x="4" y="0"/>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9" name="Freeform 48"/>
            <p:cNvSpPr/>
            <p:nvPr/>
          </p:nvSpPr>
          <p:spPr bwMode="auto">
            <a:xfrm>
              <a:off x="9513888" y="4292600"/>
              <a:ext cx="22225" cy="15875"/>
            </a:xfrm>
            <a:custGeom>
              <a:avLst/>
              <a:gdLst>
                <a:gd name="T0" fmla="*/ 2 w 6"/>
                <a:gd name="T1" fmla="*/ 0 h 4"/>
                <a:gd name="T2" fmla="*/ 0 w 6"/>
                <a:gd name="T3" fmla="*/ 3 h 4"/>
                <a:gd name="T4" fmla="*/ 1 w 6"/>
                <a:gd name="T5" fmla="*/ 4 h 4"/>
                <a:gd name="T6" fmla="*/ 2 w 6"/>
                <a:gd name="T7" fmla="*/ 4 h 4"/>
                <a:gd name="T8" fmla="*/ 6 w 6"/>
                <a:gd name="T9" fmla="*/ 0 h 4"/>
                <a:gd name="T10" fmla="*/ 4 w 6"/>
                <a:gd name="T11" fmla="*/ 0 h 4"/>
                <a:gd name="T12" fmla="*/ 2 w 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2" y="0"/>
                  </a:moveTo>
                  <a:cubicBezTo>
                    <a:pt x="2" y="1"/>
                    <a:pt x="0" y="2"/>
                    <a:pt x="0" y="3"/>
                  </a:cubicBezTo>
                  <a:cubicBezTo>
                    <a:pt x="0" y="4"/>
                    <a:pt x="1" y="4"/>
                    <a:pt x="1" y="4"/>
                  </a:cubicBezTo>
                  <a:cubicBezTo>
                    <a:pt x="1" y="4"/>
                    <a:pt x="2" y="4"/>
                    <a:pt x="2" y="4"/>
                  </a:cubicBezTo>
                  <a:cubicBezTo>
                    <a:pt x="4" y="4"/>
                    <a:pt x="6" y="2"/>
                    <a:pt x="6" y="0"/>
                  </a:cubicBezTo>
                  <a:cubicBezTo>
                    <a:pt x="5" y="0"/>
                    <a:pt x="5" y="0"/>
                    <a:pt x="4" y="0"/>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0" name="Freeform 49"/>
            <p:cNvSpPr/>
            <p:nvPr/>
          </p:nvSpPr>
          <p:spPr bwMode="auto">
            <a:xfrm>
              <a:off x="9491663" y="4217988"/>
              <a:ext cx="22225" cy="22225"/>
            </a:xfrm>
            <a:custGeom>
              <a:avLst/>
              <a:gdLst>
                <a:gd name="T0" fmla="*/ 0 w 6"/>
                <a:gd name="T1" fmla="*/ 0 h 6"/>
                <a:gd name="T2" fmla="*/ 0 w 6"/>
                <a:gd name="T3" fmla="*/ 3 h 6"/>
                <a:gd name="T4" fmla="*/ 0 w 6"/>
                <a:gd name="T5" fmla="*/ 3 h 6"/>
                <a:gd name="T6" fmla="*/ 1 w 6"/>
                <a:gd name="T7" fmla="*/ 3 h 6"/>
                <a:gd name="T8" fmla="*/ 2 w 6"/>
                <a:gd name="T9" fmla="*/ 3 h 6"/>
                <a:gd name="T10" fmla="*/ 3 w 6"/>
                <a:gd name="T11" fmla="*/ 3 h 6"/>
                <a:gd name="T12" fmla="*/ 6 w 6"/>
                <a:gd name="T13" fmla="*/ 6 h 6"/>
                <a:gd name="T14" fmla="*/ 6 w 6"/>
                <a:gd name="T15" fmla="*/ 6 h 6"/>
                <a:gd name="T16" fmla="*/ 2 w 6"/>
                <a:gd name="T17" fmla="*/ 0 h 6"/>
                <a:gd name="T18" fmla="*/ 0 w 6"/>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6">
                  <a:moveTo>
                    <a:pt x="0" y="0"/>
                  </a:moveTo>
                  <a:cubicBezTo>
                    <a:pt x="0" y="1"/>
                    <a:pt x="0" y="2"/>
                    <a:pt x="0" y="3"/>
                  </a:cubicBezTo>
                  <a:cubicBezTo>
                    <a:pt x="0" y="3"/>
                    <a:pt x="0" y="3"/>
                    <a:pt x="0" y="3"/>
                  </a:cubicBezTo>
                  <a:cubicBezTo>
                    <a:pt x="0" y="3"/>
                    <a:pt x="1" y="3"/>
                    <a:pt x="1" y="3"/>
                  </a:cubicBezTo>
                  <a:cubicBezTo>
                    <a:pt x="1" y="3"/>
                    <a:pt x="2" y="3"/>
                    <a:pt x="2" y="3"/>
                  </a:cubicBezTo>
                  <a:cubicBezTo>
                    <a:pt x="2" y="3"/>
                    <a:pt x="3" y="3"/>
                    <a:pt x="3" y="3"/>
                  </a:cubicBezTo>
                  <a:cubicBezTo>
                    <a:pt x="3" y="4"/>
                    <a:pt x="5" y="6"/>
                    <a:pt x="6" y="6"/>
                  </a:cubicBezTo>
                  <a:cubicBezTo>
                    <a:pt x="6" y="6"/>
                    <a:pt x="6" y="6"/>
                    <a:pt x="6" y="6"/>
                  </a:cubicBezTo>
                  <a:cubicBezTo>
                    <a:pt x="6" y="3"/>
                    <a:pt x="3" y="2"/>
                    <a:pt x="2"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1" name="Freeform 50"/>
            <p:cNvSpPr/>
            <p:nvPr/>
          </p:nvSpPr>
          <p:spPr bwMode="auto">
            <a:xfrm>
              <a:off x="9409113" y="4187825"/>
              <a:ext cx="38100" cy="33338"/>
            </a:xfrm>
            <a:custGeom>
              <a:avLst/>
              <a:gdLst>
                <a:gd name="T0" fmla="*/ 0 w 10"/>
                <a:gd name="T1" fmla="*/ 0 h 9"/>
                <a:gd name="T2" fmla="*/ 8 w 10"/>
                <a:gd name="T3" fmla="*/ 9 h 9"/>
                <a:gd name="T4" fmla="*/ 9 w 10"/>
                <a:gd name="T5" fmla="*/ 4 h 9"/>
                <a:gd name="T6" fmla="*/ 3 w 10"/>
                <a:gd name="T7" fmla="*/ 0 h 9"/>
                <a:gd name="T8" fmla="*/ 0 w 10"/>
                <a:gd name="T9" fmla="*/ 0 h 9"/>
              </a:gdLst>
              <a:ahLst/>
              <a:cxnLst>
                <a:cxn ang="0">
                  <a:pos x="T0" y="T1"/>
                </a:cxn>
                <a:cxn ang="0">
                  <a:pos x="T2" y="T3"/>
                </a:cxn>
                <a:cxn ang="0">
                  <a:pos x="T4" y="T5"/>
                </a:cxn>
                <a:cxn ang="0">
                  <a:pos x="T6" y="T7"/>
                </a:cxn>
                <a:cxn ang="0">
                  <a:pos x="T8" y="T9"/>
                </a:cxn>
              </a:cxnLst>
              <a:rect l="0" t="0" r="r" b="b"/>
              <a:pathLst>
                <a:path w="10" h="9">
                  <a:moveTo>
                    <a:pt x="0" y="0"/>
                  </a:moveTo>
                  <a:cubicBezTo>
                    <a:pt x="0" y="0"/>
                    <a:pt x="6" y="9"/>
                    <a:pt x="8" y="9"/>
                  </a:cubicBezTo>
                  <a:cubicBezTo>
                    <a:pt x="9" y="9"/>
                    <a:pt x="10" y="6"/>
                    <a:pt x="9" y="4"/>
                  </a:cubicBezTo>
                  <a:cubicBezTo>
                    <a:pt x="9" y="1"/>
                    <a:pt x="6" y="2"/>
                    <a:pt x="3"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2" name="Freeform 51"/>
            <p:cNvSpPr/>
            <p:nvPr/>
          </p:nvSpPr>
          <p:spPr bwMode="auto">
            <a:xfrm>
              <a:off x="9447213" y="4191000"/>
              <a:ext cx="11113" cy="4763"/>
            </a:xfrm>
            <a:custGeom>
              <a:avLst/>
              <a:gdLst>
                <a:gd name="T0" fmla="*/ 2 w 3"/>
                <a:gd name="T1" fmla="*/ 0 h 1"/>
                <a:gd name="T2" fmla="*/ 0 w 3"/>
                <a:gd name="T3" fmla="*/ 0 h 1"/>
                <a:gd name="T4" fmla="*/ 1 w 3"/>
                <a:gd name="T5" fmla="*/ 1 h 1"/>
                <a:gd name="T6" fmla="*/ 3 w 3"/>
                <a:gd name="T7" fmla="*/ 0 h 1"/>
                <a:gd name="T8" fmla="*/ 2 w 3"/>
                <a:gd name="T9" fmla="*/ 0 h 1"/>
              </a:gdLst>
              <a:ahLst/>
              <a:cxnLst>
                <a:cxn ang="0">
                  <a:pos x="T0" y="T1"/>
                </a:cxn>
                <a:cxn ang="0">
                  <a:pos x="T2" y="T3"/>
                </a:cxn>
                <a:cxn ang="0">
                  <a:pos x="T4" y="T5"/>
                </a:cxn>
                <a:cxn ang="0">
                  <a:pos x="T6" y="T7"/>
                </a:cxn>
                <a:cxn ang="0">
                  <a:pos x="T8" y="T9"/>
                </a:cxn>
              </a:cxnLst>
              <a:rect l="0" t="0" r="r" b="b"/>
              <a:pathLst>
                <a:path w="3" h="1">
                  <a:moveTo>
                    <a:pt x="2" y="0"/>
                  </a:moveTo>
                  <a:cubicBezTo>
                    <a:pt x="1" y="0"/>
                    <a:pt x="1" y="0"/>
                    <a:pt x="0" y="0"/>
                  </a:cubicBezTo>
                  <a:cubicBezTo>
                    <a:pt x="0" y="1"/>
                    <a:pt x="1" y="1"/>
                    <a:pt x="1" y="1"/>
                  </a:cubicBezTo>
                  <a:cubicBezTo>
                    <a:pt x="2" y="1"/>
                    <a:pt x="3"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3" name="Freeform 52"/>
            <p:cNvSpPr/>
            <p:nvPr/>
          </p:nvSpPr>
          <p:spPr bwMode="auto">
            <a:xfrm>
              <a:off x="9393238" y="3808413"/>
              <a:ext cx="68263" cy="93663"/>
            </a:xfrm>
            <a:custGeom>
              <a:avLst/>
              <a:gdLst>
                <a:gd name="T0" fmla="*/ 11 w 18"/>
                <a:gd name="T1" fmla="*/ 0 h 25"/>
                <a:gd name="T2" fmla="*/ 1 w 18"/>
                <a:gd name="T3" fmla="*/ 17 h 25"/>
                <a:gd name="T4" fmla="*/ 5 w 18"/>
                <a:gd name="T5" fmla="*/ 25 h 25"/>
                <a:gd name="T6" fmla="*/ 11 w 18"/>
                <a:gd name="T7" fmla="*/ 0 h 25"/>
              </a:gdLst>
              <a:ahLst/>
              <a:cxnLst>
                <a:cxn ang="0">
                  <a:pos x="T0" y="T1"/>
                </a:cxn>
                <a:cxn ang="0">
                  <a:pos x="T2" y="T3"/>
                </a:cxn>
                <a:cxn ang="0">
                  <a:pos x="T4" y="T5"/>
                </a:cxn>
                <a:cxn ang="0">
                  <a:pos x="T6" y="T7"/>
                </a:cxn>
              </a:cxnLst>
              <a:rect l="0" t="0" r="r" b="b"/>
              <a:pathLst>
                <a:path w="18" h="25">
                  <a:moveTo>
                    <a:pt x="11" y="0"/>
                  </a:moveTo>
                  <a:cubicBezTo>
                    <a:pt x="7" y="0"/>
                    <a:pt x="1" y="11"/>
                    <a:pt x="1" y="17"/>
                  </a:cubicBezTo>
                  <a:cubicBezTo>
                    <a:pt x="1" y="21"/>
                    <a:pt x="0" y="25"/>
                    <a:pt x="5" y="25"/>
                  </a:cubicBezTo>
                  <a:cubicBezTo>
                    <a:pt x="11" y="25"/>
                    <a:pt x="18" y="0"/>
                    <a:pt x="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4" name="Freeform 53"/>
            <p:cNvSpPr/>
            <p:nvPr/>
          </p:nvSpPr>
          <p:spPr bwMode="auto">
            <a:xfrm>
              <a:off x="9040813" y="3973513"/>
              <a:ext cx="79375" cy="63500"/>
            </a:xfrm>
            <a:custGeom>
              <a:avLst/>
              <a:gdLst>
                <a:gd name="T0" fmla="*/ 17 w 21"/>
                <a:gd name="T1" fmla="*/ 0 h 17"/>
                <a:gd name="T2" fmla="*/ 2 w 21"/>
                <a:gd name="T3" fmla="*/ 7 h 17"/>
                <a:gd name="T4" fmla="*/ 2 w 21"/>
                <a:gd name="T5" fmla="*/ 11 h 17"/>
                <a:gd name="T6" fmla="*/ 8 w 21"/>
                <a:gd name="T7" fmla="*/ 17 h 17"/>
                <a:gd name="T8" fmla="*/ 21 w 21"/>
                <a:gd name="T9" fmla="*/ 4 h 17"/>
                <a:gd name="T10" fmla="*/ 17 w 21"/>
                <a:gd name="T11" fmla="*/ 0 h 17"/>
              </a:gdLst>
              <a:ahLst/>
              <a:cxnLst>
                <a:cxn ang="0">
                  <a:pos x="T0" y="T1"/>
                </a:cxn>
                <a:cxn ang="0">
                  <a:pos x="T2" y="T3"/>
                </a:cxn>
                <a:cxn ang="0">
                  <a:pos x="T4" y="T5"/>
                </a:cxn>
                <a:cxn ang="0">
                  <a:pos x="T6" y="T7"/>
                </a:cxn>
                <a:cxn ang="0">
                  <a:pos x="T8" y="T9"/>
                </a:cxn>
                <a:cxn ang="0">
                  <a:pos x="T10" y="T11"/>
                </a:cxn>
              </a:cxnLst>
              <a:rect l="0" t="0" r="r" b="b"/>
              <a:pathLst>
                <a:path w="21" h="17">
                  <a:moveTo>
                    <a:pt x="17" y="0"/>
                  </a:moveTo>
                  <a:cubicBezTo>
                    <a:pt x="14" y="0"/>
                    <a:pt x="4" y="7"/>
                    <a:pt x="2" y="7"/>
                  </a:cubicBezTo>
                  <a:cubicBezTo>
                    <a:pt x="0" y="7"/>
                    <a:pt x="2" y="9"/>
                    <a:pt x="2" y="11"/>
                  </a:cubicBezTo>
                  <a:cubicBezTo>
                    <a:pt x="2" y="15"/>
                    <a:pt x="4" y="17"/>
                    <a:pt x="8" y="17"/>
                  </a:cubicBezTo>
                  <a:cubicBezTo>
                    <a:pt x="12" y="17"/>
                    <a:pt x="21" y="8"/>
                    <a:pt x="21" y="4"/>
                  </a:cubicBezTo>
                  <a:cubicBezTo>
                    <a:pt x="21" y="2"/>
                    <a:pt x="19" y="0"/>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5" name="Freeform 54"/>
            <p:cNvSpPr/>
            <p:nvPr/>
          </p:nvSpPr>
          <p:spPr bwMode="auto">
            <a:xfrm>
              <a:off x="8718551" y="3868738"/>
              <a:ext cx="352425" cy="682625"/>
            </a:xfrm>
            <a:custGeom>
              <a:avLst/>
              <a:gdLst>
                <a:gd name="T0" fmla="*/ 51 w 94"/>
                <a:gd name="T1" fmla="*/ 5 h 182"/>
                <a:gd name="T2" fmla="*/ 41 w 94"/>
                <a:gd name="T3" fmla="*/ 4 h 182"/>
                <a:gd name="T4" fmla="*/ 33 w 94"/>
                <a:gd name="T5" fmla="*/ 6 h 182"/>
                <a:gd name="T6" fmla="*/ 33 w 94"/>
                <a:gd name="T7" fmla="*/ 13 h 182"/>
                <a:gd name="T8" fmla="*/ 32 w 94"/>
                <a:gd name="T9" fmla="*/ 16 h 182"/>
                <a:gd name="T10" fmla="*/ 28 w 94"/>
                <a:gd name="T11" fmla="*/ 13 h 182"/>
                <a:gd name="T12" fmla="*/ 11 w 94"/>
                <a:gd name="T13" fmla="*/ 28 h 182"/>
                <a:gd name="T14" fmla="*/ 0 w 94"/>
                <a:gd name="T15" fmla="*/ 42 h 182"/>
                <a:gd name="T16" fmla="*/ 5 w 94"/>
                <a:gd name="T17" fmla="*/ 50 h 182"/>
                <a:gd name="T18" fmla="*/ 7 w 94"/>
                <a:gd name="T19" fmla="*/ 63 h 182"/>
                <a:gd name="T20" fmla="*/ 5 w 94"/>
                <a:gd name="T21" fmla="*/ 68 h 182"/>
                <a:gd name="T22" fmla="*/ 4 w 94"/>
                <a:gd name="T23" fmla="*/ 71 h 182"/>
                <a:gd name="T24" fmla="*/ 15 w 94"/>
                <a:gd name="T25" fmla="*/ 95 h 182"/>
                <a:gd name="T26" fmla="*/ 13 w 94"/>
                <a:gd name="T27" fmla="*/ 98 h 182"/>
                <a:gd name="T28" fmla="*/ 7 w 94"/>
                <a:gd name="T29" fmla="*/ 112 h 182"/>
                <a:gd name="T30" fmla="*/ 6 w 94"/>
                <a:gd name="T31" fmla="*/ 112 h 182"/>
                <a:gd name="T32" fmla="*/ 5 w 94"/>
                <a:gd name="T33" fmla="*/ 124 h 182"/>
                <a:gd name="T34" fmla="*/ 8 w 94"/>
                <a:gd name="T35" fmla="*/ 124 h 182"/>
                <a:gd name="T36" fmla="*/ 23 w 94"/>
                <a:gd name="T37" fmla="*/ 159 h 182"/>
                <a:gd name="T38" fmla="*/ 48 w 94"/>
                <a:gd name="T39" fmla="*/ 182 h 182"/>
                <a:gd name="T40" fmla="*/ 53 w 94"/>
                <a:gd name="T41" fmla="*/ 181 h 182"/>
                <a:gd name="T42" fmla="*/ 45 w 94"/>
                <a:gd name="T43" fmla="*/ 162 h 182"/>
                <a:gd name="T44" fmla="*/ 22 w 94"/>
                <a:gd name="T45" fmla="*/ 133 h 182"/>
                <a:gd name="T46" fmla="*/ 19 w 94"/>
                <a:gd name="T47" fmla="*/ 124 h 182"/>
                <a:gd name="T48" fmla="*/ 18 w 94"/>
                <a:gd name="T49" fmla="*/ 92 h 182"/>
                <a:gd name="T50" fmla="*/ 18 w 94"/>
                <a:gd name="T51" fmla="*/ 84 h 182"/>
                <a:gd name="T52" fmla="*/ 27 w 94"/>
                <a:gd name="T53" fmla="*/ 91 h 182"/>
                <a:gd name="T54" fmla="*/ 46 w 94"/>
                <a:gd name="T55" fmla="*/ 104 h 182"/>
                <a:gd name="T56" fmla="*/ 58 w 94"/>
                <a:gd name="T57" fmla="*/ 114 h 182"/>
                <a:gd name="T58" fmla="*/ 59 w 94"/>
                <a:gd name="T59" fmla="*/ 124 h 182"/>
                <a:gd name="T60" fmla="*/ 66 w 94"/>
                <a:gd name="T61" fmla="*/ 114 h 182"/>
                <a:gd name="T62" fmla="*/ 73 w 94"/>
                <a:gd name="T63" fmla="*/ 110 h 182"/>
                <a:gd name="T64" fmla="*/ 94 w 94"/>
                <a:gd name="T65" fmla="*/ 87 h 182"/>
                <a:gd name="T66" fmla="*/ 66 w 94"/>
                <a:gd name="T67" fmla="*/ 42 h 182"/>
                <a:gd name="T68" fmla="*/ 83 w 94"/>
                <a:gd name="T69" fmla="*/ 15 h 182"/>
                <a:gd name="T70" fmla="*/ 61 w 94"/>
                <a:gd name="T71"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4" h="182">
                  <a:moveTo>
                    <a:pt x="61" y="0"/>
                  </a:moveTo>
                  <a:cubicBezTo>
                    <a:pt x="57" y="0"/>
                    <a:pt x="55" y="5"/>
                    <a:pt x="51" y="5"/>
                  </a:cubicBezTo>
                  <a:cubicBezTo>
                    <a:pt x="51" y="5"/>
                    <a:pt x="50" y="5"/>
                    <a:pt x="50" y="4"/>
                  </a:cubicBezTo>
                  <a:cubicBezTo>
                    <a:pt x="41" y="4"/>
                    <a:pt x="41" y="4"/>
                    <a:pt x="41" y="4"/>
                  </a:cubicBezTo>
                  <a:cubicBezTo>
                    <a:pt x="41" y="4"/>
                    <a:pt x="40" y="4"/>
                    <a:pt x="40" y="4"/>
                  </a:cubicBezTo>
                  <a:cubicBezTo>
                    <a:pt x="39" y="4"/>
                    <a:pt x="33" y="6"/>
                    <a:pt x="33" y="6"/>
                  </a:cubicBezTo>
                  <a:cubicBezTo>
                    <a:pt x="33" y="9"/>
                    <a:pt x="33" y="11"/>
                    <a:pt x="33" y="13"/>
                  </a:cubicBezTo>
                  <a:cubicBezTo>
                    <a:pt x="33" y="13"/>
                    <a:pt x="33" y="13"/>
                    <a:pt x="33" y="13"/>
                  </a:cubicBezTo>
                  <a:cubicBezTo>
                    <a:pt x="33" y="13"/>
                    <a:pt x="33" y="13"/>
                    <a:pt x="33" y="13"/>
                  </a:cubicBezTo>
                  <a:cubicBezTo>
                    <a:pt x="33" y="14"/>
                    <a:pt x="32" y="16"/>
                    <a:pt x="32" y="16"/>
                  </a:cubicBezTo>
                  <a:cubicBezTo>
                    <a:pt x="31" y="16"/>
                    <a:pt x="30" y="15"/>
                    <a:pt x="30" y="13"/>
                  </a:cubicBezTo>
                  <a:cubicBezTo>
                    <a:pt x="28" y="13"/>
                    <a:pt x="28" y="13"/>
                    <a:pt x="28" y="13"/>
                  </a:cubicBezTo>
                  <a:cubicBezTo>
                    <a:pt x="28" y="13"/>
                    <a:pt x="28" y="13"/>
                    <a:pt x="28" y="13"/>
                  </a:cubicBezTo>
                  <a:cubicBezTo>
                    <a:pt x="22" y="21"/>
                    <a:pt x="18" y="24"/>
                    <a:pt x="11" y="28"/>
                  </a:cubicBezTo>
                  <a:cubicBezTo>
                    <a:pt x="9" y="30"/>
                    <a:pt x="6" y="29"/>
                    <a:pt x="4" y="30"/>
                  </a:cubicBezTo>
                  <a:cubicBezTo>
                    <a:pt x="1" y="33"/>
                    <a:pt x="0" y="37"/>
                    <a:pt x="0" y="42"/>
                  </a:cubicBezTo>
                  <a:cubicBezTo>
                    <a:pt x="0" y="42"/>
                    <a:pt x="0" y="42"/>
                    <a:pt x="0" y="42"/>
                  </a:cubicBezTo>
                  <a:cubicBezTo>
                    <a:pt x="0" y="48"/>
                    <a:pt x="3" y="48"/>
                    <a:pt x="5" y="50"/>
                  </a:cubicBezTo>
                  <a:cubicBezTo>
                    <a:pt x="7" y="53"/>
                    <a:pt x="7" y="59"/>
                    <a:pt x="7" y="63"/>
                  </a:cubicBezTo>
                  <a:cubicBezTo>
                    <a:pt x="7" y="63"/>
                    <a:pt x="7" y="63"/>
                    <a:pt x="7" y="63"/>
                  </a:cubicBezTo>
                  <a:cubicBezTo>
                    <a:pt x="7" y="65"/>
                    <a:pt x="5" y="68"/>
                    <a:pt x="5" y="69"/>
                  </a:cubicBezTo>
                  <a:cubicBezTo>
                    <a:pt x="5" y="68"/>
                    <a:pt x="5" y="68"/>
                    <a:pt x="5" y="68"/>
                  </a:cubicBezTo>
                  <a:cubicBezTo>
                    <a:pt x="5" y="69"/>
                    <a:pt x="4" y="70"/>
                    <a:pt x="4" y="71"/>
                  </a:cubicBezTo>
                  <a:cubicBezTo>
                    <a:pt x="4" y="71"/>
                    <a:pt x="4" y="71"/>
                    <a:pt x="4" y="71"/>
                  </a:cubicBezTo>
                  <a:cubicBezTo>
                    <a:pt x="4" y="74"/>
                    <a:pt x="7" y="75"/>
                    <a:pt x="9" y="77"/>
                  </a:cubicBezTo>
                  <a:cubicBezTo>
                    <a:pt x="11" y="79"/>
                    <a:pt x="15" y="93"/>
                    <a:pt x="15" y="95"/>
                  </a:cubicBezTo>
                  <a:cubicBezTo>
                    <a:pt x="15" y="95"/>
                    <a:pt x="15" y="95"/>
                    <a:pt x="15" y="95"/>
                  </a:cubicBezTo>
                  <a:cubicBezTo>
                    <a:pt x="15" y="96"/>
                    <a:pt x="13" y="97"/>
                    <a:pt x="13" y="98"/>
                  </a:cubicBezTo>
                  <a:cubicBezTo>
                    <a:pt x="10" y="104"/>
                    <a:pt x="10" y="107"/>
                    <a:pt x="7" y="112"/>
                  </a:cubicBezTo>
                  <a:cubicBezTo>
                    <a:pt x="7" y="112"/>
                    <a:pt x="7" y="112"/>
                    <a:pt x="7" y="112"/>
                  </a:cubicBezTo>
                  <a:cubicBezTo>
                    <a:pt x="7" y="112"/>
                    <a:pt x="7" y="112"/>
                    <a:pt x="7" y="112"/>
                  </a:cubicBezTo>
                  <a:cubicBezTo>
                    <a:pt x="6" y="112"/>
                    <a:pt x="6" y="112"/>
                    <a:pt x="6" y="112"/>
                  </a:cubicBezTo>
                  <a:cubicBezTo>
                    <a:pt x="5" y="116"/>
                    <a:pt x="5" y="118"/>
                    <a:pt x="5" y="122"/>
                  </a:cubicBezTo>
                  <a:cubicBezTo>
                    <a:pt x="5" y="123"/>
                    <a:pt x="4" y="124"/>
                    <a:pt x="5" y="124"/>
                  </a:cubicBezTo>
                  <a:cubicBezTo>
                    <a:pt x="5" y="125"/>
                    <a:pt x="6" y="125"/>
                    <a:pt x="6" y="125"/>
                  </a:cubicBezTo>
                  <a:cubicBezTo>
                    <a:pt x="6" y="125"/>
                    <a:pt x="6" y="124"/>
                    <a:pt x="8" y="124"/>
                  </a:cubicBezTo>
                  <a:cubicBezTo>
                    <a:pt x="13" y="124"/>
                    <a:pt x="15" y="134"/>
                    <a:pt x="17" y="138"/>
                  </a:cubicBezTo>
                  <a:cubicBezTo>
                    <a:pt x="20" y="145"/>
                    <a:pt x="20" y="151"/>
                    <a:pt x="23" y="159"/>
                  </a:cubicBezTo>
                  <a:cubicBezTo>
                    <a:pt x="26" y="168"/>
                    <a:pt x="34" y="177"/>
                    <a:pt x="43" y="180"/>
                  </a:cubicBezTo>
                  <a:cubicBezTo>
                    <a:pt x="45" y="180"/>
                    <a:pt x="45" y="182"/>
                    <a:pt x="48" y="182"/>
                  </a:cubicBezTo>
                  <a:cubicBezTo>
                    <a:pt x="49" y="182"/>
                    <a:pt x="49" y="181"/>
                    <a:pt x="50" y="181"/>
                  </a:cubicBezTo>
                  <a:cubicBezTo>
                    <a:pt x="51" y="181"/>
                    <a:pt x="51" y="181"/>
                    <a:pt x="53" y="181"/>
                  </a:cubicBezTo>
                  <a:cubicBezTo>
                    <a:pt x="52" y="178"/>
                    <a:pt x="52" y="176"/>
                    <a:pt x="51" y="173"/>
                  </a:cubicBezTo>
                  <a:cubicBezTo>
                    <a:pt x="50" y="169"/>
                    <a:pt x="45" y="168"/>
                    <a:pt x="45" y="162"/>
                  </a:cubicBezTo>
                  <a:cubicBezTo>
                    <a:pt x="45" y="160"/>
                    <a:pt x="47" y="160"/>
                    <a:pt x="47" y="157"/>
                  </a:cubicBezTo>
                  <a:cubicBezTo>
                    <a:pt x="47" y="143"/>
                    <a:pt x="30" y="141"/>
                    <a:pt x="22" y="133"/>
                  </a:cubicBezTo>
                  <a:cubicBezTo>
                    <a:pt x="20" y="131"/>
                    <a:pt x="20" y="126"/>
                    <a:pt x="19" y="124"/>
                  </a:cubicBezTo>
                  <a:cubicBezTo>
                    <a:pt x="19" y="124"/>
                    <a:pt x="19" y="124"/>
                    <a:pt x="19" y="124"/>
                  </a:cubicBezTo>
                  <a:cubicBezTo>
                    <a:pt x="19" y="116"/>
                    <a:pt x="10" y="120"/>
                    <a:pt x="10" y="111"/>
                  </a:cubicBezTo>
                  <a:cubicBezTo>
                    <a:pt x="10" y="103"/>
                    <a:pt x="18" y="101"/>
                    <a:pt x="18" y="92"/>
                  </a:cubicBezTo>
                  <a:cubicBezTo>
                    <a:pt x="18" y="90"/>
                    <a:pt x="17" y="89"/>
                    <a:pt x="17" y="87"/>
                  </a:cubicBezTo>
                  <a:cubicBezTo>
                    <a:pt x="17" y="85"/>
                    <a:pt x="16" y="84"/>
                    <a:pt x="18" y="84"/>
                  </a:cubicBezTo>
                  <a:cubicBezTo>
                    <a:pt x="22" y="84"/>
                    <a:pt x="25" y="84"/>
                    <a:pt x="26" y="87"/>
                  </a:cubicBezTo>
                  <a:cubicBezTo>
                    <a:pt x="26" y="87"/>
                    <a:pt x="27" y="91"/>
                    <a:pt x="27" y="91"/>
                  </a:cubicBezTo>
                  <a:cubicBezTo>
                    <a:pt x="32" y="92"/>
                    <a:pt x="36" y="93"/>
                    <a:pt x="40" y="97"/>
                  </a:cubicBezTo>
                  <a:cubicBezTo>
                    <a:pt x="43" y="100"/>
                    <a:pt x="40" y="104"/>
                    <a:pt x="46" y="104"/>
                  </a:cubicBezTo>
                  <a:cubicBezTo>
                    <a:pt x="46" y="109"/>
                    <a:pt x="52" y="110"/>
                    <a:pt x="56" y="110"/>
                  </a:cubicBezTo>
                  <a:cubicBezTo>
                    <a:pt x="57" y="112"/>
                    <a:pt x="57" y="114"/>
                    <a:pt x="58" y="114"/>
                  </a:cubicBezTo>
                  <a:cubicBezTo>
                    <a:pt x="57" y="115"/>
                    <a:pt x="57" y="116"/>
                    <a:pt x="57" y="118"/>
                  </a:cubicBezTo>
                  <a:cubicBezTo>
                    <a:pt x="57" y="120"/>
                    <a:pt x="58" y="124"/>
                    <a:pt x="59" y="124"/>
                  </a:cubicBezTo>
                  <a:cubicBezTo>
                    <a:pt x="61" y="124"/>
                    <a:pt x="66" y="120"/>
                    <a:pt x="66" y="117"/>
                  </a:cubicBezTo>
                  <a:cubicBezTo>
                    <a:pt x="66" y="117"/>
                    <a:pt x="66" y="116"/>
                    <a:pt x="66" y="114"/>
                  </a:cubicBezTo>
                  <a:cubicBezTo>
                    <a:pt x="66" y="115"/>
                    <a:pt x="66" y="116"/>
                    <a:pt x="67" y="116"/>
                  </a:cubicBezTo>
                  <a:cubicBezTo>
                    <a:pt x="71" y="116"/>
                    <a:pt x="70" y="112"/>
                    <a:pt x="73" y="110"/>
                  </a:cubicBezTo>
                  <a:cubicBezTo>
                    <a:pt x="81" y="106"/>
                    <a:pt x="82" y="103"/>
                    <a:pt x="91" y="101"/>
                  </a:cubicBezTo>
                  <a:cubicBezTo>
                    <a:pt x="91" y="96"/>
                    <a:pt x="94" y="93"/>
                    <a:pt x="94" y="87"/>
                  </a:cubicBezTo>
                  <a:cubicBezTo>
                    <a:pt x="94" y="77"/>
                    <a:pt x="90" y="65"/>
                    <a:pt x="83" y="60"/>
                  </a:cubicBezTo>
                  <a:cubicBezTo>
                    <a:pt x="76" y="56"/>
                    <a:pt x="73" y="48"/>
                    <a:pt x="66" y="42"/>
                  </a:cubicBezTo>
                  <a:cubicBezTo>
                    <a:pt x="65" y="41"/>
                    <a:pt x="64" y="40"/>
                    <a:pt x="64" y="38"/>
                  </a:cubicBezTo>
                  <a:cubicBezTo>
                    <a:pt x="64" y="25"/>
                    <a:pt x="78" y="23"/>
                    <a:pt x="83" y="15"/>
                  </a:cubicBezTo>
                  <a:cubicBezTo>
                    <a:pt x="79" y="13"/>
                    <a:pt x="73" y="11"/>
                    <a:pt x="73" y="3"/>
                  </a:cubicBezTo>
                  <a:cubicBezTo>
                    <a:pt x="69" y="3"/>
                    <a:pt x="66" y="0"/>
                    <a:pt x="6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6" name="Freeform 55"/>
            <p:cNvSpPr/>
            <p:nvPr/>
          </p:nvSpPr>
          <p:spPr bwMode="auto">
            <a:xfrm>
              <a:off x="8947151" y="4638675"/>
              <a:ext cx="49213" cy="49213"/>
            </a:xfrm>
            <a:custGeom>
              <a:avLst/>
              <a:gdLst>
                <a:gd name="T0" fmla="*/ 6 w 13"/>
                <a:gd name="T1" fmla="*/ 0 h 13"/>
                <a:gd name="T2" fmla="*/ 0 w 13"/>
                <a:gd name="T3" fmla="*/ 4 h 13"/>
                <a:gd name="T4" fmla="*/ 5 w 13"/>
                <a:gd name="T5" fmla="*/ 7 h 13"/>
                <a:gd name="T6" fmla="*/ 7 w 13"/>
                <a:gd name="T7" fmla="*/ 11 h 13"/>
                <a:gd name="T8" fmla="*/ 11 w 13"/>
                <a:gd name="T9" fmla="*/ 13 h 13"/>
                <a:gd name="T10" fmla="*/ 13 w 13"/>
                <a:gd name="T11" fmla="*/ 13 h 13"/>
                <a:gd name="T12" fmla="*/ 13 w 13"/>
                <a:gd name="T13" fmla="*/ 10 h 13"/>
                <a:gd name="T14" fmla="*/ 6 w 13"/>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3">
                  <a:moveTo>
                    <a:pt x="6" y="0"/>
                  </a:moveTo>
                  <a:cubicBezTo>
                    <a:pt x="4" y="1"/>
                    <a:pt x="0" y="3"/>
                    <a:pt x="0" y="4"/>
                  </a:cubicBezTo>
                  <a:cubicBezTo>
                    <a:pt x="0" y="6"/>
                    <a:pt x="4" y="5"/>
                    <a:pt x="5" y="7"/>
                  </a:cubicBezTo>
                  <a:cubicBezTo>
                    <a:pt x="6" y="8"/>
                    <a:pt x="7" y="11"/>
                    <a:pt x="7" y="11"/>
                  </a:cubicBezTo>
                  <a:cubicBezTo>
                    <a:pt x="8" y="11"/>
                    <a:pt x="9" y="13"/>
                    <a:pt x="11" y="13"/>
                  </a:cubicBezTo>
                  <a:cubicBezTo>
                    <a:pt x="12" y="13"/>
                    <a:pt x="12" y="13"/>
                    <a:pt x="13" y="13"/>
                  </a:cubicBezTo>
                  <a:cubicBezTo>
                    <a:pt x="13" y="12"/>
                    <a:pt x="13" y="11"/>
                    <a:pt x="13" y="10"/>
                  </a:cubicBezTo>
                  <a:cubicBezTo>
                    <a:pt x="9" y="10"/>
                    <a:pt x="7" y="5"/>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7" name="Freeform 56"/>
            <p:cNvSpPr/>
            <p:nvPr/>
          </p:nvSpPr>
          <p:spPr bwMode="auto">
            <a:xfrm>
              <a:off x="9021763" y="4675188"/>
              <a:ext cx="19050" cy="19050"/>
            </a:xfrm>
            <a:custGeom>
              <a:avLst/>
              <a:gdLst>
                <a:gd name="T0" fmla="*/ 3 w 5"/>
                <a:gd name="T1" fmla="*/ 0 h 5"/>
                <a:gd name="T2" fmla="*/ 0 w 5"/>
                <a:gd name="T3" fmla="*/ 0 h 5"/>
                <a:gd name="T4" fmla="*/ 0 w 5"/>
                <a:gd name="T5" fmla="*/ 1 h 5"/>
                <a:gd name="T6" fmla="*/ 2 w 5"/>
                <a:gd name="T7" fmla="*/ 5 h 5"/>
                <a:gd name="T8" fmla="*/ 5 w 5"/>
                <a:gd name="T9" fmla="*/ 1 h 5"/>
                <a:gd name="T10" fmla="*/ 3 w 5"/>
                <a:gd name="T11" fmla="*/ 0 h 5"/>
              </a:gdLst>
              <a:ahLst/>
              <a:cxnLst>
                <a:cxn ang="0">
                  <a:pos x="T0" y="T1"/>
                </a:cxn>
                <a:cxn ang="0">
                  <a:pos x="T2" y="T3"/>
                </a:cxn>
                <a:cxn ang="0">
                  <a:pos x="T4" y="T5"/>
                </a:cxn>
                <a:cxn ang="0">
                  <a:pos x="T6" y="T7"/>
                </a:cxn>
                <a:cxn ang="0">
                  <a:pos x="T8" y="T9"/>
                </a:cxn>
                <a:cxn ang="0">
                  <a:pos x="T10" y="T11"/>
                </a:cxn>
              </a:cxnLst>
              <a:rect l="0" t="0" r="r" b="b"/>
              <a:pathLst>
                <a:path w="5" h="5">
                  <a:moveTo>
                    <a:pt x="3" y="0"/>
                  </a:moveTo>
                  <a:cubicBezTo>
                    <a:pt x="2" y="0"/>
                    <a:pt x="1" y="0"/>
                    <a:pt x="0" y="0"/>
                  </a:cubicBezTo>
                  <a:cubicBezTo>
                    <a:pt x="0" y="1"/>
                    <a:pt x="0" y="1"/>
                    <a:pt x="0" y="1"/>
                  </a:cubicBezTo>
                  <a:cubicBezTo>
                    <a:pt x="0" y="3"/>
                    <a:pt x="1" y="5"/>
                    <a:pt x="2" y="5"/>
                  </a:cubicBezTo>
                  <a:cubicBezTo>
                    <a:pt x="4" y="5"/>
                    <a:pt x="5" y="3"/>
                    <a:pt x="5" y="1"/>
                  </a:cubicBezTo>
                  <a:cubicBezTo>
                    <a:pt x="5" y="1"/>
                    <a:pt x="4"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8" name="Freeform 57"/>
            <p:cNvSpPr/>
            <p:nvPr/>
          </p:nvSpPr>
          <p:spPr bwMode="auto">
            <a:xfrm>
              <a:off x="8751888" y="4627563"/>
              <a:ext cx="19050" cy="30163"/>
            </a:xfrm>
            <a:custGeom>
              <a:avLst/>
              <a:gdLst>
                <a:gd name="T0" fmla="*/ 2 w 5"/>
                <a:gd name="T1" fmla="*/ 0 h 8"/>
                <a:gd name="T2" fmla="*/ 1 w 5"/>
                <a:gd name="T3" fmla="*/ 0 h 8"/>
                <a:gd name="T4" fmla="*/ 1 w 5"/>
                <a:gd name="T5" fmla="*/ 0 h 8"/>
                <a:gd name="T6" fmla="*/ 0 w 5"/>
                <a:gd name="T7" fmla="*/ 0 h 8"/>
                <a:gd name="T8" fmla="*/ 0 w 5"/>
                <a:gd name="T9" fmla="*/ 1 h 8"/>
                <a:gd name="T10" fmla="*/ 5 w 5"/>
                <a:gd name="T11" fmla="*/ 8 h 8"/>
                <a:gd name="T12" fmla="*/ 2 w 5"/>
                <a:gd name="T13" fmla="*/ 2 h 8"/>
                <a:gd name="T14" fmla="*/ 2 w 5"/>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8">
                  <a:moveTo>
                    <a:pt x="2" y="0"/>
                  </a:moveTo>
                  <a:cubicBezTo>
                    <a:pt x="1" y="0"/>
                    <a:pt x="1" y="0"/>
                    <a:pt x="1" y="0"/>
                  </a:cubicBezTo>
                  <a:cubicBezTo>
                    <a:pt x="1" y="0"/>
                    <a:pt x="1" y="0"/>
                    <a:pt x="1" y="0"/>
                  </a:cubicBezTo>
                  <a:cubicBezTo>
                    <a:pt x="0" y="0"/>
                    <a:pt x="0" y="0"/>
                    <a:pt x="0" y="0"/>
                  </a:cubicBezTo>
                  <a:cubicBezTo>
                    <a:pt x="0" y="1"/>
                    <a:pt x="0" y="1"/>
                    <a:pt x="0" y="1"/>
                  </a:cubicBezTo>
                  <a:cubicBezTo>
                    <a:pt x="0" y="3"/>
                    <a:pt x="3" y="8"/>
                    <a:pt x="5" y="8"/>
                  </a:cubicBezTo>
                  <a:cubicBezTo>
                    <a:pt x="5" y="5"/>
                    <a:pt x="4" y="4"/>
                    <a:pt x="2" y="2"/>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9" name="Freeform 58"/>
            <p:cNvSpPr/>
            <p:nvPr/>
          </p:nvSpPr>
          <p:spPr bwMode="auto">
            <a:xfrm>
              <a:off x="8713788" y="4562475"/>
              <a:ext cx="26988" cy="26988"/>
            </a:xfrm>
            <a:custGeom>
              <a:avLst/>
              <a:gdLst>
                <a:gd name="T0" fmla="*/ 1 w 7"/>
                <a:gd name="T1" fmla="*/ 0 h 7"/>
                <a:gd name="T2" fmla="*/ 0 w 7"/>
                <a:gd name="T3" fmla="*/ 1 h 7"/>
                <a:gd name="T4" fmla="*/ 0 w 7"/>
                <a:gd name="T5" fmla="*/ 1 h 7"/>
                <a:gd name="T6" fmla="*/ 5 w 7"/>
                <a:gd name="T7" fmla="*/ 7 h 7"/>
                <a:gd name="T8" fmla="*/ 1 w 7"/>
                <a:gd name="T9" fmla="*/ 0 h 7"/>
              </a:gdLst>
              <a:ahLst/>
              <a:cxnLst>
                <a:cxn ang="0">
                  <a:pos x="T0" y="T1"/>
                </a:cxn>
                <a:cxn ang="0">
                  <a:pos x="T2" y="T3"/>
                </a:cxn>
                <a:cxn ang="0">
                  <a:pos x="T4" y="T5"/>
                </a:cxn>
                <a:cxn ang="0">
                  <a:pos x="T6" y="T7"/>
                </a:cxn>
                <a:cxn ang="0">
                  <a:pos x="T8" y="T9"/>
                </a:cxn>
              </a:cxnLst>
              <a:rect l="0" t="0" r="r" b="b"/>
              <a:pathLst>
                <a:path w="7" h="7">
                  <a:moveTo>
                    <a:pt x="1" y="0"/>
                  </a:moveTo>
                  <a:cubicBezTo>
                    <a:pt x="0" y="1"/>
                    <a:pt x="0" y="1"/>
                    <a:pt x="0" y="1"/>
                  </a:cubicBezTo>
                  <a:cubicBezTo>
                    <a:pt x="0" y="1"/>
                    <a:pt x="0" y="1"/>
                    <a:pt x="0" y="1"/>
                  </a:cubicBezTo>
                  <a:cubicBezTo>
                    <a:pt x="0" y="2"/>
                    <a:pt x="4" y="7"/>
                    <a:pt x="5" y="7"/>
                  </a:cubicBezTo>
                  <a:cubicBezTo>
                    <a:pt x="7" y="7"/>
                    <a:pt x="3" y="1"/>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0" name="Freeform 59"/>
            <p:cNvSpPr/>
            <p:nvPr/>
          </p:nvSpPr>
          <p:spPr bwMode="auto">
            <a:xfrm>
              <a:off x="9686926" y="3519488"/>
              <a:ext cx="71438" cy="93663"/>
            </a:xfrm>
            <a:custGeom>
              <a:avLst/>
              <a:gdLst>
                <a:gd name="T0" fmla="*/ 9 w 19"/>
                <a:gd name="T1" fmla="*/ 0 h 25"/>
                <a:gd name="T2" fmla="*/ 0 w 19"/>
                <a:gd name="T3" fmla="*/ 7 h 25"/>
                <a:gd name="T4" fmla="*/ 3 w 19"/>
                <a:gd name="T5" fmla="*/ 11 h 25"/>
                <a:gd name="T6" fmla="*/ 6 w 19"/>
                <a:gd name="T7" fmla="*/ 9 h 25"/>
                <a:gd name="T8" fmla="*/ 6 w 19"/>
                <a:gd name="T9" fmla="*/ 7 h 25"/>
                <a:gd name="T10" fmla="*/ 9 w 19"/>
                <a:gd name="T11" fmla="*/ 11 h 25"/>
                <a:gd name="T12" fmla="*/ 8 w 19"/>
                <a:gd name="T13" fmla="*/ 15 h 25"/>
                <a:gd name="T14" fmla="*/ 5 w 19"/>
                <a:gd name="T15" fmla="*/ 19 h 25"/>
                <a:gd name="T16" fmla="*/ 9 w 19"/>
                <a:gd name="T17" fmla="*/ 24 h 25"/>
                <a:gd name="T18" fmla="*/ 9 w 19"/>
                <a:gd name="T19" fmla="*/ 22 h 25"/>
                <a:gd name="T20" fmla="*/ 10 w 19"/>
                <a:gd name="T21" fmla="*/ 25 h 25"/>
                <a:gd name="T22" fmla="*/ 17 w 19"/>
                <a:gd name="T23" fmla="*/ 11 h 25"/>
                <a:gd name="T24" fmla="*/ 18 w 19"/>
                <a:gd name="T25" fmla="*/ 11 h 25"/>
                <a:gd name="T26" fmla="*/ 19 w 19"/>
                <a:gd name="T27" fmla="*/ 11 h 25"/>
                <a:gd name="T28" fmla="*/ 19 w 19"/>
                <a:gd name="T29" fmla="*/ 8 h 25"/>
                <a:gd name="T30" fmla="*/ 17 w 19"/>
                <a:gd name="T31" fmla="*/ 5 h 25"/>
                <a:gd name="T32" fmla="*/ 16 w 19"/>
                <a:gd name="T33" fmla="*/ 3 h 25"/>
                <a:gd name="T34" fmla="*/ 9 w 19"/>
                <a:gd name="T3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 h="25">
                  <a:moveTo>
                    <a:pt x="9" y="0"/>
                  </a:moveTo>
                  <a:cubicBezTo>
                    <a:pt x="8" y="0"/>
                    <a:pt x="0" y="6"/>
                    <a:pt x="0" y="7"/>
                  </a:cubicBezTo>
                  <a:cubicBezTo>
                    <a:pt x="0" y="9"/>
                    <a:pt x="2" y="11"/>
                    <a:pt x="3" y="11"/>
                  </a:cubicBezTo>
                  <a:cubicBezTo>
                    <a:pt x="4" y="11"/>
                    <a:pt x="5" y="9"/>
                    <a:pt x="6" y="9"/>
                  </a:cubicBezTo>
                  <a:cubicBezTo>
                    <a:pt x="6" y="9"/>
                    <a:pt x="6" y="8"/>
                    <a:pt x="6" y="7"/>
                  </a:cubicBezTo>
                  <a:cubicBezTo>
                    <a:pt x="7" y="8"/>
                    <a:pt x="7" y="10"/>
                    <a:pt x="9" y="11"/>
                  </a:cubicBezTo>
                  <a:cubicBezTo>
                    <a:pt x="8" y="15"/>
                    <a:pt x="8" y="15"/>
                    <a:pt x="8" y="15"/>
                  </a:cubicBezTo>
                  <a:cubicBezTo>
                    <a:pt x="8" y="15"/>
                    <a:pt x="5" y="19"/>
                    <a:pt x="5" y="19"/>
                  </a:cubicBezTo>
                  <a:cubicBezTo>
                    <a:pt x="5" y="20"/>
                    <a:pt x="6" y="24"/>
                    <a:pt x="9" y="24"/>
                  </a:cubicBezTo>
                  <a:cubicBezTo>
                    <a:pt x="9" y="22"/>
                    <a:pt x="9" y="22"/>
                    <a:pt x="9" y="22"/>
                  </a:cubicBezTo>
                  <a:cubicBezTo>
                    <a:pt x="9" y="23"/>
                    <a:pt x="9" y="25"/>
                    <a:pt x="10" y="25"/>
                  </a:cubicBezTo>
                  <a:cubicBezTo>
                    <a:pt x="14" y="25"/>
                    <a:pt x="16" y="16"/>
                    <a:pt x="17" y="11"/>
                  </a:cubicBezTo>
                  <a:cubicBezTo>
                    <a:pt x="17" y="11"/>
                    <a:pt x="17" y="11"/>
                    <a:pt x="18" y="11"/>
                  </a:cubicBezTo>
                  <a:cubicBezTo>
                    <a:pt x="18" y="11"/>
                    <a:pt x="19" y="11"/>
                    <a:pt x="19" y="11"/>
                  </a:cubicBezTo>
                  <a:cubicBezTo>
                    <a:pt x="19" y="10"/>
                    <a:pt x="19" y="9"/>
                    <a:pt x="19" y="8"/>
                  </a:cubicBezTo>
                  <a:cubicBezTo>
                    <a:pt x="17" y="5"/>
                    <a:pt x="17" y="5"/>
                    <a:pt x="17" y="5"/>
                  </a:cubicBezTo>
                  <a:cubicBezTo>
                    <a:pt x="16" y="5"/>
                    <a:pt x="16" y="3"/>
                    <a:pt x="16" y="3"/>
                  </a:cubicBezTo>
                  <a:cubicBezTo>
                    <a:pt x="13" y="3"/>
                    <a:pt x="11"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1" name="Freeform 60"/>
            <p:cNvSpPr/>
            <p:nvPr/>
          </p:nvSpPr>
          <p:spPr bwMode="auto">
            <a:xfrm>
              <a:off x="9769476" y="3500438"/>
              <a:ext cx="82550" cy="55563"/>
            </a:xfrm>
            <a:custGeom>
              <a:avLst/>
              <a:gdLst>
                <a:gd name="T0" fmla="*/ 15 w 22"/>
                <a:gd name="T1" fmla="*/ 0 h 15"/>
                <a:gd name="T2" fmla="*/ 7 w 22"/>
                <a:gd name="T3" fmla="*/ 3 h 15"/>
                <a:gd name="T4" fmla="*/ 6 w 22"/>
                <a:gd name="T5" fmla="*/ 3 h 15"/>
                <a:gd name="T6" fmla="*/ 0 w 22"/>
                <a:gd name="T7" fmla="*/ 7 h 15"/>
                <a:gd name="T8" fmla="*/ 3 w 22"/>
                <a:gd name="T9" fmla="*/ 10 h 15"/>
                <a:gd name="T10" fmla="*/ 4 w 22"/>
                <a:gd name="T11" fmla="*/ 15 h 15"/>
                <a:gd name="T12" fmla="*/ 11 w 22"/>
                <a:gd name="T13" fmla="*/ 8 h 15"/>
                <a:gd name="T14" fmla="*/ 15 w 22"/>
                <a:gd name="T15" fmla="*/ 10 h 15"/>
                <a:gd name="T16" fmla="*/ 15 w 22"/>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5">
                  <a:moveTo>
                    <a:pt x="15" y="0"/>
                  </a:moveTo>
                  <a:cubicBezTo>
                    <a:pt x="12" y="0"/>
                    <a:pt x="11" y="3"/>
                    <a:pt x="7" y="3"/>
                  </a:cubicBezTo>
                  <a:cubicBezTo>
                    <a:pt x="7" y="3"/>
                    <a:pt x="6" y="3"/>
                    <a:pt x="6" y="3"/>
                  </a:cubicBezTo>
                  <a:cubicBezTo>
                    <a:pt x="0" y="7"/>
                    <a:pt x="0" y="7"/>
                    <a:pt x="0" y="7"/>
                  </a:cubicBezTo>
                  <a:cubicBezTo>
                    <a:pt x="0" y="9"/>
                    <a:pt x="1" y="9"/>
                    <a:pt x="3" y="10"/>
                  </a:cubicBezTo>
                  <a:cubicBezTo>
                    <a:pt x="2" y="12"/>
                    <a:pt x="3" y="15"/>
                    <a:pt x="4" y="15"/>
                  </a:cubicBezTo>
                  <a:cubicBezTo>
                    <a:pt x="8" y="15"/>
                    <a:pt x="9" y="10"/>
                    <a:pt x="11" y="8"/>
                  </a:cubicBezTo>
                  <a:cubicBezTo>
                    <a:pt x="12" y="8"/>
                    <a:pt x="13" y="10"/>
                    <a:pt x="15" y="10"/>
                  </a:cubicBezTo>
                  <a:cubicBezTo>
                    <a:pt x="18" y="10"/>
                    <a:pt x="22" y="0"/>
                    <a:pt x="1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2" name="Freeform 61"/>
            <p:cNvSpPr/>
            <p:nvPr/>
          </p:nvSpPr>
          <p:spPr bwMode="auto">
            <a:xfrm>
              <a:off x="9728201" y="3255962"/>
              <a:ext cx="338138" cy="274638"/>
            </a:xfrm>
            <a:custGeom>
              <a:avLst/>
              <a:gdLst>
                <a:gd name="T0" fmla="*/ 83 w 90"/>
                <a:gd name="T1" fmla="*/ 0 h 73"/>
                <a:gd name="T2" fmla="*/ 83 w 90"/>
                <a:gd name="T3" fmla="*/ 2 h 73"/>
                <a:gd name="T4" fmla="*/ 84 w 90"/>
                <a:gd name="T5" fmla="*/ 2 h 73"/>
                <a:gd name="T6" fmla="*/ 82 w 90"/>
                <a:gd name="T7" fmla="*/ 3 h 73"/>
                <a:gd name="T8" fmla="*/ 80 w 90"/>
                <a:gd name="T9" fmla="*/ 2 h 73"/>
                <a:gd name="T10" fmla="*/ 74 w 90"/>
                <a:gd name="T11" fmla="*/ 12 h 73"/>
                <a:gd name="T12" fmla="*/ 75 w 90"/>
                <a:gd name="T13" fmla="*/ 15 h 73"/>
                <a:gd name="T14" fmla="*/ 59 w 90"/>
                <a:gd name="T15" fmla="*/ 38 h 73"/>
                <a:gd name="T16" fmla="*/ 51 w 90"/>
                <a:gd name="T17" fmla="*/ 42 h 73"/>
                <a:gd name="T18" fmla="*/ 50 w 90"/>
                <a:gd name="T19" fmla="*/ 41 h 73"/>
                <a:gd name="T20" fmla="*/ 51 w 90"/>
                <a:gd name="T21" fmla="*/ 38 h 73"/>
                <a:gd name="T22" fmla="*/ 46 w 90"/>
                <a:gd name="T23" fmla="*/ 45 h 73"/>
                <a:gd name="T24" fmla="*/ 37 w 90"/>
                <a:gd name="T25" fmla="*/ 54 h 73"/>
                <a:gd name="T26" fmla="*/ 19 w 90"/>
                <a:gd name="T27" fmla="*/ 54 h 73"/>
                <a:gd name="T28" fmla="*/ 3 w 90"/>
                <a:gd name="T29" fmla="*/ 65 h 73"/>
                <a:gd name="T30" fmla="*/ 0 w 90"/>
                <a:gd name="T31" fmla="*/ 67 h 73"/>
                <a:gd name="T32" fmla="*/ 4 w 90"/>
                <a:gd name="T33" fmla="*/ 68 h 73"/>
                <a:gd name="T34" fmla="*/ 19 w 90"/>
                <a:gd name="T35" fmla="*/ 64 h 73"/>
                <a:gd name="T36" fmla="*/ 21 w 90"/>
                <a:gd name="T37" fmla="*/ 64 h 73"/>
                <a:gd name="T38" fmla="*/ 22 w 90"/>
                <a:gd name="T39" fmla="*/ 64 h 73"/>
                <a:gd name="T40" fmla="*/ 23 w 90"/>
                <a:gd name="T41" fmla="*/ 64 h 73"/>
                <a:gd name="T42" fmla="*/ 25 w 90"/>
                <a:gd name="T43" fmla="*/ 63 h 73"/>
                <a:gd name="T44" fmla="*/ 28 w 90"/>
                <a:gd name="T45" fmla="*/ 61 h 73"/>
                <a:gd name="T46" fmla="*/ 36 w 90"/>
                <a:gd name="T47" fmla="*/ 64 h 73"/>
                <a:gd name="T48" fmla="*/ 35 w 90"/>
                <a:gd name="T49" fmla="*/ 68 h 73"/>
                <a:gd name="T50" fmla="*/ 35 w 90"/>
                <a:gd name="T51" fmla="*/ 71 h 73"/>
                <a:gd name="T52" fmla="*/ 39 w 90"/>
                <a:gd name="T53" fmla="*/ 73 h 73"/>
                <a:gd name="T54" fmla="*/ 46 w 90"/>
                <a:gd name="T55" fmla="*/ 66 h 73"/>
                <a:gd name="T56" fmla="*/ 49 w 90"/>
                <a:gd name="T57" fmla="*/ 66 h 73"/>
                <a:gd name="T58" fmla="*/ 46 w 90"/>
                <a:gd name="T59" fmla="*/ 61 h 73"/>
                <a:gd name="T60" fmla="*/ 48 w 90"/>
                <a:gd name="T61" fmla="*/ 59 h 73"/>
                <a:gd name="T62" fmla="*/ 56 w 90"/>
                <a:gd name="T63" fmla="*/ 64 h 73"/>
                <a:gd name="T64" fmla="*/ 62 w 90"/>
                <a:gd name="T65" fmla="*/ 60 h 73"/>
                <a:gd name="T66" fmla="*/ 65 w 90"/>
                <a:gd name="T67" fmla="*/ 60 h 73"/>
                <a:gd name="T68" fmla="*/ 66 w 90"/>
                <a:gd name="T69" fmla="*/ 62 h 73"/>
                <a:gd name="T70" fmla="*/ 74 w 90"/>
                <a:gd name="T71" fmla="*/ 55 h 73"/>
                <a:gd name="T72" fmla="*/ 73 w 90"/>
                <a:gd name="T73" fmla="*/ 60 h 73"/>
                <a:gd name="T74" fmla="*/ 80 w 90"/>
                <a:gd name="T75" fmla="*/ 54 h 73"/>
                <a:gd name="T76" fmla="*/ 79 w 90"/>
                <a:gd name="T77" fmla="*/ 48 h 73"/>
                <a:gd name="T78" fmla="*/ 82 w 90"/>
                <a:gd name="T79" fmla="*/ 40 h 73"/>
                <a:gd name="T80" fmla="*/ 84 w 90"/>
                <a:gd name="T81" fmla="*/ 28 h 73"/>
                <a:gd name="T82" fmla="*/ 85 w 90"/>
                <a:gd name="T83" fmla="*/ 28 h 73"/>
                <a:gd name="T84" fmla="*/ 85 w 90"/>
                <a:gd name="T85" fmla="*/ 28 h 73"/>
                <a:gd name="T86" fmla="*/ 85 w 90"/>
                <a:gd name="T87" fmla="*/ 28 h 73"/>
                <a:gd name="T88" fmla="*/ 87 w 90"/>
                <a:gd name="T89" fmla="*/ 27 h 73"/>
                <a:gd name="T90" fmla="*/ 87 w 90"/>
                <a:gd name="T91" fmla="*/ 25 h 73"/>
                <a:gd name="T92" fmla="*/ 90 w 90"/>
                <a:gd name="T93" fmla="*/ 17 h 73"/>
                <a:gd name="T94" fmla="*/ 87 w 90"/>
                <a:gd name="T95" fmla="*/ 7 h 73"/>
                <a:gd name="T96" fmla="*/ 86 w 90"/>
                <a:gd name="T97" fmla="*/ 1 h 73"/>
                <a:gd name="T98" fmla="*/ 83 w 90"/>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0" h="73">
                  <a:moveTo>
                    <a:pt x="83" y="0"/>
                  </a:moveTo>
                  <a:cubicBezTo>
                    <a:pt x="82" y="0"/>
                    <a:pt x="82" y="2"/>
                    <a:pt x="83" y="2"/>
                  </a:cubicBezTo>
                  <a:cubicBezTo>
                    <a:pt x="84" y="2"/>
                    <a:pt x="84" y="2"/>
                    <a:pt x="84" y="2"/>
                  </a:cubicBezTo>
                  <a:cubicBezTo>
                    <a:pt x="83" y="3"/>
                    <a:pt x="82" y="3"/>
                    <a:pt x="82" y="3"/>
                  </a:cubicBezTo>
                  <a:cubicBezTo>
                    <a:pt x="81" y="3"/>
                    <a:pt x="81" y="2"/>
                    <a:pt x="80" y="2"/>
                  </a:cubicBezTo>
                  <a:cubicBezTo>
                    <a:pt x="77" y="2"/>
                    <a:pt x="74" y="9"/>
                    <a:pt x="74" y="12"/>
                  </a:cubicBezTo>
                  <a:cubicBezTo>
                    <a:pt x="74" y="13"/>
                    <a:pt x="75" y="13"/>
                    <a:pt x="75" y="15"/>
                  </a:cubicBezTo>
                  <a:cubicBezTo>
                    <a:pt x="75" y="25"/>
                    <a:pt x="65" y="36"/>
                    <a:pt x="59" y="38"/>
                  </a:cubicBezTo>
                  <a:cubicBezTo>
                    <a:pt x="56" y="40"/>
                    <a:pt x="55" y="42"/>
                    <a:pt x="51" y="42"/>
                  </a:cubicBezTo>
                  <a:cubicBezTo>
                    <a:pt x="50" y="42"/>
                    <a:pt x="50" y="42"/>
                    <a:pt x="50" y="41"/>
                  </a:cubicBezTo>
                  <a:cubicBezTo>
                    <a:pt x="50" y="40"/>
                    <a:pt x="50" y="39"/>
                    <a:pt x="51" y="38"/>
                  </a:cubicBezTo>
                  <a:cubicBezTo>
                    <a:pt x="50" y="38"/>
                    <a:pt x="46" y="45"/>
                    <a:pt x="46" y="45"/>
                  </a:cubicBezTo>
                  <a:cubicBezTo>
                    <a:pt x="44" y="45"/>
                    <a:pt x="42" y="54"/>
                    <a:pt x="37" y="54"/>
                  </a:cubicBezTo>
                  <a:cubicBezTo>
                    <a:pt x="30" y="54"/>
                    <a:pt x="28" y="54"/>
                    <a:pt x="19" y="54"/>
                  </a:cubicBezTo>
                  <a:cubicBezTo>
                    <a:pt x="12" y="54"/>
                    <a:pt x="9" y="61"/>
                    <a:pt x="3" y="65"/>
                  </a:cubicBezTo>
                  <a:cubicBezTo>
                    <a:pt x="2" y="65"/>
                    <a:pt x="0" y="66"/>
                    <a:pt x="0" y="67"/>
                  </a:cubicBezTo>
                  <a:cubicBezTo>
                    <a:pt x="0" y="68"/>
                    <a:pt x="2" y="68"/>
                    <a:pt x="4" y="68"/>
                  </a:cubicBezTo>
                  <a:cubicBezTo>
                    <a:pt x="10" y="68"/>
                    <a:pt x="15" y="66"/>
                    <a:pt x="19" y="64"/>
                  </a:cubicBezTo>
                  <a:cubicBezTo>
                    <a:pt x="19" y="64"/>
                    <a:pt x="20" y="64"/>
                    <a:pt x="21" y="64"/>
                  </a:cubicBezTo>
                  <a:cubicBezTo>
                    <a:pt x="21" y="64"/>
                    <a:pt x="21" y="64"/>
                    <a:pt x="22" y="64"/>
                  </a:cubicBezTo>
                  <a:cubicBezTo>
                    <a:pt x="22" y="64"/>
                    <a:pt x="22" y="64"/>
                    <a:pt x="23" y="64"/>
                  </a:cubicBezTo>
                  <a:cubicBezTo>
                    <a:pt x="23" y="64"/>
                    <a:pt x="24" y="64"/>
                    <a:pt x="25" y="63"/>
                  </a:cubicBezTo>
                  <a:cubicBezTo>
                    <a:pt x="26" y="63"/>
                    <a:pt x="26" y="61"/>
                    <a:pt x="28" y="61"/>
                  </a:cubicBezTo>
                  <a:cubicBezTo>
                    <a:pt x="31" y="61"/>
                    <a:pt x="33" y="63"/>
                    <a:pt x="36" y="64"/>
                  </a:cubicBezTo>
                  <a:cubicBezTo>
                    <a:pt x="36" y="65"/>
                    <a:pt x="35" y="67"/>
                    <a:pt x="35" y="68"/>
                  </a:cubicBezTo>
                  <a:cubicBezTo>
                    <a:pt x="35" y="69"/>
                    <a:pt x="34" y="71"/>
                    <a:pt x="35" y="71"/>
                  </a:cubicBezTo>
                  <a:cubicBezTo>
                    <a:pt x="37" y="71"/>
                    <a:pt x="37" y="73"/>
                    <a:pt x="39" y="73"/>
                  </a:cubicBezTo>
                  <a:cubicBezTo>
                    <a:pt x="41" y="71"/>
                    <a:pt x="44" y="66"/>
                    <a:pt x="46" y="66"/>
                  </a:cubicBezTo>
                  <a:cubicBezTo>
                    <a:pt x="47" y="66"/>
                    <a:pt x="48" y="66"/>
                    <a:pt x="49" y="66"/>
                  </a:cubicBezTo>
                  <a:cubicBezTo>
                    <a:pt x="49" y="66"/>
                    <a:pt x="46" y="62"/>
                    <a:pt x="46" y="61"/>
                  </a:cubicBezTo>
                  <a:cubicBezTo>
                    <a:pt x="46" y="60"/>
                    <a:pt x="47" y="59"/>
                    <a:pt x="48" y="59"/>
                  </a:cubicBezTo>
                  <a:cubicBezTo>
                    <a:pt x="50" y="59"/>
                    <a:pt x="50" y="64"/>
                    <a:pt x="56" y="64"/>
                  </a:cubicBezTo>
                  <a:cubicBezTo>
                    <a:pt x="58" y="64"/>
                    <a:pt x="60" y="62"/>
                    <a:pt x="62" y="60"/>
                  </a:cubicBezTo>
                  <a:cubicBezTo>
                    <a:pt x="65" y="60"/>
                    <a:pt x="65" y="60"/>
                    <a:pt x="65" y="60"/>
                  </a:cubicBezTo>
                  <a:cubicBezTo>
                    <a:pt x="65" y="61"/>
                    <a:pt x="65" y="62"/>
                    <a:pt x="66" y="62"/>
                  </a:cubicBezTo>
                  <a:cubicBezTo>
                    <a:pt x="67" y="58"/>
                    <a:pt x="70" y="58"/>
                    <a:pt x="74" y="55"/>
                  </a:cubicBezTo>
                  <a:cubicBezTo>
                    <a:pt x="73" y="57"/>
                    <a:pt x="72" y="57"/>
                    <a:pt x="73" y="60"/>
                  </a:cubicBezTo>
                  <a:cubicBezTo>
                    <a:pt x="77" y="58"/>
                    <a:pt x="77" y="56"/>
                    <a:pt x="80" y="54"/>
                  </a:cubicBezTo>
                  <a:cubicBezTo>
                    <a:pt x="80" y="52"/>
                    <a:pt x="79" y="51"/>
                    <a:pt x="79" y="48"/>
                  </a:cubicBezTo>
                  <a:cubicBezTo>
                    <a:pt x="79" y="45"/>
                    <a:pt x="82" y="43"/>
                    <a:pt x="82" y="40"/>
                  </a:cubicBezTo>
                  <a:cubicBezTo>
                    <a:pt x="82" y="37"/>
                    <a:pt x="81" y="29"/>
                    <a:pt x="84" y="28"/>
                  </a:cubicBezTo>
                  <a:cubicBezTo>
                    <a:pt x="84" y="28"/>
                    <a:pt x="84" y="28"/>
                    <a:pt x="85" y="28"/>
                  </a:cubicBezTo>
                  <a:cubicBezTo>
                    <a:pt x="85" y="28"/>
                    <a:pt x="85" y="28"/>
                    <a:pt x="85" y="28"/>
                  </a:cubicBezTo>
                  <a:cubicBezTo>
                    <a:pt x="85" y="28"/>
                    <a:pt x="85" y="28"/>
                    <a:pt x="85" y="28"/>
                  </a:cubicBezTo>
                  <a:cubicBezTo>
                    <a:pt x="86" y="28"/>
                    <a:pt x="86" y="28"/>
                    <a:pt x="87" y="27"/>
                  </a:cubicBezTo>
                  <a:cubicBezTo>
                    <a:pt x="87" y="27"/>
                    <a:pt x="87" y="26"/>
                    <a:pt x="87" y="25"/>
                  </a:cubicBezTo>
                  <a:cubicBezTo>
                    <a:pt x="87" y="22"/>
                    <a:pt x="90" y="21"/>
                    <a:pt x="90" y="17"/>
                  </a:cubicBezTo>
                  <a:cubicBezTo>
                    <a:pt x="90" y="13"/>
                    <a:pt x="87" y="11"/>
                    <a:pt x="87" y="7"/>
                  </a:cubicBezTo>
                  <a:cubicBezTo>
                    <a:pt x="87" y="5"/>
                    <a:pt x="87" y="3"/>
                    <a:pt x="86" y="1"/>
                  </a:cubicBezTo>
                  <a:cubicBezTo>
                    <a:pt x="86" y="0"/>
                    <a:pt x="85" y="0"/>
                    <a:pt x="8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3" name="Freeform 62"/>
            <p:cNvSpPr/>
            <p:nvPr/>
          </p:nvSpPr>
          <p:spPr bwMode="auto">
            <a:xfrm>
              <a:off x="10002838" y="3101975"/>
              <a:ext cx="171450" cy="146050"/>
            </a:xfrm>
            <a:custGeom>
              <a:avLst/>
              <a:gdLst>
                <a:gd name="T0" fmla="*/ 17 w 46"/>
                <a:gd name="T1" fmla="*/ 0 h 39"/>
                <a:gd name="T2" fmla="*/ 15 w 46"/>
                <a:gd name="T3" fmla="*/ 4 h 39"/>
                <a:gd name="T4" fmla="*/ 16 w 46"/>
                <a:gd name="T5" fmla="*/ 6 h 39"/>
                <a:gd name="T6" fmla="*/ 10 w 46"/>
                <a:gd name="T7" fmla="*/ 21 h 39"/>
                <a:gd name="T8" fmla="*/ 8 w 46"/>
                <a:gd name="T9" fmla="*/ 21 h 39"/>
                <a:gd name="T10" fmla="*/ 7 w 46"/>
                <a:gd name="T11" fmla="*/ 21 h 39"/>
                <a:gd name="T12" fmla="*/ 7 w 46"/>
                <a:gd name="T13" fmla="*/ 22 h 39"/>
                <a:gd name="T14" fmla="*/ 5 w 46"/>
                <a:gd name="T15" fmla="*/ 20 h 39"/>
                <a:gd name="T16" fmla="*/ 5 w 46"/>
                <a:gd name="T17" fmla="*/ 23 h 39"/>
                <a:gd name="T18" fmla="*/ 0 w 46"/>
                <a:gd name="T19" fmla="*/ 30 h 39"/>
                <a:gd name="T20" fmla="*/ 2 w 46"/>
                <a:gd name="T21" fmla="*/ 33 h 39"/>
                <a:gd name="T22" fmla="*/ 2 w 46"/>
                <a:gd name="T23" fmla="*/ 39 h 39"/>
                <a:gd name="T24" fmla="*/ 3 w 46"/>
                <a:gd name="T25" fmla="*/ 39 h 39"/>
                <a:gd name="T26" fmla="*/ 10 w 46"/>
                <a:gd name="T27" fmla="*/ 35 h 39"/>
                <a:gd name="T28" fmla="*/ 5 w 46"/>
                <a:gd name="T29" fmla="*/ 31 h 39"/>
                <a:gd name="T30" fmla="*/ 7 w 46"/>
                <a:gd name="T31" fmla="*/ 28 h 39"/>
                <a:gd name="T32" fmla="*/ 13 w 46"/>
                <a:gd name="T33" fmla="*/ 29 h 39"/>
                <a:gd name="T34" fmla="*/ 15 w 46"/>
                <a:gd name="T35" fmla="*/ 27 h 39"/>
                <a:gd name="T36" fmla="*/ 27 w 46"/>
                <a:gd name="T37" fmla="*/ 33 h 39"/>
                <a:gd name="T38" fmla="*/ 38 w 46"/>
                <a:gd name="T39" fmla="*/ 23 h 39"/>
                <a:gd name="T40" fmla="*/ 46 w 46"/>
                <a:gd name="T41" fmla="*/ 21 h 39"/>
                <a:gd name="T42" fmla="*/ 43 w 46"/>
                <a:gd name="T43" fmla="*/ 17 h 39"/>
                <a:gd name="T44" fmla="*/ 45 w 46"/>
                <a:gd name="T45" fmla="*/ 13 h 39"/>
                <a:gd name="T46" fmla="*/ 43 w 46"/>
                <a:gd name="T47" fmla="*/ 13 h 39"/>
                <a:gd name="T48" fmla="*/ 39 w 46"/>
                <a:gd name="T49" fmla="*/ 14 h 39"/>
                <a:gd name="T50" fmla="*/ 17 w 46"/>
                <a:gd name="T5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 h="39">
                  <a:moveTo>
                    <a:pt x="17" y="0"/>
                  </a:moveTo>
                  <a:cubicBezTo>
                    <a:pt x="16" y="1"/>
                    <a:pt x="15" y="2"/>
                    <a:pt x="15" y="4"/>
                  </a:cubicBezTo>
                  <a:cubicBezTo>
                    <a:pt x="15" y="5"/>
                    <a:pt x="16" y="5"/>
                    <a:pt x="16" y="6"/>
                  </a:cubicBezTo>
                  <a:cubicBezTo>
                    <a:pt x="16" y="10"/>
                    <a:pt x="14" y="21"/>
                    <a:pt x="10" y="21"/>
                  </a:cubicBezTo>
                  <a:cubicBezTo>
                    <a:pt x="9" y="21"/>
                    <a:pt x="8" y="21"/>
                    <a:pt x="8" y="21"/>
                  </a:cubicBezTo>
                  <a:cubicBezTo>
                    <a:pt x="7" y="21"/>
                    <a:pt x="7" y="21"/>
                    <a:pt x="7" y="21"/>
                  </a:cubicBezTo>
                  <a:cubicBezTo>
                    <a:pt x="7" y="22"/>
                    <a:pt x="7" y="22"/>
                    <a:pt x="7" y="22"/>
                  </a:cubicBezTo>
                  <a:cubicBezTo>
                    <a:pt x="6" y="21"/>
                    <a:pt x="6" y="21"/>
                    <a:pt x="5" y="20"/>
                  </a:cubicBezTo>
                  <a:cubicBezTo>
                    <a:pt x="5" y="23"/>
                    <a:pt x="5" y="23"/>
                    <a:pt x="5" y="23"/>
                  </a:cubicBezTo>
                  <a:cubicBezTo>
                    <a:pt x="5" y="25"/>
                    <a:pt x="0" y="27"/>
                    <a:pt x="0" y="30"/>
                  </a:cubicBezTo>
                  <a:cubicBezTo>
                    <a:pt x="0" y="31"/>
                    <a:pt x="2" y="31"/>
                    <a:pt x="2" y="33"/>
                  </a:cubicBezTo>
                  <a:cubicBezTo>
                    <a:pt x="2" y="33"/>
                    <a:pt x="2" y="37"/>
                    <a:pt x="2" y="39"/>
                  </a:cubicBezTo>
                  <a:cubicBezTo>
                    <a:pt x="3" y="39"/>
                    <a:pt x="3" y="39"/>
                    <a:pt x="3" y="39"/>
                  </a:cubicBezTo>
                  <a:cubicBezTo>
                    <a:pt x="6" y="37"/>
                    <a:pt x="8" y="38"/>
                    <a:pt x="10" y="35"/>
                  </a:cubicBezTo>
                  <a:cubicBezTo>
                    <a:pt x="9" y="34"/>
                    <a:pt x="5" y="34"/>
                    <a:pt x="5" y="31"/>
                  </a:cubicBezTo>
                  <a:cubicBezTo>
                    <a:pt x="5" y="29"/>
                    <a:pt x="6" y="28"/>
                    <a:pt x="7" y="28"/>
                  </a:cubicBezTo>
                  <a:cubicBezTo>
                    <a:pt x="9" y="28"/>
                    <a:pt x="11" y="29"/>
                    <a:pt x="13" y="29"/>
                  </a:cubicBezTo>
                  <a:cubicBezTo>
                    <a:pt x="13" y="28"/>
                    <a:pt x="14" y="27"/>
                    <a:pt x="15" y="27"/>
                  </a:cubicBezTo>
                  <a:cubicBezTo>
                    <a:pt x="20" y="30"/>
                    <a:pt x="23" y="30"/>
                    <a:pt x="27" y="33"/>
                  </a:cubicBezTo>
                  <a:cubicBezTo>
                    <a:pt x="30" y="30"/>
                    <a:pt x="32" y="23"/>
                    <a:pt x="38" y="23"/>
                  </a:cubicBezTo>
                  <a:cubicBezTo>
                    <a:pt x="42" y="23"/>
                    <a:pt x="44" y="22"/>
                    <a:pt x="46" y="21"/>
                  </a:cubicBezTo>
                  <a:cubicBezTo>
                    <a:pt x="45" y="20"/>
                    <a:pt x="43" y="19"/>
                    <a:pt x="43" y="17"/>
                  </a:cubicBezTo>
                  <a:cubicBezTo>
                    <a:pt x="43" y="15"/>
                    <a:pt x="44" y="15"/>
                    <a:pt x="45" y="13"/>
                  </a:cubicBezTo>
                  <a:cubicBezTo>
                    <a:pt x="44" y="13"/>
                    <a:pt x="44" y="13"/>
                    <a:pt x="43" y="13"/>
                  </a:cubicBezTo>
                  <a:cubicBezTo>
                    <a:pt x="42" y="13"/>
                    <a:pt x="41" y="14"/>
                    <a:pt x="39" y="14"/>
                  </a:cubicBezTo>
                  <a:cubicBezTo>
                    <a:pt x="28" y="14"/>
                    <a:pt x="24" y="5"/>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4" name="Freeform 63"/>
            <p:cNvSpPr>
              <a:spLocks noEditPoints="1"/>
            </p:cNvSpPr>
            <p:nvPr/>
          </p:nvSpPr>
          <p:spPr bwMode="auto">
            <a:xfrm>
              <a:off x="10171113" y="3140075"/>
              <a:ext cx="30163" cy="25400"/>
            </a:xfrm>
            <a:custGeom>
              <a:avLst/>
              <a:gdLst>
                <a:gd name="T0" fmla="*/ 7 w 8"/>
                <a:gd name="T1" fmla="*/ 0 h 7"/>
                <a:gd name="T2" fmla="*/ 1 w 8"/>
                <a:gd name="T3" fmla="*/ 4 h 7"/>
                <a:gd name="T4" fmla="*/ 1 w 8"/>
                <a:gd name="T5" fmla="*/ 7 h 7"/>
                <a:gd name="T6" fmla="*/ 8 w 8"/>
                <a:gd name="T7" fmla="*/ 1 h 7"/>
                <a:gd name="T8" fmla="*/ 7 w 8"/>
                <a:gd name="T9" fmla="*/ 0 h 7"/>
                <a:gd name="T10" fmla="*/ 7 w 8"/>
                <a:gd name="T11" fmla="*/ 0 h 7"/>
                <a:gd name="T12" fmla="*/ 7 w 8"/>
                <a:gd name="T13" fmla="*/ 0 h 7"/>
                <a:gd name="T14" fmla="*/ 8 w 8"/>
                <a:gd name="T15" fmla="*/ 0 h 7"/>
                <a:gd name="T16" fmla="*/ 7 w 8"/>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7" y="0"/>
                  </a:moveTo>
                  <a:cubicBezTo>
                    <a:pt x="5" y="0"/>
                    <a:pt x="2" y="2"/>
                    <a:pt x="1" y="4"/>
                  </a:cubicBezTo>
                  <a:cubicBezTo>
                    <a:pt x="1" y="5"/>
                    <a:pt x="0" y="7"/>
                    <a:pt x="1" y="7"/>
                  </a:cubicBezTo>
                  <a:cubicBezTo>
                    <a:pt x="4" y="7"/>
                    <a:pt x="7" y="2"/>
                    <a:pt x="8" y="1"/>
                  </a:cubicBezTo>
                  <a:cubicBezTo>
                    <a:pt x="7" y="0"/>
                    <a:pt x="7" y="0"/>
                    <a:pt x="7" y="0"/>
                  </a:cubicBezTo>
                  <a:moveTo>
                    <a:pt x="7" y="0"/>
                  </a:moveTo>
                  <a:cubicBezTo>
                    <a:pt x="7" y="0"/>
                    <a:pt x="7" y="0"/>
                    <a:pt x="7" y="0"/>
                  </a:cubicBezTo>
                  <a:cubicBezTo>
                    <a:pt x="7" y="0"/>
                    <a:pt x="8" y="0"/>
                    <a:pt x="8"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5" name="Freeform 64"/>
            <p:cNvSpPr/>
            <p:nvPr/>
          </p:nvSpPr>
          <p:spPr bwMode="auto">
            <a:xfrm>
              <a:off x="10234613" y="3098800"/>
              <a:ext cx="38100" cy="30163"/>
            </a:xfrm>
            <a:custGeom>
              <a:avLst/>
              <a:gdLst>
                <a:gd name="T0" fmla="*/ 10 w 10"/>
                <a:gd name="T1" fmla="*/ 0 h 8"/>
                <a:gd name="T2" fmla="*/ 9 w 10"/>
                <a:gd name="T3" fmla="*/ 0 h 8"/>
                <a:gd name="T4" fmla="*/ 6 w 10"/>
                <a:gd name="T5" fmla="*/ 0 h 8"/>
                <a:gd name="T6" fmla="*/ 0 w 10"/>
                <a:gd name="T7" fmla="*/ 7 h 8"/>
                <a:gd name="T8" fmla="*/ 0 w 10"/>
                <a:gd name="T9" fmla="*/ 8 h 8"/>
                <a:gd name="T10" fmla="*/ 10 w 10"/>
                <a:gd name="T11" fmla="*/ 2 h 8"/>
                <a:gd name="T12" fmla="*/ 10 w 10"/>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10" y="0"/>
                  </a:moveTo>
                  <a:cubicBezTo>
                    <a:pt x="10" y="0"/>
                    <a:pt x="9" y="0"/>
                    <a:pt x="9" y="0"/>
                  </a:cubicBezTo>
                  <a:cubicBezTo>
                    <a:pt x="8" y="0"/>
                    <a:pt x="7" y="0"/>
                    <a:pt x="6" y="0"/>
                  </a:cubicBezTo>
                  <a:cubicBezTo>
                    <a:pt x="2" y="0"/>
                    <a:pt x="0" y="7"/>
                    <a:pt x="0" y="7"/>
                  </a:cubicBezTo>
                  <a:cubicBezTo>
                    <a:pt x="0" y="8"/>
                    <a:pt x="0" y="8"/>
                    <a:pt x="0" y="8"/>
                  </a:cubicBezTo>
                  <a:cubicBezTo>
                    <a:pt x="4" y="8"/>
                    <a:pt x="4" y="2"/>
                    <a:pt x="10" y="2"/>
                  </a:cubicBezTo>
                  <a:cubicBezTo>
                    <a:pt x="10" y="0"/>
                    <a:pt x="10" y="0"/>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6" name="Freeform 65"/>
            <p:cNvSpPr/>
            <p:nvPr/>
          </p:nvSpPr>
          <p:spPr bwMode="auto">
            <a:xfrm>
              <a:off x="10306051" y="3068637"/>
              <a:ext cx="19050" cy="22225"/>
            </a:xfrm>
            <a:custGeom>
              <a:avLst/>
              <a:gdLst>
                <a:gd name="T0" fmla="*/ 5 w 5"/>
                <a:gd name="T1" fmla="*/ 0 h 6"/>
                <a:gd name="T2" fmla="*/ 0 w 5"/>
                <a:gd name="T3" fmla="*/ 2 h 6"/>
                <a:gd name="T4" fmla="*/ 0 w 5"/>
                <a:gd name="T5" fmla="*/ 4 h 6"/>
                <a:gd name="T6" fmla="*/ 0 w 5"/>
                <a:gd name="T7" fmla="*/ 6 h 6"/>
                <a:gd name="T8" fmla="*/ 5 w 5"/>
                <a:gd name="T9" fmla="*/ 0 h 6"/>
              </a:gdLst>
              <a:ahLst/>
              <a:cxnLst>
                <a:cxn ang="0">
                  <a:pos x="T0" y="T1"/>
                </a:cxn>
                <a:cxn ang="0">
                  <a:pos x="T2" y="T3"/>
                </a:cxn>
                <a:cxn ang="0">
                  <a:pos x="T4" y="T5"/>
                </a:cxn>
                <a:cxn ang="0">
                  <a:pos x="T6" y="T7"/>
                </a:cxn>
                <a:cxn ang="0">
                  <a:pos x="T8" y="T9"/>
                </a:cxn>
              </a:cxnLst>
              <a:rect l="0" t="0" r="r" b="b"/>
              <a:pathLst>
                <a:path w="5" h="6">
                  <a:moveTo>
                    <a:pt x="5" y="0"/>
                  </a:moveTo>
                  <a:cubicBezTo>
                    <a:pt x="4" y="0"/>
                    <a:pt x="1" y="0"/>
                    <a:pt x="0" y="2"/>
                  </a:cubicBezTo>
                  <a:cubicBezTo>
                    <a:pt x="0" y="3"/>
                    <a:pt x="1" y="4"/>
                    <a:pt x="0" y="4"/>
                  </a:cubicBezTo>
                  <a:cubicBezTo>
                    <a:pt x="0" y="4"/>
                    <a:pt x="0" y="6"/>
                    <a:pt x="0" y="6"/>
                  </a:cubicBezTo>
                  <a:cubicBezTo>
                    <a:pt x="2" y="6"/>
                    <a:pt x="5" y="2"/>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7" name="Freeform 66"/>
            <p:cNvSpPr/>
            <p:nvPr/>
          </p:nvSpPr>
          <p:spPr bwMode="auto">
            <a:xfrm>
              <a:off x="10058401" y="2741612"/>
              <a:ext cx="85725" cy="334963"/>
            </a:xfrm>
            <a:custGeom>
              <a:avLst/>
              <a:gdLst>
                <a:gd name="T0" fmla="*/ 9 w 23"/>
                <a:gd name="T1" fmla="*/ 0 h 89"/>
                <a:gd name="T2" fmla="*/ 7 w 23"/>
                <a:gd name="T3" fmla="*/ 0 h 89"/>
                <a:gd name="T4" fmla="*/ 7 w 23"/>
                <a:gd name="T5" fmla="*/ 6 h 89"/>
                <a:gd name="T6" fmla="*/ 6 w 23"/>
                <a:gd name="T7" fmla="*/ 10 h 89"/>
                <a:gd name="T8" fmla="*/ 0 w 23"/>
                <a:gd name="T9" fmla="*/ 24 h 89"/>
                <a:gd name="T10" fmla="*/ 4 w 23"/>
                <a:gd name="T11" fmla="*/ 35 h 89"/>
                <a:gd name="T12" fmla="*/ 4 w 23"/>
                <a:gd name="T13" fmla="*/ 51 h 89"/>
                <a:gd name="T14" fmla="*/ 2 w 23"/>
                <a:gd name="T15" fmla="*/ 60 h 89"/>
                <a:gd name="T16" fmla="*/ 4 w 23"/>
                <a:gd name="T17" fmla="*/ 68 h 89"/>
                <a:gd name="T18" fmla="*/ 3 w 23"/>
                <a:gd name="T19" fmla="*/ 81 h 89"/>
                <a:gd name="T20" fmla="*/ 3 w 23"/>
                <a:gd name="T21" fmla="*/ 89 h 89"/>
                <a:gd name="T22" fmla="*/ 10 w 23"/>
                <a:gd name="T23" fmla="*/ 83 h 89"/>
                <a:gd name="T24" fmla="*/ 13 w 23"/>
                <a:gd name="T25" fmla="*/ 83 h 89"/>
                <a:gd name="T26" fmla="*/ 15 w 23"/>
                <a:gd name="T27" fmla="*/ 86 h 89"/>
                <a:gd name="T28" fmla="*/ 16 w 23"/>
                <a:gd name="T29" fmla="*/ 86 h 89"/>
                <a:gd name="T30" fmla="*/ 16 w 23"/>
                <a:gd name="T31" fmla="*/ 86 h 89"/>
                <a:gd name="T32" fmla="*/ 8 w 23"/>
                <a:gd name="T33" fmla="*/ 71 h 89"/>
                <a:gd name="T34" fmla="*/ 17 w 23"/>
                <a:gd name="T35" fmla="*/ 55 h 89"/>
                <a:gd name="T36" fmla="*/ 23 w 23"/>
                <a:gd name="T37" fmla="*/ 58 h 89"/>
                <a:gd name="T38" fmla="*/ 15 w 23"/>
                <a:gd name="T39" fmla="*/ 39 h 89"/>
                <a:gd name="T40" fmla="*/ 13 w 23"/>
                <a:gd name="T41" fmla="*/ 31 h 89"/>
                <a:gd name="T42" fmla="*/ 13 w 23"/>
                <a:gd name="T43" fmla="*/ 24 h 89"/>
                <a:gd name="T44" fmla="*/ 12 w 23"/>
                <a:gd name="T45" fmla="*/ 13 h 89"/>
                <a:gd name="T46" fmla="*/ 9 w 23"/>
                <a:gd name="T4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 h="89">
                  <a:moveTo>
                    <a:pt x="9" y="0"/>
                  </a:moveTo>
                  <a:cubicBezTo>
                    <a:pt x="8" y="0"/>
                    <a:pt x="7" y="0"/>
                    <a:pt x="7" y="0"/>
                  </a:cubicBezTo>
                  <a:cubicBezTo>
                    <a:pt x="7" y="3"/>
                    <a:pt x="7" y="3"/>
                    <a:pt x="7" y="6"/>
                  </a:cubicBezTo>
                  <a:cubicBezTo>
                    <a:pt x="7" y="8"/>
                    <a:pt x="6" y="8"/>
                    <a:pt x="6" y="10"/>
                  </a:cubicBezTo>
                  <a:cubicBezTo>
                    <a:pt x="1" y="11"/>
                    <a:pt x="0" y="18"/>
                    <a:pt x="0" y="24"/>
                  </a:cubicBezTo>
                  <a:cubicBezTo>
                    <a:pt x="0" y="29"/>
                    <a:pt x="4" y="30"/>
                    <a:pt x="4" y="35"/>
                  </a:cubicBezTo>
                  <a:cubicBezTo>
                    <a:pt x="4" y="42"/>
                    <a:pt x="4" y="44"/>
                    <a:pt x="4" y="51"/>
                  </a:cubicBezTo>
                  <a:cubicBezTo>
                    <a:pt x="4" y="55"/>
                    <a:pt x="2" y="56"/>
                    <a:pt x="2" y="60"/>
                  </a:cubicBezTo>
                  <a:cubicBezTo>
                    <a:pt x="2" y="64"/>
                    <a:pt x="4" y="64"/>
                    <a:pt x="4" y="68"/>
                  </a:cubicBezTo>
                  <a:cubicBezTo>
                    <a:pt x="4" y="73"/>
                    <a:pt x="3" y="76"/>
                    <a:pt x="3" y="81"/>
                  </a:cubicBezTo>
                  <a:cubicBezTo>
                    <a:pt x="3" y="82"/>
                    <a:pt x="2" y="89"/>
                    <a:pt x="3" y="89"/>
                  </a:cubicBezTo>
                  <a:cubicBezTo>
                    <a:pt x="6" y="89"/>
                    <a:pt x="6" y="83"/>
                    <a:pt x="10" y="83"/>
                  </a:cubicBezTo>
                  <a:cubicBezTo>
                    <a:pt x="11" y="83"/>
                    <a:pt x="12" y="83"/>
                    <a:pt x="13" y="83"/>
                  </a:cubicBezTo>
                  <a:cubicBezTo>
                    <a:pt x="13" y="84"/>
                    <a:pt x="14" y="86"/>
                    <a:pt x="15" y="86"/>
                  </a:cubicBezTo>
                  <a:cubicBezTo>
                    <a:pt x="15" y="86"/>
                    <a:pt x="15" y="86"/>
                    <a:pt x="16" y="86"/>
                  </a:cubicBezTo>
                  <a:cubicBezTo>
                    <a:pt x="16" y="86"/>
                    <a:pt x="16" y="86"/>
                    <a:pt x="16" y="86"/>
                  </a:cubicBezTo>
                  <a:cubicBezTo>
                    <a:pt x="14" y="81"/>
                    <a:pt x="8" y="78"/>
                    <a:pt x="8" y="71"/>
                  </a:cubicBezTo>
                  <a:cubicBezTo>
                    <a:pt x="8" y="64"/>
                    <a:pt x="9" y="55"/>
                    <a:pt x="17" y="55"/>
                  </a:cubicBezTo>
                  <a:cubicBezTo>
                    <a:pt x="19" y="55"/>
                    <a:pt x="21" y="56"/>
                    <a:pt x="23" y="58"/>
                  </a:cubicBezTo>
                  <a:cubicBezTo>
                    <a:pt x="21" y="51"/>
                    <a:pt x="17" y="46"/>
                    <a:pt x="15" y="39"/>
                  </a:cubicBezTo>
                  <a:cubicBezTo>
                    <a:pt x="14" y="37"/>
                    <a:pt x="12" y="34"/>
                    <a:pt x="13" y="31"/>
                  </a:cubicBezTo>
                  <a:cubicBezTo>
                    <a:pt x="13" y="24"/>
                    <a:pt x="13" y="24"/>
                    <a:pt x="13" y="24"/>
                  </a:cubicBezTo>
                  <a:cubicBezTo>
                    <a:pt x="11" y="20"/>
                    <a:pt x="13" y="17"/>
                    <a:pt x="12" y="13"/>
                  </a:cubicBezTo>
                  <a:cubicBezTo>
                    <a:pt x="11" y="10"/>
                    <a:pt x="9" y="6"/>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8" name="Freeform 67"/>
            <p:cNvSpPr>
              <a:spLocks noEditPoints="1"/>
            </p:cNvSpPr>
            <p:nvPr/>
          </p:nvSpPr>
          <p:spPr bwMode="auto">
            <a:xfrm>
              <a:off x="7310438" y="1581150"/>
              <a:ext cx="533400" cy="393700"/>
            </a:xfrm>
            <a:custGeom>
              <a:avLst/>
              <a:gdLst>
                <a:gd name="T0" fmla="*/ 49 w 142"/>
                <a:gd name="T1" fmla="*/ 104 h 105"/>
                <a:gd name="T2" fmla="*/ 49 w 142"/>
                <a:gd name="T3" fmla="*/ 104 h 105"/>
                <a:gd name="T4" fmla="*/ 49 w 142"/>
                <a:gd name="T5" fmla="*/ 104 h 105"/>
                <a:gd name="T6" fmla="*/ 48 w 142"/>
                <a:gd name="T7" fmla="*/ 103 h 105"/>
                <a:gd name="T8" fmla="*/ 48 w 142"/>
                <a:gd name="T9" fmla="*/ 103 h 105"/>
                <a:gd name="T10" fmla="*/ 49 w 142"/>
                <a:gd name="T11" fmla="*/ 104 h 105"/>
                <a:gd name="T12" fmla="*/ 48 w 142"/>
                <a:gd name="T13" fmla="*/ 103 h 105"/>
                <a:gd name="T14" fmla="*/ 46 w 142"/>
                <a:gd name="T15" fmla="*/ 101 h 105"/>
                <a:gd name="T16" fmla="*/ 48 w 142"/>
                <a:gd name="T17" fmla="*/ 103 h 105"/>
                <a:gd name="T18" fmla="*/ 46 w 142"/>
                <a:gd name="T19" fmla="*/ 101 h 105"/>
                <a:gd name="T20" fmla="*/ 130 w 142"/>
                <a:gd name="T21" fmla="*/ 0 h 105"/>
                <a:gd name="T22" fmla="*/ 88 w 142"/>
                <a:gd name="T23" fmla="*/ 17 h 105"/>
                <a:gd name="T24" fmla="*/ 79 w 142"/>
                <a:gd name="T25" fmla="*/ 13 h 105"/>
                <a:gd name="T26" fmla="*/ 70 w 142"/>
                <a:gd name="T27" fmla="*/ 17 h 105"/>
                <a:gd name="T28" fmla="*/ 44 w 142"/>
                <a:gd name="T29" fmla="*/ 30 h 105"/>
                <a:gd name="T30" fmla="*/ 33 w 142"/>
                <a:gd name="T31" fmla="*/ 32 h 105"/>
                <a:gd name="T32" fmla="*/ 30 w 142"/>
                <a:gd name="T33" fmla="*/ 35 h 105"/>
                <a:gd name="T34" fmla="*/ 32 w 142"/>
                <a:gd name="T35" fmla="*/ 40 h 105"/>
                <a:gd name="T36" fmla="*/ 17 w 142"/>
                <a:gd name="T37" fmla="*/ 57 h 105"/>
                <a:gd name="T38" fmla="*/ 22 w 142"/>
                <a:gd name="T39" fmla="*/ 64 h 105"/>
                <a:gd name="T40" fmla="*/ 8 w 142"/>
                <a:gd name="T41" fmla="*/ 72 h 105"/>
                <a:gd name="T42" fmla="*/ 8 w 142"/>
                <a:gd name="T43" fmla="*/ 76 h 105"/>
                <a:gd name="T44" fmla="*/ 0 w 142"/>
                <a:gd name="T45" fmla="*/ 87 h 105"/>
                <a:gd name="T46" fmla="*/ 5 w 142"/>
                <a:gd name="T47" fmla="*/ 93 h 105"/>
                <a:gd name="T48" fmla="*/ 11 w 142"/>
                <a:gd name="T49" fmla="*/ 93 h 105"/>
                <a:gd name="T50" fmla="*/ 13 w 142"/>
                <a:gd name="T51" fmla="*/ 93 h 105"/>
                <a:gd name="T52" fmla="*/ 17 w 142"/>
                <a:gd name="T53" fmla="*/ 103 h 105"/>
                <a:gd name="T54" fmla="*/ 19 w 142"/>
                <a:gd name="T55" fmla="*/ 103 h 105"/>
                <a:gd name="T56" fmla="*/ 25 w 142"/>
                <a:gd name="T57" fmla="*/ 103 h 105"/>
                <a:gd name="T58" fmla="*/ 27 w 142"/>
                <a:gd name="T59" fmla="*/ 105 h 105"/>
                <a:gd name="T60" fmla="*/ 49 w 142"/>
                <a:gd name="T61" fmla="*/ 105 h 105"/>
                <a:gd name="T62" fmla="*/ 48 w 142"/>
                <a:gd name="T63" fmla="*/ 103 h 105"/>
                <a:gd name="T64" fmla="*/ 32 w 142"/>
                <a:gd name="T65" fmla="*/ 85 h 105"/>
                <a:gd name="T66" fmla="*/ 66 w 142"/>
                <a:gd name="T67" fmla="*/ 44 h 105"/>
                <a:gd name="T68" fmla="*/ 80 w 142"/>
                <a:gd name="T69" fmla="*/ 36 h 105"/>
                <a:gd name="T70" fmla="*/ 86 w 142"/>
                <a:gd name="T71" fmla="*/ 29 h 105"/>
                <a:gd name="T72" fmla="*/ 113 w 142"/>
                <a:gd name="T73" fmla="*/ 22 h 105"/>
                <a:gd name="T74" fmla="*/ 142 w 142"/>
                <a:gd name="T75" fmla="*/ 7 h 105"/>
                <a:gd name="T76" fmla="*/ 130 w 142"/>
                <a:gd name="T7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2" h="105">
                  <a:moveTo>
                    <a:pt x="49" y="104"/>
                  </a:moveTo>
                  <a:cubicBezTo>
                    <a:pt x="49" y="104"/>
                    <a:pt x="49" y="104"/>
                    <a:pt x="49" y="104"/>
                  </a:cubicBezTo>
                  <a:cubicBezTo>
                    <a:pt x="49" y="104"/>
                    <a:pt x="49" y="104"/>
                    <a:pt x="49" y="104"/>
                  </a:cubicBezTo>
                  <a:moveTo>
                    <a:pt x="48" y="103"/>
                  </a:moveTo>
                  <a:cubicBezTo>
                    <a:pt x="48" y="103"/>
                    <a:pt x="48" y="103"/>
                    <a:pt x="48" y="103"/>
                  </a:cubicBezTo>
                  <a:cubicBezTo>
                    <a:pt x="48" y="104"/>
                    <a:pt x="48" y="104"/>
                    <a:pt x="49" y="104"/>
                  </a:cubicBezTo>
                  <a:cubicBezTo>
                    <a:pt x="48" y="103"/>
                    <a:pt x="48" y="103"/>
                    <a:pt x="48" y="103"/>
                  </a:cubicBezTo>
                  <a:moveTo>
                    <a:pt x="46" y="101"/>
                  </a:moveTo>
                  <a:cubicBezTo>
                    <a:pt x="48" y="103"/>
                    <a:pt x="48" y="103"/>
                    <a:pt x="48" y="103"/>
                  </a:cubicBezTo>
                  <a:cubicBezTo>
                    <a:pt x="47" y="102"/>
                    <a:pt x="46" y="102"/>
                    <a:pt x="46" y="101"/>
                  </a:cubicBezTo>
                  <a:moveTo>
                    <a:pt x="130" y="0"/>
                  </a:moveTo>
                  <a:cubicBezTo>
                    <a:pt x="116" y="0"/>
                    <a:pt x="103" y="17"/>
                    <a:pt x="88" y="17"/>
                  </a:cubicBezTo>
                  <a:cubicBezTo>
                    <a:pt x="84" y="17"/>
                    <a:pt x="83" y="13"/>
                    <a:pt x="79" y="13"/>
                  </a:cubicBezTo>
                  <a:cubicBezTo>
                    <a:pt x="74" y="13"/>
                    <a:pt x="74" y="17"/>
                    <a:pt x="70" y="17"/>
                  </a:cubicBezTo>
                  <a:cubicBezTo>
                    <a:pt x="60" y="17"/>
                    <a:pt x="52" y="30"/>
                    <a:pt x="44" y="30"/>
                  </a:cubicBezTo>
                  <a:cubicBezTo>
                    <a:pt x="40" y="30"/>
                    <a:pt x="37" y="32"/>
                    <a:pt x="33" y="32"/>
                  </a:cubicBezTo>
                  <a:cubicBezTo>
                    <a:pt x="31" y="32"/>
                    <a:pt x="30" y="34"/>
                    <a:pt x="30" y="35"/>
                  </a:cubicBezTo>
                  <a:cubicBezTo>
                    <a:pt x="30" y="37"/>
                    <a:pt x="32" y="38"/>
                    <a:pt x="32" y="40"/>
                  </a:cubicBezTo>
                  <a:cubicBezTo>
                    <a:pt x="32" y="48"/>
                    <a:pt x="17" y="52"/>
                    <a:pt x="17" y="57"/>
                  </a:cubicBezTo>
                  <a:cubicBezTo>
                    <a:pt x="17" y="60"/>
                    <a:pt x="21" y="60"/>
                    <a:pt x="22" y="64"/>
                  </a:cubicBezTo>
                  <a:cubicBezTo>
                    <a:pt x="17" y="65"/>
                    <a:pt x="8" y="67"/>
                    <a:pt x="8" y="72"/>
                  </a:cubicBezTo>
                  <a:cubicBezTo>
                    <a:pt x="8" y="75"/>
                    <a:pt x="8" y="76"/>
                    <a:pt x="8" y="76"/>
                  </a:cubicBezTo>
                  <a:cubicBezTo>
                    <a:pt x="8" y="81"/>
                    <a:pt x="0" y="80"/>
                    <a:pt x="0" y="87"/>
                  </a:cubicBezTo>
                  <a:cubicBezTo>
                    <a:pt x="0" y="91"/>
                    <a:pt x="5" y="93"/>
                    <a:pt x="5" y="93"/>
                  </a:cubicBezTo>
                  <a:cubicBezTo>
                    <a:pt x="5" y="93"/>
                    <a:pt x="8" y="93"/>
                    <a:pt x="11" y="93"/>
                  </a:cubicBezTo>
                  <a:cubicBezTo>
                    <a:pt x="12" y="93"/>
                    <a:pt x="13" y="93"/>
                    <a:pt x="13" y="93"/>
                  </a:cubicBezTo>
                  <a:cubicBezTo>
                    <a:pt x="18" y="94"/>
                    <a:pt x="15" y="99"/>
                    <a:pt x="17" y="103"/>
                  </a:cubicBezTo>
                  <a:cubicBezTo>
                    <a:pt x="18" y="103"/>
                    <a:pt x="18" y="103"/>
                    <a:pt x="19" y="103"/>
                  </a:cubicBezTo>
                  <a:cubicBezTo>
                    <a:pt x="21" y="103"/>
                    <a:pt x="23" y="103"/>
                    <a:pt x="25" y="103"/>
                  </a:cubicBezTo>
                  <a:cubicBezTo>
                    <a:pt x="25" y="103"/>
                    <a:pt x="26" y="104"/>
                    <a:pt x="27" y="105"/>
                  </a:cubicBezTo>
                  <a:cubicBezTo>
                    <a:pt x="49" y="105"/>
                    <a:pt x="49" y="105"/>
                    <a:pt x="49" y="105"/>
                  </a:cubicBezTo>
                  <a:cubicBezTo>
                    <a:pt x="49" y="104"/>
                    <a:pt x="48" y="104"/>
                    <a:pt x="48" y="103"/>
                  </a:cubicBezTo>
                  <a:cubicBezTo>
                    <a:pt x="42" y="98"/>
                    <a:pt x="32" y="95"/>
                    <a:pt x="32" y="85"/>
                  </a:cubicBezTo>
                  <a:cubicBezTo>
                    <a:pt x="32" y="67"/>
                    <a:pt x="52" y="48"/>
                    <a:pt x="66" y="44"/>
                  </a:cubicBezTo>
                  <a:cubicBezTo>
                    <a:pt x="71" y="42"/>
                    <a:pt x="73" y="36"/>
                    <a:pt x="80" y="36"/>
                  </a:cubicBezTo>
                  <a:cubicBezTo>
                    <a:pt x="83" y="36"/>
                    <a:pt x="85" y="30"/>
                    <a:pt x="86" y="29"/>
                  </a:cubicBezTo>
                  <a:cubicBezTo>
                    <a:pt x="96" y="25"/>
                    <a:pt x="103" y="27"/>
                    <a:pt x="113" y="22"/>
                  </a:cubicBezTo>
                  <a:cubicBezTo>
                    <a:pt x="120" y="19"/>
                    <a:pt x="142" y="17"/>
                    <a:pt x="142" y="7"/>
                  </a:cubicBezTo>
                  <a:cubicBezTo>
                    <a:pt x="142" y="4"/>
                    <a:pt x="134" y="0"/>
                    <a:pt x="13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9" name="Freeform 68"/>
            <p:cNvSpPr/>
            <p:nvPr/>
          </p:nvSpPr>
          <p:spPr bwMode="auto">
            <a:xfrm>
              <a:off x="5470526" y="2609850"/>
              <a:ext cx="1174750" cy="841375"/>
            </a:xfrm>
            <a:custGeom>
              <a:avLst/>
              <a:gdLst>
                <a:gd name="T0" fmla="*/ 146 w 313"/>
                <a:gd name="T1" fmla="*/ 35 h 224"/>
                <a:gd name="T2" fmla="*/ 137 w 313"/>
                <a:gd name="T3" fmla="*/ 46 h 224"/>
                <a:gd name="T4" fmla="*/ 132 w 313"/>
                <a:gd name="T5" fmla="*/ 49 h 224"/>
                <a:gd name="T6" fmla="*/ 114 w 313"/>
                <a:gd name="T7" fmla="*/ 57 h 224"/>
                <a:gd name="T8" fmla="*/ 95 w 313"/>
                <a:gd name="T9" fmla="*/ 76 h 224"/>
                <a:gd name="T10" fmla="*/ 74 w 313"/>
                <a:gd name="T11" fmla="*/ 94 h 224"/>
                <a:gd name="T12" fmla="*/ 62 w 313"/>
                <a:gd name="T13" fmla="*/ 92 h 224"/>
                <a:gd name="T14" fmla="*/ 57 w 313"/>
                <a:gd name="T15" fmla="*/ 102 h 224"/>
                <a:gd name="T16" fmla="*/ 39 w 313"/>
                <a:gd name="T17" fmla="*/ 105 h 224"/>
                <a:gd name="T18" fmla="*/ 67 w 313"/>
                <a:gd name="T19" fmla="*/ 125 h 224"/>
                <a:gd name="T20" fmla="*/ 68 w 313"/>
                <a:gd name="T21" fmla="*/ 133 h 224"/>
                <a:gd name="T22" fmla="*/ 58 w 313"/>
                <a:gd name="T23" fmla="*/ 155 h 224"/>
                <a:gd name="T24" fmla="*/ 36 w 313"/>
                <a:gd name="T25" fmla="*/ 154 h 224"/>
                <a:gd name="T26" fmla="*/ 18 w 313"/>
                <a:gd name="T27" fmla="*/ 152 h 224"/>
                <a:gd name="T28" fmla="*/ 6 w 313"/>
                <a:gd name="T29" fmla="*/ 169 h 224"/>
                <a:gd name="T30" fmla="*/ 5 w 313"/>
                <a:gd name="T31" fmla="*/ 202 h 224"/>
                <a:gd name="T32" fmla="*/ 19 w 313"/>
                <a:gd name="T33" fmla="*/ 213 h 224"/>
                <a:gd name="T34" fmla="*/ 54 w 313"/>
                <a:gd name="T35" fmla="*/ 217 h 224"/>
                <a:gd name="T36" fmla="*/ 57 w 313"/>
                <a:gd name="T37" fmla="*/ 218 h 224"/>
                <a:gd name="T38" fmla="*/ 74 w 313"/>
                <a:gd name="T39" fmla="*/ 195 h 224"/>
                <a:gd name="T40" fmla="*/ 100 w 313"/>
                <a:gd name="T41" fmla="*/ 160 h 224"/>
                <a:gd name="T42" fmla="*/ 140 w 313"/>
                <a:gd name="T43" fmla="*/ 148 h 224"/>
                <a:gd name="T44" fmla="*/ 172 w 313"/>
                <a:gd name="T45" fmla="*/ 167 h 224"/>
                <a:gd name="T46" fmla="*/ 201 w 313"/>
                <a:gd name="T47" fmla="*/ 188 h 224"/>
                <a:gd name="T48" fmla="*/ 202 w 313"/>
                <a:gd name="T49" fmla="*/ 205 h 224"/>
                <a:gd name="T50" fmla="*/ 207 w 313"/>
                <a:gd name="T51" fmla="*/ 187 h 224"/>
                <a:gd name="T52" fmla="*/ 211 w 313"/>
                <a:gd name="T53" fmla="*/ 176 h 224"/>
                <a:gd name="T54" fmla="*/ 197 w 313"/>
                <a:gd name="T55" fmla="*/ 168 h 224"/>
                <a:gd name="T56" fmla="*/ 180 w 313"/>
                <a:gd name="T57" fmla="*/ 149 h 224"/>
                <a:gd name="T58" fmla="*/ 173 w 313"/>
                <a:gd name="T59" fmla="*/ 135 h 224"/>
                <a:gd name="T60" fmla="*/ 195 w 313"/>
                <a:gd name="T61" fmla="*/ 137 h 224"/>
                <a:gd name="T62" fmla="*/ 221 w 313"/>
                <a:gd name="T63" fmla="*/ 160 h 224"/>
                <a:gd name="T64" fmla="*/ 239 w 313"/>
                <a:gd name="T65" fmla="*/ 191 h 224"/>
                <a:gd name="T66" fmla="*/ 251 w 313"/>
                <a:gd name="T67" fmla="*/ 203 h 224"/>
                <a:gd name="T68" fmla="*/ 260 w 313"/>
                <a:gd name="T69" fmla="*/ 217 h 224"/>
                <a:gd name="T70" fmla="*/ 259 w 313"/>
                <a:gd name="T71" fmla="*/ 203 h 224"/>
                <a:gd name="T72" fmla="*/ 271 w 313"/>
                <a:gd name="T73" fmla="*/ 206 h 224"/>
                <a:gd name="T74" fmla="*/ 261 w 313"/>
                <a:gd name="T75" fmla="*/ 192 h 224"/>
                <a:gd name="T76" fmla="*/ 267 w 313"/>
                <a:gd name="T77" fmla="*/ 187 h 224"/>
                <a:gd name="T78" fmla="*/ 288 w 313"/>
                <a:gd name="T79" fmla="*/ 183 h 224"/>
                <a:gd name="T80" fmla="*/ 300 w 313"/>
                <a:gd name="T81" fmla="*/ 177 h 224"/>
                <a:gd name="T82" fmla="*/ 307 w 313"/>
                <a:gd name="T83" fmla="*/ 175 h 224"/>
                <a:gd name="T84" fmla="*/ 306 w 313"/>
                <a:gd name="T85" fmla="*/ 143 h 224"/>
                <a:gd name="T86" fmla="*/ 313 w 313"/>
                <a:gd name="T87" fmla="*/ 130 h 224"/>
                <a:gd name="T88" fmla="*/ 303 w 313"/>
                <a:gd name="T89" fmla="*/ 128 h 224"/>
                <a:gd name="T90" fmla="*/ 270 w 313"/>
                <a:gd name="T91" fmla="*/ 105 h 224"/>
                <a:gd name="T92" fmla="*/ 258 w 313"/>
                <a:gd name="T93" fmla="*/ 99 h 224"/>
                <a:gd name="T94" fmla="*/ 269 w 313"/>
                <a:gd name="T95" fmla="*/ 76 h 224"/>
                <a:gd name="T96" fmla="*/ 263 w 313"/>
                <a:gd name="T97" fmla="*/ 61 h 224"/>
                <a:gd name="T98" fmla="*/ 244 w 313"/>
                <a:gd name="T99" fmla="*/ 35 h 224"/>
                <a:gd name="T100" fmla="*/ 244 w 313"/>
                <a:gd name="T101" fmla="*/ 35 h 224"/>
                <a:gd name="T102" fmla="*/ 244 w 313"/>
                <a:gd name="T103" fmla="*/ 35 h 224"/>
                <a:gd name="T104" fmla="*/ 244 w 313"/>
                <a:gd name="T105" fmla="*/ 35 h 224"/>
                <a:gd name="T106" fmla="*/ 224 w 313"/>
                <a:gd name="T107" fmla="*/ 37 h 224"/>
                <a:gd name="T108" fmla="*/ 205 w 313"/>
                <a:gd name="T109" fmla="*/ 38 h 224"/>
                <a:gd name="T110" fmla="*/ 182 w 313"/>
                <a:gd name="T111" fmla="*/ 40 h 224"/>
                <a:gd name="T112" fmla="*/ 164 w 313"/>
                <a:gd name="T113" fmla="*/ 42 h 224"/>
                <a:gd name="T114" fmla="*/ 155 w 313"/>
                <a:gd name="T115" fmla="*/ 35 h 224"/>
                <a:gd name="T116" fmla="*/ 162 w 313"/>
                <a:gd name="T117" fmla="*/ 16 h 224"/>
                <a:gd name="T118" fmla="*/ 158 w 313"/>
                <a:gd name="T119" fmla="*/ 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3" h="224">
                  <a:moveTo>
                    <a:pt x="158" y="0"/>
                  </a:moveTo>
                  <a:cubicBezTo>
                    <a:pt x="151" y="5"/>
                    <a:pt x="140" y="6"/>
                    <a:pt x="140" y="18"/>
                  </a:cubicBezTo>
                  <a:cubicBezTo>
                    <a:pt x="140" y="25"/>
                    <a:pt x="145" y="27"/>
                    <a:pt x="146" y="35"/>
                  </a:cubicBezTo>
                  <a:cubicBezTo>
                    <a:pt x="146" y="35"/>
                    <a:pt x="148" y="40"/>
                    <a:pt x="148" y="42"/>
                  </a:cubicBezTo>
                  <a:cubicBezTo>
                    <a:pt x="148" y="44"/>
                    <a:pt x="143" y="47"/>
                    <a:pt x="141" y="47"/>
                  </a:cubicBezTo>
                  <a:cubicBezTo>
                    <a:pt x="140" y="47"/>
                    <a:pt x="138" y="46"/>
                    <a:pt x="137" y="46"/>
                  </a:cubicBezTo>
                  <a:cubicBezTo>
                    <a:pt x="136" y="46"/>
                    <a:pt x="135" y="46"/>
                    <a:pt x="134" y="47"/>
                  </a:cubicBezTo>
                  <a:cubicBezTo>
                    <a:pt x="134" y="47"/>
                    <a:pt x="133" y="49"/>
                    <a:pt x="132" y="49"/>
                  </a:cubicBezTo>
                  <a:cubicBezTo>
                    <a:pt x="132" y="49"/>
                    <a:pt x="132" y="49"/>
                    <a:pt x="132" y="49"/>
                  </a:cubicBezTo>
                  <a:cubicBezTo>
                    <a:pt x="131" y="49"/>
                    <a:pt x="131" y="49"/>
                    <a:pt x="131" y="49"/>
                  </a:cubicBezTo>
                  <a:cubicBezTo>
                    <a:pt x="131" y="49"/>
                    <a:pt x="131" y="49"/>
                    <a:pt x="128" y="49"/>
                  </a:cubicBezTo>
                  <a:cubicBezTo>
                    <a:pt x="122" y="49"/>
                    <a:pt x="118" y="53"/>
                    <a:pt x="114" y="57"/>
                  </a:cubicBezTo>
                  <a:cubicBezTo>
                    <a:pt x="113" y="58"/>
                    <a:pt x="111" y="59"/>
                    <a:pt x="111" y="61"/>
                  </a:cubicBezTo>
                  <a:cubicBezTo>
                    <a:pt x="111" y="64"/>
                    <a:pt x="112" y="67"/>
                    <a:pt x="109" y="70"/>
                  </a:cubicBezTo>
                  <a:cubicBezTo>
                    <a:pt x="108" y="71"/>
                    <a:pt x="97" y="75"/>
                    <a:pt x="95" y="76"/>
                  </a:cubicBezTo>
                  <a:cubicBezTo>
                    <a:pt x="94" y="76"/>
                    <a:pt x="93" y="77"/>
                    <a:pt x="91" y="77"/>
                  </a:cubicBezTo>
                  <a:cubicBezTo>
                    <a:pt x="89" y="83"/>
                    <a:pt x="87" y="90"/>
                    <a:pt x="79" y="90"/>
                  </a:cubicBezTo>
                  <a:cubicBezTo>
                    <a:pt x="78" y="92"/>
                    <a:pt x="76" y="94"/>
                    <a:pt x="74" y="94"/>
                  </a:cubicBezTo>
                  <a:cubicBezTo>
                    <a:pt x="70" y="94"/>
                    <a:pt x="67" y="92"/>
                    <a:pt x="65" y="90"/>
                  </a:cubicBezTo>
                  <a:cubicBezTo>
                    <a:pt x="62" y="90"/>
                    <a:pt x="62" y="90"/>
                    <a:pt x="62" y="90"/>
                  </a:cubicBezTo>
                  <a:cubicBezTo>
                    <a:pt x="62" y="92"/>
                    <a:pt x="62" y="92"/>
                    <a:pt x="62" y="92"/>
                  </a:cubicBezTo>
                  <a:cubicBezTo>
                    <a:pt x="63" y="93"/>
                    <a:pt x="62" y="98"/>
                    <a:pt x="64" y="98"/>
                  </a:cubicBezTo>
                  <a:cubicBezTo>
                    <a:pt x="64" y="100"/>
                    <a:pt x="64" y="100"/>
                    <a:pt x="64" y="100"/>
                  </a:cubicBezTo>
                  <a:cubicBezTo>
                    <a:pt x="63" y="100"/>
                    <a:pt x="59" y="102"/>
                    <a:pt x="57" y="102"/>
                  </a:cubicBezTo>
                  <a:cubicBezTo>
                    <a:pt x="55" y="102"/>
                    <a:pt x="50" y="100"/>
                    <a:pt x="50" y="99"/>
                  </a:cubicBezTo>
                  <a:cubicBezTo>
                    <a:pt x="47" y="100"/>
                    <a:pt x="39" y="101"/>
                    <a:pt x="39" y="104"/>
                  </a:cubicBezTo>
                  <a:cubicBezTo>
                    <a:pt x="39" y="105"/>
                    <a:pt x="39" y="105"/>
                    <a:pt x="39" y="105"/>
                  </a:cubicBezTo>
                  <a:cubicBezTo>
                    <a:pt x="39" y="109"/>
                    <a:pt x="52" y="112"/>
                    <a:pt x="56" y="113"/>
                  </a:cubicBezTo>
                  <a:cubicBezTo>
                    <a:pt x="58" y="113"/>
                    <a:pt x="58" y="115"/>
                    <a:pt x="59" y="115"/>
                  </a:cubicBezTo>
                  <a:cubicBezTo>
                    <a:pt x="59" y="119"/>
                    <a:pt x="61" y="125"/>
                    <a:pt x="67" y="125"/>
                  </a:cubicBezTo>
                  <a:cubicBezTo>
                    <a:pt x="67" y="127"/>
                    <a:pt x="69" y="126"/>
                    <a:pt x="69" y="129"/>
                  </a:cubicBezTo>
                  <a:cubicBezTo>
                    <a:pt x="69" y="130"/>
                    <a:pt x="68" y="132"/>
                    <a:pt x="67" y="133"/>
                  </a:cubicBezTo>
                  <a:cubicBezTo>
                    <a:pt x="68" y="133"/>
                    <a:pt x="68" y="133"/>
                    <a:pt x="68" y="133"/>
                  </a:cubicBezTo>
                  <a:cubicBezTo>
                    <a:pt x="68" y="134"/>
                    <a:pt x="68" y="139"/>
                    <a:pt x="68" y="141"/>
                  </a:cubicBezTo>
                  <a:cubicBezTo>
                    <a:pt x="68" y="146"/>
                    <a:pt x="65" y="148"/>
                    <a:pt x="65" y="153"/>
                  </a:cubicBezTo>
                  <a:cubicBezTo>
                    <a:pt x="64" y="153"/>
                    <a:pt x="59" y="155"/>
                    <a:pt x="58" y="155"/>
                  </a:cubicBezTo>
                  <a:cubicBezTo>
                    <a:pt x="55" y="155"/>
                    <a:pt x="54" y="153"/>
                    <a:pt x="51" y="153"/>
                  </a:cubicBezTo>
                  <a:cubicBezTo>
                    <a:pt x="51" y="153"/>
                    <a:pt x="50" y="153"/>
                    <a:pt x="50" y="154"/>
                  </a:cubicBezTo>
                  <a:cubicBezTo>
                    <a:pt x="36" y="154"/>
                    <a:pt x="36" y="154"/>
                    <a:pt x="36" y="154"/>
                  </a:cubicBezTo>
                  <a:cubicBezTo>
                    <a:pt x="34" y="153"/>
                    <a:pt x="32" y="153"/>
                    <a:pt x="31" y="152"/>
                  </a:cubicBezTo>
                  <a:cubicBezTo>
                    <a:pt x="18" y="152"/>
                    <a:pt x="18" y="152"/>
                    <a:pt x="18" y="152"/>
                  </a:cubicBezTo>
                  <a:cubicBezTo>
                    <a:pt x="18" y="152"/>
                    <a:pt x="18" y="152"/>
                    <a:pt x="18" y="152"/>
                  </a:cubicBezTo>
                  <a:cubicBezTo>
                    <a:pt x="16" y="152"/>
                    <a:pt x="15" y="151"/>
                    <a:pt x="14" y="151"/>
                  </a:cubicBezTo>
                  <a:cubicBezTo>
                    <a:pt x="12" y="151"/>
                    <a:pt x="3" y="157"/>
                    <a:pt x="3" y="158"/>
                  </a:cubicBezTo>
                  <a:cubicBezTo>
                    <a:pt x="3" y="161"/>
                    <a:pt x="6" y="165"/>
                    <a:pt x="6" y="169"/>
                  </a:cubicBezTo>
                  <a:cubicBezTo>
                    <a:pt x="6" y="177"/>
                    <a:pt x="3" y="184"/>
                    <a:pt x="3" y="191"/>
                  </a:cubicBezTo>
                  <a:cubicBezTo>
                    <a:pt x="3" y="193"/>
                    <a:pt x="0" y="194"/>
                    <a:pt x="0" y="198"/>
                  </a:cubicBezTo>
                  <a:cubicBezTo>
                    <a:pt x="0" y="200"/>
                    <a:pt x="2" y="202"/>
                    <a:pt x="5" y="202"/>
                  </a:cubicBezTo>
                  <a:cubicBezTo>
                    <a:pt x="5" y="205"/>
                    <a:pt x="5" y="207"/>
                    <a:pt x="5" y="213"/>
                  </a:cubicBezTo>
                  <a:cubicBezTo>
                    <a:pt x="5" y="214"/>
                    <a:pt x="5" y="215"/>
                    <a:pt x="7" y="215"/>
                  </a:cubicBezTo>
                  <a:cubicBezTo>
                    <a:pt x="11" y="215"/>
                    <a:pt x="14" y="213"/>
                    <a:pt x="19" y="213"/>
                  </a:cubicBezTo>
                  <a:cubicBezTo>
                    <a:pt x="26" y="213"/>
                    <a:pt x="26" y="224"/>
                    <a:pt x="30" y="224"/>
                  </a:cubicBezTo>
                  <a:cubicBezTo>
                    <a:pt x="36" y="224"/>
                    <a:pt x="40" y="218"/>
                    <a:pt x="47" y="218"/>
                  </a:cubicBezTo>
                  <a:cubicBezTo>
                    <a:pt x="48" y="218"/>
                    <a:pt x="51" y="217"/>
                    <a:pt x="54" y="217"/>
                  </a:cubicBezTo>
                  <a:cubicBezTo>
                    <a:pt x="55" y="217"/>
                    <a:pt x="55" y="217"/>
                    <a:pt x="56" y="218"/>
                  </a:cubicBezTo>
                  <a:cubicBezTo>
                    <a:pt x="56" y="217"/>
                    <a:pt x="56" y="217"/>
                    <a:pt x="56" y="217"/>
                  </a:cubicBezTo>
                  <a:cubicBezTo>
                    <a:pt x="56" y="217"/>
                    <a:pt x="57" y="218"/>
                    <a:pt x="57" y="218"/>
                  </a:cubicBezTo>
                  <a:cubicBezTo>
                    <a:pt x="62" y="218"/>
                    <a:pt x="62" y="212"/>
                    <a:pt x="65" y="210"/>
                  </a:cubicBezTo>
                  <a:cubicBezTo>
                    <a:pt x="71" y="207"/>
                    <a:pt x="73" y="204"/>
                    <a:pt x="77" y="198"/>
                  </a:cubicBezTo>
                  <a:cubicBezTo>
                    <a:pt x="75" y="198"/>
                    <a:pt x="74" y="197"/>
                    <a:pt x="74" y="195"/>
                  </a:cubicBezTo>
                  <a:cubicBezTo>
                    <a:pt x="74" y="188"/>
                    <a:pt x="82" y="177"/>
                    <a:pt x="87" y="175"/>
                  </a:cubicBezTo>
                  <a:cubicBezTo>
                    <a:pt x="93" y="174"/>
                    <a:pt x="100" y="172"/>
                    <a:pt x="101" y="166"/>
                  </a:cubicBezTo>
                  <a:cubicBezTo>
                    <a:pt x="100" y="160"/>
                    <a:pt x="100" y="160"/>
                    <a:pt x="100" y="160"/>
                  </a:cubicBezTo>
                  <a:cubicBezTo>
                    <a:pt x="100" y="156"/>
                    <a:pt x="104" y="153"/>
                    <a:pt x="108" y="153"/>
                  </a:cubicBezTo>
                  <a:cubicBezTo>
                    <a:pt x="114" y="153"/>
                    <a:pt x="118" y="156"/>
                    <a:pt x="124" y="156"/>
                  </a:cubicBezTo>
                  <a:cubicBezTo>
                    <a:pt x="131" y="156"/>
                    <a:pt x="134" y="151"/>
                    <a:pt x="140" y="148"/>
                  </a:cubicBezTo>
                  <a:cubicBezTo>
                    <a:pt x="142" y="147"/>
                    <a:pt x="143" y="144"/>
                    <a:pt x="148" y="144"/>
                  </a:cubicBezTo>
                  <a:cubicBezTo>
                    <a:pt x="158" y="144"/>
                    <a:pt x="160" y="155"/>
                    <a:pt x="165" y="162"/>
                  </a:cubicBezTo>
                  <a:cubicBezTo>
                    <a:pt x="166" y="164"/>
                    <a:pt x="170" y="165"/>
                    <a:pt x="172" y="167"/>
                  </a:cubicBezTo>
                  <a:cubicBezTo>
                    <a:pt x="177" y="172"/>
                    <a:pt x="179" y="174"/>
                    <a:pt x="188" y="176"/>
                  </a:cubicBezTo>
                  <a:cubicBezTo>
                    <a:pt x="188" y="178"/>
                    <a:pt x="192" y="179"/>
                    <a:pt x="193" y="179"/>
                  </a:cubicBezTo>
                  <a:cubicBezTo>
                    <a:pt x="193" y="181"/>
                    <a:pt x="200" y="188"/>
                    <a:pt x="201" y="188"/>
                  </a:cubicBezTo>
                  <a:cubicBezTo>
                    <a:pt x="202" y="190"/>
                    <a:pt x="204" y="191"/>
                    <a:pt x="204" y="196"/>
                  </a:cubicBezTo>
                  <a:cubicBezTo>
                    <a:pt x="204" y="199"/>
                    <a:pt x="203" y="203"/>
                    <a:pt x="199" y="203"/>
                  </a:cubicBezTo>
                  <a:cubicBezTo>
                    <a:pt x="199" y="205"/>
                    <a:pt x="200" y="205"/>
                    <a:pt x="202" y="205"/>
                  </a:cubicBezTo>
                  <a:cubicBezTo>
                    <a:pt x="206" y="205"/>
                    <a:pt x="206" y="199"/>
                    <a:pt x="208" y="197"/>
                  </a:cubicBezTo>
                  <a:cubicBezTo>
                    <a:pt x="208" y="197"/>
                    <a:pt x="212" y="197"/>
                    <a:pt x="212" y="195"/>
                  </a:cubicBezTo>
                  <a:cubicBezTo>
                    <a:pt x="212" y="192"/>
                    <a:pt x="207" y="191"/>
                    <a:pt x="207" y="187"/>
                  </a:cubicBezTo>
                  <a:cubicBezTo>
                    <a:pt x="207" y="184"/>
                    <a:pt x="210" y="183"/>
                    <a:pt x="213" y="183"/>
                  </a:cubicBezTo>
                  <a:cubicBezTo>
                    <a:pt x="218" y="183"/>
                    <a:pt x="219" y="186"/>
                    <a:pt x="222" y="187"/>
                  </a:cubicBezTo>
                  <a:cubicBezTo>
                    <a:pt x="223" y="181"/>
                    <a:pt x="216" y="179"/>
                    <a:pt x="211" y="176"/>
                  </a:cubicBezTo>
                  <a:cubicBezTo>
                    <a:pt x="209" y="175"/>
                    <a:pt x="202" y="174"/>
                    <a:pt x="203" y="170"/>
                  </a:cubicBezTo>
                  <a:cubicBezTo>
                    <a:pt x="204" y="170"/>
                    <a:pt x="204" y="169"/>
                    <a:pt x="204" y="168"/>
                  </a:cubicBezTo>
                  <a:cubicBezTo>
                    <a:pt x="201" y="168"/>
                    <a:pt x="199" y="168"/>
                    <a:pt x="197" y="168"/>
                  </a:cubicBezTo>
                  <a:cubicBezTo>
                    <a:pt x="196" y="168"/>
                    <a:pt x="194" y="168"/>
                    <a:pt x="192" y="167"/>
                  </a:cubicBezTo>
                  <a:cubicBezTo>
                    <a:pt x="190" y="166"/>
                    <a:pt x="188" y="162"/>
                    <a:pt x="187" y="158"/>
                  </a:cubicBezTo>
                  <a:cubicBezTo>
                    <a:pt x="186" y="155"/>
                    <a:pt x="184" y="150"/>
                    <a:pt x="180" y="149"/>
                  </a:cubicBezTo>
                  <a:cubicBezTo>
                    <a:pt x="176" y="148"/>
                    <a:pt x="174" y="146"/>
                    <a:pt x="174" y="142"/>
                  </a:cubicBezTo>
                  <a:cubicBezTo>
                    <a:pt x="174" y="140"/>
                    <a:pt x="174" y="138"/>
                    <a:pt x="175" y="137"/>
                  </a:cubicBezTo>
                  <a:cubicBezTo>
                    <a:pt x="174" y="137"/>
                    <a:pt x="173" y="135"/>
                    <a:pt x="173" y="135"/>
                  </a:cubicBezTo>
                  <a:cubicBezTo>
                    <a:pt x="173" y="132"/>
                    <a:pt x="180" y="132"/>
                    <a:pt x="183" y="130"/>
                  </a:cubicBezTo>
                  <a:cubicBezTo>
                    <a:pt x="184" y="131"/>
                    <a:pt x="183" y="137"/>
                    <a:pt x="186" y="137"/>
                  </a:cubicBezTo>
                  <a:cubicBezTo>
                    <a:pt x="189" y="137"/>
                    <a:pt x="192" y="137"/>
                    <a:pt x="195" y="137"/>
                  </a:cubicBezTo>
                  <a:cubicBezTo>
                    <a:pt x="195" y="144"/>
                    <a:pt x="202" y="154"/>
                    <a:pt x="208" y="154"/>
                  </a:cubicBezTo>
                  <a:cubicBezTo>
                    <a:pt x="210" y="154"/>
                    <a:pt x="211" y="154"/>
                    <a:pt x="212" y="154"/>
                  </a:cubicBezTo>
                  <a:cubicBezTo>
                    <a:pt x="212" y="158"/>
                    <a:pt x="217" y="158"/>
                    <a:pt x="221" y="160"/>
                  </a:cubicBezTo>
                  <a:cubicBezTo>
                    <a:pt x="225" y="162"/>
                    <a:pt x="231" y="168"/>
                    <a:pt x="231" y="172"/>
                  </a:cubicBezTo>
                  <a:cubicBezTo>
                    <a:pt x="231" y="174"/>
                    <a:pt x="231" y="176"/>
                    <a:pt x="231" y="179"/>
                  </a:cubicBezTo>
                  <a:cubicBezTo>
                    <a:pt x="231" y="185"/>
                    <a:pt x="236" y="188"/>
                    <a:pt x="239" y="191"/>
                  </a:cubicBezTo>
                  <a:cubicBezTo>
                    <a:pt x="242" y="194"/>
                    <a:pt x="244" y="196"/>
                    <a:pt x="245" y="200"/>
                  </a:cubicBezTo>
                  <a:cubicBezTo>
                    <a:pt x="245" y="201"/>
                    <a:pt x="246" y="203"/>
                    <a:pt x="247" y="203"/>
                  </a:cubicBezTo>
                  <a:cubicBezTo>
                    <a:pt x="248" y="203"/>
                    <a:pt x="250" y="203"/>
                    <a:pt x="251" y="203"/>
                  </a:cubicBezTo>
                  <a:cubicBezTo>
                    <a:pt x="251" y="205"/>
                    <a:pt x="248" y="206"/>
                    <a:pt x="248" y="208"/>
                  </a:cubicBezTo>
                  <a:cubicBezTo>
                    <a:pt x="248" y="212"/>
                    <a:pt x="252" y="217"/>
                    <a:pt x="256" y="217"/>
                  </a:cubicBezTo>
                  <a:cubicBezTo>
                    <a:pt x="257" y="217"/>
                    <a:pt x="259" y="217"/>
                    <a:pt x="260" y="217"/>
                  </a:cubicBezTo>
                  <a:cubicBezTo>
                    <a:pt x="257" y="216"/>
                    <a:pt x="260" y="212"/>
                    <a:pt x="260" y="210"/>
                  </a:cubicBezTo>
                  <a:cubicBezTo>
                    <a:pt x="260" y="208"/>
                    <a:pt x="259" y="207"/>
                    <a:pt x="259" y="206"/>
                  </a:cubicBezTo>
                  <a:cubicBezTo>
                    <a:pt x="259" y="203"/>
                    <a:pt x="259" y="203"/>
                    <a:pt x="259" y="203"/>
                  </a:cubicBezTo>
                  <a:cubicBezTo>
                    <a:pt x="260" y="205"/>
                    <a:pt x="263" y="207"/>
                    <a:pt x="266" y="208"/>
                  </a:cubicBezTo>
                  <a:cubicBezTo>
                    <a:pt x="267" y="208"/>
                    <a:pt x="267" y="208"/>
                    <a:pt x="267" y="208"/>
                  </a:cubicBezTo>
                  <a:cubicBezTo>
                    <a:pt x="267" y="206"/>
                    <a:pt x="270" y="207"/>
                    <a:pt x="271" y="206"/>
                  </a:cubicBezTo>
                  <a:cubicBezTo>
                    <a:pt x="271" y="205"/>
                    <a:pt x="270" y="204"/>
                    <a:pt x="270" y="203"/>
                  </a:cubicBezTo>
                  <a:cubicBezTo>
                    <a:pt x="268" y="203"/>
                    <a:pt x="260" y="196"/>
                    <a:pt x="260" y="195"/>
                  </a:cubicBezTo>
                  <a:cubicBezTo>
                    <a:pt x="260" y="195"/>
                    <a:pt x="261" y="194"/>
                    <a:pt x="261" y="192"/>
                  </a:cubicBezTo>
                  <a:cubicBezTo>
                    <a:pt x="256" y="186"/>
                    <a:pt x="256" y="186"/>
                    <a:pt x="256" y="186"/>
                  </a:cubicBezTo>
                  <a:cubicBezTo>
                    <a:pt x="256" y="184"/>
                    <a:pt x="258" y="183"/>
                    <a:pt x="259" y="183"/>
                  </a:cubicBezTo>
                  <a:cubicBezTo>
                    <a:pt x="262" y="183"/>
                    <a:pt x="262" y="187"/>
                    <a:pt x="267" y="187"/>
                  </a:cubicBezTo>
                  <a:cubicBezTo>
                    <a:pt x="267" y="185"/>
                    <a:pt x="267" y="183"/>
                    <a:pt x="267" y="181"/>
                  </a:cubicBezTo>
                  <a:cubicBezTo>
                    <a:pt x="270" y="179"/>
                    <a:pt x="271" y="177"/>
                    <a:pt x="276" y="177"/>
                  </a:cubicBezTo>
                  <a:cubicBezTo>
                    <a:pt x="281" y="177"/>
                    <a:pt x="284" y="183"/>
                    <a:pt x="288" y="183"/>
                  </a:cubicBezTo>
                  <a:cubicBezTo>
                    <a:pt x="292" y="183"/>
                    <a:pt x="292" y="179"/>
                    <a:pt x="296" y="177"/>
                  </a:cubicBezTo>
                  <a:cubicBezTo>
                    <a:pt x="297" y="177"/>
                    <a:pt x="298" y="177"/>
                    <a:pt x="299" y="177"/>
                  </a:cubicBezTo>
                  <a:cubicBezTo>
                    <a:pt x="299" y="177"/>
                    <a:pt x="300" y="177"/>
                    <a:pt x="300" y="177"/>
                  </a:cubicBezTo>
                  <a:cubicBezTo>
                    <a:pt x="300" y="177"/>
                    <a:pt x="301" y="177"/>
                    <a:pt x="301" y="177"/>
                  </a:cubicBezTo>
                  <a:cubicBezTo>
                    <a:pt x="302" y="177"/>
                    <a:pt x="302" y="177"/>
                    <a:pt x="303" y="176"/>
                  </a:cubicBezTo>
                  <a:cubicBezTo>
                    <a:pt x="305" y="176"/>
                    <a:pt x="306" y="176"/>
                    <a:pt x="307" y="175"/>
                  </a:cubicBezTo>
                  <a:cubicBezTo>
                    <a:pt x="305" y="173"/>
                    <a:pt x="298" y="169"/>
                    <a:pt x="298" y="163"/>
                  </a:cubicBezTo>
                  <a:cubicBezTo>
                    <a:pt x="298" y="159"/>
                    <a:pt x="303" y="153"/>
                    <a:pt x="306" y="150"/>
                  </a:cubicBezTo>
                  <a:cubicBezTo>
                    <a:pt x="306" y="143"/>
                    <a:pt x="306" y="143"/>
                    <a:pt x="306" y="143"/>
                  </a:cubicBezTo>
                  <a:cubicBezTo>
                    <a:pt x="306" y="141"/>
                    <a:pt x="306" y="144"/>
                    <a:pt x="307" y="139"/>
                  </a:cubicBezTo>
                  <a:cubicBezTo>
                    <a:pt x="307" y="136"/>
                    <a:pt x="310" y="135"/>
                    <a:pt x="313" y="134"/>
                  </a:cubicBezTo>
                  <a:cubicBezTo>
                    <a:pt x="313" y="133"/>
                    <a:pt x="313" y="131"/>
                    <a:pt x="313" y="130"/>
                  </a:cubicBezTo>
                  <a:cubicBezTo>
                    <a:pt x="311" y="130"/>
                    <a:pt x="308" y="132"/>
                    <a:pt x="306" y="132"/>
                  </a:cubicBezTo>
                  <a:cubicBezTo>
                    <a:pt x="305" y="130"/>
                    <a:pt x="305" y="130"/>
                    <a:pt x="305" y="130"/>
                  </a:cubicBezTo>
                  <a:cubicBezTo>
                    <a:pt x="304" y="129"/>
                    <a:pt x="303" y="129"/>
                    <a:pt x="303" y="128"/>
                  </a:cubicBezTo>
                  <a:cubicBezTo>
                    <a:pt x="303" y="116"/>
                    <a:pt x="303" y="116"/>
                    <a:pt x="303" y="116"/>
                  </a:cubicBezTo>
                  <a:cubicBezTo>
                    <a:pt x="296" y="116"/>
                    <a:pt x="298" y="102"/>
                    <a:pt x="290" y="102"/>
                  </a:cubicBezTo>
                  <a:cubicBezTo>
                    <a:pt x="283" y="102"/>
                    <a:pt x="279" y="105"/>
                    <a:pt x="270" y="105"/>
                  </a:cubicBezTo>
                  <a:cubicBezTo>
                    <a:pt x="268" y="105"/>
                    <a:pt x="266" y="105"/>
                    <a:pt x="264" y="105"/>
                  </a:cubicBezTo>
                  <a:cubicBezTo>
                    <a:pt x="261" y="105"/>
                    <a:pt x="258" y="105"/>
                    <a:pt x="258" y="99"/>
                  </a:cubicBezTo>
                  <a:cubicBezTo>
                    <a:pt x="258" y="99"/>
                    <a:pt x="258" y="99"/>
                    <a:pt x="258" y="99"/>
                  </a:cubicBezTo>
                  <a:cubicBezTo>
                    <a:pt x="258" y="99"/>
                    <a:pt x="258" y="99"/>
                    <a:pt x="258" y="99"/>
                  </a:cubicBezTo>
                  <a:cubicBezTo>
                    <a:pt x="258" y="92"/>
                    <a:pt x="259" y="88"/>
                    <a:pt x="262" y="82"/>
                  </a:cubicBezTo>
                  <a:cubicBezTo>
                    <a:pt x="263" y="81"/>
                    <a:pt x="269" y="80"/>
                    <a:pt x="269" y="76"/>
                  </a:cubicBezTo>
                  <a:cubicBezTo>
                    <a:pt x="269" y="71"/>
                    <a:pt x="263" y="67"/>
                    <a:pt x="263" y="61"/>
                  </a:cubicBezTo>
                  <a:cubicBezTo>
                    <a:pt x="263" y="61"/>
                    <a:pt x="263" y="61"/>
                    <a:pt x="263" y="61"/>
                  </a:cubicBezTo>
                  <a:cubicBezTo>
                    <a:pt x="263" y="61"/>
                    <a:pt x="263" y="61"/>
                    <a:pt x="263" y="61"/>
                  </a:cubicBezTo>
                  <a:cubicBezTo>
                    <a:pt x="263" y="57"/>
                    <a:pt x="267" y="55"/>
                    <a:pt x="267" y="52"/>
                  </a:cubicBezTo>
                  <a:cubicBezTo>
                    <a:pt x="267" y="46"/>
                    <a:pt x="265" y="35"/>
                    <a:pt x="259" y="35"/>
                  </a:cubicBezTo>
                  <a:cubicBezTo>
                    <a:pt x="253" y="35"/>
                    <a:pt x="249" y="35"/>
                    <a:pt x="244" y="35"/>
                  </a:cubicBezTo>
                  <a:cubicBezTo>
                    <a:pt x="244" y="35"/>
                    <a:pt x="244" y="35"/>
                    <a:pt x="244" y="35"/>
                  </a:cubicBezTo>
                  <a:cubicBezTo>
                    <a:pt x="244" y="35"/>
                    <a:pt x="244" y="35"/>
                    <a:pt x="244" y="35"/>
                  </a:cubicBezTo>
                  <a:cubicBezTo>
                    <a:pt x="244" y="35"/>
                    <a:pt x="244" y="35"/>
                    <a:pt x="244" y="35"/>
                  </a:cubicBezTo>
                  <a:cubicBezTo>
                    <a:pt x="244" y="35"/>
                    <a:pt x="244" y="35"/>
                    <a:pt x="244" y="35"/>
                  </a:cubicBezTo>
                  <a:cubicBezTo>
                    <a:pt x="244" y="35"/>
                    <a:pt x="244" y="35"/>
                    <a:pt x="244" y="35"/>
                  </a:cubicBezTo>
                  <a:cubicBezTo>
                    <a:pt x="244" y="35"/>
                    <a:pt x="244" y="35"/>
                    <a:pt x="244" y="35"/>
                  </a:cubicBezTo>
                  <a:cubicBezTo>
                    <a:pt x="244" y="35"/>
                    <a:pt x="244" y="35"/>
                    <a:pt x="244" y="35"/>
                  </a:cubicBezTo>
                  <a:cubicBezTo>
                    <a:pt x="244" y="35"/>
                    <a:pt x="244" y="35"/>
                    <a:pt x="244" y="35"/>
                  </a:cubicBezTo>
                  <a:cubicBezTo>
                    <a:pt x="244" y="35"/>
                    <a:pt x="244" y="35"/>
                    <a:pt x="244" y="35"/>
                  </a:cubicBezTo>
                  <a:cubicBezTo>
                    <a:pt x="241" y="35"/>
                    <a:pt x="237" y="36"/>
                    <a:pt x="234" y="36"/>
                  </a:cubicBezTo>
                  <a:cubicBezTo>
                    <a:pt x="234" y="36"/>
                    <a:pt x="234" y="36"/>
                    <a:pt x="234" y="36"/>
                  </a:cubicBezTo>
                  <a:cubicBezTo>
                    <a:pt x="231" y="36"/>
                    <a:pt x="227" y="37"/>
                    <a:pt x="224" y="37"/>
                  </a:cubicBezTo>
                  <a:cubicBezTo>
                    <a:pt x="224" y="36"/>
                    <a:pt x="224" y="35"/>
                    <a:pt x="225" y="34"/>
                  </a:cubicBezTo>
                  <a:cubicBezTo>
                    <a:pt x="223" y="33"/>
                    <a:pt x="219" y="32"/>
                    <a:pt x="215" y="32"/>
                  </a:cubicBezTo>
                  <a:cubicBezTo>
                    <a:pt x="212" y="32"/>
                    <a:pt x="207" y="37"/>
                    <a:pt x="205" y="38"/>
                  </a:cubicBezTo>
                  <a:cubicBezTo>
                    <a:pt x="200" y="40"/>
                    <a:pt x="197" y="39"/>
                    <a:pt x="192" y="41"/>
                  </a:cubicBezTo>
                  <a:cubicBezTo>
                    <a:pt x="190" y="42"/>
                    <a:pt x="190" y="44"/>
                    <a:pt x="187" y="44"/>
                  </a:cubicBezTo>
                  <a:cubicBezTo>
                    <a:pt x="187" y="44"/>
                    <a:pt x="182" y="40"/>
                    <a:pt x="182" y="40"/>
                  </a:cubicBezTo>
                  <a:cubicBezTo>
                    <a:pt x="182" y="39"/>
                    <a:pt x="183" y="38"/>
                    <a:pt x="184" y="37"/>
                  </a:cubicBezTo>
                  <a:cubicBezTo>
                    <a:pt x="183" y="37"/>
                    <a:pt x="183" y="37"/>
                    <a:pt x="183" y="37"/>
                  </a:cubicBezTo>
                  <a:cubicBezTo>
                    <a:pt x="177" y="37"/>
                    <a:pt x="171" y="42"/>
                    <a:pt x="164" y="42"/>
                  </a:cubicBezTo>
                  <a:cubicBezTo>
                    <a:pt x="163" y="42"/>
                    <a:pt x="163" y="40"/>
                    <a:pt x="162" y="39"/>
                  </a:cubicBezTo>
                  <a:cubicBezTo>
                    <a:pt x="160" y="39"/>
                    <a:pt x="158" y="38"/>
                    <a:pt x="155" y="38"/>
                  </a:cubicBezTo>
                  <a:cubicBezTo>
                    <a:pt x="156" y="37"/>
                    <a:pt x="155" y="36"/>
                    <a:pt x="155" y="35"/>
                  </a:cubicBezTo>
                  <a:cubicBezTo>
                    <a:pt x="154" y="34"/>
                    <a:pt x="152" y="32"/>
                    <a:pt x="152" y="30"/>
                  </a:cubicBezTo>
                  <a:cubicBezTo>
                    <a:pt x="152" y="24"/>
                    <a:pt x="156" y="22"/>
                    <a:pt x="158" y="19"/>
                  </a:cubicBezTo>
                  <a:cubicBezTo>
                    <a:pt x="159" y="18"/>
                    <a:pt x="162" y="18"/>
                    <a:pt x="162" y="16"/>
                  </a:cubicBezTo>
                  <a:cubicBezTo>
                    <a:pt x="162" y="15"/>
                    <a:pt x="162" y="15"/>
                    <a:pt x="162" y="14"/>
                  </a:cubicBezTo>
                  <a:cubicBezTo>
                    <a:pt x="160" y="14"/>
                    <a:pt x="156" y="14"/>
                    <a:pt x="156" y="11"/>
                  </a:cubicBezTo>
                  <a:cubicBezTo>
                    <a:pt x="156" y="8"/>
                    <a:pt x="157" y="6"/>
                    <a:pt x="158" y="3"/>
                  </a:cubicBezTo>
                  <a:cubicBezTo>
                    <a:pt x="158" y="0"/>
                    <a:pt x="158" y="0"/>
                    <a:pt x="15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0" name="Freeform 69"/>
            <p:cNvSpPr/>
            <p:nvPr/>
          </p:nvSpPr>
          <p:spPr bwMode="auto">
            <a:xfrm>
              <a:off x="5907088" y="1949450"/>
              <a:ext cx="792163" cy="762000"/>
            </a:xfrm>
            <a:custGeom>
              <a:avLst/>
              <a:gdLst>
                <a:gd name="T0" fmla="*/ 173 w 211"/>
                <a:gd name="T1" fmla="*/ 8 h 203"/>
                <a:gd name="T2" fmla="*/ 160 w 211"/>
                <a:gd name="T3" fmla="*/ 11 h 203"/>
                <a:gd name="T4" fmla="*/ 165 w 211"/>
                <a:gd name="T5" fmla="*/ 2 h 203"/>
                <a:gd name="T6" fmla="*/ 150 w 211"/>
                <a:gd name="T7" fmla="*/ 5 h 203"/>
                <a:gd name="T8" fmla="*/ 138 w 211"/>
                <a:gd name="T9" fmla="*/ 5 h 203"/>
                <a:gd name="T10" fmla="*/ 129 w 211"/>
                <a:gd name="T11" fmla="*/ 17 h 203"/>
                <a:gd name="T12" fmla="*/ 118 w 211"/>
                <a:gd name="T13" fmla="*/ 20 h 203"/>
                <a:gd name="T14" fmla="*/ 106 w 211"/>
                <a:gd name="T15" fmla="*/ 20 h 203"/>
                <a:gd name="T16" fmla="*/ 106 w 211"/>
                <a:gd name="T17" fmla="*/ 23 h 203"/>
                <a:gd name="T18" fmla="*/ 96 w 211"/>
                <a:gd name="T19" fmla="*/ 27 h 203"/>
                <a:gd name="T20" fmla="*/ 101 w 211"/>
                <a:gd name="T21" fmla="*/ 28 h 203"/>
                <a:gd name="T22" fmla="*/ 86 w 211"/>
                <a:gd name="T23" fmla="*/ 32 h 203"/>
                <a:gd name="T24" fmla="*/ 83 w 211"/>
                <a:gd name="T25" fmla="*/ 30 h 203"/>
                <a:gd name="T26" fmla="*/ 76 w 211"/>
                <a:gd name="T27" fmla="*/ 34 h 203"/>
                <a:gd name="T28" fmla="*/ 75 w 211"/>
                <a:gd name="T29" fmla="*/ 39 h 203"/>
                <a:gd name="T30" fmla="*/ 76 w 211"/>
                <a:gd name="T31" fmla="*/ 52 h 203"/>
                <a:gd name="T32" fmla="*/ 60 w 211"/>
                <a:gd name="T33" fmla="*/ 70 h 203"/>
                <a:gd name="T34" fmla="*/ 29 w 211"/>
                <a:gd name="T35" fmla="*/ 101 h 203"/>
                <a:gd name="T36" fmla="*/ 34 w 211"/>
                <a:gd name="T37" fmla="*/ 103 h 203"/>
                <a:gd name="T38" fmla="*/ 7 w 211"/>
                <a:gd name="T39" fmla="*/ 121 h 203"/>
                <a:gd name="T40" fmla="*/ 5 w 211"/>
                <a:gd name="T41" fmla="*/ 147 h 203"/>
                <a:gd name="T42" fmla="*/ 8 w 211"/>
                <a:gd name="T43" fmla="*/ 153 h 203"/>
                <a:gd name="T44" fmla="*/ 3 w 211"/>
                <a:gd name="T45" fmla="*/ 162 h 203"/>
                <a:gd name="T46" fmla="*/ 43 w 211"/>
                <a:gd name="T47" fmla="*/ 150 h 203"/>
                <a:gd name="T48" fmla="*/ 47 w 211"/>
                <a:gd name="T49" fmla="*/ 161 h 203"/>
                <a:gd name="T50" fmla="*/ 59 w 211"/>
                <a:gd name="T51" fmla="*/ 187 h 203"/>
                <a:gd name="T52" fmla="*/ 65 w 211"/>
                <a:gd name="T53" fmla="*/ 203 h 203"/>
                <a:gd name="T54" fmla="*/ 86 w 211"/>
                <a:gd name="T55" fmla="*/ 194 h 203"/>
                <a:gd name="T56" fmla="*/ 91 w 211"/>
                <a:gd name="T57" fmla="*/ 175 h 203"/>
                <a:gd name="T58" fmla="*/ 110 w 211"/>
                <a:gd name="T59" fmla="*/ 150 h 203"/>
                <a:gd name="T60" fmla="*/ 95 w 211"/>
                <a:gd name="T61" fmla="*/ 133 h 203"/>
                <a:gd name="T62" fmla="*/ 99 w 211"/>
                <a:gd name="T63" fmla="*/ 116 h 203"/>
                <a:gd name="T64" fmla="*/ 130 w 211"/>
                <a:gd name="T65" fmla="*/ 92 h 203"/>
                <a:gd name="T66" fmla="*/ 147 w 211"/>
                <a:gd name="T67" fmla="*/ 74 h 203"/>
                <a:gd name="T68" fmla="*/ 153 w 211"/>
                <a:gd name="T69" fmla="*/ 91 h 203"/>
                <a:gd name="T70" fmla="*/ 128 w 211"/>
                <a:gd name="T71" fmla="*/ 116 h 203"/>
                <a:gd name="T72" fmla="*/ 129 w 211"/>
                <a:gd name="T73" fmla="*/ 133 h 203"/>
                <a:gd name="T74" fmla="*/ 147 w 211"/>
                <a:gd name="T75" fmla="*/ 147 h 203"/>
                <a:gd name="T76" fmla="*/ 169 w 211"/>
                <a:gd name="T77" fmla="*/ 143 h 203"/>
                <a:gd name="T78" fmla="*/ 186 w 211"/>
                <a:gd name="T79" fmla="*/ 137 h 203"/>
                <a:gd name="T80" fmla="*/ 211 w 211"/>
                <a:gd name="T81" fmla="*/ 109 h 203"/>
                <a:gd name="T82" fmla="*/ 202 w 211"/>
                <a:gd name="T83" fmla="*/ 97 h 203"/>
                <a:gd name="T84" fmla="*/ 206 w 211"/>
                <a:gd name="T85" fmla="*/ 94 h 203"/>
                <a:gd name="T86" fmla="*/ 197 w 211"/>
                <a:gd name="T87" fmla="*/ 79 h 203"/>
                <a:gd name="T88" fmla="*/ 200 w 211"/>
                <a:gd name="T89" fmla="*/ 71 h 203"/>
                <a:gd name="T90" fmla="*/ 194 w 211"/>
                <a:gd name="T91" fmla="*/ 57 h 203"/>
                <a:gd name="T92" fmla="*/ 199 w 211"/>
                <a:gd name="T93" fmla="*/ 45 h 203"/>
                <a:gd name="T94" fmla="*/ 190 w 211"/>
                <a:gd name="T95" fmla="*/ 33 h 203"/>
                <a:gd name="T96" fmla="*/ 204 w 211"/>
                <a:gd name="T97" fmla="*/ 19 h 203"/>
                <a:gd name="T98" fmla="*/ 190 w 211"/>
                <a:gd name="T99" fmla="*/ 13 h 203"/>
                <a:gd name="T100" fmla="*/ 191 w 211"/>
                <a:gd name="T101" fmla="*/ 2 h 203"/>
                <a:gd name="T102" fmla="*/ 184 w 211"/>
                <a:gd name="T10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1" h="203">
                  <a:moveTo>
                    <a:pt x="184" y="0"/>
                  </a:moveTo>
                  <a:cubicBezTo>
                    <a:pt x="179" y="2"/>
                    <a:pt x="177" y="4"/>
                    <a:pt x="173" y="8"/>
                  </a:cubicBezTo>
                  <a:cubicBezTo>
                    <a:pt x="173" y="6"/>
                    <a:pt x="173" y="4"/>
                    <a:pt x="172" y="2"/>
                  </a:cubicBezTo>
                  <a:cubicBezTo>
                    <a:pt x="167" y="5"/>
                    <a:pt x="165" y="11"/>
                    <a:pt x="160" y="11"/>
                  </a:cubicBezTo>
                  <a:cubicBezTo>
                    <a:pt x="160" y="11"/>
                    <a:pt x="160" y="11"/>
                    <a:pt x="159" y="11"/>
                  </a:cubicBezTo>
                  <a:cubicBezTo>
                    <a:pt x="161" y="7"/>
                    <a:pt x="165" y="6"/>
                    <a:pt x="165" y="2"/>
                  </a:cubicBezTo>
                  <a:cubicBezTo>
                    <a:pt x="165" y="1"/>
                    <a:pt x="165" y="1"/>
                    <a:pt x="164" y="1"/>
                  </a:cubicBezTo>
                  <a:cubicBezTo>
                    <a:pt x="161" y="1"/>
                    <a:pt x="154" y="5"/>
                    <a:pt x="150" y="5"/>
                  </a:cubicBezTo>
                  <a:cubicBezTo>
                    <a:pt x="148" y="5"/>
                    <a:pt x="146" y="3"/>
                    <a:pt x="144" y="1"/>
                  </a:cubicBezTo>
                  <a:cubicBezTo>
                    <a:pt x="143" y="3"/>
                    <a:pt x="138" y="4"/>
                    <a:pt x="138" y="5"/>
                  </a:cubicBezTo>
                  <a:cubicBezTo>
                    <a:pt x="138" y="7"/>
                    <a:pt x="140" y="8"/>
                    <a:pt x="143" y="9"/>
                  </a:cubicBezTo>
                  <a:cubicBezTo>
                    <a:pt x="137" y="12"/>
                    <a:pt x="133" y="10"/>
                    <a:pt x="129" y="17"/>
                  </a:cubicBezTo>
                  <a:cubicBezTo>
                    <a:pt x="129" y="12"/>
                    <a:pt x="129" y="12"/>
                    <a:pt x="129" y="12"/>
                  </a:cubicBezTo>
                  <a:cubicBezTo>
                    <a:pt x="123" y="12"/>
                    <a:pt x="122" y="19"/>
                    <a:pt x="118" y="20"/>
                  </a:cubicBezTo>
                  <a:cubicBezTo>
                    <a:pt x="118" y="16"/>
                    <a:pt x="118" y="16"/>
                    <a:pt x="118" y="16"/>
                  </a:cubicBezTo>
                  <a:cubicBezTo>
                    <a:pt x="114" y="17"/>
                    <a:pt x="109" y="17"/>
                    <a:pt x="106" y="20"/>
                  </a:cubicBezTo>
                  <a:cubicBezTo>
                    <a:pt x="107" y="21"/>
                    <a:pt x="107" y="20"/>
                    <a:pt x="108" y="22"/>
                  </a:cubicBezTo>
                  <a:cubicBezTo>
                    <a:pt x="107" y="22"/>
                    <a:pt x="107" y="23"/>
                    <a:pt x="106" y="23"/>
                  </a:cubicBezTo>
                  <a:cubicBezTo>
                    <a:pt x="105" y="23"/>
                    <a:pt x="104" y="22"/>
                    <a:pt x="103" y="22"/>
                  </a:cubicBezTo>
                  <a:cubicBezTo>
                    <a:pt x="100" y="22"/>
                    <a:pt x="98" y="25"/>
                    <a:pt x="96" y="27"/>
                  </a:cubicBezTo>
                  <a:cubicBezTo>
                    <a:pt x="97" y="27"/>
                    <a:pt x="97" y="27"/>
                    <a:pt x="98" y="27"/>
                  </a:cubicBezTo>
                  <a:cubicBezTo>
                    <a:pt x="99" y="27"/>
                    <a:pt x="99" y="27"/>
                    <a:pt x="101" y="28"/>
                  </a:cubicBezTo>
                  <a:cubicBezTo>
                    <a:pt x="100" y="28"/>
                    <a:pt x="97" y="35"/>
                    <a:pt x="96" y="35"/>
                  </a:cubicBezTo>
                  <a:cubicBezTo>
                    <a:pt x="92" y="35"/>
                    <a:pt x="91" y="32"/>
                    <a:pt x="86" y="32"/>
                  </a:cubicBezTo>
                  <a:cubicBezTo>
                    <a:pt x="87" y="30"/>
                    <a:pt x="87" y="28"/>
                    <a:pt x="85" y="27"/>
                  </a:cubicBezTo>
                  <a:cubicBezTo>
                    <a:pt x="85" y="28"/>
                    <a:pt x="84" y="29"/>
                    <a:pt x="83" y="30"/>
                  </a:cubicBezTo>
                  <a:cubicBezTo>
                    <a:pt x="82" y="30"/>
                    <a:pt x="81" y="30"/>
                    <a:pt x="81" y="30"/>
                  </a:cubicBezTo>
                  <a:cubicBezTo>
                    <a:pt x="78" y="30"/>
                    <a:pt x="77" y="31"/>
                    <a:pt x="76" y="34"/>
                  </a:cubicBezTo>
                  <a:cubicBezTo>
                    <a:pt x="76" y="34"/>
                    <a:pt x="79" y="35"/>
                    <a:pt x="81" y="35"/>
                  </a:cubicBezTo>
                  <a:cubicBezTo>
                    <a:pt x="79" y="35"/>
                    <a:pt x="76" y="37"/>
                    <a:pt x="75" y="39"/>
                  </a:cubicBezTo>
                  <a:cubicBezTo>
                    <a:pt x="82" y="39"/>
                    <a:pt x="85" y="35"/>
                    <a:pt x="92" y="34"/>
                  </a:cubicBezTo>
                  <a:cubicBezTo>
                    <a:pt x="90" y="40"/>
                    <a:pt x="82" y="49"/>
                    <a:pt x="76" y="52"/>
                  </a:cubicBezTo>
                  <a:cubicBezTo>
                    <a:pt x="70" y="54"/>
                    <a:pt x="66" y="58"/>
                    <a:pt x="63" y="64"/>
                  </a:cubicBezTo>
                  <a:cubicBezTo>
                    <a:pt x="60" y="70"/>
                    <a:pt x="60" y="70"/>
                    <a:pt x="60" y="70"/>
                  </a:cubicBezTo>
                  <a:cubicBezTo>
                    <a:pt x="58" y="70"/>
                    <a:pt x="58" y="79"/>
                    <a:pt x="55" y="82"/>
                  </a:cubicBezTo>
                  <a:cubicBezTo>
                    <a:pt x="46" y="88"/>
                    <a:pt x="42" y="98"/>
                    <a:pt x="29" y="101"/>
                  </a:cubicBezTo>
                  <a:cubicBezTo>
                    <a:pt x="32" y="102"/>
                    <a:pt x="33" y="103"/>
                    <a:pt x="36" y="103"/>
                  </a:cubicBezTo>
                  <a:cubicBezTo>
                    <a:pt x="35" y="103"/>
                    <a:pt x="34" y="103"/>
                    <a:pt x="34" y="103"/>
                  </a:cubicBezTo>
                  <a:cubicBezTo>
                    <a:pt x="25" y="103"/>
                    <a:pt x="24" y="109"/>
                    <a:pt x="19" y="111"/>
                  </a:cubicBezTo>
                  <a:cubicBezTo>
                    <a:pt x="13" y="112"/>
                    <a:pt x="10" y="116"/>
                    <a:pt x="7" y="121"/>
                  </a:cubicBezTo>
                  <a:cubicBezTo>
                    <a:pt x="5" y="123"/>
                    <a:pt x="0" y="123"/>
                    <a:pt x="0" y="127"/>
                  </a:cubicBezTo>
                  <a:cubicBezTo>
                    <a:pt x="0" y="135"/>
                    <a:pt x="1" y="142"/>
                    <a:pt x="5" y="147"/>
                  </a:cubicBezTo>
                  <a:cubicBezTo>
                    <a:pt x="4" y="149"/>
                    <a:pt x="1" y="153"/>
                    <a:pt x="1" y="155"/>
                  </a:cubicBezTo>
                  <a:cubicBezTo>
                    <a:pt x="4" y="153"/>
                    <a:pt x="4" y="153"/>
                    <a:pt x="8" y="153"/>
                  </a:cubicBezTo>
                  <a:cubicBezTo>
                    <a:pt x="8" y="158"/>
                    <a:pt x="8" y="158"/>
                    <a:pt x="8" y="158"/>
                  </a:cubicBezTo>
                  <a:cubicBezTo>
                    <a:pt x="7" y="158"/>
                    <a:pt x="3" y="160"/>
                    <a:pt x="3" y="162"/>
                  </a:cubicBezTo>
                  <a:cubicBezTo>
                    <a:pt x="3" y="163"/>
                    <a:pt x="14" y="170"/>
                    <a:pt x="16" y="170"/>
                  </a:cubicBezTo>
                  <a:cubicBezTo>
                    <a:pt x="28" y="170"/>
                    <a:pt x="37" y="159"/>
                    <a:pt x="43" y="150"/>
                  </a:cubicBezTo>
                  <a:cubicBezTo>
                    <a:pt x="45" y="153"/>
                    <a:pt x="46" y="156"/>
                    <a:pt x="49" y="157"/>
                  </a:cubicBezTo>
                  <a:cubicBezTo>
                    <a:pt x="48" y="158"/>
                    <a:pt x="47" y="160"/>
                    <a:pt x="47" y="161"/>
                  </a:cubicBezTo>
                  <a:cubicBezTo>
                    <a:pt x="47" y="166"/>
                    <a:pt x="52" y="167"/>
                    <a:pt x="53" y="172"/>
                  </a:cubicBezTo>
                  <a:cubicBezTo>
                    <a:pt x="55" y="178"/>
                    <a:pt x="54" y="182"/>
                    <a:pt x="59" y="187"/>
                  </a:cubicBezTo>
                  <a:cubicBezTo>
                    <a:pt x="59" y="188"/>
                    <a:pt x="59" y="189"/>
                    <a:pt x="59" y="190"/>
                  </a:cubicBezTo>
                  <a:cubicBezTo>
                    <a:pt x="59" y="191"/>
                    <a:pt x="63" y="203"/>
                    <a:pt x="65" y="203"/>
                  </a:cubicBezTo>
                  <a:cubicBezTo>
                    <a:pt x="72" y="203"/>
                    <a:pt x="74" y="194"/>
                    <a:pt x="79" y="194"/>
                  </a:cubicBezTo>
                  <a:cubicBezTo>
                    <a:pt x="81" y="194"/>
                    <a:pt x="82" y="194"/>
                    <a:pt x="86" y="194"/>
                  </a:cubicBezTo>
                  <a:cubicBezTo>
                    <a:pt x="87" y="189"/>
                    <a:pt x="94" y="188"/>
                    <a:pt x="95" y="180"/>
                  </a:cubicBezTo>
                  <a:cubicBezTo>
                    <a:pt x="93" y="180"/>
                    <a:pt x="91" y="179"/>
                    <a:pt x="91" y="175"/>
                  </a:cubicBezTo>
                  <a:cubicBezTo>
                    <a:pt x="91" y="169"/>
                    <a:pt x="93" y="161"/>
                    <a:pt x="99" y="161"/>
                  </a:cubicBezTo>
                  <a:cubicBezTo>
                    <a:pt x="101" y="161"/>
                    <a:pt x="110" y="154"/>
                    <a:pt x="110" y="150"/>
                  </a:cubicBezTo>
                  <a:cubicBezTo>
                    <a:pt x="110" y="144"/>
                    <a:pt x="102" y="139"/>
                    <a:pt x="97" y="138"/>
                  </a:cubicBezTo>
                  <a:cubicBezTo>
                    <a:pt x="97" y="136"/>
                    <a:pt x="96" y="134"/>
                    <a:pt x="95" y="133"/>
                  </a:cubicBezTo>
                  <a:cubicBezTo>
                    <a:pt x="95" y="128"/>
                    <a:pt x="95" y="128"/>
                    <a:pt x="95" y="128"/>
                  </a:cubicBezTo>
                  <a:cubicBezTo>
                    <a:pt x="99" y="126"/>
                    <a:pt x="96" y="120"/>
                    <a:pt x="99" y="116"/>
                  </a:cubicBezTo>
                  <a:cubicBezTo>
                    <a:pt x="101" y="111"/>
                    <a:pt x="106" y="110"/>
                    <a:pt x="111" y="107"/>
                  </a:cubicBezTo>
                  <a:cubicBezTo>
                    <a:pt x="117" y="104"/>
                    <a:pt x="130" y="98"/>
                    <a:pt x="130" y="92"/>
                  </a:cubicBezTo>
                  <a:cubicBezTo>
                    <a:pt x="131" y="90"/>
                    <a:pt x="130" y="88"/>
                    <a:pt x="130" y="85"/>
                  </a:cubicBezTo>
                  <a:cubicBezTo>
                    <a:pt x="130" y="77"/>
                    <a:pt x="138" y="74"/>
                    <a:pt x="147" y="74"/>
                  </a:cubicBezTo>
                  <a:cubicBezTo>
                    <a:pt x="155" y="74"/>
                    <a:pt x="164" y="75"/>
                    <a:pt x="164" y="82"/>
                  </a:cubicBezTo>
                  <a:cubicBezTo>
                    <a:pt x="164" y="87"/>
                    <a:pt x="157" y="88"/>
                    <a:pt x="153" y="91"/>
                  </a:cubicBezTo>
                  <a:cubicBezTo>
                    <a:pt x="146" y="95"/>
                    <a:pt x="139" y="111"/>
                    <a:pt x="128" y="111"/>
                  </a:cubicBezTo>
                  <a:cubicBezTo>
                    <a:pt x="128" y="113"/>
                    <a:pt x="128" y="114"/>
                    <a:pt x="128" y="116"/>
                  </a:cubicBezTo>
                  <a:cubicBezTo>
                    <a:pt x="128" y="119"/>
                    <a:pt x="130" y="126"/>
                    <a:pt x="133" y="127"/>
                  </a:cubicBezTo>
                  <a:cubicBezTo>
                    <a:pt x="132" y="129"/>
                    <a:pt x="129" y="131"/>
                    <a:pt x="129" y="133"/>
                  </a:cubicBezTo>
                  <a:cubicBezTo>
                    <a:pt x="129" y="139"/>
                    <a:pt x="135" y="143"/>
                    <a:pt x="141" y="143"/>
                  </a:cubicBezTo>
                  <a:cubicBezTo>
                    <a:pt x="141" y="146"/>
                    <a:pt x="144" y="147"/>
                    <a:pt x="147" y="147"/>
                  </a:cubicBezTo>
                  <a:cubicBezTo>
                    <a:pt x="152" y="147"/>
                    <a:pt x="159" y="144"/>
                    <a:pt x="164" y="143"/>
                  </a:cubicBezTo>
                  <a:cubicBezTo>
                    <a:pt x="166" y="143"/>
                    <a:pt x="167" y="143"/>
                    <a:pt x="169" y="143"/>
                  </a:cubicBezTo>
                  <a:cubicBezTo>
                    <a:pt x="175" y="143"/>
                    <a:pt x="184" y="142"/>
                    <a:pt x="186" y="137"/>
                  </a:cubicBezTo>
                  <a:cubicBezTo>
                    <a:pt x="186" y="137"/>
                    <a:pt x="186" y="137"/>
                    <a:pt x="186" y="137"/>
                  </a:cubicBezTo>
                  <a:cubicBezTo>
                    <a:pt x="186" y="137"/>
                    <a:pt x="186" y="137"/>
                    <a:pt x="186" y="137"/>
                  </a:cubicBezTo>
                  <a:cubicBezTo>
                    <a:pt x="192" y="129"/>
                    <a:pt x="211" y="119"/>
                    <a:pt x="211" y="109"/>
                  </a:cubicBezTo>
                  <a:cubicBezTo>
                    <a:pt x="211" y="103"/>
                    <a:pt x="205" y="102"/>
                    <a:pt x="202" y="97"/>
                  </a:cubicBezTo>
                  <a:cubicBezTo>
                    <a:pt x="202" y="97"/>
                    <a:pt x="202" y="97"/>
                    <a:pt x="202" y="97"/>
                  </a:cubicBezTo>
                  <a:cubicBezTo>
                    <a:pt x="202" y="97"/>
                    <a:pt x="202" y="97"/>
                    <a:pt x="202" y="97"/>
                  </a:cubicBezTo>
                  <a:cubicBezTo>
                    <a:pt x="203" y="97"/>
                    <a:pt x="206" y="95"/>
                    <a:pt x="206" y="94"/>
                  </a:cubicBezTo>
                  <a:cubicBezTo>
                    <a:pt x="206" y="87"/>
                    <a:pt x="197" y="86"/>
                    <a:pt x="197" y="79"/>
                  </a:cubicBezTo>
                  <a:cubicBezTo>
                    <a:pt x="197" y="79"/>
                    <a:pt x="197" y="79"/>
                    <a:pt x="197" y="79"/>
                  </a:cubicBezTo>
                  <a:cubicBezTo>
                    <a:pt x="197" y="79"/>
                    <a:pt x="197" y="79"/>
                    <a:pt x="197" y="79"/>
                  </a:cubicBezTo>
                  <a:cubicBezTo>
                    <a:pt x="197" y="76"/>
                    <a:pt x="200" y="74"/>
                    <a:pt x="200" y="71"/>
                  </a:cubicBezTo>
                  <a:cubicBezTo>
                    <a:pt x="200" y="65"/>
                    <a:pt x="194" y="62"/>
                    <a:pt x="194" y="57"/>
                  </a:cubicBezTo>
                  <a:cubicBezTo>
                    <a:pt x="194" y="57"/>
                    <a:pt x="194" y="57"/>
                    <a:pt x="194" y="57"/>
                  </a:cubicBezTo>
                  <a:cubicBezTo>
                    <a:pt x="194" y="57"/>
                    <a:pt x="194" y="57"/>
                    <a:pt x="194" y="57"/>
                  </a:cubicBezTo>
                  <a:cubicBezTo>
                    <a:pt x="194" y="52"/>
                    <a:pt x="199" y="49"/>
                    <a:pt x="199" y="45"/>
                  </a:cubicBezTo>
                  <a:cubicBezTo>
                    <a:pt x="199" y="38"/>
                    <a:pt x="190" y="39"/>
                    <a:pt x="190" y="33"/>
                  </a:cubicBezTo>
                  <a:cubicBezTo>
                    <a:pt x="190" y="33"/>
                    <a:pt x="190" y="33"/>
                    <a:pt x="190" y="33"/>
                  </a:cubicBezTo>
                  <a:cubicBezTo>
                    <a:pt x="190" y="33"/>
                    <a:pt x="190" y="33"/>
                    <a:pt x="190" y="33"/>
                  </a:cubicBezTo>
                  <a:cubicBezTo>
                    <a:pt x="190" y="27"/>
                    <a:pt x="200" y="22"/>
                    <a:pt x="204" y="19"/>
                  </a:cubicBezTo>
                  <a:cubicBezTo>
                    <a:pt x="203" y="19"/>
                    <a:pt x="197" y="18"/>
                    <a:pt x="194" y="18"/>
                  </a:cubicBezTo>
                  <a:cubicBezTo>
                    <a:pt x="194" y="16"/>
                    <a:pt x="192" y="16"/>
                    <a:pt x="190" y="13"/>
                  </a:cubicBezTo>
                  <a:cubicBezTo>
                    <a:pt x="196" y="11"/>
                    <a:pt x="198" y="13"/>
                    <a:pt x="201" y="6"/>
                  </a:cubicBezTo>
                  <a:cubicBezTo>
                    <a:pt x="199" y="5"/>
                    <a:pt x="192" y="2"/>
                    <a:pt x="191" y="2"/>
                  </a:cubicBezTo>
                  <a:cubicBezTo>
                    <a:pt x="189" y="2"/>
                    <a:pt x="188" y="4"/>
                    <a:pt x="187" y="6"/>
                  </a:cubicBezTo>
                  <a:cubicBezTo>
                    <a:pt x="184" y="6"/>
                    <a:pt x="184" y="3"/>
                    <a:pt x="18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1" name="Freeform 70"/>
            <p:cNvSpPr/>
            <p:nvPr/>
          </p:nvSpPr>
          <p:spPr bwMode="auto">
            <a:xfrm>
              <a:off x="6350001" y="1543050"/>
              <a:ext cx="5176838" cy="1927225"/>
            </a:xfrm>
            <a:custGeom>
              <a:avLst/>
              <a:gdLst>
                <a:gd name="T0" fmla="*/ 533 w 1379"/>
                <a:gd name="T1" fmla="*/ 63 h 513"/>
                <a:gd name="T2" fmla="*/ 454 w 1379"/>
                <a:gd name="T3" fmla="*/ 96 h 513"/>
                <a:gd name="T4" fmla="*/ 415 w 1379"/>
                <a:gd name="T5" fmla="*/ 79 h 513"/>
                <a:gd name="T6" fmla="*/ 334 w 1379"/>
                <a:gd name="T7" fmla="*/ 125 h 513"/>
                <a:gd name="T8" fmla="*/ 267 w 1379"/>
                <a:gd name="T9" fmla="*/ 140 h 513"/>
                <a:gd name="T10" fmla="*/ 190 w 1379"/>
                <a:gd name="T11" fmla="*/ 175 h 513"/>
                <a:gd name="T12" fmla="*/ 138 w 1379"/>
                <a:gd name="T13" fmla="*/ 202 h 513"/>
                <a:gd name="T14" fmla="*/ 93 w 1379"/>
                <a:gd name="T15" fmla="*/ 127 h 513"/>
                <a:gd name="T16" fmla="*/ 81 w 1379"/>
                <a:gd name="T17" fmla="*/ 153 h 513"/>
                <a:gd name="T18" fmla="*/ 79 w 1379"/>
                <a:gd name="T19" fmla="*/ 187 h 513"/>
                <a:gd name="T20" fmla="*/ 93 w 1379"/>
                <a:gd name="T21" fmla="*/ 217 h 513"/>
                <a:gd name="T22" fmla="*/ 45 w 1379"/>
                <a:gd name="T23" fmla="*/ 259 h 513"/>
                <a:gd name="T24" fmla="*/ 0 w 1379"/>
                <a:gd name="T25" fmla="*/ 320 h 513"/>
                <a:gd name="T26" fmla="*/ 10 w 1379"/>
                <a:gd name="T27" fmla="*/ 319 h 513"/>
                <a:gd name="T28" fmla="*/ 33 w 1379"/>
                <a:gd name="T29" fmla="*/ 336 h 513"/>
                <a:gd name="T30" fmla="*/ 28 w 1379"/>
                <a:gd name="T31" fmla="*/ 366 h 513"/>
                <a:gd name="T32" fmla="*/ 69 w 1379"/>
                <a:gd name="T33" fmla="*/ 400 h 513"/>
                <a:gd name="T34" fmla="*/ 114 w 1379"/>
                <a:gd name="T35" fmla="*/ 426 h 513"/>
                <a:gd name="T36" fmla="*/ 136 w 1379"/>
                <a:gd name="T37" fmla="*/ 418 h 513"/>
                <a:gd name="T38" fmla="*/ 181 w 1379"/>
                <a:gd name="T39" fmla="*/ 453 h 513"/>
                <a:gd name="T40" fmla="*/ 182 w 1379"/>
                <a:gd name="T41" fmla="*/ 453 h 513"/>
                <a:gd name="T42" fmla="*/ 182 w 1379"/>
                <a:gd name="T43" fmla="*/ 453 h 513"/>
                <a:gd name="T44" fmla="*/ 182 w 1379"/>
                <a:gd name="T45" fmla="*/ 453 h 513"/>
                <a:gd name="T46" fmla="*/ 183 w 1379"/>
                <a:gd name="T47" fmla="*/ 453 h 513"/>
                <a:gd name="T48" fmla="*/ 230 w 1379"/>
                <a:gd name="T49" fmla="*/ 471 h 513"/>
                <a:gd name="T50" fmla="*/ 244 w 1379"/>
                <a:gd name="T51" fmla="*/ 465 h 513"/>
                <a:gd name="T52" fmla="*/ 257 w 1379"/>
                <a:gd name="T53" fmla="*/ 400 h 513"/>
                <a:gd name="T54" fmla="*/ 252 w 1379"/>
                <a:gd name="T55" fmla="*/ 432 h 513"/>
                <a:gd name="T56" fmla="*/ 275 w 1379"/>
                <a:gd name="T57" fmla="*/ 482 h 513"/>
                <a:gd name="T58" fmla="*/ 316 w 1379"/>
                <a:gd name="T59" fmla="*/ 489 h 513"/>
                <a:gd name="T60" fmla="*/ 340 w 1379"/>
                <a:gd name="T61" fmla="*/ 510 h 513"/>
                <a:gd name="T62" fmla="*/ 378 w 1379"/>
                <a:gd name="T63" fmla="*/ 493 h 513"/>
                <a:gd name="T64" fmla="*/ 384 w 1379"/>
                <a:gd name="T65" fmla="*/ 494 h 513"/>
                <a:gd name="T66" fmla="*/ 405 w 1379"/>
                <a:gd name="T67" fmla="*/ 490 h 513"/>
                <a:gd name="T68" fmla="*/ 416 w 1379"/>
                <a:gd name="T69" fmla="*/ 483 h 513"/>
                <a:gd name="T70" fmla="*/ 446 w 1379"/>
                <a:gd name="T71" fmla="*/ 494 h 513"/>
                <a:gd name="T72" fmla="*/ 448 w 1379"/>
                <a:gd name="T73" fmla="*/ 464 h 513"/>
                <a:gd name="T74" fmla="*/ 493 w 1379"/>
                <a:gd name="T75" fmla="*/ 418 h 513"/>
                <a:gd name="T76" fmla="*/ 515 w 1379"/>
                <a:gd name="T77" fmla="*/ 400 h 513"/>
                <a:gd name="T78" fmla="*/ 521 w 1379"/>
                <a:gd name="T79" fmla="*/ 400 h 513"/>
                <a:gd name="T80" fmla="*/ 534 w 1379"/>
                <a:gd name="T81" fmla="*/ 383 h 513"/>
                <a:gd name="T82" fmla="*/ 665 w 1379"/>
                <a:gd name="T83" fmla="*/ 352 h 513"/>
                <a:gd name="T84" fmla="*/ 677 w 1379"/>
                <a:gd name="T85" fmla="*/ 363 h 513"/>
                <a:gd name="T86" fmla="*/ 749 w 1379"/>
                <a:gd name="T87" fmla="*/ 371 h 513"/>
                <a:gd name="T88" fmla="*/ 789 w 1379"/>
                <a:gd name="T89" fmla="*/ 367 h 513"/>
                <a:gd name="T90" fmla="*/ 789 w 1379"/>
                <a:gd name="T91" fmla="*/ 367 h 513"/>
                <a:gd name="T92" fmla="*/ 839 w 1379"/>
                <a:gd name="T93" fmla="*/ 330 h 513"/>
                <a:gd name="T94" fmla="*/ 932 w 1379"/>
                <a:gd name="T95" fmla="*/ 390 h 513"/>
                <a:gd name="T96" fmla="*/ 921 w 1379"/>
                <a:gd name="T97" fmla="*/ 444 h 513"/>
                <a:gd name="T98" fmla="*/ 967 w 1379"/>
                <a:gd name="T99" fmla="*/ 322 h 513"/>
                <a:gd name="T100" fmla="*/ 1073 w 1379"/>
                <a:gd name="T101" fmla="*/ 264 h 513"/>
                <a:gd name="T102" fmla="*/ 1163 w 1379"/>
                <a:gd name="T103" fmla="*/ 224 h 513"/>
                <a:gd name="T104" fmla="*/ 1113 w 1379"/>
                <a:gd name="T105" fmla="*/ 352 h 513"/>
                <a:gd name="T106" fmla="*/ 1208 w 1379"/>
                <a:gd name="T107" fmla="*/ 256 h 513"/>
                <a:gd name="T108" fmla="*/ 1362 w 1379"/>
                <a:gd name="T109" fmla="*/ 185 h 513"/>
                <a:gd name="T110" fmla="*/ 1210 w 1379"/>
                <a:gd name="T111" fmla="*/ 132 h 513"/>
                <a:gd name="T112" fmla="*/ 1070 w 1379"/>
                <a:gd name="T113" fmla="*/ 103 h 513"/>
                <a:gd name="T114" fmla="*/ 900 w 1379"/>
                <a:gd name="T115" fmla="*/ 107 h 513"/>
                <a:gd name="T116" fmla="*/ 740 w 1379"/>
                <a:gd name="T117" fmla="*/ 56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79" h="513">
                  <a:moveTo>
                    <a:pt x="684" y="0"/>
                  </a:moveTo>
                  <a:cubicBezTo>
                    <a:pt x="669" y="0"/>
                    <a:pt x="663" y="12"/>
                    <a:pt x="655" y="17"/>
                  </a:cubicBezTo>
                  <a:cubicBezTo>
                    <a:pt x="651" y="20"/>
                    <a:pt x="632" y="29"/>
                    <a:pt x="622" y="29"/>
                  </a:cubicBezTo>
                  <a:cubicBezTo>
                    <a:pt x="618" y="29"/>
                    <a:pt x="615" y="27"/>
                    <a:pt x="616" y="23"/>
                  </a:cubicBezTo>
                  <a:cubicBezTo>
                    <a:pt x="607" y="26"/>
                    <a:pt x="566" y="29"/>
                    <a:pt x="546" y="47"/>
                  </a:cubicBezTo>
                  <a:cubicBezTo>
                    <a:pt x="541" y="51"/>
                    <a:pt x="540" y="63"/>
                    <a:pt x="533" y="63"/>
                  </a:cubicBezTo>
                  <a:cubicBezTo>
                    <a:pt x="531" y="63"/>
                    <a:pt x="526" y="63"/>
                    <a:pt x="520" y="63"/>
                  </a:cubicBezTo>
                  <a:cubicBezTo>
                    <a:pt x="506" y="63"/>
                    <a:pt x="489" y="64"/>
                    <a:pt x="489" y="76"/>
                  </a:cubicBezTo>
                  <a:cubicBezTo>
                    <a:pt x="489" y="79"/>
                    <a:pt x="492" y="83"/>
                    <a:pt x="493" y="87"/>
                  </a:cubicBezTo>
                  <a:cubicBezTo>
                    <a:pt x="491" y="89"/>
                    <a:pt x="489" y="89"/>
                    <a:pt x="487" y="89"/>
                  </a:cubicBezTo>
                  <a:cubicBezTo>
                    <a:pt x="483" y="89"/>
                    <a:pt x="478" y="87"/>
                    <a:pt x="465" y="87"/>
                  </a:cubicBezTo>
                  <a:cubicBezTo>
                    <a:pt x="460" y="94"/>
                    <a:pt x="456" y="96"/>
                    <a:pt x="454" y="96"/>
                  </a:cubicBezTo>
                  <a:cubicBezTo>
                    <a:pt x="448" y="96"/>
                    <a:pt x="448" y="82"/>
                    <a:pt x="445" y="79"/>
                  </a:cubicBezTo>
                  <a:cubicBezTo>
                    <a:pt x="444" y="88"/>
                    <a:pt x="438" y="92"/>
                    <a:pt x="430" y="96"/>
                  </a:cubicBezTo>
                  <a:cubicBezTo>
                    <a:pt x="433" y="104"/>
                    <a:pt x="445" y="112"/>
                    <a:pt x="436" y="121"/>
                  </a:cubicBezTo>
                  <a:cubicBezTo>
                    <a:pt x="430" y="128"/>
                    <a:pt x="448" y="149"/>
                    <a:pt x="438" y="149"/>
                  </a:cubicBezTo>
                  <a:cubicBezTo>
                    <a:pt x="427" y="149"/>
                    <a:pt x="423" y="106"/>
                    <a:pt x="423" y="97"/>
                  </a:cubicBezTo>
                  <a:cubicBezTo>
                    <a:pt x="423" y="87"/>
                    <a:pt x="439" y="84"/>
                    <a:pt x="415" y="79"/>
                  </a:cubicBezTo>
                  <a:cubicBezTo>
                    <a:pt x="414" y="79"/>
                    <a:pt x="413" y="78"/>
                    <a:pt x="413" y="78"/>
                  </a:cubicBezTo>
                  <a:cubicBezTo>
                    <a:pt x="400" y="78"/>
                    <a:pt x="379" y="97"/>
                    <a:pt x="379" y="107"/>
                  </a:cubicBezTo>
                  <a:cubicBezTo>
                    <a:pt x="379" y="120"/>
                    <a:pt x="385" y="129"/>
                    <a:pt x="392" y="136"/>
                  </a:cubicBezTo>
                  <a:cubicBezTo>
                    <a:pt x="397" y="143"/>
                    <a:pt x="397" y="146"/>
                    <a:pt x="394" y="146"/>
                  </a:cubicBezTo>
                  <a:cubicBezTo>
                    <a:pt x="387" y="146"/>
                    <a:pt x="366" y="132"/>
                    <a:pt x="356" y="129"/>
                  </a:cubicBezTo>
                  <a:cubicBezTo>
                    <a:pt x="345" y="126"/>
                    <a:pt x="339" y="125"/>
                    <a:pt x="334" y="125"/>
                  </a:cubicBezTo>
                  <a:cubicBezTo>
                    <a:pt x="323" y="125"/>
                    <a:pt x="330" y="133"/>
                    <a:pt x="329" y="134"/>
                  </a:cubicBezTo>
                  <a:cubicBezTo>
                    <a:pt x="329" y="143"/>
                    <a:pt x="327" y="145"/>
                    <a:pt x="325" y="145"/>
                  </a:cubicBezTo>
                  <a:cubicBezTo>
                    <a:pt x="322" y="145"/>
                    <a:pt x="317" y="138"/>
                    <a:pt x="314" y="138"/>
                  </a:cubicBezTo>
                  <a:cubicBezTo>
                    <a:pt x="307" y="138"/>
                    <a:pt x="294" y="146"/>
                    <a:pt x="283" y="146"/>
                  </a:cubicBezTo>
                  <a:cubicBezTo>
                    <a:pt x="280" y="146"/>
                    <a:pt x="277" y="145"/>
                    <a:pt x="274" y="144"/>
                  </a:cubicBezTo>
                  <a:cubicBezTo>
                    <a:pt x="273" y="141"/>
                    <a:pt x="270" y="140"/>
                    <a:pt x="267" y="140"/>
                  </a:cubicBezTo>
                  <a:cubicBezTo>
                    <a:pt x="253" y="140"/>
                    <a:pt x="223" y="165"/>
                    <a:pt x="214" y="165"/>
                  </a:cubicBezTo>
                  <a:cubicBezTo>
                    <a:pt x="211" y="165"/>
                    <a:pt x="206" y="163"/>
                    <a:pt x="207" y="160"/>
                  </a:cubicBezTo>
                  <a:cubicBezTo>
                    <a:pt x="210" y="153"/>
                    <a:pt x="209" y="141"/>
                    <a:pt x="204" y="141"/>
                  </a:cubicBezTo>
                  <a:cubicBezTo>
                    <a:pt x="202" y="141"/>
                    <a:pt x="198" y="146"/>
                    <a:pt x="193" y="161"/>
                  </a:cubicBezTo>
                  <a:cubicBezTo>
                    <a:pt x="192" y="164"/>
                    <a:pt x="197" y="165"/>
                    <a:pt x="197" y="170"/>
                  </a:cubicBezTo>
                  <a:cubicBezTo>
                    <a:pt x="197" y="174"/>
                    <a:pt x="194" y="175"/>
                    <a:pt x="190" y="175"/>
                  </a:cubicBezTo>
                  <a:cubicBezTo>
                    <a:pt x="188" y="175"/>
                    <a:pt x="186" y="175"/>
                    <a:pt x="185" y="175"/>
                  </a:cubicBezTo>
                  <a:cubicBezTo>
                    <a:pt x="183" y="175"/>
                    <a:pt x="181" y="175"/>
                    <a:pt x="179" y="175"/>
                  </a:cubicBezTo>
                  <a:cubicBezTo>
                    <a:pt x="178" y="175"/>
                    <a:pt x="176" y="175"/>
                    <a:pt x="174" y="175"/>
                  </a:cubicBezTo>
                  <a:cubicBezTo>
                    <a:pt x="168" y="177"/>
                    <a:pt x="169" y="195"/>
                    <a:pt x="153" y="195"/>
                  </a:cubicBezTo>
                  <a:cubicBezTo>
                    <a:pt x="149" y="195"/>
                    <a:pt x="144" y="194"/>
                    <a:pt x="138" y="191"/>
                  </a:cubicBezTo>
                  <a:cubicBezTo>
                    <a:pt x="138" y="202"/>
                    <a:pt x="138" y="202"/>
                    <a:pt x="138" y="202"/>
                  </a:cubicBezTo>
                  <a:cubicBezTo>
                    <a:pt x="121" y="201"/>
                    <a:pt x="123" y="184"/>
                    <a:pt x="118" y="175"/>
                  </a:cubicBezTo>
                  <a:cubicBezTo>
                    <a:pt x="120" y="175"/>
                    <a:pt x="122" y="175"/>
                    <a:pt x="124" y="175"/>
                  </a:cubicBezTo>
                  <a:cubicBezTo>
                    <a:pt x="133" y="175"/>
                    <a:pt x="139" y="176"/>
                    <a:pt x="148" y="178"/>
                  </a:cubicBezTo>
                  <a:cubicBezTo>
                    <a:pt x="150" y="178"/>
                    <a:pt x="151" y="179"/>
                    <a:pt x="153" y="179"/>
                  </a:cubicBezTo>
                  <a:cubicBezTo>
                    <a:pt x="169" y="179"/>
                    <a:pt x="192" y="161"/>
                    <a:pt x="147" y="147"/>
                  </a:cubicBezTo>
                  <a:cubicBezTo>
                    <a:pt x="134" y="142"/>
                    <a:pt x="103" y="127"/>
                    <a:pt x="93" y="127"/>
                  </a:cubicBezTo>
                  <a:cubicBezTo>
                    <a:pt x="93" y="127"/>
                    <a:pt x="92" y="126"/>
                    <a:pt x="90" y="126"/>
                  </a:cubicBezTo>
                  <a:cubicBezTo>
                    <a:pt x="89" y="126"/>
                    <a:pt x="88" y="126"/>
                    <a:pt x="86" y="127"/>
                  </a:cubicBezTo>
                  <a:cubicBezTo>
                    <a:pt x="86" y="127"/>
                    <a:pt x="86" y="127"/>
                    <a:pt x="86" y="127"/>
                  </a:cubicBezTo>
                  <a:cubicBezTo>
                    <a:pt x="82" y="130"/>
                    <a:pt x="72" y="135"/>
                    <a:pt x="72" y="141"/>
                  </a:cubicBezTo>
                  <a:cubicBezTo>
                    <a:pt x="72" y="141"/>
                    <a:pt x="72" y="141"/>
                    <a:pt x="72" y="141"/>
                  </a:cubicBezTo>
                  <a:cubicBezTo>
                    <a:pt x="72" y="147"/>
                    <a:pt x="81" y="146"/>
                    <a:pt x="81" y="153"/>
                  </a:cubicBezTo>
                  <a:cubicBezTo>
                    <a:pt x="81" y="153"/>
                    <a:pt x="81" y="153"/>
                    <a:pt x="81" y="153"/>
                  </a:cubicBezTo>
                  <a:cubicBezTo>
                    <a:pt x="81" y="157"/>
                    <a:pt x="76" y="160"/>
                    <a:pt x="76" y="165"/>
                  </a:cubicBezTo>
                  <a:cubicBezTo>
                    <a:pt x="76" y="165"/>
                    <a:pt x="76" y="165"/>
                    <a:pt x="76" y="165"/>
                  </a:cubicBezTo>
                  <a:cubicBezTo>
                    <a:pt x="76" y="170"/>
                    <a:pt x="82" y="173"/>
                    <a:pt x="82" y="179"/>
                  </a:cubicBezTo>
                  <a:cubicBezTo>
                    <a:pt x="82" y="179"/>
                    <a:pt x="82" y="179"/>
                    <a:pt x="82" y="179"/>
                  </a:cubicBezTo>
                  <a:cubicBezTo>
                    <a:pt x="82" y="182"/>
                    <a:pt x="79" y="184"/>
                    <a:pt x="79" y="187"/>
                  </a:cubicBezTo>
                  <a:cubicBezTo>
                    <a:pt x="79" y="187"/>
                    <a:pt x="79" y="187"/>
                    <a:pt x="79" y="187"/>
                  </a:cubicBezTo>
                  <a:cubicBezTo>
                    <a:pt x="79" y="194"/>
                    <a:pt x="88" y="195"/>
                    <a:pt x="88" y="202"/>
                  </a:cubicBezTo>
                  <a:cubicBezTo>
                    <a:pt x="88" y="202"/>
                    <a:pt x="88" y="202"/>
                    <a:pt x="88" y="202"/>
                  </a:cubicBezTo>
                  <a:cubicBezTo>
                    <a:pt x="88" y="203"/>
                    <a:pt x="85" y="205"/>
                    <a:pt x="84" y="205"/>
                  </a:cubicBezTo>
                  <a:cubicBezTo>
                    <a:pt x="84" y="205"/>
                    <a:pt x="84" y="205"/>
                    <a:pt x="84" y="205"/>
                  </a:cubicBezTo>
                  <a:cubicBezTo>
                    <a:pt x="87" y="210"/>
                    <a:pt x="93" y="211"/>
                    <a:pt x="93" y="217"/>
                  </a:cubicBezTo>
                  <a:cubicBezTo>
                    <a:pt x="93" y="217"/>
                    <a:pt x="93" y="217"/>
                    <a:pt x="93" y="217"/>
                  </a:cubicBezTo>
                  <a:cubicBezTo>
                    <a:pt x="93" y="227"/>
                    <a:pt x="74" y="237"/>
                    <a:pt x="68" y="245"/>
                  </a:cubicBezTo>
                  <a:cubicBezTo>
                    <a:pt x="68" y="245"/>
                    <a:pt x="68" y="245"/>
                    <a:pt x="68" y="245"/>
                  </a:cubicBezTo>
                  <a:cubicBezTo>
                    <a:pt x="70" y="248"/>
                    <a:pt x="73" y="250"/>
                    <a:pt x="75" y="255"/>
                  </a:cubicBezTo>
                  <a:cubicBezTo>
                    <a:pt x="72" y="257"/>
                    <a:pt x="63" y="261"/>
                    <a:pt x="59" y="261"/>
                  </a:cubicBezTo>
                  <a:cubicBezTo>
                    <a:pt x="54" y="261"/>
                    <a:pt x="51" y="259"/>
                    <a:pt x="45" y="259"/>
                  </a:cubicBezTo>
                  <a:cubicBezTo>
                    <a:pt x="39" y="259"/>
                    <a:pt x="25" y="265"/>
                    <a:pt x="29" y="269"/>
                  </a:cubicBezTo>
                  <a:cubicBezTo>
                    <a:pt x="43" y="283"/>
                    <a:pt x="36" y="288"/>
                    <a:pt x="32" y="288"/>
                  </a:cubicBezTo>
                  <a:cubicBezTo>
                    <a:pt x="27" y="288"/>
                    <a:pt x="26" y="281"/>
                    <a:pt x="21" y="281"/>
                  </a:cubicBezTo>
                  <a:cubicBezTo>
                    <a:pt x="16" y="281"/>
                    <a:pt x="10" y="294"/>
                    <a:pt x="10" y="300"/>
                  </a:cubicBezTo>
                  <a:cubicBezTo>
                    <a:pt x="10" y="312"/>
                    <a:pt x="0" y="310"/>
                    <a:pt x="0" y="320"/>
                  </a:cubicBezTo>
                  <a:cubicBezTo>
                    <a:pt x="0" y="320"/>
                    <a:pt x="0" y="320"/>
                    <a:pt x="0" y="320"/>
                  </a:cubicBezTo>
                  <a:cubicBezTo>
                    <a:pt x="3" y="320"/>
                    <a:pt x="7" y="319"/>
                    <a:pt x="10" y="319"/>
                  </a:cubicBezTo>
                  <a:cubicBezTo>
                    <a:pt x="10" y="319"/>
                    <a:pt x="10" y="319"/>
                    <a:pt x="10" y="319"/>
                  </a:cubicBezTo>
                  <a:cubicBezTo>
                    <a:pt x="10" y="319"/>
                    <a:pt x="10" y="319"/>
                    <a:pt x="10" y="319"/>
                  </a:cubicBezTo>
                  <a:cubicBezTo>
                    <a:pt x="10" y="319"/>
                    <a:pt x="10" y="319"/>
                    <a:pt x="10" y="319"/>
                  </a:cubicBezTo>
                  <a:cubicBezTo>
                    <a:pt x="10" y="319"/>
                    <a:pt x="10" y="319"/>
                    <a:pt x="10" y="319"/>
                  </a:cubicBezTo>
                  <a:cubicBezTo>
                    <a:pt x="10" y="319"/>
                    <a:pt x="10" y="319"/>
                    <a:pt x="10" y="319"/>
                  </a:cubicBezTo>
                  <a:cubicBezTo>
                    <a:pt x="10" y="319"/>
                    <a:pt x="10" y="319"/>
                    <a:pt x="10" y="319"/>
                  </a:cubicBezTo>
                  <a:cubicBezTo>
                    <a:pt x="10" y="319"/>
                    <a:pt x="10" y="319"/>
                    <a:pt x="10" y="319"/>
                  </a:cubicBezTo>
                  <a:cubicBezTo>
                    <a:pt x="10" y="319"/>
                    <a:pt x="10" y="319"/>
                    <a:pt x="10" y="319"/>
                  </a:cubicBezTo>
                  <a:cubicBezTo>
                    <a:pt x="10" y="319"/>
                    <a:pt x="10" y="319"/>
                    <a:pt x="10" y="319"/>
                  </a:cubicBezTo>
                  <a:cubicBezTo>
                    <a:pt x="15" y="319"/>
                    <a:pt x="19" y="319"/>
                    <a:pt x="25" y="319"/>
                  </a:cubicBezTo>
                  <a:cubicBezTo>
                    <a:pt x="31" y="319"/>
                    <a:pt x="33" y="330"/>
                    <a:pt x="33" y="336"/>
                  </a:cubicBezTo>
                  <a:cubicBezTo>
                    <a:pt x="33" y="336"/>
                    <a:pt x="33" y="336"/>
                    <a:pt x="33" y="336"/>
                  </a:cubicBezTo>
                  <a:cubicBezTo>
                    <a:pt x="33" y="339"/>
                    <a:pt x="29" y="341"/>
                    <a:pt x="29" y="345"/>
                  </a:cubicBezTo>
                  <a:cubicBezTo>
                    <a:pt x="29" y="345"/>
                    <a:pt x="29" y="345"/>
                    <a:pt x="29" y="345"/>
                  </a:cubicBezTo>
                  <a:cubicBezTo>
                    <a:pt x="29" y="351"/>
                    <a:pt x="35" y="355"/>
                    <a:pt x="35" y="360"/>
                  </a:cubicBezTo>
                  <a:cubicBezTo>
                    <a:pt x="35" y="360"/>
                    <a:pt x="35" y="360"/>
                    <a:pt x="35" y="360"/>
                  </a:cubicBezTo>
                  <a:cubicBezTo>
                    <a:pt x="35" y="364"/>
                    <a:pt x="29" y="365"/>
                    <a:pt x="28" y="366"/>
                  </a:cubicBezTo>
                  <a:cubicBezTo>
                    <a:pt x="25" y="372"/>
                    <a:pt x="24" y="376"/>
                    <a:pt x="24" y="383"/>
                  </a:cubicBezTo>
                  <a:cubicBezTo>
                    <a:pt x="24" y="383"/>
                    <a:pt x="24" y="383"/>
                    <a:pt x="24" y="383"/>
                  </a:cubicBezTo>
                  <a:cubicBezTo>
                    <a:pt x="24" y="389"/>
                    <a:pt x="27" y="389"/>
                    <a:pt x="30" y="389"/>
                  </a:cubicBezTo>
                  <a:cubicBezTo>
                    <a:pt x="32" y="389"/>
                    <a:pt x="34" y="389"/>
                    <a:pt x="36" y="389"/>
                  </a:cubicBezTo>
                  <a:cubicBezTo>
                    <a:pt x="45" y="389"/>
                    <a:pt x="49" y="386"/>
                    <a:pt x="56" y="386"/>
                  </a:cubicBezTo>
                  <a:cubicBezTo>
                    <a:pt x="64" y="386"/>
                    <a:pt x="62" y="400"/>
                    <a:pt x="69" y="400"/>
                  </a:cubicBezTo>
                  <a:cubicBezTo>
                    <a:pt x="69" y="412"/>
                    <a:pt x="69" y="412"/>
                    <a:pt x="69" y="412"/>
                  </a:cubicBezTo>
                  <a:cubicBezTo>
                    <a:pt x="69" y="413"/>
                    <a:pt x="70" y="413"/>
                    <a:pt x="71" y="414"/>
                  </a:cubicBezTo>
                  <a:cubicBezTo>
                    <a:pt x="72" y="416"/>
                    <a:pt x="72" y="416"/>
                    <a:pt x="72" y="416"/>
                  </a:cubicBezTo>
                  <a:cubicBezTo>
                    <a:pt x="74" y="416"/>
                    <a:pt x="77" y="414"/>
                    <a:pt x="79" y="414"/>
                  </a:cubicBezTo>
                  <a:cubicBezTo>
                    <a:pt x="85" y="412"/>
                    <a:pt x="86" y="405"/>
                    <a:pt x="92" y="405"/>
                  </a:cubicBezTo>
                  <a:cubicBezTo>
                    <a:pt x="97" y="405"/>
                    <a:pt x="110" y="426"/>
                    <a:pt x="114" y="426"/>
                  </a:cubicBezTo>
                  <a:cubicBezTo>
                    <a:pt x="118" y="426"/>
                    <a:pt x="132" y="420"/>
                    <a:pt x="134" y="417"/>
                  </a:cubicBezTo>
                  <a:cubicBezTo>
                    <a:pt x="134" y="417"/>
                    <a:pt x="126" y="416"/>
                    <a:pt x="126" y="416"/>
                  </a:cubicBezTo>
                  <a:cubicBezTo>
                    <a:pt x="125" y="416"/>
                    <a:pt x="121" y="415"/>
                    <a:pt x="121" y="412"/>
                  </a:cubicBezTo>
                  <a:cubicBezTo>
                    <a:pt x="121" y="410"/>
                    <a:pt x="142" y="402"/>
                    <a:pt x="150" y="399"/>
                  </a:cubicBezTo>
                  <a:cubicBezTo>
                    <a:pt x="150" y="399"/>
                    <a:pt x="146" y="403"/>
                    <a:pt x="145" y="404"/>
                  </a:cubicBezTo>
                  <a:cubicBezTo>
                    <a:pt x="145" y="406"/>
                    <a:pt x="153" y="413"/>
                    <a:pt x="136" y="418"/>
                  </a:cubicBezTo>
                  <a:cubicBezTo>
                    <a:pt x="143" y="434"/>
                    <a:pt x="176" y="432"/>
                    <a:pt x="176" y="454"/>
                  </a:cubicBezTo>
                  <a:cubicBezTo>
                    <a:pt x="177" y="454"/>
                    <a:pt x="177" y="454"/>
                    <a:pt x="177" y="454"/>
                  </a:cubicBezTo>
                  <a:cubicBezTo>
                    <a:pt x="178" y="453"/>
                    <a:pt x="180" y="453"/>
                    <a:pt x="181" y="453"/>
                  </a:cubicBezTo>
                  <a:cubicBezTo>
                    <a:pt x="181" y="453"/>
                    <a:pt x="181" y="453"/>
                    <a:pt x="181" y="453"/>
                  </a:cubicBezTo>
                  <a:cubicBezTo>
                    <a:pt x="181" y="453"/>
                    <a:pt x="181" y="453"/>
                    <a:pt x="181" y="453"/>
                  </a:cubicBezTo>
                  <a:cubicBezTo>
                    <a:pt x="181" y="453"/>
                    <a:pt x="181" y="453"/>
                    <a:pt x="181" y="453"/>
                  </a:cubicBezTo>
                  <a:cubicBezTo>
                    <a:pt x="182" y="453"/>
                    <a:pt x="182" y="453"/>
                    <a:pt x="182" y="453"/>
                  </a:cubicBezTo>
                  <a:cubicBezTo>
                    <a:pt x="182" y="453"/>
                    <a:pt x="182" y="453"/>
                    <a:pt x="182" y="453"/>
                  </a:cubicBezTo>
                  <a:cubicBezTo>
                    <a:pt x="182" y="453"/>
                    <a:pt x="182" y="453"/>
                    <a:pt x="182" y="453"/>
                  </a:cubicBezTo>
                  <a:cubicBezTo>
                    <a:pt x="182" y="453"/>
                    <a:pt x="182" y="453"/>
                    <a:pt x="182" y="453"/>
                  </a:cubicBezTo>
                  <a:cubicBezTo>
                    <a:pt x="182" y="453"/>
                    <a:pt x="182" y="453"/>
                    <a:pt x="182" y="453"/>
                  </a:cubicBezTo>
                  <a:cubicBezTo>
                    <a:pt x="182" y="453"/>
                    <a:pt x="182" y="453"/>
                    <a:pt x="182" y="453"/>
                  </a:cubicBezTo>
                  <a:cubicBezTo>
                    <a:pt x="182" y="453"/>
                    <a:pt x="182" y="453"/>
                    <a:pt x="182" y="453"/>
                  </a:cubicBezTo>
                  <a:cubicBezTo>
                    <a:pt x="182" y="453"/>
                    <a:pt x="182" y="453"/>
                    <a:pt x="182" y="453"/>
                  </a:cubicBezTo>
                  <a:cubicBezTo>
                    <a:pt x="182" y="453"/>
                    <a:pt x="182" y="453"/>
                    <a:pt x="182" y="453"/>
                  </a:cubicBezTo>
                  <a:cubicBezTo>
                    <a:pt x="182" y="453"/>
                    <a:pt x="182" y="453"/>
                    <a:pt x="182" y="453"/>
                  </a:cubicBezTo>
                  <a:cubicBezTo>
                    <a:pt x="182" y="453"/>
                    <a:pt x="182" y="453"/>
                    <a:pt x="182" y="453"/>
                  </a:cubicBezTo>
                  <a:cubicBezTo>
                    <a:pt x="182" y="453"/>
                    <a:pt x="182" y="453"/>
                    <a:pt x="182" y="453"/>
                  </a:cubicBezTo>
                  <a:cubicBezTo>
                    <a:pt x="182" y="453"/>
                    <a:pt x="182" y="453"/>
                    <a:pt x="182" y="453"/>
                  </a:cubicBezTo>
                  <a:cubicBezTo>
                    <a:pt x="182" y="453"/>
                    <a:pt x="182" y="453"/>
                    <a:pt x="182" y="453"/>
                  </a:cubicBezTo>
                  <a:cubicBezTo>
                    <a:pt x="182" y="453"/>
                    <a:pt x="182" y="453"/>
                    <a:pt x="182" y="453"/>
                  </a:cubicBezTo>
                  <a:cubicBezTo>
                    <a:pt x="182" y="453"/>
                    <a:pt x="182" y="453"/>
                    <a:pt x="182" y="453"/>
                  </a:cubicBezTo>
                  <a:cubicBezTo>
                    <a:pt x="182" y="453"/>
                    <a:pt x="182" y="453"/>
                    <a:pt x="182" y="453"/>
                  </a:cubicBezTo>
                  <a:cubicBezTo>
                    <a:pt x="182" y="453"/>
                    <a:pt x="182" y="453"/>
                    <a:pt x="182" y="453"/>
                  </a:cubicBezTo>
                  <a:cubicBezTo>
                    <a:pt x="182" y="453"/>
                    <a:pt x="182" y="453"/>
                    <a:pt x="182" y="453"/>
                  </a:cubicBezTo>
                  <a:cubicBezTo>
                    <a:pt x="182" y="453"/>
                    <a:pt x="182" y="453"/>
                    <a:pt x="182" y="453"/>
                  </a:cubicBezTo>
                  <a:cubicBezTo>
                    <a:pt x="183" y="453"/>
                    <a:pt x="183" y="453"/>
                    <a:pt x="183" y="453"/>
                  </a:cubicBezTo>
                  <a:cubicBezTo>
                    <a:pt x="183" y="453"/>
                    <a:pt x="183" y="453"/>
                    <a:pt x="183" y="453"/>
                  </a:cubicBezTo>
                  <a:cubicBezTo>
                    <a:pt x="183" y="453"/>
                    <a:pt x="183" y="453"/>
                    <a:pt x="183" y="453"/>
                  </a:cubicBezTo>
                  <a:cubicBezTo>
                    <a:pt x="183" y="453"/>
                    <a:pt x="183" y="453"/>
                    <a:pt x="183" y="453"/>
                  </a:cubicBezTo>
                  <a:cubicBezTo>
                    <a:pt x="183" y="453"/>
                    <a:pt x="183" y="453"/>
                    <a:pt x="183" y="453"/>
                  </a:cubicBezTo>
                  <a:cubicBezTo>
                    <a:pt x="192" y="453"/>
                    <a:pt x="192" y="458"/>
                    <a:pt x="194" y="464"/>
                  </a:cubicBezTo>
                  <a:cubicBezTo>
                    <a:pt x="195" y="465"/>
                    <a:pt x="201" y="469"/>
                    <a:pt x="201" y="469"/>
                  </a:cubicBezTo>
                  <a:cubicBezTo>
                    <a:pt x="206" y="470"/>
                    <a:pt x="207" y="479"/>
                    <a:pt x="215" y="479"/>
                  </a:cubicBezTo>
                  <a:cubicBezTo>
                    <a:pt x="222" y="479"/>
                    <a:pt x="221" y="474"/>
                    <a:pt x="226" y="472"/>
                  </a:cubicBezTo>
                  <a:cubicBezTo>
                    <a:pt x="228" y="471"/>
                    <a:pt x="228" y="472"/>
                    <a:pt x="230" y="471"/>
                  </a:cubicBezTo>
                  <a:cubicBezTo>
                    <a:pt x="231" y="473"/>
                    <a:pt x="231" y="475"/>
                    <a:pt x="232" y="477"/>
                  </a:cubicBezTo>
                  <a:cubicBezTo>
                    <a:pt x="232" y="477"/>
                    <a:pt x="232" y="477"/>
                    <a:pt x="232" y="477"/>
                  </a:cubicBezTo>
                  <a:cubicBezTo>
                    <a:pt x="232" y="477"/>
                    <a:pt x="232" y="477"/>
                    <a:pt x="232" y="477"/>
                  </a:cubicBezTo>
                  <a:cubicBezTo>
                    <a:pt x="232" y="478"/>
                    <a:pt x="232" y="478"/>
                    <a:pt x="232" y="478"/>
                  </a:cubicBezTo>
                  <a:cubicBezTo>
                    <a:pt x="236" y="479"/>
                    <a:pt x="236" y="479"/>
                    <a:pt x="236" y="479"/>
                  </a:cubicBezTo>
                  <a:cubicBezTo>
                    <a:pt x="239" y="474"/>
                    <a:pt x="239" y="467"/>
                    <a:pt x="244" y="465"/>
                  </a:cubicBezTo>
                  <a:cubicBezTo>
                    <a:pt x="236" y="461"/>
                    <a:pt x="224" y="444"/>
                    <a:pt x="224" y="434"/>
                  </a:cubicBezTo>
                  <a:cubicBezTo>
                    <a:pt x="224" y="431"/>
                    <a:pt x="218" y="427"/>
                    <a:pt x="218" y="423"/>
                  </a:cubicBezTo>
                  <a:cubicBezTo>
                    <a:pt x="218" y="421"/>
                    <a:pt x="223" y="411"/>
                    <a:pt x="225" y="409"/>
                  </a:cubicBezTo>
                  <a:cubicBezTo>
                    <a:pt x="225" y="409"/>
                    <a:pt x="225" y="409"/>
                    <a:pt x="225" y="409"/>
                  </a:cubicBezTo>
                  <a:cubicBezTo>
                    <a:pt x="228" y="409"/>
                    <a:pt x="235" y="405"/>
                    <a:pt x="236" y="405"/>
                  </a:cubicBezTo>
                  <a:cubicBezTo>
                    <a:pt x="243" y="402"/>
                    <a:pt x="248" y="400"/>
                    <a:pt x="257" y="400"/>
                  </a:cubicBezTo>
                  <a:cubicBezTo>
                    <a:pt x="272" y="400"/>
                    <a:pt x="275" y="407"/>
                    <a:pt x="281" y="416"/>
                  </a:cubicBezTo>
                  <a:cubicBezTo>
                    <a:pt x="279" y="417"/>
                    <a:pt x="277" y="418"/>
                    <a:pt x="276" y="418"/>
                  </a:cubicBezTo>
                  <a:cubicBezTo>
                    <a:pt x="272" y="418"/>
                    <a:pt x="269" y="416"/>
                    <a:pt x="265" y="416"/>
                  </a:cubicBezTo>
                  <a:cubicBezTo>
                    <a:pt x="258" y="416"/>
                    <a:pt x="247" y="423"/>
                    <a:pt x="246" y="423"/>
                  </a:cubicBezTo>
                  <a:cubicBezTo>
                    <a:pt x="246" y="423"/>
                    <a:pt x="246" y="423"/>
                    <a:pt x="246" y="423"/>
                  </a:cubicBezTo>
                  <a:cubicBezTo>
                    <a:pt x="246" y="429"/>
                    <a:pt x="250" y="429"/>
                    <a:pt x="252" y="432"/>
                  </a:cubicBezTo>
                  <a:cubicBezTo>
                    <a:pt x="258" y="441"/>
                    <a:pt x="265" y="445"/>
                    <a:pt x="265" y="456"/>
                  </a:cubicBezTo>
                  <a:cubicBezTo>
                    <a:pt x="267" y="455"/>
                    <a:pt x="273" y="452"/>
                    <a:pt x="275" y="452"/>
                  </a:cubicBezTo>
                  <a:cubicBezTo>
                    <a:pt x="275" y="456"/>
                    <a:pt x="280" y="458"/>
                    <a:pt x="280" y="463"/>
                  </a:cubicBezTo>
                  <a:cubicBezTo>
                    <a:pt x="271" y="463"/>
                    <a:pt x="271" y="463"/>
                    <a:pt x="271" y="463"/>
                  </a:cubicBezTo>
                  <a:cubicBezTo>
                    <a:pt x="269" y="463"/>
                    <a:pt x="266" y="465"/>
                    <a:pt x="265" y="470"/>
                  </a:cubicBezTo>
                  <a:cubicBezTo>
                    <a:pt x="271" y="471"/>
                    <a:pt x="275" y="476"/>
                    <a:pt x="275" y="482"/>
                  </a:cubicBezTo>
                  <a:cubicBezTo>
                    <a:pt x="275" y="485"/>
                    <a:pt x="273" y="486"/>
                    <a:pt x="273" y="488"/>
                  </a:cubicBezTo>
                  <a:cubicBezTo>
                    <a:pt x="273" y="491"/>
                    <a:pt x="276" y="494"/>
                    <a:pt x="276" y="494"/>
                  </a:cubicBezTo>
                  <a:cubicBezTo>
                    <a:pt x="276" y="492"/>
                    <a:pt x="280" y="492"/>
                    <a:pt x="282" y="491"/>
                  </a:cubicBezTo>
                  <a:cubicBezTo>
                    <a:pt x="286" y="490"/>
                    <a:pt x="285" y="489"/>
                    <a:pt x="288" y="487"/>
                  </a:cubicBezTo>
                  <a:cubicBezTo>
                    <a:pt x="293" y="485"/>
                    <a:pt x="296" y="487"/>
                    <a:pt x="301" y="484"/>
                  </a:cubicBezTo>
                  <a:cubicBezTo>
                    <a:pt x="307" y="487"/>
                    <a:pt x="310" y="487"/>
                    <a:pt x="316" y="489"/>
                  </a:cubicBezTo>
                  <a:cubicBezTo>
                    <a:pt x="323" y="492"/>
                    <a:pt x="326" y="498"/>
                    <a:pt x="334" y="498"/>
                  </a:cubicBezTo>
                  <a:cubicBezTo>
                    <a:pt x="334" y="500"/>
                    <a:pt x="336" y="500"/>
                    <a:pt x="336" y="501"/>
                  </a:cubicBezTo>
                  <a:cubicBezTo>
                    <a:pt x="336" y="501"/>
                    <a:pt x="336" y="501"/>
                    <a:pt x="336" y="502"/>
                  </a:cubicBezTo>
                  <a:cubicBezTo>
                    <a:pt x="337" y="503"/>
                    <a:pt x="337" y="505"/>
                    <a:pt x="337" y="507"/>
                  </a:cubicBezTo>
                  <a:cubicBezTo>
                    <a:pt x="337" y="508"/>
                    <a:pt x="337" y="510"/>
                    <a:pt x="337" y="512"/>
                  </a:cubicBezTo>
                  <a:cubicBezTo>
                    <a:pt x="338" y="511"/>
                    <a:pt x="339" y="510"/>
                    <a:pt x="340" y="510"/>
                  </a:cubicBezTo>
                  <a:cubicBezTo>
                    <a:pt x="342" y="510"/>
                    <a:pt x="344" y="513"/>
                    <a:pt x="346" y="513"/>
                  </a:cubicBezTo>
                  <a:cubicBezTo>
                    <a:pt x="349" y="513"/>
                    <a:pt x="351" y="510"/>
                    <a:pt x="353" y="508"/>
                  </a:cubicBezTo>
                  <a:cubicBezTo>
                    <a:pt x="355" y="506"/>
                    <a:pt x="358" y="506"/>
                    <a:pt x="360" y="504"/>
                  </a:cubicBezTo>
                  <a:cubicBezTo>
                    <a:pt x="365" y="499"/>
                    <a:pt x="366" y="492"/>
                    <a:pt x="373" y="492"/>
                  </a:cubicBezTo>
                  <a:cubicBezTo>
                    <a:pt x="376" y="492"/>
                    <a:pt x="375" y="493"/>
                    <a:pt x="378" y="493"/>
                  </a:cubicBezTo>
                  <a:cubicBezTo>
                    <a:pt x="378" y="493"/>
                    <a:pt x="378" y="493"/>
                    <a:pt x="378" y="493"/>
                  </a:cubicBezTo>
                  <a:cubicBezTo>
                    <a:pt x="378" y="493"/>
                    <a:pt x="378" y="493"/>
                    <a:pt x="378" y="493"/>
                  </a:cubicBezTo>
                  <a:cubicBezTo>
                    <a:pt x="378" y="494"/>
                    <a:pt x="379" y="495"/>
                    <a:pt x="381" y="495"/>
                  </a:cubicBezTo>
                  <a:cubicBezTo>
                    <a:pt x="381" y="495"/>
                    <a:pt x="381" y="495"/>
                    <a:pt x="381" y="495"/>
                  </a:cubicBezTo>
                  <a:cubicBezTo>
                    <a:pt x="381" y="495"/>
                    <a:pt x="381" y="495"/>
                    <a:pt x="381" y="495"/>
                  </a:cubicBezTo>
                  <a:cubicBezTo>
                    <a:pt x="381" y="495"/>
                    <a:pt x="381" y="495"/>
                    <a:pt x="381" y="495"/>
                  </a:cubicBezTo>
                  <a:cubicBezTo>
                    <a:pt x="382" y="495"/>
                    <a:pt x="383" y="494"/>
                    <a:pt x="384" y="494"/>
                  </a:cubicBezTo>
                  <a:cubicBezTo>
                    <a:pt x="385" y="494"/>
                    <a:pt x="386" y="494"/>
                    <a:pt x="387" y="494"/>
                  </a:cubicBezTo>
                  <a:cubicBezTo>
                    <a:pt x="389" y="494"/>
                    <a:pt x="390" y="497"/>
                    <a:pt x="392" y="497"/>
                  </a:cubicBezTo>
                  <a:cubicBezTo>
                    <a:pt x="397" y="497"/>
                    <a:pt x="402" y="494"/>
                    <a:pt x="404" y="490"/>
                  </a:cubicBezTo>
                  <a:cubicBezTo>
                    <a:pt x="404" y="490"/>
                    <a:pt x="404" y="490"/>
                    <a:pt x="404" y="490"/>
                  </a:cubicBezTo>
                  <a:cubicBezTo>
                    <a:pt x="404" y="490"/>
                    <a:pt x="404" y="490"/>
                    <a:pt x="404" y="490"/>
                  </a:cubicBezTo>
                  <a:cubicBezTo>
                    <a:pt x="405" y="490"/>
                    <a:pt x="405" y="490"/>
                    <a:pt x="405" y="490"/>
                  </a:cubicBezTo>
                  <a:cubicBezTo>
                    <a:pt x="405" y="490"/>
                    <a:pt x="405" y="490"/>
                    <a:pt x="405" y="490"/>
                  </a:cubicBezTo>
                  <a:cubicBezTo>
                    <a:pt x="405" y="490"/>
                    <a:pt x="405" y="490"/>
                    <a:pt x="405" y="490"/>
                  </a:cubicBezTo>
                  <a:cubicBezTo>
                    <a:pt x="405" y="490"/>
                    <a:pt x="405" y="490"/>
                    <a:pt x="405" y="490"/>
                  </a:cubicBezTo>
                  <a:cubicBezTo>
                    <a:pt x="405" y="490"/>
                    <a:pt x="405" y="490"/>
                    <a:pt x="405" y="490"/>
                  </a:cubicBezTo>
                  <a:cubicBezTo>
                    <a:pt x="406" y="490"/>
                    <a:pt x="406" y="490"/>
                    <a:pt x="406" y="490"/>
                  </a:cubicBezTo>
                  <a:cubicBezTo>
                    <a:pt x="409" y="490"/>
                    <a:pt x="410" y="483"/>
                    <a:pt x="416" y="483"/>
                  </a:cubicBezTo>
                  <a:cubicBezTo>
                    <a:pt x="418" y="483"/>
                    <a:pt x="418" y="486"/>
                    <a:pt x="418" y="489"/>
                  </a:cubicBezTo>
                  <a:cubicBezTo>
                    <a:pt x="418" y="490"/>
                    <a:pt x="418" y="491"/>
                    <a:pt x="418" y="491"/>
                  </a:cubicBezTo>
                  <a:cubicBezTo>
                    <a:pt x="418" y="495"/>
                    <a:pt x="419" y="498"/>
                    <a:pt x="422" y="498"/>
                  </a:cubicBezTo>
                  <a:cubicBezTo>
                    <a:pt x="428" y="498"/>
                    <a:pt x="430" y="493"/>
                    <a:pt x="436" y="493"/>
                  </a:cubicBezTo>
                  <a:cubicBezTo>
                    <a:pt x="440" y="493"/>
                    <a:pt x="442" y="493"/>
                    <a:pt x="446" y="494"/>
                  </a:cubicBezTo>
                  <a:cubicBezTo>
                    <a:pt x="446" y="494"/>
                    <a:pt x="446" y="494"/>
                    <a:pt x="446" y="494"/>
                  </a:cubicBezTo>
                  <a:cubicBezTo>
                    <a:pt x="446" y="494"/>
                    <a:pt x="446" y="494"/>
                    <a:pt x="446" y="494"/>
                  </a:cubicBezTo>
                  <a:cubicBezTo>
                    <a:pt x="446" y="492"/>
                    <a:pt x="446" y="492"/>
                    <a:pt x="446" y="492"/>
                  </a:cubicBezTo>
                  <a:cubicBezTo>
                    <a:pt x="445" y="486"/>
                    <a:pt x="443" y="484"/>
                    <a:pt x="436" y="483"/>
                  </a:cubicBezTo>
                  <a:cubicBezTo>
                    <a:pt x="436" y="483"/>
                    <a:pt x="436" y="483"/>
                    <a:pt x="436" y="483"/>
                  </a:cubicBezTo>
                  <a:cubicBezTo>
                    <a:pt x="436" y="483"/>
                    <a:pt x="436" y="483"/>
                    <a:pt x="436" y="483"/>
                  </a:cubicBezTo>
                  <a:cubicBezTo>
                    <a:pt x="437" y="477"/>
                    <a:pt x="443" y="464"/>
                    <a:pt x="448" y="464"/>
                  </a:cubicBezTo>
                  <a:cubicBezTo>
                    <a:pt x="474" y="464"/>
                    <a:pt x="492" y="450"/>
                    <a:pt x="492" y="419"/>
                  </a:cubicBezTo>
                  <a:cubicBezTo>
                    <a:pt x="492" y="419"/>
                    <a:pt x="492" y="418"/>
                    <a:pt x="492" y="418"/>
                  </a:cubicBezTo>
                  <a:cubicBezTo>
                    <a:pt x="492" y="418"/>
                    <a:pt x="492" y="418"/>
                    <a:pt x="492" y="418"/>
                  </a:cubicBezTo>
                  <a:cubicBezTo>
                    <a:pt x="492" y="418"/>
                    <a:pt x="492" y="418"/>
                    <a:pt x="492" y="418"/>
                  </a:cubicBezTo>
                  <a:cubicBezTo>
                    <a:pt x="492" y="418"/>
                    <a:pt x="493" y="418"/>
                    <a:pt x="493" y="418"/>
                  </a:cubicBezTo>
                  <a:cubicBezTo>
                    <a:pt x="493" y="418"/>
                    <a:pt x="493" y="418"/>
                    <a:pt x="493" y="418"/>
                  </a:cubicBezTo>
                  <a:cubicBezTo>
                    <a:pt x="497" y="417"/>
                    <a:pt x="500" y="415"/>
                    <a:pt x="503" y="412"/>
                  </a:cubicBezTo>
                  <a:cubicBezTo>
                    <a:pt x="508" y="407"/>
                    <a:pt x="510" y="400"/>
                    <a:pt x="515" y="400"/>
                  </a:cubicBezTo>
                  <a:cubicBezTo>
                    <a:pt x="515" y="400"/>
                    <a:pt x="515" y="400"/>
                    <a:pt x="515" y="400"/>
                  </a:cubicBezTo>
                  <a:cubicBezTo>
                    <a:pt x="515" y="400"/>
                    <a:pt x="515" y="400"/>
                    <a:pt x="515" y="400"/>
                  </a:cubicBezTo>
                  <a:cubicBezTo>
                    <a:pt x="515" y="400"/>
                    <a:pt x="515" y="400"/>
                    <a:pt x="515" y="400"/>
                  </a:cubicBezTo>
                  <a:cubicBezTo>
                    <a:pt x="515" y="400"/>
                    <a:pt x="515" y="400"/>
                    <a:pt x="515" y="400"/>
                  </a:cubicBezTo>
                  <a:cubicBezTo>
                    <a:pt x="515" y="400"/>
                    <a:pt x="516" y="400"/>
                    <a:pt x="516" y="400"/>
                  </a:cubicBezTo>
                  <a:cubicBezTo>
                    <a:pt x="516" y="400"/>
                    <a:pt x="516" y="400"/>
                    <a:pt x="516" y="400"/>
                  </a:cubicBezTo>
                  <a:cubicBezTo>
                    <a:pt x="516" y="400"/>
                    <a:pt x="516" y="400"/>
                    <a:pt x="516" y="400"/>
                  </a:cubicBezTo>
                  <a:cubicBezTo>
                    <a:pt x="516" y="400"/>
                    <a:pt x="516" y="400"/>
                    <a:pt x="516" y="400"/>
                  </a:cubicBezTo>
                  <a:cubicBezTo>
                    <a:pt x="516" y="400"/>
                    <a:pt x="516" y="400"/>
                    <a:pt x="516" y="400"/>
                  </a:cubicBezTo>
                  <a:cubicBezTo>
                    <a:pt x="518" y="400"/>
                    <a:pt x="519" y="400"/>
                    <a:pt x="521" y="400"/>
                  </a:cubicBezTo>
                  <a:cubicBezTo>
                    <a:pt x="521" y="400"/>
                    <a:pt x="521" y="400"/>
                    <a:pt x="521" y="400"/>
                  </a:cubicBezTo>
                  <a:cubicBezTo>
                    <a:pt x="521" y="400"/>
                    <a:pt x="521" y="400"/>
                    <a:pt x="521" y="400"/>
                  </a:cubicBezTo>
                  <a:cubicBezTo>
                    <a:pt x="537" y="400"/>
                    <a:pt x="530" y="387"/>
                    <a:pt x="534" y="383"/>
                  </a:cubicBezTo>
                  <a:cubicBezTo>
                    <a:pt x="534" y="383"/>
                    <a:pt x="534" y="383"/>
                    <a:pt x="534" y="383"/>
                  </a:cubicBezTo>
                  <a:cubicBezTo>
                    <a:pt x="534" y="383"/>
                    <a:pt x="534" y="383"/>
                    <a:pt x="534" y="383"/>
                  </a:cubicBezTo>
                  <a:cubicBezTo>
                    <a:pt x="534" y="383"/>
                    <a:pt x="534" y="383"/>
                    <a:pt x="534" y="383"/>
                  </a:cubicBezTo>
                  <a:cubicBezTo>
                    <a:pt x="534" y="383"/>
                    <a:pt x="534" y="383"/>
                    <a:pt x="534" y="383"/>
                  </a:cubicBezTo>
                  <a:cubicBezTo>
                    <a:pt x="546" y="373"/>
                    <a:pt x="563" y="373"/>
                    <a:pt x="577" y="364"/>
                  </a:cubicBezTo>
                  <a:cubicBezTo>
                    <a:pt x="579" y="363"/>
                    <a:pt x="584" y="357"/>
                    <a:pt x="588" y="357"/>
                  </a:cubicBezTo>
                  <a:cubicBezTo>
                    <a:pt x="596" y="357"/>
                    <a:pt x="608" y="366"/>
                    <a:pt x="620" y="366"/>
                  </a:cubicBezTo>
                  <a:cubicBezTo>
                    <a:pt x="635" y="366"/>
                    <a:pt x="632" y="345"/>
                    <a:pt x="641" y="345"/>
                  </a:cubicBezTo>
                  <a:cubicBezTo>
                    <a:pt x="646" y="345"/>
                    <a:pt x="664" y="347"/>
                    <a:pt x="665" y="352"/>
                  </a:cubicBezTo>
                  <a:cubicBezTo>
                    <a:pt x="665" y="352"/>
                    <a:pt x="665" y="352"/>
                    <a:pt x="665" y="352"/>
                  </a:cubicBezTo>
                  <a:cubicBezTo>
                    <a:pt x="665" y="352"/>
                    <a:pt x="665" y="352"/>
                    <a:pt x="665" y="352"/>
                  </a:cubicBezTo>
                  <a:cubicBezTo>
                    <a:pt x="665" y="352"/>
                    <a:pt x="665" y="352"/>
                    <a:pt x="665" y="352"/>
                  </a:cubicBezTo>
                  <a:cubicBezTo>
                    <a:pt x="669" y="361"/>
                    <a:pt x="673" y="363"/>
                    <a:pt x="677" y="363"/>
                  </a:cubicBezTo>
                  <a:cubicBezTo>
                    <a:pt x="677" y="363"/>
                    <a:pt x="677" y="363"/>
                    <a:pt x="677" y="363"/>
                  </a:cubicBezTo>
                  <a:cubicBezTo>
                    <a:pt x="677" y="363"/>
                    <a:pt x="677" y="363"/>
                    <a:pt x="677" y="363"/>
                  </a:cubicBezTo>
                  <a:cubicBezTo>
                    <a:pt x="680" y="363"/>
                    <a:pt x="683" y="362"/>
                    <a:pt x="685" y="361"/>
                  </a:cubicBezTo>
                  <a:cubicBezTo>
                    <a:pt x="687" y="361"/>
                    <a:pt x="689" y="360"/>
                    <a:pt x="691" y="360"/>
                  </a:cubicBezTo>
                  <a:cubicBezTo>
                    <a:pt x="691" y="360"/>
                    <a:pt x="691" y="360"/>
                    <a:pt x="691" y="360"/>
                  </a:cubicBezTo>
                  <a:cubicBezTo>
                    <a:pt x="708" y="360"/>
                    <a:pt x="713" y="374"/>
                    <a:pt x="732" y="374"/>
                  </a:cubicBezTo>
                  <a:cubicBezTo>
                    <a:pt x="732" y="374"/>
                    <a:pt x="732" y="374"/>
                    <a:pt x="732" y="374"/>
                  </a:cubicBezTo>
                  <a:cubicBezTo>
                    <a:pt x="737" y="374"/>
                    <a:pt x="743" y="373"/>
                    <a:pt x="749" y="371"/>
                  </a:cubicBezTo>
                  <a:cubicBezTo>
                    <a:pt x="758" y="368"/>
                    <a:pt x="767" y="365"/>
                    <a:pt x="776" y="365"/>
                  </a:cubicBezTo>
                  <a:cubicBezTo>
                    <a:pt x="776" y="365"/>
                    <a:pt x="776" y="365"/>
                    <a:pt x="776" y="365"/>
                  </a:cubicBezTo>
                  <a:cubicBezTo>
                    <a:pt x="776" y="365"/>
                    <a:pt x="776" y="365"/>
                    <a:pt x="776" y="365"/>
                  </a:cubicBezTo>
                  <a:cubicBezTo>
                    <a:pt x="776" y="365"/>
                    <a:pt x="776" y="365"/>
                    <a:pt x="776" y="365"/>
                  </a:cubicBezTo>
                  <a:cubicBezTo>
                    <a:pt x="776" y="365"/>
                    <a:pt x="776" y="365"/>
                    <a:pt x="776" y="365"/>
                  </a:cubicBezTo>
                  <a:cubicBezTo>
                    <a:pt x="780" y="365"/>
                    <a:pt x="784" y="366"/>
                    <a:pt x="789" y="367"/>
                  </a:cubicBezTo>
                  <a:cubicBezTo>
                    <a:pt x="789" y="367"/>
                    <a:pt x="789" y="367"/>
                    <a:pt x="789" y="367"/>
                  </a:cubicBezTo>
                  <a:cubicBezTo>
                    <a:pt x="789" y="367"/>
                    <a:pt x="789" y="367"/>
                    <a:pt x="789" y="367"/>
                  </a:cubicBezTo>
                  <a:cubicBezTo>
                    <a:pt x="789" y="367"/>
                    <a:pt x="789" y="367"/>
                    <a:pt x="789" y="367"/>
                  </a:cubicBezTo>
                  <a:cubicBezTo>
                    <a:pt x="789" y="367"/>
                    <a:pt x="789" y="367"/>
                    <a:pt x="789" y="367"/>
                  </a:cubicBezTo>
                  <a:cubicBezTo>
                    <a:pt x="789" y="367"/>
                    <a:pt x="789" y="367"/>
                    <a:pt x="789" y="367"/>
                  </a:cubicBezTo>
                  <a:cubicBezTo>
                    <a:pt x="789" y="367"/>
                    <a:pt x="789" y="367"/>
                    <a:pt x="789" y="367"/>
                  </a:cubicBezTo>
                  <a:cubicBezTo>
                    <a:pt x="792" y="368"/>
                    <a:pt x="794" y="369"/>
                    <a:pt x="796" y="369"/>
                  </a:cubicBezTo>
                  <a:cubicBezTo>
                    <a:pt x="796" y="369"/>
                    <a:pt x="796" y="369"/>
                    <a:pt x="796" y="369"/>
                  </a:cubicBezTo>
                  <a:cubicBezTo>
                    <a:pt x="796" y="369"/>
                    <a:pt x="796" y="369"/>
                    <a:pt x="796" y="369"/>
                  </a:cubicBezTo>
                  <a:cubicBezTo>
                    <a:pt x="808" y="369"/>
                    <a:pt x="809" y="351"/>
                    <a:pt x="818" y="340"/>
                  </a:cubicBezTo>
                  <a:cubicBezTo>
                    <a:pt x="822" y="334"/>
                    <a:pt x="828" y="330"/>
                    <a:pt x="839" y="330"/>
                  </a:cubicBezTo>
                  <a:cubicBezTo>
                    <a:pt x="839" y="330"/>
                    <a:pt x="839" y="330"/>
                    <a:pt x="839" y="330"/>
                  </a:cubicBezTo>
                  <a:cubicBezTo>
                    <a:pt x="864" y="330"/>
                    <a:pt x="863" y="351"/>
                    <a:pt x="873" y="366"/>
                  </a:cubicBezTo>
                  <a:cubicBezTo>
                    <a:pt x="876" y="372"/>
                    <a:pt x="889" y="372"/>
                    <a:pt x="894" y="377"/>
                  </a:cubicBezTo>
                  <a:cubicBezTo>
                    <a:pt x="898" y="381"/>
                    <a:pt x="901" y="392"/>
                    <a:pt x="910" y="392"/>
                  </a:cubicBezTo>
                  <a:cubicBezTo>
                    <a:pt x="919" y="392"/>
                    <a:pt x="921" y="383"/>
                    <a:pt x="932" y="383"/>
                  </a:cubicBezTo>
                  <a:cubicBezTo>
                    <a:pt x="932" y="390"/>
                    <a:pt x="932" y="390"/>
                    <a:pt x="932" y="390"/>
                  </a:cubicBezTo>
                  <a:cubicBezTo>
                    <a:pt x="932" y="390"/>
                    <a:pt x="932" y="390"/>
                    <a:pt x="932" y="390"/>
                  </a:cubicBezTo>
                  <a:cubicBezTo>
                    <a:pt x="926" y="396"/>
                    <a:pt x="924" y="411"/>
                    <a:pt x="917" y="416"/>
                  </a:cubicBezTo>
                  <a:cubicBezTo>
                    <a:pt x="911" y="419"/>
                    <a:pt x="902" y="420"/>
                    <a:pt x="902" y="422"/>
                  </a:cubicBezTo>
                  <a:cubicBezTo>
                    <a:pt x="902" y="422"/>
                    <a:pt x="902" y="422"/>
                    <a:pt x="903" y="423"/>
                  </a:cubicBezTo>
                  <a:cubicBezTo>
                    <a:pt x="905" y="425"/>
                    <a:pt x="906" y="427"/>
                    <a:pt x="906" y="430"/>
                  </a:cubicBezTo>
                  <a:cubicBezTo>
                    <a:pt x="906" y="435"/>
                    <a:pt x="901" y="441"/>
                    <a:pt x="901" y="441"/>
                  </a:cubicBezTo>
                  <a:cubicBezTo>
                    <a:pt x="901" y="441"/>
                    <a:pt x="912" y="444"/>
                    <a:pt x="921" y="444"/>
                  </a:cubicBezTo>
                  <a:cubicBezTo>
                    <a:pt x="937" y="444"/>
                    <a:pt x="953" y="410"/>
                    <a:pt x="964" y="399"/>
                  </a:cubicBezTo>
                  <a:cubicBezTo>
                    <a:pt x="969" y="394"/>
                    <a:pt x="975" y="385"/>
                    <a:pt x="977" y="377"/>
                  </a:cubicBezTo>
                  <a:cubicBezTo>
                    <a:pt x="979" y="369"/>
                    <a:pt x="975" y="364"/>
                    <a:pt x="980" y="356"/>
                  </a:cubicBezTo>
                  <a:cubicBezTo>
                    <a:pt x="981" y="353"/>
                    <a:pt x="985" y="346"/>
                    <a:pt x="985" y="340"/>
                  </a:cubicBezTo>
                  <a:cubicBezTo>
                    <a:pt x="985" y="333"/>
                    <a:pt x="975" y="321"/>
                    <a:pt x="969" y="321"/>
                  </a:cubicBezTo>
                  <a:cubicBezTo>
                    <a:pt x="968" y="321"/>
                    <a:pt x="967" y="321"/>
                    <a:pt x="967" y="322"/>
                  </a:cubicBezTo>
                  <a:cubicBezTo>
                    <a:pt x="963" y="325"/>
                    <a:pt x="959" y="326"/>
                    <a:pt x="956" y="326"/>
                  </a:cubicBezTo>
                  <a:cubicBezTo>
                    <a:pt x="946" y="326"/>
                    <a:pt x="941" y="315"/>
                    <a:pt x="941" y="313"/>
                  </a:cubicBezTo>
                  <a:cubicBezTo>
                    <a:pt x="941" y="305"/>
                    <a:pt x="956" y="297"/>
                    <a:pt x="962" y="291"/>
                  </a:cubicBezTo>
                  <a:cubicBezTo>
                    <a:pt x="971" y="282"/>
                    <a:pt x="983" y="267"/>
                    <a:pt x="995" y="264"/>
                  </a:cubicBezTo>
                  <a:cubicBezTo>
                    <a:pt x="1006" y="261"/>
                    <a:pt x="1040" y="258"/>
                    <a:pt x="1049" y="258"/>
                  </a:cubicBezTo>
                  <a:cubicBezTo>
                    <a:pt x="1061" y="258"/>
                    <a:pt x="1066" y="264"/>
                    <a:pt x="1073" y="264"/>
                  </a:cubicBezTo>
                  <a:cubicBezTo>
                    <a:pt x="1077" y="264"/>
                    <a:pt x="1080" y="264"/>
                    <a:pt x="1089" y="264"/>
                  </a:cubicBezTo>
                  <a:cubicBezTo>
                    <a:pt x="1093" y="245"/>
                    <a:pt x="1102" y="234"/>
                    <a:pt x="1122" y="234"/>
                  </a:cubicBezTo>
                  <a:cubicBezTo>
                    <a:pt x="1125" y="234"/>
                    <a:pt x="1127" y="233"/>
                    <a:pt x="1131" y="233"/>
                  </a:cubicBezTo>
                  <a:cubicBezTo>
                    <a:pt x="1133" y="233"/>
                    <a:pt x="1135" y="233"/>
                    <a:pt x="1139" y="234"/>
                  </a:cubicBezTo>
                  <a:cubicBezTo>
                    <a:pt x="1136" y="236"/>
                    <a:pt x="1134" y="245"/>
                    <a:pt x="1139" y="245"/>
                  </a:cubicBezTo>
                  <a:cubicBezTo>
                    <a:pt x="1142" y="245"/>
                    <a:pt x="1150" y="240"/>
                    <a:pt x="1163" y="224"/>
                  </a:cubicBezTo>
                  <a:cubicBezTo>
                    <a:pt x="1163" y="224"/>
                    <a:pt x="1163" y="224"/>
                    <a:pt x="1163" y="224"/>
                  </a:cubicBezTo>
                  <a:cubicBezTo>
                    <a:pt x="1167" y="224"/>
                    <a:pt x="1180" y="230"/>
                    <a:pt x="1159" y="244"/>
                  </a:cubicBezTo>
                  <a:cubicBezTo>
                    <a:pt x="1151" y="249"/>
                    <a:pt x="1144" y="246"/>
                    <a:pt x="1139" y="254"/>
                  </a:cubicBezTo>
                  <a:cubicBezTo>
                    <a:pt x="1133" y="262"/>
                    <a:pt x="1127" y="273"/>
                    <a:pt x="1119" y="278"/>
                  </a:cubicBezTo>
                  <a:cubicBezTo>
                    <a:pt x="1112" y="282"/>
                    <a:pt x="1102" y="288"/>
                    <a:pt x="1102" y="300"/>
                  </a:cubicBezTo>
                  <a:cubicBezTo>
                    <a:pt x="1102" y="311"/>
                    <a:pt x="1105" y="345"/>
                    <a:pt x="1113" y="352"/>
                  </a:cubicBezTo>
                  <a:cubicBezTo>
                    <a:pt x="1119" y="343"/>
                    <a:pt x="1123" y="328"/>
                    <a:pt x="1134" y="325"/>
                  </a:cubicBezTo>
                  <a:cubicBezTo>
                    <a:pt x="1133" y="317"/>
                    <a:pt x="1146" y="315"/>
                    <a:pt x="1146" y="309"/>
                  </a:cubicBezTo>
                  <a:cubicBezTo>
                    <a:pt x="1146" y="300"/>
                    <a:pt x="1156" y="297"/>
                    <a:pt x="1156" y="292"/>
                  </a:cubicBezTo>
                  <a:cubicBezTo>
                    <a:pt x="1156" y="289"/>
                    <a:pt x="1153" y="285"/>
                    <a:pt x="1156" y="279"/>
                  </a:cubicBezTo>
                  <a:cubicBezTo>
                    <a:pt x="1167" y="255"/>
                    <a:pt x="1177" y="249"/>
                    <a:pt x="1186" y="249"/>
                  </a:cubicBezTo>
                  <a:cubicBezTo>
                    <a:pt x="1196" y="249"/>
                    <a:pt x="1204" y="256"/>
                    <a:pt x="1208" y="256"/>
                  </a:cubicBezTo>
                  <a:cubicBezTo>
                    <a:pt x="1234" y="256"/>
                    <a:pt x="1252" y="224"/>
                    <a:pt x="1274" y="224"/>
                  </a:cubicBezTo>
                  <a:cubicBezTo>
                    <a:pt x="1316" y="223"/>
                    <a:pt x="1282" y="207"/>
                    <a:pt x="1282" y="202"/>
                  </a:cubicBezTo>
                  <a:cubicBezTo>
                    <a:pt x="1282" y="190"/>
                    <a:pt x="1299" y="192"/>
                    <a:pt x="1302" y="185"/>
                  </a:cubicBezTo>
                  <a:cubicBezTo>
                    <a:pt x="1304" y="182"/>
                    <a:pt x="1301" y="175"/>
                    <a:pt x="1306" y="175"/>
                  </a:cubicBezTo>
                  <a:cubicBezTo>
                    <a:pt x="1324" y="175"/>
                    <a:pt x="1339" y="200"/>
                    <a:pt x="1352" y="200"/>
                  </a:cubicBezTo>
                  <a:cubicBezTo>
                    <a:pt x="1358" y="200"/>
                    <a:pt x="1359" y="189"/>
                    <a:pt x="1362" y="185"/>
                  </a:cubicBezTo>
                  <a:cubicBezTo>
                    <a:pt x="1367" y="180"/>
                    <a:pt x="1371" y="180"/>
                    <a:pt x="1379" y="178"/>
                  </a:cubicBezTo>
                  <a:cubicBezTo>
                    <a:pt x="1369" y="164"/>
                    <a:pt x="1335" y="156"/>
                    <a:pt x="1319" y="147"/>
                  </a:cubicBezTo>
                  <a:cubicBezTo>
                    <a:pt x="1297" y="134"/>
                    <a:pt x="1267" y="120"/>
                    <a:pt x="1234" y="120"/>
                  </a:cubicBezTo>
                  <a:cubicBezTo>
                    <a:pt x="1225" y="120"/>
                    <a:pt x="1219" y="122"/>
                    <a:pt x="1220" y="126"/>
                  </a:cubicBezTo>
                  <a:cubicBezTo>
                    <a:pt x="1223" y="135"/>
                    <a:pt x="1222" y="138"/>
                    <a:pt x="1220" y="138"/>
                  </a:cubicBezTo>
                  <a:cubicBezTo>
                    <a:pt x="1218" y="138"/>
                    <a:pt x="1214" y="135"/>
                    <a:pt x="1210" y="132"/>
                  </a:cubicBezTo>
                  <a:cubicBezTo>
                    <a:pt x="1207" y="129"/>
                    <a:pt x="1203" y="126"/>
                    <a:pt x="1201" y="126"/>
                  </a:cubicBezTo>
                  <a:cubicBezTo>
                    <a:pt x="1201" y="126"/>
                    <a:pt x="1201" y="126"/>
                    <a:pt x="1201" y="126"/>
                  </a:cubicBezTo>
                  <a:cubicBezTo>
                    <a:pt x="1136" y="124"/>
                    <a:pt x="1136" y="124"/>
                    <a:pt x="1136" y="124"/>
                  </a:cubicBezTo>
                  <a:cubicBezTo>
                    <a:pt x="1132" y="109"/>
                    <a:pt x="1122" y="104"/>
                    <a:pt x="1103" y="104"/>
                  </a:cubicBezTo>
                  <a:cubicBezTo>
                    <a:pt x="1097" y="104"/>
                    <a:pt x="1089" y="106"/>
                    <a:pt x="1082" y="106"/>
                  </a:cubicBezTo>
                  <a:cubicBezTo>
                    <a:pt x="1077" y="106"/>
                    <a:pt x="1073" y="105"/>
                    <a:pt x="1070" y="103"/>
                  </a:cubicBezTo>
                  <a:cubicBezTo>
                    <a:pt x="1065" y="98"/>
                    <a:pt x="1064" y="91"/>
                    <a:pt x="1056" y="89"/>
                  </a:cubicBezTo>
                  <a:cubicBezTo>
                    <a:pt x="1039" y="83"/>
                    <a:pt x="1020" y="79"/>
                    <a:pt x="998" y="79"/>
                  </a:cubicBezTo>
                  <a:cubicBezTo>
                    <a:pt x="976" y="79"/>
                    <a:pt x="973" y="90"/>
                    <a:pt x="971" y="101"/>
                  </a:cubicBezTo>
                  <a:cubicBezTo>
                    <a:pt x="950" y="101"/>
                    <a:pt x="940" y="101"/>
                    <a:pt x="925" y="101"/>
                  </a:cubicBezTo>
                  <a:cubicBezTo>
                    <a:pt x="917" y="101"/>
                    <a:pt x="916" y="95"/>
                    <a:pt x="907" y="94"/>
                  </a:cubicBezTo>
                  <a:cubicBezTo>
                    <a:pt x="906" y="98"/>
                    <a:pt x="904" y="107"/>
                    <a:pt x="900" y="107"/>
                  </a:cubicBezTo>
                  <a:cubicBezTo>
                    <a:pt x="888" y="107"/>
                    <a:pt x="883" y="92"/>
                    <a:pt x="883" y="84"/>
                  </a:cubicBezTo>
                  <a:cubicBezTo>
                    <a:pt x="883" y="82"/>
                    <a:pt x="906" y="68"/>
                    <a:pt x="847" y="63"/>
                  </a:cubicBezTo>
                  <a:cubicBezTo>
                    <a:pt x="847" y="63"/>
                    <a:pt x="846" y="63"/>
                    <a:pt x="845" y="63"/>
                  </a:cubicBezTo>
                  <a:cubicBezTo>
                    <a:pt x="839" y="63"/>
                    <a:pt x="836" y="66"/>
                    <a:pt x="836" y="74"/>
                  </a:cubicBezTo>
                  <a:cubicBezTo>
                    <a:pt x="804" y="74"/>
                    <a:pt x="804" y="74"/>
                    <a:pt x="804" y="74"/>
                  </a:cubicBezTo>
                  <a:cubicBezTo>
                    <a:pt x="795" y="72"/>
                    <a:pt x="746" y="66"/>
                    <a:pt x="740" y="56"/>
                  </a:cubicBezTo>
                  <a:cubicBezTo>
                    <a:pt x="723" y="69"/>
                    <a:pt x="715" y="73"/>
                    <a:pt x="712" y="73"/>
                  </a:cubicBezTo>
                  <a:cubicBezTo>
                    <a:pt x="708" y="73"/>
                    <a:pt x="711" y="67"/>
                    <a:pt x="711" y="67"/>
                  </a:cubicBezTo>
                  <a:cubicBezTo>
                    <a:pt x="719" y="56"/>
                    <a:pt x="805" y="33"/>
                    <a:pt x="735" y="16"/>
                  </a:cubicBezTo>
                  <a:cubicBezTo>
                    <a:pt x="705" y="16"/>
                    <a:pt x="705" y="16"/>
                    <a:pt x="705" y="16"/>
                  </a:cubicBezTo>
                  <a:cubicBezTo>
                    <a:pt x="702" y="8"/>
                    <a:pt x="696" y="0"/>
                    <a:pt x="68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2" name="Freeform 71"/>
            <p:cNvSpPr/>
            <p:nvPr/>
          </p:nvSpPr>
          <p:spPr bwMode="auto">
            <a:xfrm>
              <a:off x="7986713" y="2782887"/>
              <a:ext cx="1862138" cy="1179513"/>
            </a:xfrm>
            <a:custGeom>
              <a:avLst/>
              <a:gdLst>
                <a:gd name="T0" fmla="*/ 360 w 496"/>
                <a:gd name="T1" fmla="*/ 39 h 314"/>
                <a:gd name="T2" fmla="*/ 353 w 496"/>
                <a:gd name="T3" fmla="*/ 37 h 314"/>
                <a:gd name="T4" fmla="*/ 353 w 496"/>
                <a:gd name="T5" fmla="*/ 37 h 314"/>
                <a:gd name="T6" fmla="*/ 340 w 496"/>
                <a:gd name="T7" fmla="*/ 35 h 314"/>
                <a:gd name="T8" fmla="*/ 296 w 496"/>
                <a:gd name="T9" fmla="*/ 44 h 314"/>
                <a:gd name="T10" fmla="*/ 249 w 496"/>
                <a:gd name="T11" fmla="*/ 31 h 314"/>
                <a:gd name="T12" fmla="*/ 241 w 496"/>
                <a:gd name="T13" fmla="*/ 33 h 314"/>
                <a:gd name="T14" fmla="*/ 229 w 496"/>
                <a:gd name="T15" fmla="*/ 22 h 314"/>
                <a:gd name="T16" fmla="*/ 141 w 496"/>
                <a:gd name="T17" fmla="*/ 34 h 314"/>
                <a:gd name="T18" fmla="*/ 98 w 496"/>
                <a:gd name="T19" fmla="*/ 53 h 314"/>
                <a:gd name="T20" fmla="*/ 85 w 496"/>
                <a:gd name="T21" fmla="*/ 70 h 314"/>
                <a:gd name="T22" fmla="*/ 80 w 496"/>
                <a:gd name="T23" fmla="*/ 70 h 314"/>
                <a:gd name="T24" fmla="*/ 79 w 496"/>
                <a:gd name="T25" fmla="*/ 70 h 314"/>
                <a:gd name="T26" fmla="*/ 57 w 496"/>
                <a:gd name="T27" fmla="*/ 88 h 314"/>
                <a:gd name="T28" fmla="*/ 56 w 496"/>
                <a:gd name="T29" fmla="*/ 88 h 314"/>
                <a:gd name="T30" fmla="*/ 0 w 496"/>
                <a:gd name="T31" fmla="*/ 153 h 314"/>
                <a:gd name="T32" fmla="*/ 10 w 496"/>
                <a:gd name="T33" fmla="*/ 164 h 314"/>
                <a:gd name="T34" fmla="*/ 45 w 496"/>
                <a:gd name="T35" fmla="*/ 176 h 314"/>
                <a:gd name="T36" fmla="*/ 43 w 496"/>
                <a:gd name="T37" fmla="*/ 198 h 314"/>
                <a:gd name="T38" fmla="*/ 43 w 496"/>
                <a:gd name="T39" fmla="*/ 208 h 314"/>
                <a:gd name="T40" fmla="*/ 41 w 496"/>
                <a:gd name="T41" fmla="*/ 208 h 314"/>
                <a:gd name="T42" fmla="*/ 47 w 496"/>
                <a:gd name="T43" fmla="*/ 221 h 314"/>
                <a:gd name="T44" fmla="*/ 85 w 496"/>
                <a:gd name="T45" fmla="*/ 241 h 314"/>
                <a:gd name="T46" fmla="*/ 86 w 496"/>
                <a:gd name="T47" fmla="*/ 241 h 314"/>
                <a:gd name="T48" fmla="*/ 87 w 496"/>
                <a:gd name="T49" fmla="*/ 242 h 314"/>
                <a:gd name="T50" fmla="*/ 88 w 496"/>
                <a:gd name="T51" fmla="*/ 241 h 314"/>
                <a:gd name="T52" fmla="*/ 89 w 496"/>
                <a:gd name="T53" fmla="*/ 241 h 314"/>
                <a:gd name="T54" fmla="*/ 90 w 496"/>
                <a:gd name="T55" fmla="*/ 241 h 314"/>
                <a:gd name="T56" fmla="*/ 123 w 496"/>
                <a:gd name="T57" fmla="*/ 253 h 314"/>
                <a:gd name="T58" fmla="*/ 168 w 496"/>
                <a:gd name="T59" fmla="*/ 237 h 314"/>
                <a:gd name="T60" fmla="*/ 170 w 496"/>
                <a:gd name="T61" fmla="*/ 236 h 314"/>
                <a:gd name="T62" fmla="*/ 176 w 496"/>
                <a:gd name="T63" fmla="*/ 237 h 314"/>
                <a:gd name="T64" fmla="*/ 182 w 496"/>
                <a:gd name="T65" fmla="*/ 234 h 314"/>
                <a:gd name="T66" fmla="*/ 196 w 496"/>
                <a:gd name="T67" fmla="*/ 281 h 314"/>
                <a:gd name="T68" fmla="*/ 209 w 496"/>
                <a:gd name="T69" fmla="*/ 290 h 314"/>
                <a:gd name="T70" fmla="*/ 227 w 496"/>
                <a:gd name="T71" fmla="*/ 305 h 314"/>
                <a:gd name="T72" fmla="*/ 228 w 496"/>
                <a:gd name="T73" fmla="*/ 295 h 314"/>
                <a:gd name="T74" fmla="*/ 246 w 496"/>
                <a:gd name="T75" fmla="*/ 294 h 314"/>
                <a:gd name="T76" fmla="*/ 292 w 496"/>
                <a:gd name="T77" fmla="*/ 307 h 314"/>
                <a:gd name="T78" fmla="*/ 321 w 496"/>
                <a:gd name="T79" fmla="*/ 299 h 314"/>
                <a:gd name="T80" fmla="*/ 360 w 496"/>
                <a:gd name="T81" fmla="*/ 278 h 314"/>
                <a:gd name="T82" fmla="*/ 382 w 496"/>
                <a:gd name="T83" fmla="*/ 205 h 314"/>
                <a:gd name="T84" fmla="*/ 378 w 496"/>
                <a:gd name="T85" fmla="*/ 193 h 314"/>
                <a:gd name="T86" fmla="*/ 393 w 496"/>
                <a:gd name="T87" fmla="*/ 164 h 314"/>
                <a:gd name="T88" fmla="*/ 380 w 496"/>
                <a:gd name="T89" fmla="*/ 159 h 314"/>
                <a:gd name="T90" fmla="*/ 362 w 496"/>
                <a:gd name="T91" fmla="*/ 157 h 314"/>
                <a:gd name="T92" fmla="*/ 386 w 496"/>
                <a:gd name="T93" fmla="*/ 131 h 314"/>
                <a:gd name="T94" fmla="*/ 418 w 496"/>
                <a:gd name="T95" fmla="*/ 143 h 314"/>
                <a:gd name="T96" fmla="*/ 422 w 496"/>
                <a:gd name="T97" fmla="*/ 159 h 314"/>
                <a:gd name="T98" fmla="*/ 428 w 496"/>
                <a:gd name="T99" fmla="*/ 173 h 314"/>
                <a:gd name="T100" fmla="*/ 426 w 496"/>
                <a:gd name="T101" fmla="*/ 191 h 314"/>
                <a:gd name="T102" fmla="*/ 451 w 496"/>
                <a:gd name="T103" fmla="*/ 174 h 314"/>
                <a:gd name="T104" fmla="*/ 452 w 496"/>
                <a:gd name="T105" fmla="*/ 129 h 314"/>
                <a:gd name="T106" fmla="*/ 466 w 496"/>
                <a:gd name="T107" fmla="*/ 92 h 314"/>
                <a:gd name="T108" fmla="*/ 496 w 496"/>
                <a:gd name="T109" fmla="*/ 53 h 314"/>
                <a:gd name="T110" fmla="*/ 403 w 496"/>
                <a:gd name="T111"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6" h="314">
                  <a:moveTo>
                    <a:pt x="403" y="0"/>
                  </a:moveTo>
                  <a:cubicBezTo>
                    <a:pt x="403" y="0"/>
                    <a:pt x="403" y="0"/>
                    <a:pt x="403" y="0"/>
                  </a:cubicBezTo>
                  <a:cubicBezTo>
                    <a:pt x="392" y="0"/>
                    <a:pt x="386" y="4"/>
                    <a:pt x="382" y="10"/>
                  </a:cubicBezTo>
                  <a:cubicBezTo>
                    <a:pt x="373" y="21"/>
                    <a:pt x="372" y="39"/>
                    <a:pt x="360" y="39"/>
                  </a:cubicBezTo>
                  <a:cubicBezTo>
                    <a:pt x="360" y="39"/>
                    <a:pt x="360" y="39"/>
                    <a:pt x="360" y="39"/>
                  </a:cubicBezTo>
                  <a:cubicBezTo>
                    <a:pt x="360" y="39"/>
                    <a:pt x="360" y="39"/>
                    <a:pt x="360" y="39"/>
                  </a:cubicBezTo>
                  <a:cubicBezTo>
                    <a:pt x="360" y="39"/>
                    <a:pt x="360" y="39"/>
                    <a:pt x="360" y="39"/>
                  </a:cubicBezTo>
                  <a:cubicBezTo>
                    <a:pt x="358" y="39"/>
                    <a:pt x="356" y="38"/>
                    <a:pt x="353" y="37"/>
                  </a:cubicBezTo>
                  <a:cubicBezTo>
                    <a:pt x="353" y="37"/>
                    <a:pt x="353" y="37"/>
                    <a:pt x="353" y="37"/>
                  </a:cubicBezTo>
                  <a:cubicBezTo>
                    <a:pt x="353" y="37"/>
                    <a:pt x="353" y="37"/>
                    <a:pt x="353" y="37"/>
                  </a:cubicBezTo>
                  <a:cubicBezTo>
                    <a:pt x="353" y="37"/>
                    <a:pt x="353" y="37"/>
                    <a:pt x="353" y="37"/>
                  </a:cubicBezTo>
                  <a:cubicBezTo>
                    <a:pt x="353" y="37"/>
                    <a:pt x="353" y="37"/>
                    <a:pt x="353" y="37"/>
                  </a:cubicBezTo>
                  <a:cubicBezTo>
                    <a:pt x="353" y="37"/>
                    <a:pt x="353" y="37"/>
                    <a:pt x="353" y="37"/>
                  </a:cubicBezTo>
                  <a:cubicBezTo>
                    <a:pt x="353" y="37"/>
                    <a:pt x="353" y="37"/>
                    <a:pt x="353" y="37"/>
                  </a:cubicBezTo>
                  <a:cubicBezTo>
                    <a:pt x="348" y="36"/>
                    <a:pt x="344" y="35"/>
                    <a:pt x="340" y="35"/>
                  </a:cubicBezTo>
                  <a:cubicBezTo>
                    <a:pt x="340" y="35"/>
                    <a:pt x="340" y="35"/>
                    <a:pt x="340" y="35"/>
                  </a:cubicBezTo>
                  <a:cubicBezTo>
                    <a:pt x="340" y="35"/>
                    <a:pt x="340" y="35"/>
                    <a:pt x="340" y="35"/>
                  </a:cubicBezTo>
                  <a:cubicBezTo>
                    <a:pt x="340" y="35"/>
                    <a:pt x="340" y="35"/>
                    <a:pt x="340" y="35"/>
                  </a:cubicBezTo>
                  <a:cubicBezTo>
                    <a:pt x="331" y="35"/>
                    <a:pt x="322" y="38"/>
                    <a:pt x="313" y="41"/>
                  </a:cubicBezTo>
                  <a:cubicBezTo>
                    <a:pt x="307" y="43"/>
                    <a:pt x="301" y="44"/>
                    <a:pt x="296" y="44"/>
                  </a:cubicBezTo>
                  <a:cubicBezTo>
                    <a:pt x="296" y="44"/>
                    <a:pt x="296" y="44"/>
                    <a:pt x="296" y="44"/>
                  </a:cubicBezTo>
                  <a:cubicBezTo>
                    <a:pt x="277" y="44"/>
                    <a:pt x="272" y="30"/>
                    <a:pt x="255" y="30"/>
                  </a:cubicBezTo>
                  <a:cubicBezTo>
                    <a:pt x="255" y="30"/>
                    <a:pt x="255" y="30"/>
                    <a:pt x="255" y="30"/>
                  </a:cubicBezTo>
                  <a:cubicBezTo>
                    <a:pt x="253" y="30"/>
                    <a:pt x="251" y="31"/>
                    <a:pt x="249" y="31"/>
                  </a:cubicBezTo>
                  <a:cubicBezTo>
                    <a:pt x="247" y="32"/>
                    <a:pt x="244" y="33"/>
                    <a:pt x="241" y="33"/>
                  </a:cubicBezTo>
                  <a:cubicBezTo>
                    <a:pt x="241" y="33"/>
                    <a:pt x="241" y="33"/>
                    <a:pt x="241" y="33"/>
                  </a:cubicBezTo>
                  <a:cubicBezTo>
                    <a:pt x="241" y="33"/>
                    <a:pt x="241" y="33"/>
                    <a:pt x="241" y="33"/>
                  </a:cubicBezTo>
                  <a:cubicBezTo>
                    <a:pt x="241" y="33"/>
                    <a:pt x="241" y="33"/>
                    <a:pt x="241" y="33"/>
                  </a:cubicBezTo>
                  <a:cubicBezTo>
                    <a:pt x="237" y="33"/>
                    <a:pt x="233" y="31"/>
                    <a:pt x="229" y="22"/>
                  </a:cubicBezTo>
                  <a:cubicBezTo>
                    <a:pt x="229" y="22"/>
                    <a:pt x="229" y="22"/>
                    <a:pt x="229" y="22"/>
                  </a:cubicBezTo>
                  <a:cubicBezTo>
                    <a:pt x="229" y="22"/>
                    <a:pt x="229" y="22"/>
                    <a:pt x="229" y="22"/>
                  </a:cubicBezTo>
                  <a:cubicBezTo>
                    <a:pt x="229" y="22"/>
                    <a:pt x="229" y="22"/>
                    <a:pt x="229" y="22"/>
                  </a:cubicBezTo>
                  <a:cubicBezTo>
                    <a:pt x="228" y="17"/>
                    <a:pt x="210" y="15"/>
                    <a:pt x="205" y="15"/>
                  </a:cubicBezTo>
                  <a:cubicBezTo>
                    <a:pt x="196" y="15"/>
                    <a:pt x="199" y="36"/>
                    <a:pt x="184" y="36"/>
                  </a:cubicBezTo>
                  <a:cubicBezTo>
                    <a:pt x="172" y="36"/>
                    <a:pt x="160" y="27"/>
                    <a:pt x="152" y="27"/>
                  </a:cubicBezTo>
                  <a:cubicBezTo>
                    <a:pt x="148" y="27"/>
                    <a:pt x="143" y="33"/>
                    <a:pt x="141" y="34"/>
                  </a:cubicBezTo>
                  <a:cubicBezTo>
                    <a:pt x="127" y="43"/>
                    <a:pt x="110" y="43"/>
                    <a:pt x="98" y="53"/>
                  </a:cubicBezTo>
                  <a:cubicBezTo>
                    <a:pt x="98" y="53"/>
                    <a:pt x="98" y="53"/>
                    <a:pt x="98" y="53"/>
                  </a:cubicBezTo>
                  <a:cubicBezTo>
                    <a:pt x="98" y="53"/>
                    <a:pt x="98" y="53"/>
                    <a:pt x="98" y="53"/>
                  </a:cubicBezTo>
                  <a:cubicBezTo>
                    <a:pt x="98" y="53"/>
                    <a:pt x="98" y="53"/>
                    <a:pt x="98" y="53"/>
                  </a:cubicBezTo>
                  <a:cubicBezTo>
                    <a:pt x="98" y="53"/>
                    <a:pt x="98" y="53"/>
                    <a:pt x="98" y="53"/>
                  </a:cubicBezTo>
                  <a:cubicBezTo>
                    <a:pt x="94" y="57"/>
                    <a:pt x="101" y="70"/>
                    <a:pt x="85" y="70"/>
                  </a:cubicBezTo>
                  <a:cubicBezTo>
                    <a:pt x="85" y="70"/>
                    <a:pt x="85" y="70"/>
                    <a:pt x="85" y="70"/>
                  </a:cubicBezTo>
                  <a:cubicBezTo>
                    <a:pt x="85" y="70"/>
                    <a:pt x="85" y="70"/>
                    <a:pt x="85" y="70"/>
                  </a:cubicBezTo>
                  <a:cubicBezTo>
                    <a:pt x="85" y="70"/>
                    <a:pt x="85" y="70"/>
                    <a:pt x="85" y="70"/>
                  </a:cubicBezTo>
                  <a:cubicBezTo>
                    <a:pt x="83" y="70"/>
                    <a:pt x="82" y="70"/>
                    <a:pt x="80" y="70"/>
                  </a:cubicBezTo>
                  <a:cubicBezTo>
                    <a:pt x="80" y="70"/>
                    <a:pt x="80" y="70"/>
                    <a:pt x="80" y="70"/>
                  </a:cubicBezTo>
                  <a:cubicBezTo>
                    <a:pt x="80" y="70"/>
                    <a:pt x="80" y="70"/>
                    <a:pt x="80" y="70"/>
                  </a:cubicBezTo>
                  <a:cubicBezTo>
                    <a:pt x="80" y="70"/>
                    <a:pt x="80" y="70"/>
                    <a:pt x="80" y="70"/>
                  </a:cubicBezTo>
                  <a:cubicBezTo>
                    <a:pt x="80" y="70"/>
                    <a:pt x="80" y="70"/>
                    <a:pt x="80" y="70"/>
                  </a:cubicBezTo>
                  <a:cubicBezTo>
                    <a:pt x="80" y="70"/>
                    <a:pt x="79" y="70"/>
                    <a:pt x="79" y="70"/>
                  </a:cubicBezTo>
                  <a:cubicBezTo>
                    <a:pt x="79" y="70"/>
                    <a:pt x="79" y="70"/>
                    <a:pt x="79" y="70"/>
                  </a:cubicBezTo>
                  <a:cubicBezTo>
                    <a:pt x="79" y="70"/>
                    <a:pt x="79" y="70"/>
                    <a:pt x="79" y="70"/>
                  </a:cubicBezTo>
                  <a:cubicBezTo>
                    <a:pt x="79" y="70"/>
                    <a:pt x="79" y="70"/>
                    <a:pt x="79" y="70"/>
                  </a:cubicBezTo>
                  <a:cubicBezTo>
                    <a:pt x="74" y="70"/>
                    <a:pt x="72" y="77"/>
                    <a:pt x="67" y="82"/>
                  </a:cubicBezTo>
                  <a:cubicBezTo>
                    <a:pt x="64" y="85"/>
                    <a:pt x="61" y="87"/>
                    <a:pt x="57" y="88"/>
                  </a:cubicBezTo>
                  <a:cubicBezTo>
                    <a:pt x="57" y="88"/>
                    <a:pt x="57" y="88"/>
                    <a:pt x="57" y="88"/>
                  </a:cubicBezTo>
                  <a:cubicBezTo>
                    <a:pt x="57" y="88"/>
                    <a:pt x="56" y="88"/>
                    <a:pt x="56" y="88"/>
                  </a:cubicBezTo>
                  <a:cubicBezTo>
                    <a:pt x="56" y="88"/>
                    <a:pt x="56" y="88"/>
                    <a:pt x="56" y="88"/>
                  </a:cubicBezTo>
                  <a:cubicBezTo>
                    <a:pt x="56" y="88"/>
                    <a:pt x="56" y="88"/>
                    <a:pt x="56" y="88"/>
                  </a:cubicBezTo>
                  <a:cubicBezTo>
                    <a:pt x="56" y="88"/>
                    <a:pt x="56" y="89"/>
                    <a:pt x="56" y="89"/>
                  </a:cubicBezTo>
                  <a:cubicBezTo>
                    <a:pt x="56" y="120"/>
                    <a:pt x="38" y="134"/>
                    <a:pt x="12" y="134"/>
                  </a:cubicBezTo>
                  <a:cubicBezTo>
                    <a:pt x="7" y="134"/>
                    <a:pt x="1" y="147"/>
                    <a:pt x="0" y="153"/>
                  </a:cubicBezTo>
                  <a:cubicBezTo>
                    <a:pt x="0" y="153"/>
                    <a:pt x="0" y="153"/>
                    <a:pt x="0" y="153"/>
                  </a:cubicBezTo>
                  <a:cubicBezTo>
                    <a:pt x="7" y="154"/>
                    <a:pt x="9" y="156"/>
                    <a:pt x="10" y="162"/>
                  </a:cubicBezTo>
                  <a:cubicBezTo>
                    <a:pt x="10" y="162"/>
                    <a:pt x="10" y="162"/>
                    <a:pt x="10" y="162"/>
                  </a:cubicBezTo>
                  <a:cubicBezTo>
                    <a:pt x="10" y="164"/>
                    <a:pt x="10" y="164"/>
                    <a:pt x="10" y="164"/>
                  </a:cubicBezTo>
                  <a:cubicBezTo>
                    <a:pt x="10" y="164"/>
                    <a:pt x="10" y="164"/>
                    <a:pt x="10" y="164"/>
                  </a:cubicBezTo>
                  <a:cubicBezTo>
                    <a:pt x="10" y="169"/>
                    <a:pt x="12" y="167"/>
                    <a:pt x="17" y="169"/>
                  </a:cubicBezTo>
                  <a:cubicBezTo>
                    <a:pt x="20" y="170"/>
                    <a:pt x="18" y="173"/>
                    <a:pt x="20" y="175"/>
                  </a:cubicBezTo>
                  <a:cubicBezTo>
                    <a:pt x="24" y="179"/>
                    <a:pt x="27" y="179"/>
                    <a:pt x="33" y="181"/>
                  </a:cubicBezTo>
                  <a:cubicBezTo>
                    <a:pt x="38" y="180"/>
                    <a:pt x="40" y="176"/>
                    <a:pt x="45" y="176"/>
                  </a:cubicBezTo>
                  <a:cubicBezTo>
                    <a:pt x="47" y="176"/>
                    <a:pt x="54" y="181"/>
                    <a:pt x="54" y="184"/>
                  </a:cubicBezTo>
                  <a:cubicBezTo>
                    <a:pt x="54" y="184"/>
                    <a:pt x="54" y="184"/>
                    <a:pt x="54" y="184"/>
                  </a:cubicBezTo>
                  <a:cubicBezTo>
                    <a:pt x="54" y="191"/>
                    <a:pt x="43" y="190"/>
                    <a:pt x="43" y="198"/>
                  </a:cubicBezTo>
                  <a:cubicBezTo>
                    <a:pt x="43" y="198"/>
                    <a:pt x="43" y="198"/>
                    <a:pt x="43" y="198"/>
                  </a:cubicBezTo>
                  <a:cubicBezTo>
                    <a:pt x="43" y="201"/>
                    <a:pt x="47" y="202"/>
                    <a:pt x="47" y="205"/>
                  </a:cubicBezTo>
                  <a:cubicBezTo>
                    <a:pt x="47" y="205"/>
                    <a:pt x="47" y="205"/>
                    <a:pt x="47" y="205"/>
                  </a:cubicBezTo>
                  <a:cubicBezTo>
                    <a:pt x="47" y="208"/>
                    <a:pt x="45" y="208"/>
                    <a:pt x="43" y="208"/>
                  </a:cubicBezTo>
                  <a:cubicBezTo>
                    <a:pt x="43" y="208"/>
                    <a:pt x="43" y="208"/>
                    <a:pt x="43" y="208"/>
                  </a:cubicBezTo>
                  <a:cubicBezTo>
                    <a:pt x="43" y="208"/>
                    <a:pt x="43" y="208"/>
                    <a:pt x="43" y="208"/>
                  </a:cubicBezTo>
                  <a:cubicBezTo>
                    <a:pt x="43" y="208"/>
                    <a:pt x="43" y="208"/>
                    <a:pt x="43" y="208"/>
                  </a:cubicBezTo>
                  <a:cubicBezTo>
                    <a:pt x="43" y="208"/>
                    <a:pt x="42" y="208"/>
                    <a:pt x="42" y="208"/>
                  </a:cubicBezTo>
                  <a:cubicBezTo>
                    <a:pt x="42" y="208"/>
                    <a:pt x="41" y="208"/>
                    <a:pt x="41" y="208"/>
                  </a:cubicBezTo>
                  <a:cubicBezTo>
                    <a:pt x="41" y="208"/>
                    <a:pt x="41" y="208"/>
                    <a:pt x="41" y="208"/>
                  </a:cubicBezTo>
                  <a:cubicBezTo>
                    <a:pt x="41" y="211"/>
                    <a:pt x="41" y="211"/>
                    <a:pt x="41" y="211"/>
                  </a:cubicBezTo>
                  <a:cubicBezTo>
                    <a:pt x="42" y="214"/>
                    <a:pt x="41" y="216"/>
                    <a:pt x="43" y="220"/>
                  </a:cubicBezTo>
                  <a:cubicBezTo>
                    <a:pt x="43" y="221"/>
                    <a:pt x="46" y="221"/>
                    <a:pt x="47" y="221"/>
                  </a:cubicBezTo>
                  <a:cubicBezTo>
                    <a:pt x="52" y="223"/>
                    <a:pt x="54" y="227"/>
                    <a:pt x="59" y="228"/>
                  </a:cubicBezTo>
                  <a:cubicBezTo>
                    <a:pt x="65" y="229"/>
                    <a:pt x="68" y="228"/>
                    <a:pt x="72" y="231"/>
                  </a:cubicBezTo>
                  <a:cubicBezTo>
                    <a:pt x="75" y="234"/>
                    <a:pt x="78" y="233"/>
                    <a:pt x="82" y="235"/>
                  </a:cubicBezTo>
                  <a:cubicBezTo>
                    <a:pt x="84" y="236"/>
                    <a:pt x="84" y="238"/>
                    <a:pt x="85" y="241"/>
                  </a:cubicBezTo>
                  <a:cubicBezTo>
                    <a:pt x="85" y="241"/>
                    <a:pt x="85" y="241"/>
                    <a:pt x="85" y="241"/>
                  </a:cubicBezTo>
                  <a:cubicBezTo>
                    <a:pt x="85" y="241"/>
                    <a:pt x="86" y="241"/>
                    <a:pt x="86" y="241"/>
                  </a:cubicBezTo>
                  <a:cubicBezTo>
                    <a:pt x="86" y="241"/>
                    <a:pt x="86" y="241"/>
                    <a:pt x="86" y="241"/>
                  </a:cubicBezTo>
                  <a:cubicBezTo>
                    <a:pt x="86" y="241"/>
                    <a:pt x="86" y="241"/>
                    <a:pt x="86" y="241"/>
                  </a:cubicBezTo>
                  <a:cubicBezTo>
                    <a:pt x="86" y="241"/>
                    <a:pt x="86" y="242"/>
                    <a:pt x="87" y="242"/>
                  </a:cubicBezTo>
                  <a:cubicBezTo>
                    <a:pt x="87" y="242"/>
                    <a:pt x="87" y="242"/>
                    <a:pt x="87" y="242"/>
                  </a:cubicBezTo>
                  <a:cubicBezTo>
                    <a:pt x="87" y="242"/>
                    <a:pt x="87" y="242"/>
                    <a:pt x="87" y="242"/>
                  </a:cubicBezTo>
                  <a:cubicBezTo>
                    <a:pt x="87" y="242"/>
                    <a:pt x="87" y="242"/>
                    <a:pt x="87" y="242"/>
                  </a:cubicBezTo>
                  <a:cubicBezTo>
                    <a:pt x="87" y="242"/>
                    <a:pt x="87" y="242"/>
                    <a:pt x="87" y="241"/>
                  </a:cubicBezTo>
                  <a:cubicBezTo>
                    <a:pt x="87" y="241"/>
                    <a:pt x="87" y="241"/>
                    <a:pt x="87" y="241"/>
                  </a:cubicBezTo>
                  <a:cubicBezTo>
                    <a:pt x="87" y="241"/>
                    <a:pt x="88" y="241"/>
                    <a:pt x="88" y="241"/>
                  </a:cubicBezTo>
                  <a:cubicBezTo>
                    <a:pt x="88" y="241"/>
                    <a:pt x="88" y="241"/>
                    <a:pt x="88" y="241"/>
                  </a:cubicBezTo>
                  <a:cubicBezTo>
                    <a:pt x="88" y="241"/>
                    <a:pt x="88" y="241"/>
                    <a:pt x="88" y="241"/>
                  </a:cubicBezTo>
                  <a:cubicBezTo>
                    <a:pt x="88" y="241"/>
                    <a:pt x="88" y="241"/>
                    <a:pt x="88" y="241"/>
                  </a:cubicBezTo>
                  <a:cubicBezTo>
                    <a:pt x="88" y="241"/>
                    <a:pt x="88" y="241"/>
                    <a:pt x="88" y="241"/>
                  </a:cubicBezTo>
                  <a:cubicBezTo>
                    <a:pt x="88" y="241"/>
                    <a:pt x="89" y="241"/>
                    <a:pt x="89" y="241"/>
                  </a:cubicBezTo>
                  <a:cubicBezTo>
                    <a:pt x="89" y="241"/>
                    <a:pt x="89" y="241"/>
                    <a:pt x="89" y="241"/>
                  </a:cubicBezTo>
                  <a:cubicBezTo>
                    <a:pt x="89" y="241"/>
                    <a:pt x="89" y="241"/>
                    <a:pt x="89" y="241"/>
                  </a:cubicBezTo>
                  <a:cubicBezTo>
                    <a:pt x="89" y="241"/>
                    <a:pt x="89" y="241"/>
                    <a:pt x="89" y="241"/>
                  </a:cubicBezTo>
                  <a:cubicBezTo>
                    <a:pt x="90" y="241"/>
                    <a:pt x="90" y="241"/>
                    <a:pt x="90" y="241"/>
                  </a:cubicBezTo>
                  <a:cubicBezTo>
                    <a:pt x="94" y="244"/>
                    <a:pt x="97" y="248"/>
                    <a:pt x="103" y="248"/>
                  </a:cubicBezTo>
                  <a:cubicBezTo>
                    <a:pt x="107" y="248"/>
                    <a:pt x="111" y="248"/>
                    <a:pt x="115" y="248"/>
                  </a:cubicBezTo>
                  <a:cubicBezTo>
                    <a:pt x="118" y="248"/>
                    <a:pt x="119" y="247"/>
                    <a:pt x="120" y="247"/>
                  </a:cubicBezTo>
                  <a:cubicBezTo>
                    <a:pt x="122" y="247"/>
                    <a:pt x="123" y="251"/>
                    <a:pt x="123" y="253"/>
                  </a:cubicBezTo>
                  <a:cubicBezTo>
                    <a:pt x="127" y="251"/>
                    <a:pt x="128" y="246"/>
                    <a:pt x="136" y="246"/>
                  </a:cubicBezTo>
                  <a:cubicBezTo>
                    <a:pt x="142" y="246"/>
                    <a:pt x="145" y="250"/>
                    <a:pt x="149" y="250"/>
                  </a:cubicBezTo>
                  <a:cubicBezTo>
                    <a:pt x="153" y="250"/>
                    <a:pt x="163" y="242"/>
                    <a:pt x="165" y="240"/>
                  </a:cubicBezTo>
                  <a:cubicBezTo>
                    <a:pt x="167" y="239"/>
                    <a:pt x="167" y="238"/>
                    <a:pt x="168" y="237"/>
                  </a:cubicBezTo>
                  <a:cubicBezTo>
                    <a:pt x="168" y="237"/>
                    <a:pt x="168" y="237"/>
                    <a:pt x="168" y="237"/>
                  </a:cubicBezTo>
                  <a:cubicBezTo>
                    <a:pt x="169" y="236"/>
                    <a:pt x="169" y="236"/>
                    <a:pt x="170" y="236"/>
                  </a:cubicBezTo>
                  <a:cubicBezTo>
                    <a:pt x="170" y="236"/>
                    <a:pt x="170" y="236"/>
                    <a:pt x="170" y="236"/>
                  </a:cubicBezTo>
                  <a:cubicBezTo>
                    <a:pt x="170" y="236"/>
                    <a:pt x="170" y="236"/>
                    <a:pt x="170" y="236"/>
                  </a:cubicBezTo>
                  <a:cubicBezTo>
                    <a:pt x="171" y="236"/>
                    <a:pt x="172" y="236"/>
                    <a:pt x="173" y="237"/>
                  </a:cubicBezTo>
                  <a:cubicBezTo>
                    <a:pt x="174" y="237"/>
                    <a:pt x="175" y="237"/>
                    <a:pt x="176" y="237"/>
                  </a:cubicBezTo>
                  <a:cubicBezTo>
                    <a:pt x="176" y="237"/>
                    <a:pt x="176" y="237"/>
                    <a:pt x="176" y="237"/>
                  </a:cubicBezTo>
                  <a:cubicBezTo>
                    <a:pt x="176" y="237"/>
                    <a:pt x="176" y="237"/>
                    <a:pt x="176" y="237"/>
                  </a:cubicBezTo>
                  <a:cubicBezTo>
                    <a:pt x="177" y="237"/>
                    <a:pt x="177" y="237"/>
                    <a:pt x="178" y="237"/>
                  </a:cubicBezTo>
                  <a:cubicBezTo>
                    <a:pt x="178" y="237"/>
                    <a:pt x="178" y="237"/>
                    <a:pt x="178" y="237"/>
                  </a:cubicBezTo>
                  <a:cubicBezTo>
                    <a:pt x="180" y="234"/>
                    <a:pt x="180" y="234"/>
                    <a:pt x="180" y="234"/>
                  </a:cubicBezTo>
                  <a:cubicBezTo>
                    <a:pt x="182" y="234"/>
                    <a:pt x="182" y="234"/>
                    <a:pt x="182" y="234"/>
                  </a:cubicBezTo>
                  <a:cubicBezTo>
                    <a:pt x="184" y="243"/>
                    <a:pt x="190" y="243"/>
                    <a:pt x="197" y="246"/>
                  </a:cubicBezTo>
                  <a:cubicBezTo>
                    <a:pt x="200" y="250"/>
                    <a:pt x="204" y="252"/>
                    <a:pt x="204" y="258"/>
                  </a:cubicBezTo>
                  <a:cubicBezTo>
                    <a:pt x="204" y="258"/>
                    <a:pt x="204" y="258"/>
                    <a:pt x="204" y="258"/>
                  </a:cubicBezTo>
                  <a:cubicBezTo>
                    <a:pt x="204" y="270"/>
                    <a:pt x="196" y="270"/>
                    <a:pt x="196" y="281"/>
                  </a:cubicBezTo>
                  <a:cubicBezTo>
                    <a:pt x="196" y="281"/>
                    <a:pt x="196" y="281"/>
                    <a:pt x="196" y="281"/>
                  </a:cubicBezTo>
                  <a:cubicBezTo>
                    <a:pt x="196" y="281"/>
                    <a:pt x="197" y="283"/>
                    <a:pt x="198" y="283"/>
                  </a:cubicBezTo>
                  <a:cubicBezTo>
                    <a:pt x="200" y="283"/>
                    <a:pt x="201" y="282"/>
                    <a:pt x="204" y="282"/>
                  </a:cubicBezTo>
                  <a:cubicBezTo>
                    <a:pt x="206" y="282"/>
                    <a:pt x="206" y="290"/>
                    <a:pt x="209" y="290"/>
                  </a:cubicBezTo>
                  <a:cubicBezTo>
                    <a:pt x="209" y="296"/>
                    <a:pt x="213" y="302"/>
                    <a:pt x="219" y="302"/>
                  </a:cubicBezTo>
                  <a:cubicBezTo>
                    <a:pt x="221" y="302"/>
                    <a:pt x="221" y="302"/>
                    <a:pt x="223" y="302"/>
                  </a:cubicBezTo>
                  <a:cubicBezTo>
                    <a:pt x="225" y="302"/>
                    <a:pt x="225" y="302"/>
                    <a:pt x="225" y="302"/>
                  </a:cubicBezTo>
                  <a:cubicBezTo>
                    <a:pt x="225" y="304"/>
                    <a:pt x="226" y="305"/>
                    <a:pt x="227" y="305"/>
                  </a:cubicBezTo>
                  <a:cubicBezTo>
                    <a:pt x="227" y="305"/>
                    <a:pt x="228" y="303"/>
                    <a:pt x="228" y="302"/>
                  </a:cubicBezTo>
                  <a:cubicBezTo>
                    <a:pt x="228" y="302"/>
                    <a:pt x="228" y="302"/>
                    <a:pt x="228" y="302"/>
                  </a:cubicBezTo>
                  <a:cubicBezTo>
                    <a:pt x="228" y="300"/>
                    <a:pt x="228" y="298"/>
                    <a:pt x="228" y="295"/>
                  </a:cubicBezTo>
                  <a:cubicBezTo>
                    <a:pt x="228" y="295"/>
                    <a:pt x="228" y="295"/>
                    <a:pt x="228" y="295"/>
                  </a:cubicBezTo>
                  <a:cubicBezTo>
                    <a:pt x="228" y="295"/>
                    <a:pt x="234" y="293"/>
                    <a:pt x="235" y="293"/>
                  </a:cubicBezTo>
                  <a:cubicBezTo>
                    <a:pt x="235" y="293"/>
                    <a:pt x="236" y="293"/>
                    <a:pt x="236" y="293"/>
                  </a:cubicBezTo>
                  <a:cubicBezTo>
                    <a:pt x="245" y="293"/>
                    <a:pt x="245" y="293"/>
                    <a:pt x="245" y="293"/>
                  </a:cubicBezTo>
                  <a:cubicBezTo>
                    <a:pt x="245" y="294"/>
                    <a:pt x="246" y="294"/>
                    <a:pt x="246" y="294"/>
                  </a:cubicBezTo>
                  <a:cubicBezTo>
                    <a:pt x="250" y="294"/>
                    <a:pt x="252" y="289"/>
                    <a:pt x="256" y="289"/>
                  </a:cubicBezTo>
                  <a:cubicBezTo>
                    <a:pt x="261" y="289"/>
                    <a:pt x="264" y="292"/>
                    <a:pt x="268" y="292"/>
                  </a:cubicBezTo>
                  <a:cubicBezTo>
                    <a:pt x="268" y="300"/>
                    <a:pt x="274" y="302"/>
                    <a:pt x="278" y="304"/>
                  </a:cubicBezTo>
                  <a:cubicBezTo>
                    <a:pt x="283" y="306"/>
                    <a:pt x="287" y="304"/>
                    <a:pt x="292" y="307"/>
                  </a:cubicBezTo>
                  <a:cubicBezTo>
                    <a:pt x="292" y="308"/>
                    <a:pt x="291" y="314"/>
                    <a:pt x="293" y="314"/>
                  </a:cubicBezTo>
                  <a:cubicBezTo>
                    <a:pt x="297" y="314"/>
                    <a:pt x="295" y="310"/>
                    <a:pt x="297" y="308"/>
                  </a:cubicBezTo>
                  <a:cubicBezTo>
                    <a:pt x="299" y="306"/>
                    <a:pt x="305" y="305"/>
                    <a:pt x="307" y="304"/>
                  </a:cubicBezTo>
                  <a:cubicBezTo>
                    <a:pt x="312" y="301"/>
                    <a:pt x="318" y="302"/>
                    <a:pt x="321" y="299"/>
                  </a:cubicBezTo>
                  <a:cubicBezTo>
                    <a:pt x="321" y="299"/>
                    <a:pt x="324" y="294"/>
                    <a:pt x="325" y="294"/>
                  </a:cubicBezTo>
                  <a:cubicBezTo>
                    <a:pt x="328" y="294"/>
                    <a:pt x="329" y="296"/>
                    <a:pt x="332" y="296"/>
                  </a:cubicBezTo>
                  <a:cubicBezTo>
                    <a:pt x="345" y="296"/>
                    <a:pt x="348" y="288"/>
                    <a:pt x="356" y="283"/>
                  </a:cubicBezTo>
                  <a:cubicBezTo>
                    <a:pt x="358" y="282"/>
                    <a:pt x="360" y="281"/>
                    <a:pt x="360" y="278"/>
                  </a:cubicBezTo>
                  <a:cubicBezTo>
                    <a:pt x="367" y="278"/>
                    <a:pt x="369" y="268"/>
                    <a:pt x="372" y="262"/>
                  </a:cubicBezTo>
                  <a:cubicBezTo>
                    <a:pt x="373" y="259"/>
                    <a:pt x="381" y="248"/>
                    <a:pt x="385" y="247"/>
                  </a:cubicBezTo>
                  <a:cubicBezTo>
                    <a:pt x="385" y="240"/>
                    <a:pt x="390" y="238"/>
                    <a:pt x="390" y="229"/>
                  </a:cubicBezTo>
                  <a:cubicBezTo>
                    <a:pt x="390" y="217"/>
                    <a:pt x="387" y="213"/>
                    <a:pt x="382" y="205"/>
                  </a:cubicBezTo>
                  <a:cubicBezTo>
                    <a:pt x="381" y="203"/>
                    <a:pt x="381" y="200"/>
                    <a:pt x="378" y="199"/>
                  </a:cubicBezTo>
                  <a:cubicBezTo>
                    <a:pt x="378" y="198"/>
                    <a:pt x="378" y="198"/>
                    <a:pt x="378" y="198"/>
                  </a:cubicBezTo>
                  <a:cubicBezTo>
                    <a:pt x="378" y="198"/>
                    <a:pt x="378" y="198"/>
                    <a:pt x="378" y="198"/>
                  </a:cubicBezTo>
                  <a:cubicBezTo>
                    <a:pt x="378" y="198"/>
                    <a:pt x="378" y="194"/>
                    <a:pt x="378" y="193"/>
                  </a:cubicBezTo>
                  <a:cubicBezTo>
                    <a:pt x="375" y="193"/>
                    <a:pt x="370" y="190"/>
                    <a:pt x="370" y="186"/>
                  </a:cubicBezTo>
                  <a:cubicBezTo>
                    <a:pt x="370" y="182"/>
                    <a:pt x="375" y="182"/>
                    <a:pt x="376" y="179"/>
                  </a:cubicBezTo>
                  <a:cubicBezTo>
                    <a:pt x="378" y="171"/>
                    <a:pt x="391" y="171"/>
                    <a:pt x="396" y="165"/>
                  </a:cubicBezTo>
                  <a:cubicBezTo>
                    <a:pt x="395" y="164"/>
                    <a:pt x="394" y="164"/>
                    <a:pt x="393" y="164"/>
                  </a:cubicBezTo>
                  <a:cubicBezTo>
                    <a:pt x="392" y="164"/>
                    <a:pt x="392" y="164"/>
                    <a:pt x="391" y="164"/>
                  </a:cubicBezTo>
                  <a:cubicBezTo>
                    <a:pt x="391" y="164"/>
                    <a:pt x="391" y="164"/>
                    <a:pt x="390" y="164"/>
                  </a:cubicBezTo>
                  <a:cubicBezTo>
                    <a:pt x="389" y="164"/>
                    <a:pt x="387" y="164"/>
                    <a:pt x="386" y="163"/>
                  </a:cubicBezTo>
                  <a:cubicBezTo>
                    <a:pt x="384" y="162"/>
                    <a:pt x="383" y="159"/>
                    <a:pt x="380" y="159"/>
                  </a:cubicBezTo>
                  <a:cubicBezTo>
                    <a:pt x="377" y="159"/>
                    <a:pt x="377" y="166"/>
                    <a:pt x="376" y="166"/>
                  </a:cubicBezTo>
                  <a:cubicBezTo>
                    <a:pt x="374" y="166"/>
                    <a:pt x="373" y="166"/>
                    <a:pt x="372" y="166"/>
                  </a:cubicBezTo>
                  <a:cubicBezTo>
                    <a:pt x="370" y="166"/>
                    <a:pt x="369" y="166"/>
                    <a:pt x="368" y="165"/>
                  </a:cubicBezTo>
                  <a:cubicBezTo>
                    <a:pt x="365" y="163"/>
                    <a:pt x="366" y="160"/>
                    <a:pt x="362" y="157"/>
                  </a:cubicBezTo>
                  <a:cubicBezTo>
                    <a:pt x="361" y="157"/>
                    <a:pt x="357" y="155"/>
                    <a:pt x="357" y="153"/>
                  </a:cubicBezTo>
                  <a:cubicBezTo>
                    <a:pt x="357" y="147"/>
                    <a:pt x="365" y="149"/>
                    <a:pt x="369" y="146"/>
                  </a:cubicBezTo>
                  <a:cubicBezTo>
                    <a:pt x="372" y="143"/>
                    <a:pt x="379" y="139"/>
                    <a:pt x="381" y="135"/>
                  </a:cubicBezTo>
                  <a:cubicBezTo>
                    <a:pt x="382" y="134"/>
                    <a:pt x="383" y="131"/>
                    <a:pt x="386" y="131"/>
                  </a:cubicBezTo>
                  <a:cubicBezTo>
                    <a:pt x="388" y="131"/>
                    <a:pt x="391" y="135"/>
                    <a:pt x="391" y="137"/>
                  </a:cubicBezTo>
                  <a:cubicBezTo>
                    <a:pt x="391" y="141"/>
                    <a:pt x="386" y="143"/>
                    <a:pt x="386" y="149"/>
                  </a:cubicBezTo>
                  <a:cubicBezTo>
                    <a:pt x="393" y="149"/>
                    <a:pt x="400" y="140"/>
                    <a:pt x="409" y="140"/>
                  </a:cubicBezTo>
                  <a:cubicBezTo>
                    <a:pt x="413" y="140"/>
                    <a:pt x="414" y="143"/>
                    <a:pt x="418" y="143"/>
                  </a:cubicBezTo>
                  <a:cubicBezTo>
                    <a:pt x="417" y="146"/>
                    <a:pt x="418" y="146"/>
                    <a:pt x="418" y="149"/>
                  </a:cubicBezTo>
                  <a:cubicBezTo>
                    <a:pt x="418" y="152"/>
                    <a:pt x="415" y="152"/>
                    <a:pt x="415" y="155"/>
                  </a:cubicBezTo>
                  <a:cubicBezTo>
                    <a:pt x="415" y="157"/>
                    <a:pt x="416" y="160"/>
                    <a:pt x="418" y="160"/>
                  </a:cubicBezTo>
                  <a:cubicBezTo>
                    <a:pt x="419" y="160"/>
                    <a:pt x="420" y="159"/>
                    <a:pt x="422" y="159"/>
                  </a:cubicBezTo>
                  <a:cubicBezTo>
                    <a:pt x="425" y="159"/>
                    <a:pt x="430" y="161"/>
                    <a:pt x="430" y="164"/>
                  </a:cubicBezTo>
                  <a:cubicBezTo>
                    <a:pt x="430" y="166"/>
                    <a:pt x="427" y="168"/>
                    <a:pt x="425" y="168"/>
                  </a:cubicBezTo>
                  <a:cubicBezTo>
                    <a:pt x="425" y="171"/>
                    <a:pt x="425" y="171"/>
                    <a:pt x="425" y="171"/>
                  </a:cubicBezTo>
                  <a:cubicBezTo>
                    <a:pt x="426" y="172"/>
                    <a:pt x="426" y="173"/>
                    <a:pt x="428" y="173"/>
                  </a:cubicBezTo>
                  <a:cubicBezTo>
                    <a:pt x="428" y="175"/>
                    <a:pt x="429" y="176"/>
                    <a:pt x="429" y="178"/>
                  </a:cubicBezTo>
                  <a:cubicBezTo>
                    <a:pt x="429" y="179"/>
                    <a:pt x="427" y="182"/>
                    <a:pt x="427" y="184"/>
                  </a:cubicBezTo>
                  <a:cubicBezTo>
                    <a:pt x="427" y="186"/>
                    <a:pt x="427" y="187"/>
                    <a:pt x="428" y="187"/>
                  </a:cubicBezTo>
                  <a:cubicBezTo>
                    <a:pt x="428" y="189"/>
                    <a:pt x="426" y="190"/>
                    <a:pt x="426" y="191"/>
                  </a:cubicBezTo>
                  <a:cubicBezTo>
                    <a:pt x="431" y="191"/>
                    <a:pt x="431" y="191"/>
                    <a:pt x="431" y="191"/>
                  </a:cubicBezTo>
                  <a:cubicBezTo>
                    <a:pt x="432" y="189"/>
                    <a:pt x="433" y="189"/>
                    <a:pt x="436" y="188"/>
                  </a:cubicBezTo>
                  <a:cubicBezTo>
                    <a:pt x="436" y="186"/>
                    <a:pt x="444" y="186"/>
                    <a:pt x="445" y="185"/>
                  </a:cubicBezTo>
                  <a:cubicBezTo>
                    <a:pt x="449" y="184"/>
                    <a:pt x="451" y="181"/>
                    <a:pt x="451" y="174"/>
                  </a:cubicBezTo>
                  <a:cubicBezTo>
                    <a:pt x="451" y="163"/>
                    <a:pt x="447" y="157"/>
                    <a:pt x="440" y="150"/>
                  </a:cubicBezTo>
                  <a:cubicBezTo>
                    <a:pt x="438" y="148"/>
                    <a:pt x="435" y="145"/>
                    <a:pt x="436" y="140"/>
                  </a:cubicBezTo>
                  <a:cubicBezTo>
                    <a:pt x="439" y="140"/>
                    <a:pt x="442" y="138"/>
                    <a:pt x="444" y="136"/>
                  </a:cubicBezTo>
                  <a:cubicBezTo>
                    <a:pt x="446" y="134"/>
                    <a:pt x="451" y="131"/>
                    <a:pt x="452" y="129"/>
                  </a:cubicBezTo>
                  <a:cubicBezTo>
                    <a:pt x="456" y="121"/>
                    <a:pt x="458" y="117"/>
                    <a:pt x="465" y="111"/>
                  </a:cubicBezTo>
                  <a:cubicBezTo>
                    <a:pt x="465" y="111"/>
                    <a:pt x="470" y="105"/>
                    <a:pt x="470" y="100"/>
                  </a:cubicBezTo>
                  <a:cubicBezTo>
                    <a:pt x="470" y="97"/>
                    <a:pt x="469" y="95"/>
                    <a:pt x="467" y="93"/>
                  </a:cubicBezTo>
                  <a:cubicBezTo>
                    <a:pt x="466" y="92"/>
                    <a:pt x="466" y="92"/>
                    <a:pt x="466" y="92"/>
                  </a:cubicBezTo>
                  <a:cubicBezTo>
                    <a:pt x="466" y="90"/>
                    <a:pt x="475" y="89"/>
                    <a:pt x="481" y="86"/>
                  </a:cubicBezTo>
                  <a:cubicBezTo>
                    <a:pt x="488" y="81"/>
                    <a:pt x="490" y="66"/>
                    <a:pt x="496" y="60"/>
                  </a:cubicBezTo>
                  <a:cubicBezTo>
                    <a:pt x="496" y="60"/>
                    <a:pt x="496" y="60"/>
                    <a:pt x="496" y="60"/>
                  </a:cubicBezTo>
                  <a:cubicBezTo>
                    <a:pt x="496" y="53"/>
                    <a:pt x="496" y="53"/>
                    <a:pt x="496" y="53"/>
                  </a:cubicBezTo>
                  <a:cubicBezTo>
                    <a:pt x="485" y="53"/>
                    <a:pt x="483" y="62"/>
                    <a:pt x="474" y="62"/>
                  </a:cubicBezTo>
                  <a:cubicBezTo>
                    <a:pt x="465" y="62"/>
                    <a:pt x="462" y="51"/>
                    <a:pt x="458" y="47"/>
                  </a:cubicBezTo>
                  <a:cubicBezTo>
                    <a:pt x="453" y="42"/>
                    <a:pt x="440" y="42"/>
                    <a:pt x="437" y="36"/>
                  </a:cubicBezTo>
                  <a:cubicBezTo>
                    <a:pt x="427" y="21"/>
                    <a:pt x="428" y="0"/>
                    <a:pt x="40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3" name="Freeform 72"/>
            <p:cNvSpPr/>
            <p:nvPr/>
          </p:nvSpPr>
          <p:spPr bwMode="auto">
            <a:xfrm>
              <a:off x="11177588" y="1903412"/>
              <a:ext cx="104775" cy="49213"/>
            </a:xfrm>
            <a:custGeom>
              <a:avLst/>
              <a:gdLst>
                <a:gd name="T0" fmla="*/ 13 w 28"/>
                <a:gd name="T1" fmla="*/ 0 h 13"/>
                <a:gd name="T2" fmla="*/ 0 w 28"/>
                <a:gd name="T3" fmla="*/ 10 h 13"/>
                <a:gd name="T4" fmla="*/ 3 w 28"/>
                <a:gd name="T5" fmla="*/ 13 h 13"/>
                <a:gd name="T6" fmla="*/ 28 w 28"/>
                <a:gd name="T7" fmla="*/ 7 h 13"/>
                <a:gd name="T8" fmla="*/ 13 w 28"/>
                <a:gd name="T9" fmla="*/ 0 h 13"/>
              </a:gdLst>
              <a:ahLst/>
              <a:cxnLst>
                <a:cxn ang="0">
                  <a:pos x="T0" y="T1"/>
                </a:cxn>
                <a:cxn ang="0">
                  <a:pos x="T2" y="T3"/>
                </a:cxn>
                <a:cxn ang="0">
                  <a:pos x="T4" y="T5"/>
                </a:cxn>
                <a:cxn ang="0">
                  <a:pos x="T6" y="T7"/>
                </a:cxn>
                <a:cxn ang="0">
                  <a:pos x="T8" y="T9"/>
                </a:cxn>
              </a:cxnLst>
              <a:rect l="0" t="0" r="r" b="b"/>
              <a:pathLst>
                <a:path w="28" h="13">
                  <a:moveTo>
                    <a:pt x="13" y="0"/>
                  </a:moveTo>
                  <a:cubicBezTo>
                    <a:pt x="9" y="0"/>
                    <a:pt x="0" y="5"/>
                    <a:pt x="0" y="10"/>
                  </a:cubicBezTo>
                  <a:cubicBezTo>
                    <a:pt x="0" y="11"/>
                    <a:pt x="1" y="13"/>
                    <a:pt x="3" y="13"/>
                  </a:cubicBezTo>
                  <a:cubicBezTo>
                    <a:pt x="6" y="13"/>
                    <a:pt x="28" y="11"/>
                    <a:pt x="28" y="7"/>
                  </a:cubicBezTo>
                  <a:cubicBezTo>
                    <a:pt x="28" y="3"/>
                    <a:pt x="18"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4" name="Freeform 73"/>
            <p:cNvSpPr/>
            <p:nvPr/>
          </p:nvSpPr>
          <p:spPr bwMode="auto">
            <a:xfrm>
              <a:off x="10853738" y="1993900"/>
              <a:ext cx="41275" cy="22225"/>
            </a:xfrm>
            <a:custGeom>
              <a:avLst/>
              <a:gdLst>
                <a:gd name="T0" fmla="*/ 9 w 11"/>
                <a:gd name="T1" fmla="*/ 0 h 6"/>
                <a:gd name="T2" fmla="*/ 0 w 11"/>
                <a:gd name="T3" fmla="*/ 0 h 6"/>
                <a:gd name="T4" fmla="*/ 8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0" y="0"/>
                    <a:pt x="0" y="0"/>
                    <a:pt x="0" y="0"/>
                  </a:cubicBezTo>
                  <a:cubicBezTo>
                    <a:pt x="2" y="3"/>
                    <a:pt x="4" y="6"/>
                    <a:pt x="8" y="6"/>
                  </a:cubicBezTo>
                  <a:cubicBezTo>
                    <a:pt x="10" y="6"/>
                    <a:pt x="11" y="5"/>
                    <a:pt x="11" y="3"/>
                  </a:cubicBezTo>
                  <a:cubicBezTo>
                    <a:pt x="11" y="2"/>
                    <a:pt x="9" y="1"/>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5" name="Freeform 74"/>
            <p:cNvSpPr/>
            <p:nvPr/>
          </p:nvSpPr>
          <p:spPr bwMode="auto">
            <a:xfrm>
              <a:off x="9859963" y="1652587"/>
              <a:ext cx="19050" cy="26988"/>
            </a:xfrm>
            <a:custGeom>
              <a:avLst/>
              <a:gdLst>
                <a:gd name="T0" fmla="*/ 3 w 5"/>
                <a:gd name="T1" fmla="*/ 0 h 7"/>
                <a:gd name="T2" fmla="*/ 0 w 5"/>
                <a:gd name="T3" fmla="*/ 5 h 7"/>
                <a:gd name="T4" fmla="*/ 3 w 5"/>
                <a:gd name="T5" fmla="*/ 7 h 7"/>
                <a:gd name="T6" fmla="*/ 5 w 5"/>
                <a:gd name="T7" fmla="*/ 3 h 7"/>
                <a:gd name="T8" fmla="*/ 5 w 5"/>
                <a:gd name="T9" fmla="*/ 3 h 7"/>
                <a:gd name="T10" fmla="*/ 5 w 5"/>
                <a:gd name="T11" fmla="*/ 3 h 7"/>
                <a:gd name="T12" fmla="*/ 5 w 5"/>
                <a:gd name="T13" fmla="*/ 3 h 7"/>
                <a:gd name="T14" fmla="*/ 5 w 5"/>
                <a:gd name="T15" fmla="*/ 3 h 7"/>
                <a:gd name="T16" fmla="*/ 3 w 5"/>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3" y="0"/>
                  </a:moveTo>
                  <a:cubicBezTo>
                    <a:pt x="1" y="2"/>
                    <a:pt x="0" y="3"/>
                    <a:pt x="0" y="5"/>
                  </a:cubicBezTo>
                  <a:cubicBezTo>
                    <a:pt x="0" y="6"/>
                    <a:pt x="1" y="7"/>
                    <a:pt x="3" y="7"/>
                  </a:cubicBezTo>
                  <a:cubicBezTo>
                    <a:pt x="5" y="7"/>
                    <a:pt x="5" y="5"/>
                    <a:pt x="5" y="3"/>
                  </a:cubicBezTo>
                  <a:cubicBezTo>
                    <a:pt x="5" y="3"/>
                    <a:pt x="5" y="3"/>
                    <a:pt x="5" y="3"/>
                  </a:cubicBezTo>
                  <a:cubicBezTo>
                    <a:pt x="5" y="3"/>
                    <a:pt x="5" y="3"/>
                    <a:pt x="5" y="3"/>
                  </a:cubicBezTo>
                  <a:cubicBezTo>
                    <a:pt x="5" y="3"/>
                    <a:pt x="5" y="3"/>
                    <a:pt x="5" y="3"/>
                  </a:cubicBezTo>
                  <a:cubicBezTo>
                    <a:pt x="5" y="3"/>
                    <a:pt x="5" y="3"/>
                    <a:pt x="5" y="3"/>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6" name="Freeform 75"/>
            <p:cNvSpPr>
              <a:spLocks noEditPoints="1"/>
            </p:cNvSpPr>
            <p:nvPr/>
          </p:nvSpPr>
          <p:spPr bwMode="auto">
            <a:xfrm>
              <a:off x="9142413" y="1731962"/>
              <a:ext cx="49213" cy="30163"/>
            </a:xfrm>
            <a:custGeom>
              <a:avLst/>
              <a:gdLst>
                <a:gd name="T0" fmla="*/ 13 w 13"/>
                <a:gd name="T1" fmla="*/ 6 h 8"/>
                <a:gd name="T2" fmla="*/ 12 w 13"/>
                <a:gd name="T3" fmla="*/ 6 h 8"/>
                <a:gd name="T4" fmla="*/ 11 w 13"/>
                <a:gd name="T5" fmla="*/ 8 h 8"/>
                <a:gd name="T6" fmla="*/ 13 w 13"/>
                <a:gd name="T7" fmla="*/ 6 h 8"/>
                <a:gd name="T8" fmla="*/ 6 w 13"/>
                <a:gd name="T9" fmla="*/ 0 h 8"/>
                <a:gd name="T10" fmla="*/ 0 w 13"/>
                <a:gd name="T11" fmla="*/ 4 h 8"/>
                <a:gd name="T12" fmla="*/ 6 w 13"/>
                <a:gd name="T13" fmla="*/ 8 h 8"/>
                <a:gd name="T14" fmla="*/ 12 w 13"/>
                <a:gd name="T15" fmla="*/ 6 h 8"/>
                <a:gd name="T16" fmla="*/ 13 w 13"/>
                <a:gd name="T17" fmla="*/ 4 h 8"/>
                <a:gd name="T18" fmla="*/ 6 w 13"/>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13" y="6"/>
                  </a:moveTo>
                  <a:cubicBezTo>
                    <a:pt x="13" y="6"/>
                    <a:pt x="13" y="6"/>
                    <a:pt x="12" y="6"/>
                  </a:cubicBezTo>
                  <a:cubicBezTo>
                    <a:pt x="12" y="7"/>
                    <a:pt x="11" y="7"/>
                    <a:pt x="11" y="8"/>
                  </a:cubicBezTo>
                  <a:cubicBezTo>
                    <a:pt x="13" y="6"/>
                    <a:pt x="13" y="6"/>
                    <a:pt x="13" y="6"/>
                  </a:cubicBezTo>
                  <a:moveTo>
                    <a:pt x="6" y="0"/>
                  </a:moveTo>
                  <a:cubicBezTo>
                    <a:pt x="4" y="0"/>
                    <a:pt x="0" y="2"/>
                    <a:pt x="0" y="4"/>
                  </a:cubicBezTo>
                  <a:cubicBezTo>
                    <a:pt x="0" y="7"/>
                    <a:pt x="3" y="8"/>
                    <a:pt x="6" y="8"/>
                  </a:cubicBezTo>
                  <a:cubicBezTo>
                    <a:pt x="9" y="8"/>
                    <a:pt x="11" y="7"/>
                    <a:pt x="12" y="6"/>
                  </a:cubicBezTo>
                  <a:cubicBezTo>
                    <a:pt x="13" y="6"/>
                    <a:pt x="13" y="5"/>
                    <a:pt x="13" y="4"/>
                  </a:cubicBezTo>
                  <a:cubicBezTo>
                    <a:pt x="13" y="1"/>
                    <a:pt x="10"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7" name="Freeform 76"/>
            <p:cNvSpPr/>
            <p:nvPr/>
          </p:nvSpPr>
          <p:spPr bwMode="auto">
            <a:xfrm>
              <a:off x="8767763" y="1423987"/>
              <a:ext cx="182563" cy="101600"/>
            </a:xfrm>
            <a:custGeom>
              <a:avLst/>
              <a:gdLst>
                <a:gd name="T0" fmla="*/ 29 w 49"/>
                <a:gd name="T1" fmla="*/ 0 h 27"/>
                <a:gd name="T2" fmla="*/ 25 w 49"/>
                <a:gd name="T3" fmla="*/ 0 h 27"/>
                <a:gd name="T4" fmla="*/ 5 w 49"/>
                <a:gd name="T5" fmla="*/ 17 h 27"/>
                <a:gd name="T6" fmla="*/ 0 w 49"/>
                <a:gd name="T7" fmla="*/ 23 h 27"/>
                <a:gd name="T8" fmla="*/ 4 w 49"/>
                <a:gd name="T9" fmla="*/ 27 h 27"/>
                <a:gd name="T10" fmla="*/ 19 w 49"/>
                <a:gd name="T11" fmla="*/ 23 h 27"/>
                <a:gd name="T12" fmla="*/ 29 w 49"/>
                <a:gd name="T13" fmla="*/ 22 h 27"/>
                <a:gd name="T14" fmla="*/ 33 w 49"/>
                <a:gd name="T15" fmla="*/ 22 h 27"/>
                <a:gd name="T16" fmla="*/ 49 w 49"/>
                <a:gd name="T17" fmla="*/ 15 h 27"/>
                <a:gd name="T18" fmla="*/ 33 w 49"/>
                <a:gd name="T19" fmla="*/ 3 h 27"/>
                <a:gd name="T20" fmla="*/ 28 w 49"/>
                <a:gd name="T21" fmla="*/ 6 h 27"/>
                <a:gd name="T22" fmla="*/ 29 w 49"/>
                <a:gd name="T2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27">
                  <a:moveTo>
                    <a:pt x="29" y="0"/>
                  </a:moveTo>
                  <a:cubicBezTo>
                    <a:pt x="28" y="0"/>
                    <a:pt x="28" y="0"/>
                    <a:pt x="25" y="0"/>
                  </a:cubicBezTo>
                  <a:cubicBezTo>
                    <a:pt x="14" y="0"/>
                    <a:pt x="11" y="10"/>
                    <a:pt x="5" y="17"/>
                  </a:cubicBezTo>
                  <a:cubicBezTo>
                    <a:pt x="3" y="18"/>
                    <a:pt x="0" y="18"/>
                    <a:pt x="0" y="23"/>
                  </a:cubicBezTo>
                  <a:cubicBezTo>
                    <a:pt x="0" y="26"/>
                    <a:pt x="1" y="27"/>
                    <a:pt x="4" y="27"/>
                  </a:cubicBezTo>
                  <a:cubicBezTo>
                    <a:pt x="19" y="23"/>
                    <a:pt x="19" y="23"/>
                    <a:pt x="19" y="23"/>
                  </a:cubicBezTo>
                  <a:cubicBezTo>
                    <a:pt x="19" y="23"/>
                    <a:pt x="28" y="22"/>
                    <a:pt x="29" y="22"/>
                  </a:cubicBezTo>
                  <a:cubicBezTo>
                    <a:pt x="30" y="22"/>
                    <a:pt x="31" y="22"/>
                    <a:pt x="33" y="22"/>
                  </a:cubicBezTo>
                  <a:cubicBezTo>
                    <a:pt x="39" y="22"/>
                    <a:pt x="49" y="20"/>
                    <a:pt x="49" y="15"/>
                  </a:cubicBezTo>
                  <a:cubicBezTo>
                    <a:pt x="49" y="11"/>
                    <a:pt x="37" y="3"/>
                    <a:pt x="33" y="3"/>
                  </a:cubicBezTo>
                  <a:cubicBezTo>
                    <a:pt x="31" y="3"/>
                    <a:pt x="30" y="5"/>
                    <a:pt x="28" y="6"/>
                  </a:cubicBezTo>
                  <a:cubicBezTo>
                    <a:pt x="30" y="4"/>
                    <a:pt x="29" y="4"/>
                    <a:pt x="2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8" name="Freeform 77"/>
            <p:cNvSpPr/>
            <p:nvPr/>
          </p:nvSpPr>
          <p:spPr bwMode="auto">
            <a:xfrm>
              <a:off x="8507413" y="1371600"/>
              <a:ext cx="71438" cy="36513"/>
            </a:xfrm>
            <a:custGeom>
              <a:avLst/>
              <a:gdLst>
                <a:gd name="T0" fmla="*/ 8 w 19"/>
                <a:gd name="T1" fmla="*/ 0 h 10"/>
                <a:gd name="T2" fmla="*/ 0 w 19"/>
                <a:gd name="T3" fmla="*/ 3 h 10"/>
                <a:gd name="T4" fmla="*/ 6 w 19"/>
                <a:gd name="T5" fmla="*/ 10 h 10"/>
                <a:gd name="T6" fmla="*/ 19 w 19"/>
                <a:gd name="T7" fmla="*/ 4 h 10"/>
                <a:gd name="T8" fmla="*/ 8 w 19"/>
                <a:gd name="T9" fmla="*/ 0 h 10"/>
              </a:gdLst>
              <a:ahLst/>
              <a:cxnLst>
                <a:cxn ang="0">
                  <a:pos x="T0" y="T1"/>
                </a:cxn>
                <a:cxn ang="0">
                  <a:pos x="T2" y="T3"/>
                </a:cxn>
                <a:cxn ang="0">
                  <a:pos x="T4" y="T5"/>
                </a:cxn>
                <a:cxn ang="0">
                  <a:pos x="T6" y="T7"/>
                </a:cxn>
                <a:cxn ang="0">
                  <a:pos x="T8" y="T9"/>
                </a:cxn>
              </a:cxnLst>
              <a:rect l="0" t="0" r="r" b="b"/>
              <a:pathLst>
                <a:path w="19" h="10">
                  <a:moveTo>
                    <a:pt x="8" y="0"/>
                  </a:moveTo>
                  <a:cubicBezTo>
                    <a:pt x="6" y="0"/>
                    <a:pt x="0" y="0"/>
                    <a:pt x="0" y="3"/>
                  </a:cubicBezTo>
                  <a:cubicBezTo>
                    <a:pt x="0" y="5"/>
                    <a:pt x="4" y="10"/>
                    <a:pt x="6" y="10"/>
                  </a:cubicBezTo>
                  <a:cubicBezTo>
                    <a:pt x="9" y="10"/>
                    <a:pt x="18" y="9"/>
                    <a:pt x="19" y="4"/>
                  </a:cubicBezTo>
                  <a:cubicBezTo>
                    <a:pt x="17" y="4"/>
                    <a:pt x="9" y="0"/>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9" name="Freeform 78"/>
            <p:cNvSpPr/>
            <p:nvPr/>
          </p:nvSpPr>
          <p:spPr bwMode="auto">
            <a:xfrm>
              <a:off x="8531226" y="1292225"/>
              <a:ext cx="254000" cy="179388"/>
            </a:xfrm>
            <a:custGeom>
              <a:avLst/>
              <a:gdLst>
                <a:gd name="T0" fmla="*/ 30 w 68"/>
                <a:gd name="T1" fmla="*/ 0 h 48"/>
                <a:gd name="T2" fmla="*/ 0 w 68"/>
                <a:gd name="T3" fmla="*/ 17 h 48"/>
                <a:gd name="T4" fmla="*/ 21 w 68"/>
                <a:gd name="T5" fmla="*/ 23 h 48"/>
                <a:gd name="T6" fmla="*/ 33 w 68"/>
                <a:gd name="T7" fmla="*/ 23 h 48"/>
                <a:gd name="T8" fmla="*/ 12 w 68"/>
                <a:gd name="T9" fmla="*/ 32 h 48"/>
                <a:gd name="T10" fmla="*/ 27 w 68"/>
                <a:gd name="T11" fmla="*/ 42 h 48"/>
                <a:gd name="T12" fmla="*/ 59 w 68"/>
                <a:gd name="T13" fmla="*/ 48 h 48"/>
                <a:gd name="T14" fmla="*/ 64 w 68"/>
                <a:gd name="T15" fmla="*/ 43 h 48"/>
                <a:gd name="T16" fmla="*/ 60 w 68"/>
                <a:gd name="T17" fmla="*/ 40 h 48"/>
                <a:gd name="T18" fmla="*/ 66 w 68"/>
                <a:gd name="T19" fmla="*/ 36 h 48"/>
                <a:gd name="T20" fmla="*/ 68 w 68"/>
                <a:gd name="T21" fmla="*/ 30 h 48"/>
                <a:gd name="T22" fmla="*/ 59 w 68"/>
                <a:gd name="T23" fmla="*/ 25 h 48"/>
                <a:gd name="T24" fmla="*/ 53 w 68"/>
                <a:gd name="T25" fmla="*/ 25 h 48"/>
                <a:gd name="T26" fmla="*/ 44 w 68"/>
                <a:gd name="T27" fmla="*/ 22 h 48"/>
                <a:gd name="T28" fmla="*/ 41 w 68"/>
                <a:gd name="T29" fmla="*/ 22 h 48"/>
                <a:gd name="T30" fmla="*/ 38 w 68"/>
                <a:gd name="T31" fmla="*/ 22 h 48"/>
                <a:gd name="T32" fmla="*/ 44 w 68"/>
                <a:gd name="T33" fmla="*/ 17 h 48"/>
                <a:gd name="T34" fmla="*/ 44 w 68"/>
                <a:gd name="T35" fmla="*/ 11 h 48"/>
                <a:gd name="T36" fmla="*/ 45 w 68"/>
                <a:gd name="T37" fmla="*/ 12 h 48"/>
                <a:gd name="T38" fmla="*/ 47 w 68"/>
                <a:gd name="T39" fmla="*/ 11 h 48"/>
                <a:gd name="T40" fmla="*/ 30 w 68"/>
                <a:gd name="T4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48">
                  <a:moveTo>
                    <a:pt x="30" y="0"/>
                  </a:moveTo>
                  <a:cubicBezTo>
                    <a:pt x="16" y="0"/>
                    <a:pt x="12" y="13"/>
                    <a:pt x="0" y="17"/>
                  </a:cubicBezTo>
                  <a:cubicBezTo>
                    <a:pt x="8" y="20"/>
                    <a:pt x="13" y="23"/>
                    <a:pt x="21" y="23"/>
                  </a:cubicBezTo>
                  <a:cubicBezTo>
                    <a:pt x="23" y="23"/>
                    <a:pt x="30" y="23"/>
                    <a:pt x="33" y="23"/>
                  </a:cubicBezTo>
                  <a:cubicBezTo>
                    <a:pt x="24" y="26"/>
                    <a:pt x="21" y="29"/>
                    <a:pt x="12" y="32"/>
                  </a:cubicBezTo>
                  <a:cubicBezTo>
                    <a:pt x="16" y="34"/>
                    <a:pt x="23" y="42"/>
                    <a:pt x="27" y="42"/>
                  </a:cubicBezTo>
                  <a:cubicBezTo>
                    <a:pt x="37" y="42"/>
                    <a:pt x="46" y="48"/>
                    <a:pt x="59" y="48"/>
                  </a:cubicBezTo>
                  <a:cubicBezTo>
                    <a:pt x="61" y="48"/>
                    <a:pt x="64" y="46"/>
                    <a:pt x="64" y="43"/>
                  </a:cubicBezTo>
                  <a:cubicBezTo>
                    <a:pt x="64" y="41"/>
                    <a:pt x="62" y="40"/>
                    <a:pt x="60" y="40"/>
                  </a:cubicBezTo>
                  <a:cubicBezTo>
                    <a:pt x="62" y="39"/>
                    <a:pt x="66" y="39"/>
                    <a:pt x="66" y="36"/>
                  </a:cubicBezTo>
                  <a:cubicBezTo>
                    <a:pt x="66" y="33"/>
                    <a:pt x="65" y="33"/>
                    <a:pt x="68" y="30"/>
                  </a:cubicBezTo>
                  <a:cubicBezTo>
                    <a:pt x="64" y="27"/>
                    <a:pt x="64" y="25"/>
                    <a:pt x="59" y="25"/>
                  </a:cubicBezTo>
                  <a:cubicBezTo>
                    <a:pt x="57" y="25"/>
                    <a:pt x="55" y="25"/>
                    <a:pt x="53" y="25"/>
                  </a:cubicBezTo>
                  <a:cubicBezTo>
                    <a:pt x="49" y="25"/>
                    <a:pt x="48" y="22"/>
                    <a:pt x="44" y="22"/>
                  </a:cubicBezTo>
                  <a:cubicBezTo>
                    <a:pt x="43" y="22"/>
                    <a:pt x="42" y="22"/>
                    <a:pt x="41" y="22"/>
                  </a:cubicBezTo>
                  <a:cubicBezTo>
                    <a:pt x="40" y="22"/>
                    <a:pt x="39" y="22"/>
                    <a:pt x="38" y="22"/>
                  </a:cubicBezTo>
                  <a:cubicBezTo>
                    <a:pt x="41" y="21"/>
                    <a:pt x="44" y="19"/>
                    <a:pt x="44" y="17"/>
                  </a:cubicBezTo>
                  <a:cubicBezTo>
                    <a:pt x="44" y="15"/>
                    <a:pt x="44" y="15"/>
                    <a:pt x="44" y="11"/>
                  </a:cubicBezTo>
                  <a:cubicBezTo>
                    <a:pt x="44" y="11"/>
                    <a:pt x="44" y="12"/>
                    <a:pt x="45" y="12"/>
                  </a:cubicBezTo>
                  <a:cubicBezTo>
                    <a:pt x="45" y="12"/>
                    <a:pt x="46" y="11"/>
                    <a:pt x="47" y="11"/>
                  </a:cubicBezTo>
                  <a:cubicBezTo>
                    <a:pt x="43" y="7"/>
                    <a:pt x="38" y="0"/>
                    <a:pt x="3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70" name="Freeform 79"/>
            <p:cNvSpPr/>
            <p:nvPr/>
          </p:nvSpPr>
          <p:spPr bwMode="auto">
            <a:xfrm>
              <a:off x="8639176" y="1573212"/>
              <a:ext cx="33338" cy="22225"/>
            </a:xfrm>
            <a:custGeom>
              <a:avLst/>
              <a:gdLst>
                <a:gd name="T0" fmla="*/ 9 w 9"/>
                <a:gd name="T1" fmla="*/ 0 h 6"/>
                <a:gd name="T2" fmla="*/ 5 w 9"/>
                <a:gd name="T3" fmla="*/ 0 h 6"/>
                <a:gd name="T4" fmla="*/ 0 w 9"/>
                <a:gd name="T5" fmla="*/ 3 h 6"/>
                <a:gd name="T6" fmla="*/ 3 w 9"/>
                <a:gd name="T7" fmla="*/ 6 h 6"/>
                <a:gd name="T8" fmla="*/ 9 w 9"/>
                <a:gd name="T9" fmla="*/ 0 h 6"/>
              </a:gdLst>
              <a:ahLst/>
              <a:cxnLst>
                <a:cxn ang="0">
                  <a:pos x="T0" y="T1"/>
                </a:cxn>
                <a:cxn ang="0">
                  <a:pos x="T2" y="T3"/>
                </a:cxn>
                <a:cxn ang="0">
                  <a:pos x="T4" y="T5"/>
                </a:cxn>
                <a:cxn ang="0">
                  <a:pos x="T6" y="T7"/>
                </a:cxn>
                <a:cxn ang="0">
                  <a:pos x="T8" y="T9"/>
                </a:cxn>
              </a:cxnLst>
              <a:rect l="0" t="0" r="r" b="b"/>
              <a:pathLst>
                <a:path w="9" h="6">
                  <a:moveTo>
                    <a:pt x="9" y="0"/>
                  </a:moveTo>
                  <a:cubicBezTo>
                    <a:pt x="5" y="0"/>
                    <a:pt x="5" y="0"/>
                    <a:pt x="5" y="0"/>
                  </a:cubicBezTo>
                  <a:cubicBezTo>
                    <a:pt x="4" y="1"/>
                    <a:pt x="2" y="2"/>
                    <a:pt x="0" y="3"/>
                  </a:cubicBezTo>
                  <a:cubicBezTo>
                    <a:pt x="1" y="4"/>
                    <a:pt x="2" y="6"/>
                    <a:pt x="3" y="6"/>
                  </a:cubicBezTo>
                  <a:cubicBezTo>
                    <a:pt x="7" y="6"/>
                    <a:pt x="8" y="4"/>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71" name="Freeform 80"/>
            <p:cNvSpPr/>
            <p:nvPr/>
          </p:nvSpPr>
          <p:spPr bwMode="auto">
            <a:xfrm>
              <a:off x="8482013" y="1295400"/>
              <a:ext cx="41275" cy="11113"/>
            </a:xfrm>
            <a:custGeom>
              <a:avLst/>
              <a:gdLst>
                <a:gd name="T0" fmla="*/ 10 w 11"/>
                <a:gd name="T1" fmla="*/ 0 h 3"/>
                <a:gd name="T2" fmla="*/ 0 w 11"/>
                <a:gd name="T3" fmla="*/ 0 h 3"/>
                <a:gd name="T4" fmla="*/ 6 w 11"/>
                <a:gd name="T5" fmla="*/ 3 h 3"/>
                <a:gd name="T6" fmla="*/ 11 w 11"/>
                <a:gd name="T7" fmla="*/ 2 h 3"/>
                <a:gd name="T8" fmla="*/ 10 w 11"/>
                <a:gd name="T9" fmla="*/ 0 h 3"/>
              </a:gdLst>
              <a:ahLst/>
              <a:cxnLst>
                <a:cxn ang="0">
                  <a:pos x="T0" y="T1"/>
                </a:cxn>
                <a:cxn ang="0">
                  <a:pos x="T2" y="T3"/>
                </a:cxn>
                <a:cxn ang="0">
                  <a:pos x="T4" y="T5"/>
                </a:cxn>
                <a:cxn ang="0">
                  <a:pos x="T6" y="T7"/>
                </a:cxn>
                <a:cxn ang="0">
                  <a:pos x="T8" y="T9"/>
                </a:cxn>
              </a:cxnLst>
              <a:rect l="0" t="0" r="r" b="b"/>
              <a:pathLst>
                <a:path w="11" h="3">
                  <a:moveTo>
                    <a:pt x="10" y="0"/>
                  </a:moveTo>
                  <a:cubicBezTo>
                    <a:pt x="0" y="0"/>
                    <a:pt x="0" y="0"/>
                    <a:pt x="0" y="0"/>
                  </a:cubicBezTo>
                  <a:cubicBezTo>
                    <a:pt x="1" y="2"/>
                    <a:pt x="3" y="3"/>
                    <a:pt x="6" y="3"/>
                  </a:cubicBezTo>
                  <a:cubicBezTo>
                    <a:pt x="8" y="3"/>
                    <a:pt x="9" y="3"/>
                    <a:pt x="11" y="2"/>
                  </a:cubicBezTo>
                  <a:cubicBezTo>
                    <a:pt x="10" y="0"/>
                    <a:pt x="10" y="0"/>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72" name="Freeform 81"/>
            <p:cNvSpPr/>
            <p:nvPr/>
          </p:nvSpPr>
          <p:spPr bwMode="auto">
            <a:xfrm>
              <a:off x="8985251" y="1501775"/>
              <a:ext cx="33338" cy="15875"/>
            </a:xfrm>
            <a:custGeom>
              <a:avLst/>
              <a:gdLst>
                <a:gd name="T0" fmla="*/ 9 w 9"/>
                <a:gd name="T1" fmla="*/ 0 h 4"/>
                <a:gd name="T2" fmla="*/ 7 w 9"/>
                <a:gd name="T3" fmla="*/ 1 h 4"/>
                <a:gd name="T4" fmla="*/ 6 w 9"/>
                <a:gd name="T5" fmla="*/ 0 h 4"/>
                <a:gd name="T6" fmla="*/ 5 w 9"/>
                <a:gd name="T7" fmla="*/ 0 h 4"/>
                <a:gd name="T8" fmla="*/ 0 w 9"/>
                <a:gd name="T9" fmla="*/ 1 h 4"/>
                <a:gd name="T10" fmla="*/ 6 w 9"/>
                <a:gd name="T11" fmla="*/ 4 h 4"/>
                <a:gd name="T12" fmla="*/ 9 w 9"/>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 h="4">
                  <a:moveTo>
                    <a:pt x="9" y="0"/>
                  </a:moveTo>
                  <a:cubicBezTo>
                    <a:pt x="9" y="0"/>
                    <a:pt x="8" y="1"/>
                    <a:pt x="7" y="1"/>
                  </a:cubicBezTo>
                  <a:cubicBezTo>
                    <a:pt x="7" y="1"/>
                    <a:pt x="6" y="1"/>
                    <a:pt x="6" y="0"/>
                  </a:cubicBezTo>
                  <a:cubicBezTo>
                    <a:pt x="6" y="0"/>
                    <a:pt x="5" y="0"/>
                    <a:pt x="5" y="0"/>
                  </a:cubicBezTo>
                  <a:cubicBezTo>
                    <a:pt x="3" y="0"/>
                    <a:pt x="2" y="1"/>
                    <a:pt x="0" y="1"/>
                  </a:cubicBezTo>
                  <a:cubicBezTo>
                    <a:pt x="1" y="2"/>
                    <a:pt x="2" y="4"/>
                    <a:pt x="6" y="4"/>
                  </a:cubicBezTo>
                  <a:cubicBezTo>
                    <a:pt x="8" y="4"/>
                    <a:pt x="9" y="2"/>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73" name="Freeform 82"/>
            <p:cNvSpPr>
              <a:spLocks noEditPoints="1"/>
            </p:cNvSpPr>
            <p:nvPr/>
          </p:nvSpPr>
          <p:spPr bwMode="auto">
            <a:xfrm>
              <a:off x="7088188" y="1322387"/>
              <a:ext cx="214313" cy="63500"/>
            </a:xfrm>
            <a:custGeom>
              <a:avLst/>
              <a:gdLst>
                <a:gd name="T0" fmla="*/ 49 w 57"/>
                <a:gd name="T1" fmla="*/ 9 h 17"/>
                <a:gd name="T2" fmla="*/ 47 w 57"/>
                <a:gd name="T3" fmla="*/ 10 h 17"/>
                <a:gd name="T4" fmla="*/ 47 w 57"/>
                <a:gd name="T5" fmla="*/ 11 h 17"/>
                <a:gd name="T6" fmla="*/ 49 w 57"/>
                <a:gd name="T7" fmla="*/ 9 h 17"/>
                <a:gd name="T8" fmla="*/ 49 w 57"/>
                <a:gd name="T9" fmla="*/ 0 h 17"/>
                <a:gd name="T10" fmla="*/ 38 w 57"/>
                <a:gd name="T11" fmla="*/ 4 h 17"/>
                <a:gd name="T12" fmla="*/ 22 w 57"/>
                <a:gd name="T13" fmla="*/ 0 h 17"/>
                <a:gd name="T14" fmla="*/ 0 w 57"/>
                <a:gd name="T15" fmla="*/ 6 h 17"/>
                <a:gd name="T16" fmla="*/ 6 w 57"/>
                <a:gd name="T17" fmla="*/ 7 h 17"/>
                <a:gd name="T18" fmla="*/ 19 w 57"/>
                <a:gd name="T19" fmla="*/ 3 h 17"/>
                <a:gd name="T20" fmla="*/ 25 w 57"/>
                <a:gd name="T21" fmla="*/ 6 h 17"/>
                <a:gd name="T22" fmla="*/ 21 w 57"/>
                <a:gd name="T23" fmla="*/ 8 h 17"/>
                <a:gd name="T24" fmla="*/ 26 w 57"/>
                <a:gd name="T25" fmla="*/ 9 h 17"/>
                <a:gd name="T26" fmla="*/ 20 w 57"/>
                <a:gd name="T27" fmla="*/ 11 h 17"/>
                <a:gd name="T28" fmla="*/ 28 w 57"/>
                <a:gd name="T29" fmla="*/ 15 h 17"/>
                <a:gd name="T30" fmla="*/ 28 w 57"/>
                <a:gd name="T31" fmla="*/ 15 h 17"/>
                <a:gd name="T32" fmla="*/ 31 w 57"/>
                <a:gd name="T33" fmla="*/ 17 h 17"/>
                <a:gd name="T34" fmla="*/ 31 w 57"/>
                <a:gd name="T35" fmla="*/ 17 h 17"/>
                <a:gd name="T36" fmla="*/ 37 w 57"/>
                <a:gd name="T37" fmla="*/ 11 h 17"/>
                <a:gd name="T38" fmla="*/ 40 w 57"/>
                <a:gd name="T39" fmla="*/ 10 h 17"/>
                <a:gd name="T40" fmla="*/ 42 w 57"/>
                <a:gd name="T41" fmla="*/ 10 h 17"/>
                <a:gd name="T42" fmla="*/ 44 w 57"/>
                <a:gd name="T43" fmla="*/ 10 h 17"/>
                <a:gd name="T44" fmla="*/ 47 w 57"/>
                <a:gd name="T45" fmla="*/ 10 h 17"/>
                <a:gd name="T46" fmla="*/ 47 w 57"/>
                <a:gd name="T47" fmla="*/ 8 h 17"/>
                <a:gd name="T48" fmla="*/ 48 w 57"/>
                <a:gd name="T49" fmla="*/ 8 h 17"/>
                <a:gd name="T50" fmla="*/ 49 w 57"/>
                <a:gd name="T51" fmla="*/ 8 h 17"/>
                <a:gd name="T52" fmla="*/ 57 w 57"/>
                <a:gd name="T53" fmla="*/ 3 h 17"/>
                <a:gd name="T54" fmla="*/ 49 w 57"/>
                <a:gd name="T5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7">
                  <a:moveTo>
                    <a:pt x="49" y="9"/>
                  </a:moveTo>
                  <a:cubicBezTo>
                    <a:pt x="48" y="9"/>
                    <a:pt x="47" y="10"/>
                    <a:pt x="47" y="10"/>
                  </a:cubicBezTo>
                  <a:cubicBezTo>
                    <a:pt x="47" y="11"/>
                    <a:pt x="47" y="11"/>
                    <a:pt x="47" y="11"/>
                  </a:cubicBezTo>
                  <a:cubicBezTo>
                    <a:pt x="49" y="9"/>
                    <a:pt x="49" y="9"/>
                    <a:pt x="49" y="9"/>
                  </a:cubicBezTo>
                  <a:moveTo>
                    <a:pt x="49" y="0"/>
                  </a:moveTo>
                  <a:cubicBezTo>
                    <a:pt x="44" y="0"/>
                    <a:pt x="42" y="4"/>
                    <a:pt x="38" y="4"/>
                  </a:cubicBezTo>
                  <a:cubicBezTo>
                    <a:pt x="33" y="4"/>
                    <a:pt x="29" y="0"/>
                    <a:pt x="22" y="0"/>
                  </a:cubicBezTo>
                  <a:cubicBezTo>
                    <a:pt x="16" y="0"/>
                    <a:pt x="2" y="1"/>
                    <a:pt x="0" y="6"/>
                  </a:cubicBezTo>
                  <a:cubicBezTo>
                    <a:pt x="2" y="6"/>
                    <a:pt x="4" y="7"/>
                    <a:pt x="6" y="7"/>
                  </a:cubicBezTo>
                  <a:cubicBezTo>
                    <a:pt x="10" y="7"/>
                    <a:pt x="16" y="3"/>
                    <a:pt x="19" y="3"/>
                  </a:cubicBezTo>
                  <a:cubicBezTo>
                    <a:pt x="21" y="3"/>
                    <a:pt x="23" y="5"/>
                    <a:pt x="25" y="6"/>
                  </a:cubicBezTo>
                  <a:cubicBezTo>
                    <a:pt x="24" y="7"/>
                    <a:pt x="22" y="7"/>
                    <a:pt x="21" y="8"/>
                  </a:cubicBezTo>
                  <a:cubicBezTo>
                    <a:pt x="22" y="9"/>
                    <a:pt x="24" y="9"/>
                    <a:pt x="26" y="9"/>
                  </a:cubicBezTo>
                  <a:cubicBezTo>
                    <a:pt x="24" y="9"/>
                    <a:pt x="22" y="10"/>
                    <a:pt x="20" y="11"/>
                  </a:cubicBezTo>
                  <a:cubicBezTo>
                    <a:pt x="21" y="14"/>
                    <a:pt x="24" y="15"/>
                    <a:pt x="28" y="15"/>
                  </a:cubicBezTo>
                  <a:cubicBezTo>
                    <a:pt x="28" y="15"/>
                    <a:pt x="28" y="15"/>
                    <a:pt x="28" y="15"/>
                  </a:cubicBezTo>
                  <a:cubicBezTo>
                    <a:pt x="29" y="16"/>
                    <a:pt x="30" y="17"/>
                    <a:pt x="31" y="17"/>
                  </a:cubicBezTo>
                  <a:cubicBezTo>
                    <a:pt x="31" y="17"/>
                    <a:pt x="31" y="17"/>
                    <a:pt x="31" y="17"/>
                  </a:cubicBezTo>
                  <a:cubicBezTo>
                    <a:pt x="34" y="17"/>
                    <a:pt x="34" y="12"/>
                    <a:pt x="37" y="11"/>
                  </a:cubicBezTo>
                  <a:cubicBezTo>
                    <a:pt x="38" y="10"/>
                    <a:pt x="39" y="10"/>
                    <a:pt x="40" y="10"/>
                  </a:cubicBezTo>
                  <a:cubicBezTo>
                    <a:pt x="41" y="10"/>
                    <a:pt x="41" y="10"/>
                    <a:pt x="42" y="10"/>
                  </a:cubicBezTo>
                  <a:cubicBezTo>
                    <a:pt x="43" y="10"/>
                    <a:pt x="43" y="10"/>
                    <a:pt x="44" y="10"/>
                  </a:cubicBezTo>
                  <a:cubicBezTo>
                    <a:pt x="45" y="10"/>
                    <a:pt x="46" y="10"/>
                    <a:pt x="47" y="10"/>
                  </a:cubicBezTo>
                  <a:cubicBezTo>
                    <a:pt x="47" y="8"/>
                    <a:pt x="47" y="8"/>
                    <a:pt x="47" y="8"/>
                  </a:cubicBezTo>
                  <a:cubicBezTo>
                    <a:pt x="47" y="8"/>
                    <a:pt x="48" y="8"/>
                    <a:pt x="48" y="8"/>
                  </a:cubicBezTo>
                  <a:cubicBezTo>
                    <a:pt x="49" y="8"/>
                    <a:pt x="49" y="8"/>
                    <a:pt x="49" y="8"/>
                  </a:cubicBezTo>
                  <a:cubicBezTo>
                    <a:pt x="53" y="6"/>
                    <a:pt x="57" y="8"/>
                    <a:pt x="57" y="3"/>
                  </a:cubicBezTo>
                  <a:cubicBezTo>
                    <a:pt x="55" y="3"/>
                    <a:pt x="52" y="0"/>
                    <a:pt x="4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74" name="Freeform 83"/>
            <p:cNvSpPr/>
            <p:nvPr/>
          </p:nvSpPr>
          <p:spPr bwMode="auto">
            <a:xfrm>
              <a:off x="7648576" y="1281112"/>
              <a:ext cx="74613" cy="49213"/>
            </a:xfrm>
            <a:custGeom>
              <a:avLst/>
              <a:gdLst>
                <a:gd name="T0" fmla="*/ 16 w 20"/>
                <a:gd name="T1" fmla="*/ 0 h 13"/>
                <a:gd name="T2" fmla="*/ 0 w 20"/>
                <a:gd name="T3" fmla="*/ 8 h 13"/>
                <a:gd name="T4" fmla="*/ 5 w 20"/>
                <a:gd name="T5" fmla="*/ 13 h 13"/>
                <a:gd name="T6" fmla="*/ 20 w 20"/>
                <a:gd name="T7" fmla="*/ 9 h 13"/>
                <a:gd name="T8" fmla="*/ 16 w 20"/>
                <a:gd name="T9" fmla="*/ 0 h 13"/>
              </a:gdLst>
              <a:ahLst/>
              <a:cxnLst>
                <a:cxn ang="0">
                  <a:pos x="T0" y="T1"/>
                </a:cxn>
                <a:cxn ang="0">
                  <a:pos x="T2" y="T3"/>
                </a:cxn>
                <a:cxn ang="0">
                  <a:pos x="T4" y="T5"/>
                </a:cxn>
                <a:cxn ang="0">
                  <a:pos x="T6" y="T7"/>
                </a:cxn>
                <a:cxn ang="0">
                  <a:pos x="T8" y="T9"/>
                </a:cxn>
              </a:cxnLst>
              <a:rect l="0" t="0" r="r" b="b"/>
              <a:pathLst>
                <a:path w="20" h="13">
                  <a:moveTo>
                    <a:pt x="16" y="0"/>
                  </a:moveTo>
                  <a:cubicBezTo>
                    <a:pt x="12" y="0"/>
                    <a:pt x="0" y="4"/>
                    <a:pt x="0" y="8"/>
                  </a:cubicBezTo>
                  <a:cubicBezTo>
                    <a:pt x="0" y="11"/>
                    <a:pt x="1" y="13"/>
                    <a:pt x="5" y="13"/>
                  </a:cubicBezTo>
                  <a:cubicBezTo>
                    <a:pt x="7" y="13"/>
                    <a:pt x="18" y="10"/>
                    <a:pt x="20" y="9"/>
                  </a:cubicBezTo>
                  <a:cubicBezTo>
                    <a:pt x="16" y="0"/>
                    <a:pt x="16" y="0"/>
                    <a:pt x="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75" name="Freeform 84"/>
            <p:cNvSpPr/>
            <p:nvPr/>
          </p:nvSpPr>
          <p:spPr bwMode="auto">
            <a:xfrm>
              <a:off x="7550151" y="1311275"/>
              <a:ext cx="79375" cy="47625"/>
            </a:xfrm>
            <a:custGeom>
              <a:avLst/>
              <a:gdLst>
                <a:gd name="T0" fmla="*/ 15 w 21"/>
                <a:gd name="T1" fmla="*/ 0 h 13"/>
                <a:gd name="T2" fmla="*/ 5 w 21"/>
                <a:gd name="T3" fmla="*/ 0 h 13"/>
                <a:gd name="T4" fmla="*/ 5 w 21"/>
                <a:gd name="T5" fmla="*/ 4 h 13"/>
                <a:gd name="T6" fmla="*/ 0 w 21"/>
                <a:gd name="T7" fmla="*/ 12 h 13"/>
                <a:gd name="T8" fmla="*/ 5 w 21"/>
                <a:gd name="T9" fmla="*/ 13 h 13"/>
                <a:gd name="T10" fmla="*/ 15 w 21"/>
                <a:gd name="T11" fmla="*/ 12 h 13"/>
                <a:gd name="T12" fmla="*/ 14 w 21"/>
                <a:gd name="T13" fmla="*/ 8 h 13"/>
                <a:gd name="T14" fmla="*/ 17 w 21"/>
                <a:gd name="T15" fmla="*/ 9 h 13"/>
                <a:gd name="T16" fmla="*/ 21 w 21"/>
                <a:gd name="T17" fmla="*/ 7 h 13"/>
                <a:gd name="T18" fmla="*/ 21 w 21"/>
                <a:gd name="T19" fmla="*/ 3 h 13"/>
                <a:gd name="T20" fmla="*/ 17 w 21"/>
                <a:gd name="T21" fmla="*/ 3 h 13"/>
                <a:gd name="T22" fmla="*/ 12 w 21"/>
                <a:gd name="T23" fmla="*/ 3 h 13"/>
                <a:gd name="T24" fmla="*/ 15 w 21"/>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13">
                  <a:moveTo>
                    <a:pt x="15" y="0"/>
                  </a:moveTo>
                  <a:cubicBezTo>
                    <a:pt x="5" y="0"/>
                    <a:pt x="5" y="0"/>
                    <a:pt x="5" y="0"/>
                  </a:cubicBezTo>
                  <a:cubicBezTo>
                    <a:pt x="5" y="1"/>
                    <a:pt x="5" y="2"/>
                    <a:pt x="5" y="4"/>
                  </a:cubicBezTo>
                  <a:cubicBezTo>
                    <a:pt x="2" y="5"/>
                    <a:pt x="0" y="8"/>
                    <a:pt x="0" y="12"/>
                  </a:cubicBezTo>
                  <a:cubicBezTo>
                    <a:pt x="0" y="12"/>
                    <a:pt x="2" y="13"/>
                    <a:pt x="5" y="13"/>
                  </a:cubicBezTo>
                  <a:cubicBezTo>
                    <a:pt x="9" y="13"/>
                    <a:pt x="14" y="12"/>
                    <a:pt x="15" y="12"/>
                  </a:cubicBezTo>
                  <a:cubicBezTo>
                    <a:pt x="14" y="8"/>
                    <a:pt x="14" y="8"/>
                    <a:pt x="14" y="8"/>
                  </a:cubicBezTo>
                  <a:cubicBezTo>
                    <a:pt x="15" y="8"/>
                    <a:pt x="16" y="9"/>
                    <a:pt x="17" y="9"/>
                  </a:cubicBezTo>
                  <a:cubicBezTo>
                    <a:pt x="19" y="9"/>
                    <a:pt x="20" y="8"/>
                    <a:pt x="21" y="7"/>
                  </a:cubicBezTo>
                  <a:cubicBezTo>
                    <a:pt x="21" y="6"/>
                    <a:pt x="21" y="5"/>
                    <a:pt x="21" y="3"/>
                  </a:cubicBezTo>
                  <a:cubicBezTo>
                    <a:pt x="20" y="3"/>
                    <a:pt x="18" y="3"/>
                    <a:pt x="17" y="3"/>
                  </a:cubicBezTo>
                  <a:cubicBezTo>
                    <a:pt x="15" y="3"/>
                    <a:pt x="13" y="3"/>
                    <a:pt x="12" y="3"/>
                  </a:cubicBezTo>
                  <a:cubicBezTo>
                    <a:pt x="12" y="3"/>
                    <a:pt x="14" y="2"/>
                    <a:pt x="1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76" name="Freeform 85"/>
            <p:cNvSpPr/>
            <p:nvPr/>
          </p:nvSpPr>
          <p:spPr bwMode="auto">
            <a:xfrm>
              <a:off x="7442201" y="1352550"/>
              <a:ext cx="82550" cy="30163"/>
            </a:xfrm>
            <a:custGeom>
              <a:avLst/>
              <a:gdLst>
                <a:gd name="T0" fmla="*/ 14 w 22"/>
                <a:gd name="T1" fmla="*/ 0 h 8"/>
                <a:gd name="T2" fmla="*/ 0 w 22"/>
                <a:gd name="T3" fmla="*/ 6 h 8"/>
                <a:gd name="T4" fmla="*/ 3 w 22"/>
                <a:gd name="T5" fmla="*/ 8 h 8"/>
                <a:gd name="T6" fmla="*/ 7 w 22"/>
                <a:gd name="T7" fmla="*/ 5 h 8"/>
                <a:gd name="T8" fmla="*/ 13 w 22"/>
                <a:gd name="T9" fmla="*/ 8 h 8"/>
                <a:gd name="T10" fmla="*/ 22 w 22"/>
                <a:gd name="T11" fmla="*/ 4 h 8"/>
                <a:gd name="T12" fmla="*/ 14 w 2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2" h="8">
                  <a:moveTo>
                    <a:pt x="14" y="0"/>
                  </a:moveTo>
                  <a:cubicBezTo>
                    <a:pt x="11" y="0"/>
                    <a:pt x="0" y="2"/>
                    <a:pt x="0" y="6"/>
                  </a:cubicBezTo>
                  <a:cubicBezTo>
                    <a:pt x="0" y="7"/>
                    <a:pt x="2" y="8"/>
                    <a:pt x="3" y="8"/>
                  </a:cubicBezTo>
                  <a:cubicBezTo>
                    <a:pt x="5" y="8"/>
                    <a:pt x="7" y="8"/>
                    <a:pt x="7" y="5"/>
                  </a:cubicBezTo>
                  <a:cubicBezTo>
                    <a:pt x="9" y="5"/>
                    <a:pt x="11" y="8"/>
                    <a:pt x="13" y="8"/>
                  </a:cubicBezTo>
                  <a:cubicBezTo>
                    <a:pt x="17" y="8"/>
                    <a:pt x="17" y="4"/>
                    <a:pt x="22" y="4"/>
                  </a:cubicBezTo>
                  <a:cubicBezTo>
                    <a:pt x="21" y="2"/>
                    <a:pt x="18" y="0"/>
                    <a:pt x="1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77" name="Freeform 86"/>
            <p:cNvSpPr/>
            <p:nvPr/>
          </p:nvSpPr>
          <p:spPr bwMode="auto">
            <a:xfrm>
              <a:off x="7392988" y="1258887"/>
              <a:ext cx="127000" cy="85725"/>
            </a:xfrm>
            <a:custGeom>
              <a:avLst/>
              <a:gdLst>
                <a:gd name="T0" fmla="*/ 33 w 34"/>
                <a:gd name="T1" fmla="*/ 0 h 23"/>
                <a:gd name="T2" fmla="*/ 28 w 34"/>
                <a:gd name="T3" fmla="*/ 4 h 23"/>
                <a:gd name="T4" fmla="*/ 11 w 34"/>
                <a:gd name="T5" fmla="*/ 10 h 23"/>
                <a:gd name="T6" fmla="*/ 11 w 34"/>
                <a:gd name="T7" fmla="*/ 14 h 23"/>
                <a:gd name="T8" fmla="*/ 13 w 34"/>
                <a:gd name="T9" fmla="*/ 13 h 23"/>
                <a:gd name="T10" fmla="*/ 16 w 34"/>
                <a:gd name="T11" fmla="*/ 14 h 23"/>
                <a:gd name="T12" fmla="*/ 4 w 34"/>
                <a:gd name="T13" fmla="*/ 14 h 23"/>
                <a:gd name="T14" fmla="*/ 0 w 34"/>
                <a:gd name="T15" fmla="*/ 18 h 23"/>
                <a:gd name="T16" fmla="*/ 15 w 34"/>
                <a:gd name="T17" fmla="*/ 23 h 23"/>
                <a:gd name="T18" fmla="*/ 26 w 34"/>
                <a:gd name="T19" fmla="*/ 20 h 23"/>
                <a:gd name="T20" fmla="*/ 30 w 34"/>
                <a:gd name="T21" fmla="*/ 20 h 23"/>
                <a:gd name="T22" fmla="*/ 34 w 34"/>
                <a:gd name="T23" fmla="*/ 18 h 23"/>
                <a:gd name="T24" fmla="*/ 18 w 34"/>
                <a:gd name="T25" fmla="*/ 14 h 23"/>
                <a:gd name="T26" fmla="*/ 31 w 34"/>
                <a:gd name="T27" fmla="*/ 7 h 23"/>
                <a:gd name="T28" fmla="*/ 34 w 34"/>
                <a:gd name="T29" fmla="*/ 3 h 23"/>
                <a:gd name="T30" fmla="*/ 33 w 34"/>
                <a:gd name="T3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 h="23">
                  <a:moveTo>
                    <a:pt x="33" y="0"/>
                  </a:moveTo>
                  <a:cubicBezTo>
                    <a:pt x="30" y="0"/>
                    <a:pt x="28" y="2"/>
                    <a:pt x="28" y="4"/>
                  </a:cubicBezTo>
                  <a:cubicBezTo>
                    <a:pt x="20" y="4"/>
                    <a:pt x="20" y="10"/>
                    <a:pt x="11" y="10"/>
                  </a:cubicBezTo>
                  <a:cubicBezTo>
                    <a:pt x="11" y="14"/>
                    <a:pt x="11" y="14"/>
                    <a:pt x="11" y="14"/>
                  </a:cubicBezTo>
                  <a:cubicBezTo>
                    <a:pt x="12" y="13"/>
                    <a:pt x="13" y="13"/>
                    <a:pt x="13" y="13"/>
                  </a:cubicBezTo>
                  <a:cubicBezTo>
                    <a:pt x="14" y="13"/>
                    <a:pt x="14" y="14"/>
                    <a:pt x="16" y="14"/>
                  </a:cubicBezTo>
                  <a:cubicBezTo>
                    <a:pt x="4" y="14"/>
                    <a:pt x="4" y="14"/>
                    <a:pt x="4" y="14"/>
                  </a:cubicBezTo>
                  <a:cubicBezTo>
                    <a:pt x="3" y="16"/>
                    <a:pt x="2" y="16"/>
                    <a:pt x="0" y="18"/>
                  </a:cubicBezTo>
                  <a:cubicBezTo>
                    <a:pt x="1" y="18"/>
                    <a:pt x="13" y="23"/>
                    <a:pt x="15" y="23"/>
                  </a:cubicBezTo>
                  <a:cubicBezTo>
                    <a:pt x="18" y="23"/>
                    <a:pt x="22" y="20"/>
                    <a:pt x="26" y="20"/>
                  </a:cubicBezTo>
                  <a:cubicBezTo>
                    <a:pt x="27" y="20"/>
                    <a:pt x="28" y="20"/>
                    <a:pt x="30" y="20"/>
                  </a:cubicBezTo>
                  <a:cubicBezTo>
                    <a:pt x="31" y="20"/>
                    <a:pt x="33" y="19"/>
                    <a:pt x="34" y="18"/>
                  </a:cubicBezTo>
                  <a:cubicBezTo>
                    <a:pt x="28" y="16"/>
                    <a:pt x="26" y="15"/>
                    <a:pt x="18" y="14"/>
                  </a:cubicBezTo>
                  <a:cubicBezTo>
                    <a:pt x="21" y="11"/>
                    <a:pt x="27" y="10"/>
                    <a:pt x="31" y="7"/>
                  </a:cubicBezTo>
                  <a:cubicBezTo>
                    <a:pt x="31" y="5"/>
                    <a:pt x="33" y="4"/>
                    <a:pt x="34" y="3"/>
                  </a:cubicBezTo>
                  <a:cubicBezTo>
                    <a:pt x="34" y="2"/>
                    <a:pt x="34" y="0"/>
                    <a:pt x="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78" name="Freeform 87"/>
            <p:cNvSpPr/>
            <p:nvPr/>
          </p:nvSpPr>
          <p:spPr bwMode="auto">
            <a:xfrm>
              <a:off x="6072188" y="1385887"/>
              <a:ext cx="423863" cy="233363"/>
            </a:xfrm>
            <a:custGeom>
              <a:avLst/>
              <a:gdLst>
                <a:gd name="T0" fmla="*/ 46 w 113"/>
                <a:gd name="T1" fmla="*/ 0 h 62"/>
                <a:gd name="T2" fmla="*/ 40 w 113"/>
                <a:gd name="T3" fmla="*/ 4 h 62"/>
                <a:gd name="T4" fmla="*/ 44 w 113"/>
                <a:gd name="T5" fmla="*/ 17 h 62"/>
                <a:gd name="T6" fmla="*/ 31 w 113"/>
                <a:gd name="T7" fmla="*/ 4 h 62"/>
                <a:gd name="T8" fmla="*/ 26 w 113"/>
                <a:gd name="T9" fmla="*/ 9 h 62"/>
                <a:gd name="T10" fmla="*/ 27 w 113"/>
                <a:gd name="T11" fmla="*/ 12 h 62"/>
                <a:gd name="T12" fmla="*/ 20 w 113"/>
                <a:gd name="T13" fmla="*/ 8 h 62"/>
                <a:gd name="T14" fmla="*/ 24 w 113"/>
                <a:gd name="T15" fmla="*/ 4 h 62"/>
                <a:gd name="T16" fmla="*/ 10 w 113"/>
                <a:gd name="T17" fmla="*/ 3 h 62"/>
                <a:gd name="T18" fmla="*/ 0 w 113"/>
                <a:gd name="T19" fmla="*/ 10 h 62"/>
                <a:gd name="T20" fmla="*/ 7 w 113"/>
                <a:gd name="T21" fmla="*/ 17 h 62"/>
                <a:gd name="T22" fmla="*/ 9 w 113"/>
                <a:gd name="T23" fmla="*/ 18 h 62"/>
                <a:gd name="T24" fmla="*/ 17 w 113"/>
                <a:gd name="T25" fmla="*/ 27 h 62"/>
                <a:gd name="T26" fmla="*/ 15 w 113"/>
                <a:gd name="T27" fmla="*/ 28 h 62"/>
                <a:gd name="T28" fmla="*/ 24 w 113"/>
                <a:gd name="T29" fmla="*/ 32 h 62"/>
                <a:gd name="T30" fmla="*/ 32 w 113"/>
                <a:gd name="T31" fmla="*/ 25 h 62"/>
                <a:gd name="T32" fmla="*/ 35 w 113"/>
                <a:gd name="T33" fmla="*/ 25 h 62"/>
                <a:gd name="T34" fmla="*/ 39 w 113"/>
                <a:gd name="T35" fmla="*/ 27 h 62"/>
                <a:gd name="T36" fmla="*/ 46 w 113"/>
                <a:gd name="T37" fmla="*/ 27 h 62"/>
                <a:gd name="T38" fmla="*/ 32 w 113"/>
                <a:gd name="T39" fmla="*/ 34 h 62"/>
                <a:gd name="T40" fmla="*/ 24 w 113"/>
                <a:gd name="T41" fmla="*/ 37 h 62"/>
                <a:gd name="T42" fmla="*/ 28 w 113"/>
                <a:gd name="T43" fmla="*/ 42 h 62"/>
                <a:gd name="T44" fmla="*/ 35 w 113"/>
                <a:gd name="T45" fmla="*/ 41 h 62"/>
                <a:gd name="T46" fmla="*/ 47 w 113"/>
                <a:gd name="T47" fmla="*/ 42 h 62"/>
                <a:gd name="T48" fmla="*/ 38 w 113"/>
                <a:gd name="T49" fmla="*/ 45 h 62"/>
                <a:gd name="T50" fmla="*/ 31 w 113"/>
                <a:gd name="T51" fmla="*/ 44 h 62"/>
                <a:gd name="T52" fmla="*/ 27 w 113"/>
                <a:gd name="T53" fmla="*/ 44 h 62"/>
                <a:gd name="T54" fmla="*/ 50 w 113"/>
                <a:gd name="T55" fmla="*/ 62 h 62"/>
                <a:gd name="T56" fmla="*/ 58 w 113"/>
                <a:gd name="T57" fmla="*/ 47 h 62"/>
                <a:gd name="T58" fmla="*/ 62 w 113"/>
                <a:gd name="T59" fmla="*/ 44 h 62"/>
                <a:gd name="T60" fmla="*/ 78 w 113"/>
                <a:gd name="T61" fmla="*/ 25 h 62"/>
                <a:gd name="T62" fmla="*/ 85 w 113"/>
                <a:gd name="T63" fmla="*/ 29 h 62"/>
                <a:gd name="T64" fmla="*/ 81 w 113"/>
                <a:gd name="T65" fmla="*/ 29 h 62"/>
                <a:gd name="T66" fmla="*/ 86 w 113"/>
                <a:gd name="T67" fmla="*/ 37 h 62"/>
                <a:gd name="T68" fmla="*/ 82 w 113"/>
                <a:gd name="T69" fmla="*/ 45 h 62"/>
                <a:gd name="T70" fmla="*/ 95 w 113"/>
                <a:gd name="T71" fmla="*/ 46 h 62"/>
                <a:gd name="T72" fmla="*/ 95 w 113"/>
                <a:gd name="T73" fmla="*/ 51 h 62"/>
                <a:gd name="T74" fmla="*/ 113 w 113"/>
                <a:gd name="T75" fmla="*/ 41 h 62"/>
                <a:gd name="T76" fmla="*/ 102 w 113"/>
                <a:gd name="T77" fmla="*/ 31 h 62"/>
                <a:gd name="T78" fmla="*/ 93 w 113"/>
                <a:gd name="T79" fmla="*/ 31 h 62"/>
                <a:gd name="T80" fmla="*/ 93 w 113"/>
                <a:gd name="T81" fmla="*/ 27 h 62"/>
                <a:gd name="T82" fmla="*/ 90 w 113"/>
                <a:gd name="T83" fmla="*/ 27 h 62"/>
                <a:gd name="T84" fmla="*/ 88 w 113"/>
                <a:gd name="T85" fmla="*/ 27 h 62"/>
                <a:gd name="T86" fmla="*/ 91 w 113"/>
                <a:gd name="T87" fmla="*/ 26 h 62"/>
                <a:gd name="T88" fmla="*/ 68 w 113"/>
                <a:gd name="T89" fmla="*/ 15 h 62"/>
                <a:gd name="T90" fmla="*/ 65 w 113"/>
                <a:gd name="T91" fmla="*/ 14 h 62"/>
                <a:gd name="T92" fmla="*/ 62 w 113"/>
                <a:gd name="T93" fmla="*/ 7 h 62"/>
                <a:gd name="T94" fmla="*/ 57 w 113"/>
                <a:gd name="T95" fmla="*/ 11 h 62"/>
                <a:gd name="T96" fmla="*/ 57 w 113"/>
                <a:gd name="T97" fmla="*/ 5 h 62"/>
                <a:gd name="T98" fmla="*/ 46 w 113"/>
                <a:gd name="T99"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3" h="62">
                  <a:moveTo>
                    <a:pt x="46" y="0"/>
                  </a:moveTo>
                  <a:cubicBezTo>
                    <a:pt x="42" y="0"/>
                    <a:pt x="40" y="0"/>
                    <a:pt x="40" y="4"/>
                  </a:cubicBezTo>
                  <a:cubicBezTo>
                    <a:pt x="40" y="9"/>
                    <a:pt x="42" y="12"/>
                    <a:pt x="44" y="17"/>
                  </a:cubicBezTo>
                  <a:cubicBezTo>
                    <a:pt x="37" y="14"/>
                    <a:pt x="39" y="4"/>
                    <a:pt x="31" y="4"/>
                  </a:cubicBezTo>
                  <a:cubicBezTo>
                    <a:pt x="28" y="4"/>
                    <a:pt x="26" y="6"/>
                    <a:pt x="26" y="9"/>
                  </a:cubicBezTo>
                  <a:cubicBezTo>
                    <a:pt x="26" y="10"/>
                    <a:pt x="26" y="11"/>
                    <a:pt x="27" y="12"/>
                  </a:cubicBezTo>
                  <a:cubicBezTo>
                    <a:pt x="25" y="11"/>
                    <a:pt x="23" y="10"/>
                    <a:pt x="20" y="8"/>
                  </a:cubicBezTo>
                  <a:cubicBezTo>
                    <a:pt x="21" y="7"/>
                    <a:pt x="22" y="6"/>
                    <a:pt x="24" y="4"/>
                  </a:cubicBezTo>
                  <a:cubicBezTo>
                    <a:pt x="17" y="3"/>
                    <a:pt x="14" y="3"/>
                    <a:pt x="10" y="3"/>
                  </a:cubicBezTo>
                  <a:cubicBezTo>
                    <a:pt x="7" y="3"/>
                    <a:pt x="1" y="9"/>
                    <a:pt x="0" y="10"/>
                  </a:cubicBezTo>
                  <a:cubicBezTo>
                    <a:pt x="2" y="12"/>
                    <a:pt x="5" y="17"/>
                    <a:pt x="7" y="17"/>
                  </a:cubicBezTo>
                  <a:cubicBezTo>
                    <a:pt x="8" y="17"/>
                    <a:pt x="8" y="18"/>
                    <a:pt x="9" y="18"/>
                  </a:cubicBezTo>
                  <a:cubicBezTo>
                    <a:pt x="8" y="23"/>
                    <a:pt x="12" y="25"/>
                    <a:pt x="17" y="27"/>
                  </a:cubicBezTo>
                  <a:cubicBezTo>
                    <a:pt x="16" y="27"/>
                    <a:pt x="16" y="28"/>
                    <a:pt x="15" y="28"/>
                  </a:cubicBezTo>
                  <a:cubicBezTo>
                    <a:pt x="16" y="31"/>
                    <a:pt x="19" y="32"/>
                    <a:pt x="24" y="32"/>
                  </a:cubicBezTo>
                  <a:cubicBezTo>
                    <a:pt x="30" y="32"/>
                    <a:pt x="30" y="26"/>
                    <a:pt x="32" y="25"/>
                  </a:cubicBezTo>
                  <a:cubicBezTo>
                    <a:pt x="33" y="25"/>
                    <a:pt x="34" y="25"/>
                    <a:pt x="35" y="25"/>
                  </a:cubicBezTo>
                  <a:cubicBezTo>
                    <a:pt x="36" y="26"/>
                    <a:pt x="38" y="27"/>
                    <a:pt x="39" y="27"/>
                  </a:cubicBezTo>
                  <a:cubicBezTo>
                    <a:pt x="40" y="27"/>
                    <a:pt x="42" y="27"/>
                    <a:pt x="46" y="27"/>
                  </a:cubicBezTo>
                  <a:cubicBezTo>
                    <a:pt x="43" y="30"/>
                    <a:pt x="35" y="33"/>
                    <a:pt x="32" y="34"/>
                  </a:cubicBezTo>
                  <a:cubicBezTo>
                    <a:pt x="30" y="35"/>
                    <a:pt x="24" y="35"/>
                    <a:pt x="24" y="37"/>
                  </a:cubicBezTo>
                  <a:cubicBezTo>
                    <a:pt x="24" y="41"/>
                    <a:pt x="26" y="42"/>
                    <a:pt x="28" y="42"/>
                  </a:cubicBezTo>
                  <a:cubicBezTo>
                    <a:pt x="30" y="42"/>
                    <a:pt x="33" y="41"/>
                    <a:pt x="35" y="41"/>
                  </a:cubicBezTo>
                  <a:cubicBezTo>
                    <a:pt x="37" y="41"/>
                    <a:pt x="46" y="41"/>
                    <a:pt x="47" y="42"/>
                  </a:cubicBezTo>
                  <a:cubicBezTo>
                    <a:pt x="44" y="43"/>
                    <a:pt x="41" y="42"/>
                    <a:pt x="38" y="45"/>
                  </a:cubicBezTo>
                  <a:cubicBezTo>
                    <a:pt x="38" y="45"/>
                    <a:pt x="34" y="44"/>
                    <a:pt x="31" y="44"/>
                  </a:cubicBezTo>
                  <a:cubicBezTo>
                    <a:pt x="30" y="44"/>
                    <a:pt x="28" y="44"/>
                    <a:pt x="27" y="44"/>
                  </a:cubicBezTo>
                  <a:cubicBezTo>
                    <a:pt x="27" y="54"/>
                    <a:pt x="43" y="58"/>
                    <a:pt x="50" y="62"/>
                  </a:cubicBezTo>
                  <a:cubicBezTo>
                    <a:pt x="54" y="58"/>
                    <a:pt x="53" y="50"/>
                    <a:pt x="58" y="47"/>
                  </a:cubicBezTo>
                  <a:cubicBezTo>
                    <a:pt x="59" y="46"/>
                    <a:pt x="62" y="46"/>
                    <a:pt x="62" y="44"/>
                  </a:cubicBezTo>
                  <a:cubicBezTo>
                    <a:pt x="65" y="37"/>
                    <a:pt x="68" y="25"/>
                    <a:pt x="78" y="25"/>
                  </a:cubicBezTo>
                  <a:cubicBezTo>
                    <a:pt x="78" y="25"/>
                    <a:pt x="80" y="28"/>
                    <a:pt x="85" y="29"/>
                  </a:cubicBezTo>
                  <a:cubicBezTo>
                    <a:pt x="83" y="29"/>
                    <a:pt x="82" y="29"/>
                    <a:pt x="81" y="29"/>
                  </a:cubicBezTo>
                  <a:cubicBezTo>
                    <a:pt x="82" y="32"/>
                    <a:pt x="84" y="37"/>
                    <a:pt x="86" y="37"/>
                  </a:cubicBezTo>
                  <a:cubicBezTo>
                    <a:pt x="86" y="42"/>
                    <a:pt x="83" y="40"/>
                    <a:pt x="82" y="45"/>
                  </a:cubicBezTo>
                  <a:cubicBezTo>
                    <a:pt x="86" y="46"/>
                    <a:pt x="92" y="45"/>
                    <a:pt x="95" y="46"/>
                  </a:cubicBezTo>
                  <a:cubicBezTo>
                    <a:pt x="94" y="47"/>
                    <a:pt x="94" y="49"/>
                    <a:pt x="95" y="51"/>
                  </a:cubicBezTo>
                  <a:cubicBezTo>
                    <a:pt x="102" y="49"/>
                    <a:pt x="105" y="44"/>
                    <a:pt x="113" y="41"/>
                  </a:cubicBezTo>
                  <a:cubicBezTo>
                    <a:pt x="110" y="38"/>
                    <a:pt x="102" y="40"/>
                    <a:pt x="102" y="31"/>
                  </a:cubicBezTo>
                  <a:cubicBezTo>
                    <a:pt x="99" y="31"/>
                    <a:pt x="97" y="31"/>
                    <a:pt x="93" y="31"/>
                  </a:cubicBezTo>
                  <a:cubicBezTo>
                    <a:pt x="94" y="30"/>
                    <a:pt x="93" y="28"/>
                    <a:pt x="93" y="27"/>
                  </a:cubicBezTo>
                  <a:cubicBezTo>
                    <a:pt x="92" y="27"/>
                    <a:pt x="91" y="27"/>
                    <a:pt x="90" y="27"/>
                  </a:cubicBezTo>
                  <a:cubicBezTo>
                    <a:pt x="89" y="27"/>
                    <a:pt x="89" y="27"/>
                    <a:pt x="88" y="27"/>
                  </a:cubicBezTo>
                  <a:cubicBezTo>
                    <a:pt x="89" y="27"/>
                    <a:pt x="90" y="27"/>
                    <a:pt x="91" y="26"/>
                  </a:cubicBezTo>
                  <a:cubicBezTo>
                    <a:pt x="88" y="23"/>
                    <a:pt x="73" y="15"/>
                    <a:pt x="68" y="15"/>
                  </a:cubicBezTo>
                  <a:cubicBezTo>
                    <a:pt x="67" y="15"/>
                    <a:pt x="66" y="14"/>
                    <a:pt x="65" y="14"/>
                  </a:cubicBezTo>
                  <a:cubicBezTo>
                    <a:pt x="66" y="12"/>
                    <a:pt x="66" y="7"/>
                    <a:pt x="62" y="7"/>
                  </a:cubicBezTo>
                  <a:cubicBezTo>
                    <a:pt x="59" y="7"/>
                    <a:pt x="59" y="10"/>
                    <a:pt x="57" y="11"/>
                  </a:cubicBezTo>
                  <a:cubicBezTo>
                    <a:pt x="57" y="9"/>
                    <a:pt x="57" y="7"/>
                    <a:pt x="57" y="5"/>
                  </a:cubicBezTo>
                  <a:cubicBezTo>
                    <a:pt x="57" y="3"/>
                    <a:pt x="50" y="0"/>
                    <a:pt x="4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79" name="Freeform 88"/>
            <p:cNvSpPr/>
            <p:nvPr/>
          </p:nvSpPr>
          <p:spPr bwMode="auto">
            <a:xfrm>
              <a:off x="6292851" y="1347787"/>
              <a:ext cx="277813" cy="101600"/>
            </a:xfrm>
            <a:custGeom>
              <a:avLst/>
              <a:gdLst>
                <a:gd name="T0" fmla="*/ 43 w 74"/>
                <a:gd name="T1" fmla="*/ 0 h 27"/>
                <a:gd name="T2" fmla="*/ 40 w 74"/>
                <a:gd name="T3" fmla="*/ 0 h 27"/>
                <a:gd name="T4" fmla="*/ 32 w 74"/>
                <a:gd name="T5" fmla="*/ 7 h 27"/>
                <a:gd name="T6" fmla="*/ 21 w 74"/>
                <a:gd name="T7" fmla="*/ 1 h 27"/>
                <a:gd name="T8" fmla="*/ 13 w 74"/>
                <a:gd name="T9" fmla="*/ 1 h 27"/>
                <a:gd name="T10" fmla="*/ 15 w 74"/>
                <a:gd name="T11" fmla="*/ 4 h 27"/>
                <a:gd name="T12" fmla="*/ 10 w 74"/>
                <a:gd name="T13" fmla="*/ 4 h 27"/>
                <a:gd name="T14" fmla="*/ 10 w 74"/>
                <a:gd name="T15" fmla="*/ 5 h 27"/>
                <a:gd name="T16" fmla="*/ 8 w 74"/>
                <a:gd name="T17" fmla="*/ 6 h 27"/>
                <a:gd name="T18" fmla="*/ 4 w 74"/>
                <a:gd name="T19" fmla="*/ 5 h 27"/>
                <a:gd name="T20" fmla="*/ 0 w 74"/>
                <a:gd name="T21" fmla="*/ 5 h 27"/>
                <a:gd name="T22" fmla="*/ 4 w 74"/>
                <a:gd name="T23" fmla="*/ 11 h 27"/>
                <a:gd name="T24" fmla="*/ 7 w 74"/>
                <a:gd name="T25" fmla="*/ 15 h 27"/>
                <a:gd name="T26" fmla="*/ 14 w 74"/>
                <a:gd name="T27" fmla="*/ 15 h 27"/>
                <a:gd name="T28" fmla="*/ 27 w 74"/>
                <a:gd name="T29" fmla="*/ 15 h 27"/>
                <a:gd name="T30" fmla="*/ 20 w 74"/>
                <a:gd name="T31" fmla="*/ 17 h 27"/>
                <a:gd name="T32" fmla="*/ 15 w 74"/>
                <a:gd name="T33" fmla="*/ 17 h 27"/>
                <a:gd name="T34" fmla="*/ 18 w 74"/>
                <a:gd name="T35" fmla="*/ 22 h 27"/>
                <a:gd name="T36" fmla="*/ 34 w 74"/>
                <a:gd name="T37" fmla="*/ 22 h 27"/>
                <a:gd name="T38" fmla="*/ 44 w 74"/>
                <a:gd name="T39" fmla="*/ 27 h 27"/>
                <a:gd name="T40" fmla="*/ 74 w 74"/>
                <a:gd name="T41" fmla="*/ 12 h 27"/>
                <a:gd name="T42" fmla="*/ 61 w 74"/>
                <a:gd name="T43" fmla="*/ 5 h 27"/>
                <a:gd name="T44" fmla="*/ 52 w 74"/>
                <a:gd name="T45" fmla="*/ 5 h 27"/>
                <a:gd name="T46" fmla="*/ 43 w 74"/>
                <a:gd name="T47" fmla="*/ 8 h 27"/>
                <a:gd name="T48" fmla="*/ 43 w 74"/>
                <a:gd name="T4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4" h="27">
                  <a:moveTo>
                    <a:pt x="43" y="0"/>
                  </a:moveTo>
                  <a:cubicBezTo>
                    <a:pt x="40" y="0"/>
                    <a:pt x="40" y="0"/>
                    <a:pt x="40" y="0"/>
                  </a:cubicBezTo>
                  <a:cubicBezTo>
                    <a:pt x="38" y="2"/>
                    <a:pt x="36" y="7"/>
                    <a:pt x="32" y="7"/>
                  </a:cubicBezTo>
                  <a:cubicBezTo>
                    <a:pt x="31" y="7"/>
                    <a:pt x="23" y="3"/>
                    <a:pt x="21" y="1"/>
                  </a:cubicBezTo>
                  <a:cubicBezTo>
                    <a:pt x="13" y="1"/>
                    <a:pt x="13" y="1"/>
                    <a:pt x="13" y="1"/>
                  </a:cubicBezTo>
                  <a:cubicBezTo>
                    <a:pt x="15" y="4"/>
                    <a:pt x="15" y="4"/>
                    <a:pt x="15" y="4"/>
                  </a:cubicBezTo>
                  <a:cubicBezTo>
                    <a:pt x="10" y="4"/>
                    <a:pt x="10" y="4"/>
                    <a:pt x="10" y="4"/>
                  </a:cubicBezTo>
                  <a:cubicBezTo>
                    <a:pt x="10" y="5"/>
                    <a:pt x="10" y="5"/>
                    <a:pt x="10" y="5"/>
                  </a:cubicBezTo>
                  <a:cubicBezTo>
                    <a:pt x="9" y="6"/>
                    <a:pt x="9" y="6"/>
                    <a:pt x="8" y="6"/>
                  </a:cubicBezTo>
                  <a:cubicBezTo>
                    <a:pt x="7" y="6"/>
                    <a:pt x="5" y="5"/>
                    <a:pt x="4" y="5"/>
                  </a:cubicBezTo>
                  <a:cubicBezTo>
                    <a:pt x="0" y="5"/>
                    <a:pt x="0" y="5"/>
                    <a:pt x="0" y="5"/>
                  </a:cubicBezTo>
                  <a:cubicBezTo>
                    <a:pt x="0" y="8"/>
                    <a:pt x="2" y="10"/>
                    <a:pt x="4" y="11"/>
                  </a:cubicBezTo>
                  <a:cubicBezTo>
                    <a:pt x="4" y="15"/>
                    <a:pt x="5" y="15"/>
                    <a:pt x="7" y="15"/>
                  </a:cubicBezTo>
                  <a:cubicBezTo>
                    <a:pt x="9" y="15"/>
                    <a:pt x="12" y="15"/>
                    <a:pt x="14" y="15"/>
                  </a:cubicBezTo>
                  <a:cubicBezTo>
                    <a:pt x="15" y="15"/>
                    <a:pt x="26" y="15"/>
                    <a:pt x="27" y="15"/>
                  </a:cubicBezTo>
                  <a:cubicBezTo>
                    <a:pt x="26" y="16"/>
                    <a:pt x="23" y="16"/>
                    <a:pt x="20" y="17"/>
                  </a:cubicBezTo>
                  <a:cubicBezTo>
                    <a:pt x="20" y="17"/>
                    <a:pt x="17" y="17"/>
                    <a:pt x="15" y="17"/>
                  </a:cubicBezTo>
                  <a:cubicBezTo>
                    <a:pt x="15" y="19"/>
                    <a:pt x="16" y="21"/>
                    <a:pt x="18" y="22"/>
                  </a:cubicBezTo>
                  <a:cubicBezTo>
                    <a:pt x="34" y="22"/>
                    <a:pt x="34" y="22"/>
                    <a:pt x="34" y="22"/>
                  </a:cubicBezTo>
                  <a:cubicBezTo>
                    <a:pt x="36" y="25"/>
                    <a:pt x="39" y="27"/>
                    <a:pt x="44" y="27"/>
                  </a:cubicBezTo>
                  <a:cubicBezTo>
                    <a:pt x="53" y="27"/>
                    <a:pt x="67" y="17"/>
                    <a:pt x="74" y="12"/>
                  </a:cubicBezTo>
                  <a:cubicBezTo>
                    <a:pt x="72" y="9"/>
                    <a:pt x="67" y="5"/>
                    <a:pt x="61" y="5"/>
                  </a:cubicBezTo>
                  <a:cubicBezTo>
                    <a:pt x="57" y="5"/>
                    <a:pt x="58" y="5"/>
                    <a:pt x="52" y="5"/>
                  </a:cubicBezTo>
                  <a:cubicBezTo>
                    <a:pt x="47" y="5"/>
                    <a:pt x="46" y="8"/>
                    <a:pt x="43" y="8"/>
                  </a:cubicBezTo>
                  <a:cubicBezTo>
                    <a:pt x="42" y="5"/>
                    <a:pt x="43" y="4"/>
                    <a:pt x="4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80" name="Freeform 89"/>
            <p:cNvSpPr>
              <a:spLocks noEditPoints="1"/>
            </p:cNvSpPr>
            <p:nvPr/>
          </p:nvSpPr>
          <p:spPr bwMode="auto">
            <a:xfrm>
              <a:off x="6053138" y="1460500"/>
              <a:ext cx="52388" cy="46038"/>
            </a:xfrm>
            <a:custGeom>
              <a:avLst/>
              <a:gdLst>
                <a:gd name="T0" fmla="*/ 5 w 14"/>
                <a:gd name="T1" fmla="*/ 1 h 12"/>
                <a:gd name="T2" fmla="*/ 14 w 14"/>
                <a:gd name="T3" fmla="*/ 12 h 12"/>
                <a:gd name="T4" fmla="*/ 5 w 14"/>
                <a:gd name="T5" fmla="*/ 1 h 12"/>
                <a:gd name="T6" fmla="*/ 5 w 14"/>
                <a:gd name="T7" fmla="*/ 0 h 12"/>
                <a:gd name="T8" fmla="*/ 5 w 14"/>
                <a:gd name="T9" fmla="*/ 1 h 12"/>
                <a:gd name="T10" fmla="*/ 5 w 14"/>
                <a:gd name="T11" fmla="*/ 1 h 12"/>
                <a:gd name="T12" fmla="*/ 5 w 14"/>
                <a:gd name="T13" fmla="*/ 0 h 12"/>
                <a:gd name="T14" fmla="*/ 5 w 14"/>
                <a:gd name="T15" fmla="*/ 0 h 12"/>
                <a:gd name="T16" fmla="*/ 5 w 14"/>
                <a:gd name="T17" fmla="*/ 1 h 12"/>
                <a:gd name="T18" fmla="*/ 5 w 14"/>
                <a:gd name="T19" fmla="*/ 1 h 12"/>
                <a:gd name="T20" fmla="*/ 5 w 14"/>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2">
                  <a:moveTo>
                    <a:pt x="5" y="1"/>
                  </a:moveTo>
                  <a:cubicBezTo>
                    <a:pt x="0" y="3"/>
                    <a:pt x="9" y="11"/>
                    <a:pt x="14" y="12"/>
                  </a:cubicBezTo>
                  <a:cubicBezTo>
                    <a:pt x="12" y="6"/>
                    <a:pt x="8" y="5"/>
                    <a:pt x="5" y="1"/>
                  </a:cubicBezTo>
                  <a:moveTo>
                    <a:pt x="5" y="0"/>
                  </a:moveTo>
                  <a:cubicBezTo>
                    <a:pt x="5" y="0"/>
                    <a:pt x="5" y="0"/>
                    <a:pt x="5" y="1"/>
                  </a:cubicBezTo>
                  <a:cubicBezTo>
                    <a:pt x="5" y="1"/>
                    <a:pt x="5" y="1"/>
                    <a:pt x="5" y="1"/>
                  </a:cubicBezTo>
                  <a:cubicBezTo>
                    <a:pt x="5" y="0"/>
                    <a:pt x="5" y="0"/>
                    <a:pt x="5" y="0"/>
                  </a:cubicBezTo>
                  <a:moveTo>
                    <a:pt x="5" y="0"/>
                  </a:moveTo>
                  <a:cubicBezTo>
                    <a:pt x="5" y="0"/>
                    <a:pt x="5" y="0"/>
                    <a:pt x="5" y="1"/>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81" name="Freeform 90"/>
            <p:cNvSpPr/>
            <p:nvPr/>
          </p:nvSpPr>
          <p:spPr bwMode="auto">
            <a:xfrm>
              <a:off x="5448301" y="2714625"/>
              <a:ext cx="134938" cy="161925"/>
            </a:xfrm>
            <a:custGeom>
              <a:avLst/>
              <a:gdLst>
                <a:gd name="T0" fmla="*/ 26 w 36"/>
                <a:gd name="T1" fmla="*/ 0 h 43"/>
                <a:gd name="T2" fmla="*/ 21 w 36"/>
                <a:gd name="T3" fmla="*/ 0 h 43"/>
                <a:gd name="T4" fmla="*/ 13 w 36"/>
                <a:gd name="T5" fmla="*/ 6 h 43"/>
                <a:gd name="T6" fmla="*/ 15 w 36"/>
                <a:gd name="T7" fmla="*/ 9 h 43"/>
                <a:gd name="T8" fmla="*/ 6 w 36"/>
                <a:gd name="T9" fmla="*/ 12 h 43"/>
                <a:gd name="T10" fmla="*/ 6 w 36"/>
                <a:gd name="T11" fmla="*/ 12 h 43"/>
                <a:gd name="T12" fmla="*/ 3 w 36"/>
                <a:gd name="T13" fmla="*/ 16 h 43"/>
                <a:gd name="T14" fmla="*/ 9 w 36"/>
                <a:gd name="T15" fmla="*/ 21 h 43"/>
                <a:gd name="T16" fmla="*/ 0 w 36"/>
                <a:gd name="T17" fmla="*/ 36 h 43"/>
                <a:gd name="T18" fmla="*/ 7 w 36"/>
                <a:gd name="T19" fmla="*/ 43 h 43"/>
                <a:gd name="T20" fmla="*/ 13 w 36"/>
                <a:gd name="T21" fmla="*/ 41 h 43"/>
                <a:gd name="T22" fmla="*/ 23 w 36"/>
                <a:gd name="T23" fmla="*/ 35 h 43"/>
                <a:gd name="T24" fmla="*/ 25 w 36"/>
                <a:gd name="T25" fmla="*/ 35 h 43"/>
                <a:gd name="T26" fmla="*/ 31 w 36"/>
                <a:gd name="T27" fmla="*/ 34 h 43"/>
                <a:gd name="T28" fmla="*/ 31 w 36"/>
                <a:gd name="T29" fmla="*/ 26 h 43"/>
                <a:gd name="T30" fmla="*/ 31 w 36"/>
                <a:gd name="T31" fmla="*/ 16 h 43"/>
                <a:gd name="T32" fmla="*/ 36 w 36"/>
                <a:gd name="T33" fmla="*/ 12 h 43"/>
                <a:gd name="T34" fmla="*/ 26 w 36"/>
                <a:gd name="T3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43">
                  <a:moveTo>
                    <a:pt x="26" y="0"/>
                  </a:moveTo>
                  <a:cubicBezTo>
                    <a:pt x="25" y="0"/>
                    <a:pt x="23" y="0"/>
                    <a:pt x="21" y="0"/>
                  </a:cubicBezTo>
                  <a:cubicBezTo>
                    <a:pt x="19" y="0"/>
                    <a:pt x="13" y="4"/>
                    <a:pt x="13" y="6"/>
                  </a:cubicBezTo>
                  <a:cubicBezTo>
                    <a:pt x="13" y="7"/>
                    <a:pt x="13" y="8"/>
                    <a:pt x="15" y="9"/>
                  </a:cubicBezTo>
                  <a:cubicBezTo>
                    <a:pt x="13" y="11"/>
                    <a:pt x="8" y="12"/>
                    <a:pt x="6" y="12"/>
                  </a:cubicBezTo>
                  <a:cubicBezTo>
                    <a:pt x="6" y="12"/>
                    <a:pt x="6" y="12"/>
                    <a:pt x="6" y="12"/>
                  </a:cubicBezTo>
                  <a:cubicBezTo>
                    <a:pt x="5" y="12"/>
                    <a:pt x="3" y="13"/>
                    <a:pt x="3" y="16"/>
                  </a:cubicBezTo>
                  <a:cubicBezTo>
                    <a:pt x="3" y="18"/>
                    <a:pt x="6" y="20"/>
                    <a:pt x="9" y="21"/>
                  </a:cubicBezTo>
                  <a:cubicBezTo>
                    <a:pt x="7" y="28"/>
                    <a:pt x="0" y="29"/>
                    <a:pt x="0" y="36"/>
                  </a:cubicBezTo>
                  <a:cubicBezTo>
                    <a:pt x="0" y="39"/>
                    <a:pt x="4" y="43"/>
                    <a:pt x="7" y="43"/>
                  </a:cubicBezTo>
                  <a:cubicBezTo>
                    <a:pt x="9" y="43"/>
                    <a:pt x="11" y="42"/>
                    <a:pt x="13" y="41"/>
                  </a:cubicBezTo>
                  <a:cubicBezTo>
                    <a:pt x="15" y="40"/>
                    <a:pt x="19" y="35"/>
                    <a:pt x="23" y="35"/>
                  </a:cubicBezTo>
                  <a:cubicBezTo>
                    <a:pt x="24" y="35"/>
                    <a:pt x="25" y="35"/>
                    <a:pt x="25" y="35"/>
                  </a:cubicBezTo>
                  <a:cubicBezTo>
                    <a:pt x="27" y="35"/>
                    <a:pt x="29" y="35"/>
                    <a:pt x="31" y="34"/>
                  </a:cubicBezTo>
                  <a:cubicBezTo>
                    <a:pt x="33" y="31"/>
                    <a:pt x="31" y="28"/>
                    <a:pt x="31" y="26"/>
                  </a:cubicBezTo>
                  <a:cubicBezTo>
                    <a:pt x="31" y="25"/>
                    <a:pt x="31" y="18"/>
                    <a:pt x="31" y="16"/>
                  </a:cubicBezTo>
                  <a:cubicBezTo>
                    <a:pt x="31" y="14"/>
                    <a:pt x="36" y="14"/>
                    <a:pt x="36" y="12"/>
                  </a:cubicBezTo>
                  <a:cubicBezTo>
                    <a:pt x="36" y="7"/>
                    <a:pt x="33" y="0"/>
                    <a:pt x="2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82" name="Freeform 91"/>
            <p:cNvSpPr/>
            <p:nvPr/>
          </p:nvSpPr>
          <p:spPr bwMode="auto">
            <a:xfrm>
              <a:off x="5538788" y="2579687"/>
              <a:ext cx="25400" cy="26988"/>
            </a:xfrm>
            <a:custGeom>
              <a:avLst/>
              <a:gdLst>
                <a:gd name="T0" fmla="*/ 7 w 7"/>
                <a:gd name="T1" fmla="*/ 0 h 7"/>
                <a:gd name="T2" fmla="*/ 0 w 7"/>
                <a:gd name="T3" fmla="*/ 3 h 7"/>
                <a:gd name="T4" fmla="*/ 2 w 7"/>
                <a:gd name="T5" fmla="*/ 7 h 7"/>
                <a:gd name="T6" fmla="*/ 7 w 7"/>
                <a:gd name="T7" fmla="*/ 0 h 7"/>
              </a:gdLst>
              <a:ahLst/>
              <a:cxnLst>
                <a:cxn ang="0">
                  <a:pos x="T0" y="T1"/>
                </a:cxn>
                <a:cxn ang="0">
                  <a:pos x="T2" y="T3"/>
                </a:cxn>
                <a:cxn ang="0">
                  <a:pos x="T4" y="T5"/>
                </a:cxn>
                <a:cxn ang="0">
                  <a:pos x="T6" y="T7"/>
                </a:cxn>
              </a:cxnLst>
              <a:rect l="0" t="0" r="r" b="b"/>
              <a:pathLst>
                <a:path w="7" h="7">
                  <a:moveTo>
                    <a:pt x="7" y="0"/>
                  </a:moveTo>
                  <a:cubicBezTo>
                    <a:pt x="5" y="0"/>
                    <a:pt x="0" y="1"/>
                    <a:pt x="0" y="3"/>
                  </a:cubicBezTo>
                  <a:cubicBezTo>
                    <a:pt x="0" y="4"/>
                    <a:pt x="1" y="7"/>
                    <a:pt x="2" y="7"/>
                  </a:cubicBezTo>
                  <a:cubicBezTo>
                    <a:pt x="5" y="7"/>
                    <a:pt x="7" y="3"/>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83" name="Freeform 92"/>
            <p:cNvSpPr/>
            <p:nvPr/>
          </p:nvSpPr>
          <p:spPr bwMode="auto">
            <a:xfrm>
              <a:off x="5557838" y="2568575"/>
              <a:ext cx="250825" cy="365125"/>
            </a:xfrm>
            <a:custGeom>
              <a:avLst/>
              <a:gdLst>
                <a:gd name="T0" fmla="*/ 15 w 67"/>
                <a:gd name="T1" fmla="*/ 0 h 97"/>
                <a:gd name="T2" fmla="*/ 10 w 67"/>
                <a:gd name="T3" fmla="*/ 8 h 97"/>
                <a:gd name="T4" fmla="*/ 7 w 67"/>
                <a:gd name="T5" fmla="*/ 13 h 97"/>
                <a:gd name="T6" fmla="*/ 4 w 67"/>
                <a:gd name="T7" fmla="*/ 12 h 97"/>
                <a:gd name="T8" fmla="*/ 6 w 67"/>
                <a:gd name="T9" fmla="*/ 18 h 97"/>
                <a:gd name="T10" fmla="*/ 4 w 67"/>
                <a:gd name="T11" fmla="*/ 24 h 97"/>
                <a:gd name="T12" fmla="*/ 8 w 67"/>
                <a:gd name="T13" fmla="*/ 29 h 97"/>
                <a:gd name="T14" fmla="*/ 7 w 67"/>
                <a:gd name="T15" fmla="*/ 35 h 97"/>
                <a:gd name="T16" fmla="*/ 9 w 67"/>
                <a:gd name="T17" fmla="*/ 31 h 97"/>
                <a:gd name="T18" fmla="*/ 14 w 67"/>
                <a:gd name="T19" fmla="*/ 38 h 97"/>
                <a:gd name="T20" fmla="*/ 16 w 67"/>
                <a:gd name="T21" fmla="*/ 46 h 97"/>
                <a:gd name="T22" fmla="*/ 25 w 67"/>
                <a:gd name="T23" fmla="*/ 45 h 97"/>
                <a:gd name="T24" fmla="*/ 29 w 67"/>
                <a:gd name="T25" fmla="*/ 52 h 97"/>
                <a:gd name="T26" fmla="*/ 30 w 67"/>
                <a:gd name="T27" fmla="*/ 56 h 97"/>
                <a:gd name="T28" fmla="*/ 19 w 67"/>
                <a:gd name="T29" fmla="*/ 70 h 97"/>
                <a:gd name="T30" fmla="*/ 13 w 67"/>
                <a:gd name="T31" fmla="*/ 80 h 97"/>
                <a:gd name="T32" fmla="*/ 24 w 67"/>
                <a:gd name="T33" fmla="*/ 82 h 97"/>
                <a:gd name="T34" fmla="*/ 29 w 67"/>
                <a:gd name="T35" fmla="*/ 81 h 97"/>
                <a:gd name="T36" fmla="*/ 10 w 67"/>
                <a:gd name="T37" fmla="*/ 95 h 97"/>
                <a:gd name="T38" fmla="*/ 12 w 67"/>
                <a:gd name="T39" fmla="*/ 97 h 97"/>
                <a:gd name="T40" fmla="*/ 20 w 67"/>
                <a:gd name="T41" fmla="*/ 95 h 97"/>
                <a:gd name="T42" fmla="*/ 29 w 67"/>
                <a:gd name="T43" fmla="*/ 92 h 97"/>
                <a:gd name="T44" fmla="*/ 56 w 67"/>
                <a:gd name="T45" fmla="*/ 89 h 97"/>
                <a:gd name="T46" fmla="*/ 64 w 67"/>
                <a:gd name="T47" fmla="*/ 83 h 97"/>
                <a:gd name="T48" fmla="*/ 67 w 67"/>
                <a:gd name="T49" fmla="*/ 70 h 97"/>
                <a:gd name="T50" fmla="*/ 60 w 67"/>
                <a:gd name="T51" fmla="*/ 65 h 97"/>
                <a:gd name="T52" fmla="*/ 59 w 67"/>
                <a:gd name="T53" fmla="*/ 65 h 97"/>
                <a:gd name="T54" fmla="*/ 55 w 67"/>
                <a:gd name="T55" fmla="*/ 65 h 97"/>
                <a:gd name="T56" fmla="*/ 54 w 67"/>
                <a:gd name="T57" fmla="*/ 57 h 97"/>
                <a:gd name="T58" fmla="*/ 34 w 67"/>
                <a:gd name="T59" fmla="*/ 32 h 97"/>
                <a:gd name="T60" fmla="*/ 31 w 67"/>
                <a:gd name="T61" fmla="*/ 32 h 97"/>
                <a:gd name="T62" fmla="*/ 27 w 67"/>
                <a:gd name="T63" fmla="*/ 31 h 97"/>
                <a:gd name="T64" fmla="*/ 37 w 67"/>
                <a:gd name="T65" fmla="*/ 12 h 97"/>
                <a:gd name="T66" fmla="*/ 19 w 67"/>
                <a:gd name="T67" fmla="*/ 10 h 97"/>
                <a:gd name="T68" fmla="*/ 24 w 67"/>
                <a:gd name="T6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 h="97">
                  <a:moveTo>
                    <a:pt x="24" y="0"/>
                  </a:moveTo>
                  <a:cubicBezTo>
                    <a:pt x="22" y="0"/>
                    <a:pt x="19" y="0"/>
                    <a:pt x="15" y="0"/>
                  </a:cubicBezTo>
                  <a:cubicBezTo>
                    <a:pt x="14" y="0"/>
                    <a:pt x="11" y="2"/>
                    <a:pt x="11" y="3"/>
                  </a:cubicBezTo>
                  <a:cubicBezTo>
                    <a:pt x="11" y="5"/>
                    <a:pt x="10" y="6"/>
                    <a:pt x="10" y="8"/>
                  </a:cubicBezTo>
                  <a:cubicBezTo>
                    <a:pt x="8" y="8"/>
                    <a:pt x="6" y="9"/>
                    <a:pt x="6" y="12"/>
                  </a:cubicBezTo>
                  <a:cubicBezTo>
                    <a:pt x="6" y="12"/>
                    <a:pt x="7" y="13"/>
                    <a:pt x="7" y="13"/>
                  </a:cubicBezTo>
                  <a:cubicBezTo>
                    <a:pt x="7" y="14"/>
                    <a:pt x="7" y="15"/>
                    <a:pt x="6" y="15"/>
                  </a:cubicBezTo>
                  <a:cubicBezTo>
                    <a:pt x="5" y="15"/>
                    <a:pt x="4" y="14"/>
                    <a:pt x="4" y="12"/>
                  </a:cubicBezTo>
                  <a:cubicBezTo>
                    <a:pt x="0" y="12"/>
                    <a:pt x="0" y="12"/>
                    <a:pt x="0" y="12"/>
                  </a:cubicBezTo>
                  <a:cubicBezTo>
                    <a:pt x="0" y="16"/>
                    <a:pt x="2" y="17"/>
                    <a:pt x="6" y="18"/>
                  </a:cubicBezTo>
                  <a:cubicBezTo>
                    <a:pt x="6" y="20"/>
                    <a:pt x="6" y="20"/>
                    <a:pt x="6" y="20"/>
                  </a:cubicBezTo>
                  <a:cubicBezTo>
                    <a:pt x="6" y="20"/>
                    <a:pt x="4" y="22"/>
                    <a:pt x="4" y="24"/>
                  </a:cubicBezTo>
                  <a:cubicBezTo>
                    <a:pt x="4" y="25"/>
                    <a:pt x="7" y="26"/>
                    <a:pt x="8" y="26"/>
                  </a:cubicBezTo>
                  <a:cubicBezTo>
                    <a:pt x="8" y="29"/>
                    <a:pt x="8" y="29"/>
                    <a:pt x="8" y="29"/>
                  </a:cubicBezTo>
                  <a:cubicBezTo>
                    <a:pt x="7" y="29"/>
                    <a:pt x="7" y="30"/>
                    <a:pt x="7" y="31"/>
                  </a:cubicBezTo>
                  <a:cubicBezTo>
                    <a:pt x="7" y="32"/>
                    <a:pt x="7" y="33"/>
                    <a:pt x="7" y="35"/>
                  </a:cubicBezTo>
                  <a:cubicBezTo>
                    <a:pt x="9" y="35"/>
                    <a:pt x="9" y="35"/>
                    <a:pt x="9" y="35"/>
                  </a:cubicBezTo>
                  <a:cubicBezTo>
                    <a:pt x="9" y="34"/>
                    <a:pt x="8" y="33"/>
                    <a:pt x="9" y="31"/>
                  </a:cubicBezTo>
                  <a:cubicBezTo>
                    <a:pt x="10" y="31"/>
                    <a:pt x="12" y="32"/>
                    <a:pt x="14" y="32"/>
                  </a:cubicBezTo>
                  <a:cubicBezTo>
                    <a:pt x="13" y="35"/>
                    <a:pt x="14" y="35"/>
                    <a:pt x="14" y="38"/>
                  </a:cubicBezTo>
                  <a:cubicBezTo>
                    <a:pt x="14" y="40"/>
                    <a:pt x="11" y="41"/>
                    <a:pt x="11" y="44"/>
                  </a:cubicBezTo>
                  <a:cubicBezTo>
                    <a:pt x="11" y="46"/>
                    <a:pt x="13" y="46"/>
                    <a:pt x="16" y="46"/>
                  </a:cubicBezTo>
                  <a:cubicBezTo>
                    <a:pt x="18" y="46"/>
                    <a:pt x="20" y="45"/>
                    <a:pt x="23" y="45"/>
                  </a:cubicBezTo>
                  <a:cubicBezTo>
                    <a:pt x="23" y="45"/>
                    <a:pt x="24" y="45"/>
                    <a:pt x="25" y="45"/>
                  </a:cubicBezTo>
                  <a:cubicBezTo>
                    <a:pt x="25" y="46"/>
                    <a:pt x="23" y="47"/>
                    <a:pt x="23" y="49"/>
                  </a:cubicBezTo>
                  <a:cubicBezTo>
                    <a:pt x="23" y="51"/>
                    <a:pt x="26" y="52"/>
                    <a:pt x="29" y="52"/>
                  </a:cubicBezTo>
                  <a:cubicBezTo>
                    <a:pt x="29" y="52"/>
                    <a:pt x="30" y="52"/>
                    <a:pt x="30" y="52"/>
                  </a:cubicBezTo>
                  <a:cubicBezTo>
                    <a:pt x="30" y="56"/>
                    <a:pt x="30" y="56"/>
                    <a:pt x="30" y="56"/>
                  </a:cubicBezTo>
                  <a:cubicBezTo>
                    <a:pt x="29" y="59"/>
                    <a:pt x="22" y="62"/>
                    <a:pt x="17" y="62"/>
                  </a:cubicBezTo>
                  <a:cubicBezTo>
                    <a:pt x="17" y="65"/>
                    <a:pt x="19" y="66"/>
                    <a:pt x="19" y="70"/>
                  </a:cubicBezTo>
                  <a:cubicBezTo>
                    <a:pt x="19" y="74"/>
                    <a:pt x="11" y="74"/>
                    <a:pt x="11" y="79"/>
                  </a:cubicBezTo>
                  <a:cubicBezTo>
                    <a:pt x="11" y="79"/>
                    <a:pt x="12" y="80"/>
                    <a:pt x="13" y="80"/>
                  </a:cubicBezTo>
                  <a:cubicBezTo>
                    <a:pt x="14" y="80"/>
                    <a:pt x="14" y="79"/>
                    <a:pt x="16" y="79"/>
                  </a:cubicBezTo>
                  <a:cubicBezTo>
                    <a:pt x="19" y="79"/>
                    <a:pt x="20" y="82"/>
                    <a:pt x="24" y="82"/>
                  </a:cubicBezTo>
                  <a:cubicBezTo>
                    <a:pt x="26" y="82"/>
                    <a:pt x="28" y="81"/>
                    <a:pt x="29" y="79"/>
                  </a:cubicBezTo>
                  <a:cubicBezTo>
                    <a:pt x="29" y="80"/>
                    <a:pt x="29" y="81"/>
                    <a:pt x="29" y="81"/>
                  </a:cubicBezTo>
                  <a:cubicBezTo>
                    <a:pt x="29" y="85"/>
                    <a:pt x="24" y="84"/>
                    <a:pt x="20" y="85"/>
                  </a:cubicBezTo>
                  <a:cubicBezTo>
                    <a:pt x="19" y="85"/>
                    <a:pt x="10" y="94"/>
                    <a:pt x="10" y="95"/>
                  </a:cubicBezTo>
                  <a:cubicBezTo>
                    <a:pt x="10" y="97"/>
                    <a:pt x="10" y="97"/>
                    <a:pt x="10" y="97"/>
                  </a:cubicBezTo>
                  <a:cubicBezTo>
                    <a:pt x="12" y="97"/>
                    <a:pt x="12" y="97"/>
                    <a:pt x="12" y="97"/>
                  </a:cubicBezTo>
                  <a:cubicBezTo>
                    <a:pt x="13" y="96"/>
                    <a:pt x="14" y="95"/>
                    <a:pt x="16" y="95"/>
                  </a:cubicBezTo>
                  <a:cubicBezTo>
                    <a:pt x="20" y="95"/>
                    <a:pt x="20" y="95"/>
                    <a:pt x="20" y="95"/>
                  </a:cubicBezTo>
                  <a:cubicBezTo>
                    <a:pt x="20" y="93"/>
                    <a:pt x="21" y="90"/>
                    <a:pt x="24" y="90"/>
                  </a:cubicBezTo>
                  <a:cubicBezTo>
                    <a:pt x="26" y="90"/>
                    <a:pt x="27" y="92"/>
                    <a:pt x="29" y="92"/>
                  </a:cubicBezTo>
                  <a:cubicBezTo>
                    <a:pt x="34" y="92"/>
                    <a:pt x="41" y="89"/>
                    <a:pt x="44" y="89"/>
                  </a:cubicBezTo>
                  <a:cubicBezTo>
                    <a:pt x="46" y="89"/>
                    <a:pt x="52" y="89"/>
                    <a:pt x="56" y="89"/>
                  </a:cubicBezTo>
                  <a:cubicBezTo>
                    <a:pt x="59" y="89"/>
                    <a:pt x="61" y="88"/>
                    <a:pt x="64" y="85"/>
                  </a:cubicBezTo>
                  <a:cubicBezTo>
                    <a:pt x="64" y="83"/>
                    <a:pt x="64" y="83"/>
                    <a:pt x="64" y="83"/>
                  </a:cubicBezTo>
                  <a:cubicBezTo>
                    <a:pt x="62" y="83"/>
                    <a:pt x="61" y="83"/>
                    <a:pt x="58" y="82"/>
                  </a:cubicBezTo>
                  <a:cubicBezTo>
                    <a:pt x="60" y="78"/>
                    <a:pt x="67" y="76"/>
                    <a:pt x="67" y="70"/>
                  </a:cubicBezTo>
                  <a:cubicBezTo>
                    <a:pt x="67" y="68"/>
                    <a:pt x="64" y="65"/>
                    <a:pt x="61" y="65"/>
                  </a:cubicBezTo>
                  <a:cubicBezTo>
                    <a:pt x="60" y="65"/>
                    <a:pt x="60" y="65"/>
                    <a:pt x="60" y="65"/>
                  </a:cubicBezTo>
                  <a:cubicBezTo>
                    <a:pt x="59" y="65"/>
                    <a:pt x="59" y="65"/>
                    <a:pt x="57" y="66"/>
                  </a:cubicBezTo>
                  <a:cubicBezTo>
                    <a:pt x="59" y="65"/>
                    <a:pt x="59" y="65"/>
                    <a:pt x="59" y="65"/>
                  </a:cubicBezTo>
                  <a:cubicBezTo>
                    <a:pt x="58" y="66"/>
                    <a:pt x="57" y="66"/>
                    <a:pt x="55" y="67"/>
                  </a:cubicBezTo>
                  <a:cubicBezTo>
                    <a:pt x="55" y="65"/>
                    <a:pt x="55" y="65"/>
                    <a:pt x="55" y="65"/>
                  </a:cubicBezTo>
                  <a:cubicBezTo>
                    <a:pt x="56" y="65"/>
                    <a:pt x="57" y="64"/>
                    <a:pt x="57" y="63"/>
                  </a:cubicBezTo>
                  <a:cubicBezTo>
                    <a:pt x="57" y="61"/>
                    <a:pt x="54" y="59"/>
                    <a:pt x="54" y="57"/>
                  </a:cubicBezTo>
                  <a:cubicBezTo>
                    <a:pt x="54" y="50"/>
                    <a:pt x="46" y="48"/>
                    <a:pt x="42" y="44"/>
                  </a:cubicBezTo>
                  <a:cubicBezTo>
                    <a:pt x="38" y="40"/>
                    <a:pt x="39" y="33"/>
                    <a:pt x="34" y="32"/>
                  </a:cubicBezTo>
                  <a:cubicBezTo>
                    <a:pt x="33" y="32"/>
                    <a:pt x="33" y="32"/>
                    <a:pt x="32" y="32"/>
                  </a:cubicBezTo>
                  <a:cubicBezTo>
                    <a:pt x="32" y="32"/>
                    <a:pt x="31" y="32"/>
                    <a:pt x="31" y="32"/>
                  </a:cubicBezTo>
                  <a:cubicBezTo>
                    <a:pt x="30" y="32"/>
                    <a:pt x="30" y="32"/>
                    <a:pt x="29" y="32"/>
                  </a:cubicBezTo>
                  <a:cubicBezTo>
                    <a:pt x="29" y="32"/>
                    <a:pt x="28" y="32"/>
                    <a:pt x="27" y="31"/>
                  </a:cubicBezTo>
                  <a:cubicBezTo>
                    <a:pt x="27" y="30"/>
                    <a:pt x="28" y="29"/>
                    <a:pt x="29" y="29"/>
                  </a:cubicBezTo>
                  <a:cubicBezTo>
                    <a:pt x="29" y="23"/>
                    <a:pt x="38" y="20"/>
                    <a:pt x="37" y="12"/>
                  </a:cubicBezTo>
                  <a:cubicBezTo>
                    <a:pt x="20" y="12"/>
                    <a:pt x="20" y="12"/>
                    <a:pt x="20" y="12"/>
                  </a:cubicBezTo>
                  <a:cubicBezTo>
                    <a:pt x="20" y="11"/>
                    <a:pt x="19" y="10"/>
                    <a:pt x="19" y="10"/>
                  </a:cubicBezTo>
                  <a:cubicBezTo>
                    <a:pt x="20" y="6"/>
                    <a:pt x="27" y="6"/>
                    <a:pt x="27" y="2"/>
                  </a:cubicBezTo>
                  <a:cubicBezTo>
                    <a:pt x="27" y="2"/>
                    <a:pt x="25" y="0"/>
                    <a:pt x="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84" name="Freeform 93"/>
            <p:cNvSpPr/>
            <p:nvPr/>
          </p:nvSpPr>
          <p:spPr bwMode="auto">
            <a:xfrm>
              <a:off x="5610226" y="2757487"/>
              <a:ext cx="11113" cy="11113"/>
            </a:xfrm>
            <a:custGeom>
              <a:avLst/>
              <a:gdLst>
                <a:gd name="T0" fmla="*/ 3 w 3"/>
                <a:gd name="T1" fmla="*/ 0 h 3"/>
                <a:gd name="T2" fmla="*/ 2 w 3"/>
                <a:gd name="T3" fmla="*/ 0 h 3"/>
                <a:gd name="T4" fmla="*/ 0 w 3"/>
                <a:gd name="T5" fmla="*/ 3 h 3"/>
                <a:gd name="T6" fmla="*/ 3 w 3"/>
                <a:gd name="T7" fmla="*/ 3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2" y="0"/>
                    <a:pt x="2" y="0"/>
                    <a:pt x="2" y="0"/>
                  </a:cubicBezTo>
                  <a:cubicBezTo>
                    <a:pt x="0" y="1"/>
                    <a:pt x="0" y="2"/>
                    <a:pt x="0" y="3"/>
                  </a:cubicBezTo>
                  <a:cubicBezTo>
                    <a:pt x="1" y="3"/>
                    <a:pt x="2" y="3"/>
                    <a:pt x="3" y="3"/>
                  </a:cubicBezTo>
                  <a:cubicBezTo>
                    <a:pt x="3" y="2"/>
                    <a:pt x="3" y="1"/>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85" name="Freeform 94"/>
            <p:cNvSpPr/>
            <p:nvPr/>
          </p:nvSpPr>
          <p:spPr bwMode="auto">
            <a:xfrm>
              <a:off x="5032376" y="2193925"/>
              <a:ext cx="311150" cy="138113"/>
            </a:xfrm>
            <a:custGeom>
              <a:avLst/>
              <a:gdLst>
                <a:gd name="T0" fmla="*/ 13 w 83"/>
                <a:gd name="T1" fmla="*/ 0 h 37"/>
                <a:gd name="T2" fmla="*/ 11 w 83"/>
                <a:gd name="T3" fmla="*/ 0 h 37"/>
                <a:gd name="T4" fmla="*/ 6 w 83"/>
                <a:gd name="T5" fmla="*/ 3 h 37"/>
                <a:gd name="T6" fmla="*/ 6 w 83"/>
                <a:gd name="T7" fmla="*/ 5 h 37"/>
                <a:gd name="T8" fmla="*/ 2 w 83"/>
                <a:gd name="T9" fmla="*/ 4 h 37"/>
                <a:gd name="T10" fmla="*/ 0 w 83"/>
                <a:gd name="T11" fmla="*/ 5 h 37"/>
                <a:gd name="T12" fmla="*/ 15 w 83"/>
                <a:gd name="T13" fmla="*/ 11 h 37"/>
                <a:gd name="T14" fmla="*/ 16 w 83"/>
                <a:gd name="T15" fmla="*/ 13 h 37"/>
                <a:gd name="T16" fmla="*/ 1 w 83"/>
                <a:gd name="T17" fmla="*/ 16 h 37"/>
                <a:gd name="T18" fmla="*/ 5 w 83"/>
                <a:gd name="T19" fmla="*/ 17 h 37"/>
                <a:gd name="T20" fmla="*/ 8 w 83"/>
                <a:gd name="T21" fmla="*/ 17 h 37"/>
                <a:gd name="T22" fmla="*/ 11 w 83"/>
                <a:gd name="T23" fmla="*/ 17 h 37"/>
                <a:gd name="T24" fmla="*/ 13 w 83"/>
                <a:gd name="T25" fmla="*/ 17 h 37"/>
                <a:gd name="T26" fmla="*/ 12 w 83"/>
                <a:gd name="T27" fmla="*/ 25 h 37"/>
                <a:gd name="T28" fmla="*/ 9 w 83"/>
                <a:gd name="T29" fmla="*/ 27 h 37"/>
                <a:gd name="T30" fmla="*/ 22 w 83"/>
                <a:gd name="T31" fmla="*/ 32 h 37"/>
                <a:gd name="T32" fmla="*/ 47 w 83"/>
                <a:gd name="T33" fmla="*/ 37 h 37"/>
                <a:gd name="T34" fmla="*/ 69 w 83"/>
                <a:gd name="T35" fmla="*/ 30 h 37"/>
                <a:gd name="T36" fmla="*/ 82 w 83"/>
                <a:gd name="T37" fmla="*/ 20 h 37"/>
                <a:gd name="T38" fmla="*/ 83 w 83"/>
                <a:gd name="T39" fmla="*/ 19 h 37"/>
                <a:gd name="T40" fmla="*/ 72 w 83"/>
                <a:gd name="T41" fmla="*/ 5 h 37"/>
                <a:gd name="T42" fmla="*/ 74 w 83"/>
                <a:gd name="T43" fmla="*/ 2 h 37"/>
                <a:gd name="T44" fmla="*/ 67 w 83"/>
                <a:gd name="T45" fmla="*/ 4 h 37"/>
                <a:gd name="T46" fmla="*/ 62 w 83"/>
                <a:gd name="T47" fmla="*/ 0 h 37"/>
                <a:gd name="T48" fmla="*/ 61 w 83"/>
                <a:gd name="T49" fmla="*/ 1 h 37"/>
                <a:gd name="T50" fmla="*/ 59 w 83"/>
                <a:gd name="T51" fmla="*/ 0 h 37"/>
                <a:gd name="T52" fmla="*/ 58 w 83"/>
                <a:gd name="T53" fmla="*/ 4 h 37"/>
                <a:gd name="T54" fmla="*/ 55 w 83"/>
                <a:gd name="T55" fmla="*/ 3 h 37"/>
                <a:gd name="T56" fmla="*/ 48 w 83"/>
                <a:gd name="T57" fmla="*/ 5 h 37"/>
                <a:gd name="T58" fmla="*/ 39 w 83"/>
                <a:gd name="T59" fmla="*/ 4 h 37"/>
                <a:gd name="T60" fmla="*/ 39 w 83"/>
                <a:gd name="T61" fmla="*/ 7 h 37"/>
                <a:gd name="T62" fmla="*/ 35 w 83"/>
                <a:gd name="T63" fmla="*/ 5 h 37"/>
                <a:gd name="T64" fmla="*/ 28 w 83"/>
                <a:gd name="T65" fmla="*/ 7 h 37"/>
                <a:gd name="T66" fmla="*/ 24 w 83"/>
                <a:gd name="T67" fmla="*/ 4 h 37"/>
                <a:gd name="T68" fmla="*/ 24 w 83"/>
                <a:gd name="T69" fmla="*/ 8 h 37"/>
                <a:gd name="T70" fmla="*/ 19 w 83"/>
                <a:gd name="T71" fmla="*/ 10 h 37"/>
                <a:gd name="T72" fmla="*/ 15 w 83"/>
                <a:gd name="T73" fmla="*/ 4 h 37"/>
                <a:gd name="T74" fmla="*/ 13 w 83"/>
                <a:gd name="T7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3" h="37">
                  <a:moveTo>
                    <a:pt x="13" y="0"/>
                  </a:moveTo>
                  <a:cubicBezTo>
                    <a:pt x="12" y="0"/>
                    <a:pt x="12" y="0"/>
                    <a:pt x="11" y="0"/>
                  </a:cubicBezTo>
                  <a:cubicBezTo>
                    <a:pt x="9" y="0"/>
                    <a:pt x="8" y="3"/>
                    <a:pt x="6" y="3"/>
                  </a:cubicBezTo>
                  <a:cubicBezTo>
                    <a:pt x="6" y="4"/>
                    <a:pt x="6" y="4"/>
                    <a:pt x="6" y="5"/>
                  </a:cubicBezTo>
                  <a:cubicBezTo>
                    <a:pt x="5" y="5"/>
                    <a:pt x="4" y="4"/>
                    <a:pt x="2" y="4"/>
                  </a:cubicBezTo>
                  <a:cubicBezTo>
                    <a:pt x="2" y="4"/>
                    <a:pt x="1" y="4"/>
                    <a:pt x="0" y="5"/>
                  </a:cubicBezTo>
                  <a:cubicBezTo>
                    <a:pt x="1" y="8"/>
                    <a:pt x="11" y="11"/>
                    <a:pt x="15" y="11"/>
                  </a:cubicBezTo>
                  <a:cubicBezTo>
                    <a:pt x="15" y="12"/>
                    <a:pt x="15" y="13"/>
                    <a:pt x="16" y="13"/>
                  </a:cubicBezTo>
                  <a:cubicBezTo>
                    <a:pt x="13" y="14"/>
                    <a:pt x="5" y="16"/>
                    <a:pt x="1" y="16"/>
                  </a:cubicBezTo>
                  <a:cubicBezTo>
                    <a:pt x="2" y="17"/>
                    <a:pt x="3" y="17"/>
                    <a:pt x="5" y="17"/>
                  </a:cubicBezTo>
                  <a:cubicBezTo>
                    <a:pt x="6" y="17"/>
                    <a:pt x="7" y="17"/>
                    <a:pt x="8" y="17"/>
                  </a:cubicBezTo>
                  <a:cubicBezTo>
                    <a:pt x="9" y="17"/>
                    <a:pt x="10" y="17"/>
                    <a:pt x="11" y="17"/>
                  </a:cubicBezTo>
                  <a:cubicBezTo>
                    <a:pt x="12" y="17"/>
                    <a:pt x="12" y="17"/>
                    <a:pt x="13" y="17"/>
                  </a:cubicBezTo>
                  <a:cubicBezTo>
                    <a:pt x="13" y="20"/>
                    <a:pt x="12" y="22"/>
                    <a:pt x="12" y="25"/>
                  </a:cubicBezTo>
                  <a:cubicBezTo>
                    <a:pt x="11" y="25"/>
                    <a:pt x="10" y="26"/>
                    <a:pt x="9" y="27"/>
                  </a:cubicBezTo>
                  <a:cubicBezTo>
                    <a:pt x="16" y="27"/>
                    <a:pt x="18" y="31"/>
                    <a:pt x="22" y="32"/>
                  </a:cubicBezTo>
                  <a:cubicBezTo>
                    <a:pt x="29" y="35"/>
                    <a:pt x="37" y="37"/>
                    <a:pt x="47" y="37"/>
                  </a:cubicBezTo>
                  <a:cubicBezTo>
                    <a:pt x="57" y="37"/>
                    <a:pt x="62" y="32"/>
                    <a:pt x="69" y="30"/>
                  </a:cubicBezTo>
                  <a:cubicBezTo>
                    <a:pt x="73" y="29"/>
                    <a:pt x="80" y="24"/>
                    <a:pt x="82" y="20"/>
                  </a:cubicBezTo>
                  <a:cubicBezTo>
                    <a:pt x="83" y="19"/>
                    <a:pt x="83" y="19"/>
                    <a:pt x="83" y="19"/>
                  </a:cubicBezTo>
                  <a:cubicBezTo>
                    <a:pt x="83" y="11"/>
                    <a:pt x="72" y="13"/>
                    <a:pt x="72" y="5"/>
                  </a:cubicBezTo>
                  <a:cubicBezTo>
                    <a:pt x="72" y="4"/>
                    <a:pt x="73" y="3"/>
                    <a:pt x="74" y="2"/>
                  </a:cubicBezTo>
                  <a:cubicBezTo>
                    <a:pt x="71" y="2"/>
                    <a:pt x="70" y="4"/>
                    <a:pt x="67" y="4"/>
                  </a:cubicBezTo>
                  <a:cubicBezTo>
                    <a:pt x="64" y="4"/>
                    <a:pt x="62" y="3"/>
                    <a:pt x="62" y="0"/>
                  </a:cubicBezTo>
                  <a:cubicBezTo>
                    <a:pt x="61" y="0"/>
                    <a:pt x="61" y="1"/>
                    <a:pt x="61" y="1"/>
                  </a:cubicBezTo>
                  <a:cubicBezTo>
                    <a:pt x="60" y="1"/>
                    <a:pt x="60" y="0"/>
                    <a:pt x="59" y="0"/>
                  </a:cubicBezTo>
                  <a:cubicBezTo>
                    <a:pt x="58" y="1"/>
                    <a:pt x="58" y="2"/>
                    <a:pt x="58" y="4"/>
                  </a:cubicBezTo>
                  <a:cubicBezTo>
                    <a:pt x="57" y="4"/>
                    <a:pt x="56" y="3"/>
                    <a:pt x="55" y="3"/>
                  </a:cubicBezTo>
                  <a:cubicBezTo>
                    <a:pt x="53" y="3"/>
                    <a:pt x="51" y="5"/>
                    <a:pt x="48" y="5"/>
                  </a:cubicBezTo>
                  <a:cubicBezTo>
                    <a:pt x="45" y="5"/>
                    <a:pt x="43" y="4"/>
                    <a:pt x="39" y="4"/>
                  </a:cubicBezTo>
                  <a:cubicBezTo>
                    <a:pt x="39" y="5"/>
                    <a:pt x="39" y="6"/>
                    <a:pt x="39" y="7"/>
                  </a:cubicBezTo>
                  <a:cubicBezTo>
                    <a:pt x="38" y="7"/>
                    <a:pt x="37" y="6"/>
                    <a:pt x="35" y="5"/>
                  </a:cubicBezTo>
                  <a:cubicBezTo>
                    <a:pt x="28" y="7"/>
                    <a:pt x="28" y="7"/>
                    <a:pt x="28" y="7"/>
                  </a:cubicBezTo>
                  <a:cubicBezTo>
                    <a:pt x="26" y="7"/>
                    <a:pt x="25" y="5"/>
                    <a:pt x="24" y="4"/>
                  </a:cubicBezTo>
                  <a:cubicBezTo>
                    <a:pt x="23" y="5"/>
                    <a:pt x="24" y="6"/>
                    <a:pt x="24" y="8"/>
                  </a:cubicBezTo>
                  <a:cubicBezTo>
                    <a:pt x="23" y="8"/>
                    <a:pt x="21" y="10"/>
                    <a:pt x="19" y="10"/>
                  </a:cubicBezTo>
                  <a:cubicBezTo>
                    <a:pt x="17" y="10"/>
                    <a:pt x="15" y="6"/>
                    <a:pt x="15" y="4"/>
                  </a:cubicBezTo>
                  <a:cubicBezTo>
                    <a:pt x="15" y="2"/>
                    <a:pt x="14" y="1"/>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86" name="Freeform 95"/>
            <p:cNvSpPr/>
            <p:nvPr/>
          </p:nvSpPr>
          <p:spPr bwMode="auto">
            <a:xfrm>
              <a:off x="3181351" y="3890963"/>
              <a:ext cx="314325" cy="109538"/>
            </a:xfrm>
            <a:custGeom>
              <a:avLst/>
              <a:gdLst>
                <a:gd name="T0" fmla="*/ 23 w 84"/>
                <a:gd name="T1" fmla="*/ 0 h 29"/>
                <a:gd name="T2" fmla="*/ 0 w 84"/>
                <a:gd name="T3" fmla="*/ 13 h 29"/>
                <a:gd name="T4" fmla="*/ 3 w 84"/>
                <a:gd name="T5" fmla="*/ 13 h 29"/>
                <a:gd name="T6" fmla="*/ 18 w 84"/>
                <a:gd name="T7" fmla="*/ 6 h 29"/>
                <a:gd name="T8" fmla="*/ 20 w 84"/>
                <a:gd name="T9" fmla="*/ 6 h 29"/>
                <a:gd name="T10" fmla="*/ 22 w 84"/>
                <a:gd name="T11" fmla="*/ 7 h 29"/>
                <a:gd name="T12" fmla="*/ 23 w 84"/>
                <a:gd name="T13" fmla="*/ 10 h 29"/>
                <a:gd name="T14" fmla="*/ 31 w 84"/>
                <a:gd name="T15" fmla="*/ 10 h 29"/>
                <a:gd name="T16" fmla="*/ 41 w 84"/>
                <a:gd name="T17" fmla="*/ 14 h 29"/>
                <a:gd name="T18" fmla="*/ 45 w 84"/>
                <a:gd name="T19" fmla="*/ 14 h 29"/>
                <a:gd name="T20" fmla="*/ 47 w 84"/>
                <a:gd name="T21" fmla="*/ 15 h 29"/>
                <a:gd name="T22" fmla="*/ 50 w 84"/>
                <a:gd name="T23" fmla="*/ 17 h 29"/>
                <a:gd name="T24" fmla="*/ 60 w 84"/>
                <a:gd name="T25" fmla="*/ 23 h 29"/>
                <a:gd name="T26" fmla="*/ 57 w 84"/>
                <a:gd name="T27" fmla="*/ 26 h 29"/>
                <a:gd name="T28" fmla="*/ 57 w 84"/>
                <a:gd name="T29" fmla="*/ 27 h 29"/>
                <a:gd name="T30" fmla="*/ 74 w 84"/>
                <a:gd name="T31" fmla="*/ 29 h 29"/>
                <a:gd name="T32" fmla="*/ 84 w 84"/>
                <a:gd name="T33" fmla="*/ 26 h 29"/>
                <a:gd name="T34" fmla="*/ 78 w 84"/>
                <a:gd name="T35" fmla="*/ 20 h 29"/>
                <a:gd name="T36" fmla="*/ 74 w 84"/>
                <a:gd name="T37" fmla="*/ 20 h 29"/>
                <a:gd name="T38" fmla="*/ 74 w 84"/>
                <a:gd name="T39" fmla="*/ 18 h 29"/>
                <a:gd name="T40" fmla="*/ 56 w 84"/>
                <a:gd name="T41" fmla="*/ 11 h 29"/>
                <a:gd name="T42" fmla="*/ 51 w 84"/>
                <a:gd name="T43" fmla="*/ 7 h 29"/>
                <a:gd name="T44" fmla="*/ 23 w 84"/>
                <a:gd name="T4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29">
                  <a:moveTo>
                    <a:pt x="23" y="0"/>
                  </a:moveTo>
                  <a:cubicBezTo>
                    <a:pt x="10" y="0"/>
                    <a:pt x="5" y="5"/>
                    <a:pt x="0" y="13"/>
                  </a:cubicBezTo>
                  <a:cubicBezTo>
                    <a:pt x="3" y="13"/>
                    <a:pt x="3" y="13"/>
                    <a:pt x="3" y="13"/>
                  </a:cubicBezTo>
                  <a:cubicBezTo>
                    <a:pt x="5" y="10"/>
                    <a:pt x="13" y="6"/>
                    <a:pt x="18" y="6"/>
                  </a:cubicBezTo>
                  <a:cubicBezTo>
                    <a:pt x="19" y="6"/>
                    <a:pt x="19" y="6"/>
                    <a:pt x="20" y="6"/>
                  </a:cubicBezTo>
                  <a:cubicBezTo>
                    <a:pt x="21" y="6"/>
                    <a:pt x="22" y="6"/>
                    <a:pt x="22" y="7"/>
                  </a:cubicBezTo>
                  <a:cubicBezTo>
                    <a:pt x="22" y="8"/>
                    <a:pt x="21" y="9"/>
                    <a:pt x="23" y="10"/>
                  </a:cubicBezTo>
                  <a:cubicBezTo>
                    <a:pt x="31" y="10"/>
                    <a:pt x="31" y="10"/>
                    <a:pt x="31" y="10"/>
                  </a:cubicBezTo>
                  <a:cubicBezTo>
                    <a:pt x="35" y="10"/>
                    <a:pt x="37" y="14"/>
                    <a:pt x="41" y="14"/>
                  </a:cubicBezTo>
                  <a:cubicBezTo>
                    <a:pt x="43" y="14"/>
                    <a:pt x="44" y="14"/>
                    <a:pt x="45" y="14"/>
                  </a:cubicBezTo>
                  <a:cubicBezTo>
                    <a:pt x="45" y="14"/>
                    <a:pt x="46" y="14"/>
                    <a:pt x="47" y="15"/>
                  </a:cubicBezTo>
                  <a:cubicBezTo>
                    <a:pt x="48" y="15"/>
                    <a:pt x="48" y="17"/>
                    <a:pt x="50" y="17"/>
                  </a:cubicBezTo>
                  <a:cubicBezTo>
                    <a:pt x="51" y="21"/>
                    <a:pt x="56" y="21"/>
                    <a:pt x="60" y="23"/>
                  </a:cubicBezTo>
                  <a:cubicBezTo>
                    <a:pt x="60" y="24"/>
                    <a:pt x="59" y="26"/>
                    <a:pt x="57" y="26"/>
                  </a:cubicBezTo>
                  <a:cubicBezTo>
                    <a:pt x="57" y="26"/>
                    <a:pt x="57" y="27"/>
                    <a:pt x="57" y="27"/>
                  </a:cubicBezTo>
                  <a:cubicBezTo>
                    <a:pt x="63" y="27"/>
                    <a:pt x="67" y="29"/>
                    <a:pt x="74" y="29"/>
                  </a:cubicBezTo>
                  <a:cubicBezTo>
                    <a:pt x="77" y="29"/>
                    <a:pt x="82" y="29"/>
                    <a:pt x="84" y="26"/>
                  </a:cubicBezTo>
                  <a:cubicBezTo>
                    <a:pt x="82" y="25"/>
                    <a:pt x="81" y="21"/>
                    <a:pt x="78" y="20"/>
                  </a:cubicBezTo>
                  <a:cubicBezTo>
                    <a:pt x="74" y="20"/>
                    <a:pt x="74" y="20"/>
                    <a:pt x="74" y="20"/>
                  </a:cubicBezTo>
                  <a:cubicBezTo>
                    <a:pt x="73" y="19"/>
                    <a:pt x="74" y="19"/>
                    <a:pt x="74" y="18"/>
                  </a:cubicBezTo>
                  <a:cubicBezTo>
                    <a:pt x="67" y="18"/>
                    <a:pt x="60" y="15"/>
                    <a:pt x="56" y="11"/>
                  </a:cubicBezTo>
                  <a:cubicBezTo>
                    <a:pt x="55" y="10"/>
                    <a:pt x="53" y="7"/>
                    <a:pt x="51" y="7"/>
                  </a:cubicBezTo>
                  <a:cubicBezTo>
                    <a:pt x="42" y="7"/>
                    <a:pt x="36"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87" name="Freeform 96"/>
            <p:cNvSpPr/>
            <p:nvPr/>
          </p:nvSpPr>
          <p:spPr bwMode="auto">
            <a:xfrm>
              <a:off x="3225801" y="3932238"/>
              <a:ext cx="15875" cy="19050"/>
            </a:xfrm>
            <a:custGeom>
              <a:avLst/>
              <a:gdLst>
                <a:gd name="T0" fmla="*/ 3 w 4"/>
                <a:gd name="T1" fmla="*/ 0 h 5"/>
                <a:gd name="T2" fmla="*/ 2 w 4"/>
                <a:gd name="T3" fmla="*/ 0 h 5"/>
                <a:gd name="T4" fmla="*/ 2 w 4"/>
                <a:gd name="T5" fmla="*/ 2 h 5"/>
                <a:gd name="T6" fmla="*/ 0 w 4"/>
                <a:gd name="T7" fmla="*/ 5 h 5"/>
                <a:gd name="T8" fmla="*/ 1 w 4"/>
                <a:gd name="T9" fmla="*/ 5 h 5"/>
                <a:gd name="T10" fmla="*/ 4 w 4"/>
                <a:gd name="T11" fmla="*/ 5 h 5"/>
                <a:gd name="T12" fmla="*/ 4 w 4"/>
                <a:gd name="T13" fmla="*/ 0 h 5"/>
                <a:gd name="T14" fmla="*/ 3 w 4"/>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3" y="0"/>
                  </a:moveTo>
                  <a:cubicBezTo>
                    <a:pt x="2" y="0"/>
                    <a:pt x="2" y="0"/>
                    <a:pt x="2" y="0"/>
                  </a:cubicBezTo>
                  <a:cubicBezTo>
                    <a:pt x="2" y="2"/>
                    <a:pt x="2" y="2"/>
                    <a:pt x="2" y="2"/>
                  </a:cubicBezTo>
                  <a:cubicBezTo>
                    <a:pt x="1" y="2"/>
                    <a:pt x="0" y="3"/>
                    <a:pt x="0" y="5"/>
                  </a:cubicBezTo>
                  <a:cubicBezTo>
                    <a:pt x="0" y="5"/>
                    <a:pt x="0" y="5"/>
                    <a:pt x="1" y="5"/>
                  </a:cubicBezTo>
                  <a:cubicBezTo>
                    <a:pt x="2" y="5"/>
                    <a:pt x="3" y="5"/>
                    <a:pt x="4" y="5"/>
                  </a:cubicBezTo>
                  <a:cubicBezTo>
                    <a:pt x="4" y="3"/>
                    <a:pt x="4" y="2"/>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88" name="Freeform 97"/>
            <p:cNvSpPr/>
            <p:nvPr/>
          </p:nvSpPr>
          <p:spPr bwMode="auto">
            <a:xfrm>
              <a:off x="3382963" y="4041775"/>
              <a:ext cx="53975" cy="22225"/>
            </a:xfrm>
            <a:custGeom>
              <a:avLst/>
              <a:gdLst>
                <a:gd name="T0" fmla="*/ 3 w 14"/>
                <a:gd name="T1" fmla="*/ 0 h 6"/>
                <a:gd name="T2" fmla="*/ 0 w 14"/>
                <a:gd name="T3" fmla="*/ 2 h 6"/>
                <a:gd name="T4" fmla="*/ 5 w 14"/>
                <a:gd name="T5" fmla="*/ 6 h 6"/>
                <a:gd name="T6" fmla="*/ 14 w 14"/>
                <a:gd name="T7" fmla="*/ 4 h 6"/>
                <a:gd name="T8" fmla="*/ 11 w 14"/>
                <a:gd name="T9" fmla="*/ 2 h 6"/>
                <a:gd name="T10" fmla="*/ 12 w 14"/>
                <a:gd name="T11" fmla="*/ 2 h 6"/>
                <a:gd name="T12" fmla="*/ 3 w 14"/>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4" h="6">
                  <a:moveTo>
                    <a:pt x="3" y="0"/>
                  </a:moveTo>
                  <a:cubicBezTo>
                    <a:pt x="2" y="0"/>
                    <a:pt x="0" y="0"/>
                    <a:pt x="0" y="2"/>
                  </a:cubicBezTo>
                  <a:cubicBezTo>
                    <a:pt x="0" y="4"/>
                    <a:pt x="2" y="6"/>
                    <a:pt x="5" y="6"/>
                  </a:cubicBezTo>
                  <a:cubicBezTo>
                    <a:pt x="8" y="6"/>
                    <a:pt x="11" y="5"/>
                    <a:pt x="14" y="4"/>
                  </a:cubicBezTo>
                  <a:cubicBezTo>
                    <a:pt x="14" y="3"/>
                    <a:pt x="13" y="2"/>
                    <a:pt x="11" y="2"/>
                  </a:cubicBezTo>
                  <a:cubicBezTo>
                    <a:pt x="12" y="2"/>
                    <a:pt x="12" y="2"/>
                    <a:pt x="12" y="2"/>
                  </a:cubicBezTo>
                  <a:cubicBezTo>
                    <a:pt x="10" y="2"/>
                    <a:pt x="6"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89" name="Freeform 98"/>
            <p:cNvSpPr/>
            <p:nvPr/>
          </p:nvSpPr>
          <p:spPr bwMode="auto">
            <a:xfrm>
              <a:off x="3721101" y="4037013"/>
              <a:ext cx="41275" cy="19050"/>
            </a:xfrm>
            <a:custGeom>
              <a:avLst/>
              <a:gdLst>
                <a:gd name="T0" fmla="*/ 3 w 11"/>
                <a:gd name="T1" fmla="*/ 0 h 5"/>
                <a:gd name="T2" fmla="*/ 0 w 11"/>
                <a:gd name="T3" fmla="*/ 2 h 5"/>
                <a:gd name="T4" fmla="*/ 7 w 11"/>
                <a:gd name="T5" fmla="*/ 5 h 5"/>
                <a:gd name="T6" fmla="*/ 11 w 11"/>
                <a:gd name="T7" fmla="*/ 3 h 5"/>
                <a:gd name="T8" fmla="*/ 3 w 11"/>
                <a:gd name="T9" fmla="*/ 0 h 5"/>
              </a:gdLst>
              <a:ahLst/>
              <a:cxnLst>
                <a:cxn ang="0">
                  <a:pos x="T0" y="T1"/>
                </a:cxn>
                <a:cxn ang="0">
                  <a:pos x="T2" y="T3"/>
                </a:cxn>
                <a:cxn ang="0">
                  <a:pos x="T4" y="T5"/>
                </a:cxn>
                <a:cxn ang="0">
                  <a:pos x="T6" y="T7"/>
                </a:cxn>
                <a:cxn ang="0">
                  <a:pos x="T8" y="T9"/>
                </a:cxn>
              </a:cxnLst>
              <a:rect l="0" t="0" r="r" b="b"/>
              <a:pathLst>
                <a:path w="11" h="5">
                  <a:moveTo>
                    <a:pt x="3" y="0"/>
                  </a:moveTo>
                  <a:cubicBezTo>
                    <a:pt x="2" y="0"/>
                    <a:pt x="0" y="1"/>
                    <a:pt x="0" y="2"/>
                  </a:cubicBezTo>
                  <a:cubicBezTo>
                    <a:pt x="0" y="5"/>
                    <a:pt x="3" y="5"/>
                    <a:pt x="7" y="5"/>
                  </a:cubicBezTo>
                  <a:cubicBezTo>
                    <a:pt x="8" y="5"/>
                    <a:pt x="10" y="5"/>
                    <a:pt x="11" y="3"/>
                  </a:cubicBezTo>
                  <a:cubicBezTo>
                    <a:pt x="10" y="2"/>
                    <a:pt x="4"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90" name="Freeform 99"/>
            <p:cNvSpPr/>
            <p:nvPr/>
          </p:nvSpPr>
          <p:spPr bwMode="auto">
            <a:xfrm>
              <a:off x="3500438" y="3992563"/>
              <a:ext cx="179388" cy="74613"/>
            </a:xfrm>
            <a:custGeom>
              <a:avLst/>
              <a:gdLst>
                <a:gd name="T0" fmla="*/ 11 w 48"/>
                <a:gd name="T1" fmla="*/ 0 h 20"/>
                <a:gd name="T2" fmla="*/ 9 w 48"/>
                <a:gd name="T3" fmla="*/ 2 h 20"/>
                <a:gd name="T4" fmla="*/ 12 w 48"/>
                <a:gd name="T5" fmla="*/ 5 h 20"/>
                <a:gd name="T6" fmla="*/ 14 w 48"/>
                <a:gd name="T7" fmla="*/ 11 h 20"/>
                <a:gd name="T8" fmla="*/ 10 w 48"/>
                <a:gd name="T9" fmla="*/ 12 h 20"/>
                <a:gd name="T10" fmla="*/ 1 w 48"/>
                <a:gd name="T11" fmla="*/ 12 h 20"/>
                <a:gd name="T12" fmla="*/ 0 w 48"/>
                <a:gd name="T13" fmla="*/ 13 h 20"/>
                <a:gd name="T14" fmla="*/ 3 w 48"/>
                <a:gd name="T15" fmla="*/ 17 h 20"/>
                <a:gd name="T16" fmla="*/ 4 w 48"/>
                <a:gd name="T17" fmla="*/ 15 h 20"/>
                <a:gd name="T18" fmla="*/ 5 w 48"/>
                <a:gd name="T19" fmla="*/ 16 h 20"/>
                <a:gd name="T20" fmla="*/ 7 w 48"/>
                <a:gd name="T21" fmla="*/ 15 h 20"/>
                <a:gd name="T22" fmla="*/ 14 w 48"/>
                <a:gd name="T23" fmla="*/ 15 h 20"/>
                <a:gd name="T24" fmla="*/ 20 w 48"/>
                <a:gd name="T25" fmla="*/ 16 h 20"/>
                <a:gd name="T26" fmla="*/ 23 w 48"/>
                <a:gd name="T27" fmla="*/ 20 h 20"/>
                <a:gd name="T28" fmla="*/ 30 w 48"/>
                <a:gd name="T29" fmla="*/ 15 h 20"/>
                <a:gd name="T30" fmla="*/ 33 w 48"/>
                <a:gd name="T31" fmla="*/ 16 h 20"/>
                <a:gd name="T32" fmla="*/ 38 w 48"/>
                <a:gd name="T33" fmla="*/ 14 h 20"/>
                <a:gd name="T34" fmla="*/ 48 w 48"/>
                <a:gd name="T35" fmla="*/ 14 h 20"/>
                <a:gd name="T36" fmla="*/ 41 w 48"/>
                <a:gd name="T37" fmla="*/ 7 h 20"/>
                <a:gd name="T38" fmla="*/ 42 w 48"/>
                <a:gd name="T39" fmla="*/ 9 h 20"/>
                <a:gd name="T40" fmla="*/ 26 w 48"/>
                <a:gd name="T41" fmla="*/ 1 h 20"/>
                <a:gd name="T42" fmla="*/ 18 w 48"/>
                <a:gd name="T43" fmla="*/ 2 h 20"/>
                <a:gd name="T44" fmla="*/ 11 w 48"/>
                <a:gd name="T4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 h="20">
                  <a:moveTo>
                    <a:pt x="11" y="0"/>
                  </a:moveTo>
                  <a:cubicBezTo>
                    <a:pt x="10" y="0"/>
                    <a:pt x="9" y="1"/>
                    <a:pt x="9" y="2"/>
                  </a:cubicBezTo>
                  <a:cubicBezTo>
                    <a:pt x="9" y="4"/>
                    <a:pt x="11" y="5"/>
                    <a:pt x="12" y="5"/>
                  </a:cubicBezTo>
                  <a:cubicBezTo>
                    <a:pt x="12" y="8"/>
                    <a:pt x="13" y="10"/>
                    <a:pt x="14" y="11"/>
                  </a:cubicBezTo>
                  <a:cubicBezTo>
                    <a:pt x="13" y="12"/>
                    <a:pt x="12" y="12"/>
                    <a:pt x="10" y="12"/>
                  </a:cubicBezTo>
                  <a:cubicBezTo>
                    <a:pt x="8" y="12"/>
                    <a:pt x="6" y="12"/>
                    <a:pt x="1" y="12"/>
                  </a:cubicBezTo>
                  <a:cubicBezTo>
                    <a:pt x="1" y="12"/>
                    <a:pt x="1" y="13"/>
                    <a:pt x="0" y="13"/>
                  </a:cubicBezTo>
                  <a:cubicBezTo>
                    <a:pt x="0" y="15"/>
                    <a:pt x="2" y="17"/>
                    <a:pt x="3" y="17"/>
                  </a:cubicBezTo>
                  <a:cubicBezTo>
                    <a:pt x="3" y="17"/>
                    <a:pt x="4" y="16"/>
                    <a:pt x="4" y="15"/>
                  </a:cubicBezTo>
                  <a:cubicBezTo>
                    <a:pt x="4" y="15"/>
                    <a:pt x="4" y="16"/>
                    <a:pt x="5" y="16"/>
                  </a:cubicBezTo>
                  <a:cubicBezTo>
                    <a:pt x="5" y="16"/>
                    <a:pt x="6" y="15"/>
                    <a:pt x="7" y="15"/>
                  </a:cubicBezTo>
                  <a:cubicBezTo>
                    <a:pt x="9" y="15"/>
                    <a:pt x="11" y="15"/>
                    <a:pt x="14" y="15"/>
                  </a:cubicBezTo>
                  <a:cubicBezTo>
                    <a:pt x="16" y="15"/>
                    <a:pt x="19" y="15"/>
                    <a:pt x="20" y="16"/>
                  </a:cubicBezTo>
                  <a:cubicBezTo>
                    <a:pt x="21" y="17"/>
                    <a:pt x="21" y="20"/>
                    <a:pt x="23" y="20"/>
                  </a:cubicBezTo>
                  <a:cubicBezTo>
                    <a:pt x="26" y="20"/>
                    <a:pt x="26" y="15"/>
                    <a:pt x="30" y="15"/>
                  </a:cubicBezTo>
                  <a:cubicBezTo>
                    <a:pt x="31" y="15"/>
                    <a:pt x="31" y="16"/>
                    <a:pt x="33" y="16"/>
                  </a:cubicBezTo>
                  <a:cubicBezTo>
                    <a:pt x="35" y="16"/>
                    <a:pt x="36" y="15"/>
                    <a:pt x="38" y="14"/>
                  </a:cubicBezTo>
                  <a:cubicBezTo>
                    <a:pt x="48" y="14"/>
                    <a:pt x="48" y="14"/>
                    <a:pt x="48" y="14"/>
                  </a:cubicBezTo>
                  <a:cubicBezTo>
                    <a:pt x="46" y="11"/>
                    <a:pt x="44" y="10"/>
                    <a:pt x="41" y="7"/>
                  </a:cubicBezTo>
                  <a:cubicBezTo>
                    <a:pt x="42" y="9"/>
                    <a:pt x="42" y="9"/>
                    <a:pt x="42" y="9"/>
                  </a:cubicBezTo>
                  <a:cubicBezTo>
                    <a:pt x="37" y="6"/>
                    <a:pt x="35" y="1"/>
                    <a:pt x="26" y="1"/>
                  </a:cubicBezTo>
                  <a:cubicBezTo>
                    <a:pt x="23" y="1"/>
                    <a:pt x="21" y="2"/>
                    <a:pt x="18" y="2"/>
                  </a:cubicBezTo>
                  <a:cubicBezTo>
                    <a:pt x="15" y="2"/>
                    <a:pt x="13" y="0"/>
                    <a:pt x="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91" name="Freeform 100"/>
            <p:cNvSpPr/>
            <p:nvPr/>
          </p:nvSpPr>
          <p:spPr bwMode="auto">
            <a:xfrm>
              <a:off x="3886201" y="4284663"/>
              <a:ext cx="23813" cy="23813"/>
            </a:xfrm>
            <a:custGeom>
              <a:avLst/>
              <a:gdLst>
                <a:gd name="T0" fmla="*/ 6 w 6"/>
                <a:gd name="T1" fmla="*/ 0 h 6"/>
                <a:gd name="T2" fmla="*/ 3 w 6"/>
                <a:gd name="T3" fmla="*/ 0 h 6"/>
                <a:gd name="T4" fmla="*/ 0 w 6"/>
                <a:gd name="T5" fmla="*/ 6 h 6"/>
                <a:gd name="T6" fmla="*/ 0 w 6"/>
                <a:gd name="T7" fmla="*/ 6 h 6"/>
                <a:gd name="T8" fmla="*/ 2 w 6"/>
                <a:gd name="T9" fmla="*/ 6 h 6"/>
                <a:gd name="T10" fmla="*/ 6 w 6"/>
                <a:gd name="T11" fmla="*/ 2 h 6"/>
                <a:gd name="T12" fmla="*/ 6 w 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6" y="0"/>
                  </a:moveTo>
                  <a:cubicBezTo>
                    <a:pt x="5" y="0"/>
                    <a:pt x="4" y="0"/>
                    <a:pt x="3" y="0"/>
                  </a:cubicBezTo>
                  <a:cubicBezTo>
                    <a:pt x="1" y="0"/>
                    <a:pt x="0" y="3"/>
                    <a:pt x="0" y="6"/>
                  </a:cubicBezTo>
                  <a:cubicBezTo>
                    <a:pt x="0" y="6"/>
                    <a:pt x="0" y="6"/>
                    <a:pt x="0" y="6"/>
                  </a:cubicBezTo>
                  <a:cubicBezTo>
                    <a:pt x="1" y="6"/>
                    <a:pt x="2" y="6"/>
                    <a:pt x="2" y="6"/>
                  </a:cubicBezTo>
                  <a:cubicBezTo>
                    <a:pt x="4" y="6"/>
                    <a:pt x="5" y="3"/>
                    <a:pt x="6" y="2"/>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92" name="Freeform 101"/>
            <p:cNvSpPr/>
            <p:nvPr/>
          </p:nvSpPr>
          <p:spPr bwMode="auto">
            <a:xfrm>
              <a:off x="4216401" y="4608513"/>
              <a:ext cx="71438" cy="55563"/>
            </a:xfrm>
            <a:custGeom>
              <a:avLst/>
              <a:gdLst>
                <a:gd name="T0" fmla="*/ 7 w 19"/>
                <a:gd name="T1" fmla="*/ 0 h 15"/>
                <a:gd name="T2" fmla="*/ 6 w 19"/>
                <a:gd name="T3" fmla="*/ 0 h 15"/>
                <a:gd name="T4" fmla="*/ 0 w 19"/>
                <a:gd name="T5" fmla="*/ 7 h 15"/>
                <a:gd name="T6" fmla="*/ 12 w 19"/>
                <a:gd name="T7" fmla="*/ 15 h 15"/>
                <a:gd name="T8" fmla="*/ 19 w 19"/>
                <a:gd name="T9" fmla="*/ 6 h 15"/>
                <a:gd name="T10" fmla="*/ 17 w 19"/>
                <a:gd name="T11" fmla="*/ 3 h 15"/>
                <a:gd name="T12" fmla="*/ 14 w 19"/>
                <a:gd name="T13" fmla="*/ 4 h 15"/>
                <a:gd name="T14" fmla="*/ 13 w 19"/>
                <a:gd name="T15" fmla="*/ 2 h 15"/>
                <a:gd name="T16" fmla="*/ 7 w 19"/>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5">
                  <a:moveTo>
                    <a:pt x="7" y="0"/>
                  </a:moveTo>
                  <a:cubicBezTo>
                    <a:pt x="6" y="0"/>
                    <a:pt x="6" y="0"/>
                    <a:pt x="6" y="0"/>
                  </a:cubicBezTo>
                  <a:cubicBezTo>
                    <a:pt x="2" y="0"/>
                    <a:pt x="0" y="3"/>
                    <a:pt x="0" y="7"/>
                  </a:cubicBezTo>
                  <a:cubicBezTo>
                    <a:pt x="0" y="10"/>
                    <a:pt x="8" y="15"/>
                    <a:pt x="12" y="15"/>
                  </a:cubicBezTo>
                  <a:cubicBezTo>
                    <a:pt x="15" y="15"/>
                    <a:pt x="19" y="8"/>
                    <a:pt x="19" y="6"/>
                  </a:cubicBezTo>
                  <a:cubicBezTo>
                    <a:pt x="19" y="5"/>
                    <a:pt x="19" y="3"/>
                    <a:pt x="17" y="3"/>
                  </a:cubicBezTo>
                  <a:cubicBezTo>
                    <a:pt x="17" y="3"/>
                    <a:pt x="15" y="4"/>
                    <a:pt x="14" y="4"/>
                  </a:cubicBezTo>
                  <a:cubicBezTo>
                    <a:pt x="14" y="4"/>
                    <a:pt x="13" y="4"/>
                    <a:pt x="13" y="2"/>
                  </a:cubicBezTo>
                  <a:cubicBezTo>
                    <a:pt x="11" y="2"/>
                    <a:pt x="9" y="1"/>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93" name="Freeform 102"/>
            <p:cNvSpPr/>
            <p:nvPr/>
          </p:nvSpPr>
          <p:spPr bwMode="auto">
            <a:xfrm>
              <a:off x="3506788" y="5983288"/>
              <a:ext cx="26988" cy="60325"/>
            </a:xfrm>
            <a:custGeom>
              <a:avLst/>
              <a:gdLst>
                <a:gd name="T0" fmla="*/ 3 w 7"/>
                <a:gd name="T1" fmla="*/ 0 h 16"/>
                <a:gd name="T2" fmla="*/ 0 w 7"/>
                <a:gd name="T3" fmla="*/ 8 h 16"/>
                <a:gd name="T4" fmla="*/ 0 w 7"/>
                <a:gd name="T5" fmla="*/ 12 h 16"/>
                <a:gd name="T6" fmla="*/ 3 w 7"/>
                <a:gd name="T7" fmla="*/ 16 h 16"/>
                <a:gd name="T8" fmla="*/ 5 w 7"/>
                <a:gd name="T9" fmla="*/ 16 h 16"/>
                <a:gd name="T10" fmla="*/ 5 w 7"/>
                <a:gd name="T11" fmla="*/ 8 h 16"/>
                <a:gd name="T12" fmla="*/ 7 w 7"/>
                <a:gd name="T13" fmla="*/ 4 h 16"/>
                <a:gd name="T14" fmla="*/ 3 w 7"/>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6">
                  <a:moveTo>
                    <a:pt x="3" y="0"/>
                  </a:moveTo>
                  <a:cubicBezTo>
                    <a:pt x="1" y="0"/>
                    <a:pt x="0" y="8"/>
                    <a:pt x="0" y="8"/>
                  </a:cubicBezTo>
                  <a:cubicBezTo>
                    <a:pt x="0" y="8"/>
                    <a:pt x="0" y="11"/>
                    <a:pt x="0" y="12"/>
                  </a:cubicBezTo>
                  <a:cubicBezTo>
                    <a:pt x="0" y="13"/>
                    <a:pt x="1" y="16"/>
                    <a:pt x="3" y="16"/>
                  </a:cubicBezTo>
                  <a:cubicBezTo>
                    <a:pt x="5" y="16"/>
                    <a:pt x="5" y="16"/>
                    <a:pt x="5" y="16"/>
                  </a:cubicBezTo>
                  <a:cubicBezTo>
                    <a:pt x="5" y="8"/>
                    <a:pt x="5" y="8"/>
                    <a:pt x="5" y="8"/>
                  </a:cubicBezTo>
                  <a:cubicBezTo>
                    <a:pt x="6" y="7"/>
                    <a:pt x="7" y="6"/>
                    <a:pt x="7" y="4"/>
                  </a:cubicBezTo>
                  <a:cubicBezTo>
                    <a:pt x="7" y="2"/>
                    <a:pt x="6"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94" name="Freeform 103"/>
            <p:cNvSpPr/>
            <p:nvPr/>
          </p:nvSpPr>
          <p:spPr bwMode="auto">
            <a:xfrm>
              <a:off x="3286126" y="4232275"/>
              <a:ext cx="1419225" cy="2290763"/>
            </a:xfrm>
            <a:custGeom>
              <a:avLst/>
              <a:gdLst>
                <a:gd name="T0" fmla="*/ 46 w 378"/>
                <a:gd name="T1" fmla="*/ 18 h 610"/>
                <a:gd name="T2" fmla="*/ 37 w 378"/>
                <a:gd name="T3" fmla="*/ 33 h 610"/>
                <a:gd name="T4" fmla="*/ 27 w 378"/>
                <a:gd name="T5" fmla="*/ 39 h 610"/>
                <a:gd name="T6" fmla="*/ 32 w 378"/>
                <a:gd name="T7" fmla="*/ 65 h 610"/>
                <a:gd name="T8" fmla="*/ 32 w 378"/>
                <a:gd name="T9" fmla="*/ 66 h 610"/>
                <a:gd name="T10" fmla="*/ 10 w 378"/>
                <a:gd name="T11" fmla="*/ 96 h 610"/>
                <a:gd name="T12" fmla="*/ 12 w 378"/>
                <a:gd name="T13" fmla="*/ 123 h 610"/>
                <a:gd name="T14" fmla="*/ 12 w 378"/>
                <a:gd name="T15" fmla="*/ 158 h 610"/>
                <a:gd name="T16" fmla="*/ 35 w 378"/>
                <a:gd name="T17" fmla="*/ 202 h 610"/>
                <a:gd name="T18" fmla="*/ 68 w 378"/>
                <a:gd name="T19" fmla="*/ 239 h 610"/>
                <a:gd name="T20" fmla="*/ 90 w 378"/>
                <a:gd name="T21" fmla="*/ 296 h 610"/>
                <a:gd name="T22" fmla="*/ 82 w 378"/>
                <a:gd name="T23" fmla="*/ 349 h 610"/>
                <a:gd name="T24" fmla="*/ 74 w 378"/>
                <a:gd name="T25" fmla="*/ 404 h 610"/>
                <a:gd name="T26" fmla="*/ 68 w 378"/>
                <a:gd name="T27" fmla="*/ 442 h 610"/>
                <a:gd name="T28" fmla="*/ 70 w 378"/>
                <a:gd name="T29" fmla="*/ 463 h 610"/>
                <a:gd name="T30" fmla="*/ 64 w 378"/>
                <a:gd name="T31" fmla="*/ 509 h 610"/>
                <a:gd name="T32" fmla="*/ 53 w 378"/>
                <a:gd name="T33" fmla="*/ 510 h 610"/>
                <a:gd name="T34" fmla="*/ 55 w 378"/>
                <a:gd name="T35" fmla="*/ 557 h 610"/>
                <a:gd name="T36" fmla="*/ 58 w 378"/>
                <a:gd name="T37" fmla="*/ 580 h 610"/>
                <a:gd name="T38" fmla="*/ 83 w 378"/>
                <a:gd name="T39" fmla="*/ 594 h 610"/>
                <a:gd name="T40" fmla="*/ 113 w 378"/>
                <a:gd name="T41" fmla="*/ 608 h 610"/>
                <a:gd name="T42" fmla="*/ 134 w 378"/>
                <a:gd name="T43" fmla="*/ 602 h 610"/>
                <a:gd name="T44" fmla="*/ 105 w 378"/>
                <a:gd name="T45" fmla="*/ 551 h 610"/>
                <a:gd name="T46" fmla="*/ 115 w 378"/>
                <a:gd name="T47" fmla="*/ 507 h 610"/>
                <a:gd name="T48" fmla="*/ 135 w 378"/>
                <a:gd name="T49" fmla="*/ 472 h 610"/>
                <a:gd name="T50" fmla="*/ 139 w 378"/>
                <a:gd name="T51" fmla="*/ 470 h 610"/>
                <a:gd name="T52" fmla="*/ 155 w 378"/>
                <a:gd name="T53" fmla="*/ 456 h 610"/>
                <a:gd name="T54" fmla="*/ 167 w 378"/>
                <a:gd name="T55" fmla="*/ 436 h 610"/>
                <a:gd name="T56" fmla="*/ 200 w 378"/>
                <a:gd name="T57" fmla="*/ 422 h 610"/>
                <a:gd name="T58" fmla="*/ 187 w 378"/>
                <a:gd name="T59" fmla="*/ 394 h 610"/>
                <a:gd name="T60" fmla="*/ 235 w 378"/>
                <a:gd name="T61" fmla="*/ 377 h 610"/>
                <a:gd name="T62" fmla="*/ 266 w 378"/>
                <a:gd name="T63" fmla="*/ 338 h 610"/>
                <a:gd name="T64" fmla="*/ 296 w 378"/>
                <a:gd name="T65" fmla="*/ 295 h 610"/>
                <a:gd name="T66" fmla="*/ 326 w 378"/>
                <a:gd name="T67" fmla="*/ 282 h 610"/>
                <a:gd name="T68" fmla="*/ 342 w 378"/>
                <a:gd name="T69" fmla="*/ 245 h 610"/>
                <a:gd name="T70" fmla="*/ 355 w 378"/>
                <a:gd name="T71" fmla="*/ 200 h 610"/>
                <a:gd name="T72" fmla="*/ 368 w 378"/>
                <a:gd name="T73" fmla="*/ 142 h 610"/>
                <a:gd name="T74" fmla="*/ 345 w 378"/>
                <a:gd name="T75" fmla="*/ 128 h 610"/>
                <a:gd name="T76" fmla="*/ 302 w 378"/>
                <a:gd name="T77" fmla="*/ 123 h 610"/>
                <a:gd name="T78" fmla="*/ 275 w 378"/>
                <a:gd name="T79" fmla="*/ 106 h 610"/>
                <a:gd name="T80" fmla="*/ 252 w 378"/>
                <a:gd name="T81" fmla="*/ 116 h 610"/>
                <a:gd name="T82" fmla="*/ 251 w 378"/>
                <a:gd name="T83" fmla="*/ 84 h 610"/>
                <a:gd name="T84" fmla="*/ 229 w 378"/>
                <a:gd name="T85" fmla="*/ 57 h 610"/>
                <a:gd name="T86" fmla="*/ 186 w 378"/>
                <a:gd name="T87" fmla="*/ 44 h 610"/>
                <a:gd name="T88" fmla="*/ 151 w 378"/>
                <a:gd name="T89" fmla="*/ 17 h 610"/>
                <a:gd name="T90" fmla="*/ 147 w 378"/>
                <a:gd name="T91" fmla="*/ 13 h 610"/>
                <a:gd name="T92" fmla="*/ 110 w 378"/>
                <a:gd name="T93" fmla="*/ 15 h 610"/>
                <a:gd name="T94" fmla="*/ 95 w 378"/>
                <a:gd name="T95" fmla="*/ 9 h 610"/>
                <a:gd name="T96" fmla="*/ 82 w 378"/>
                <a:gd name="T97" fmla="*/ 27 h 610"/>
                <a:gd name="T98" fmla="*/ 80 w 378"/>
                <a:gd name="T99" fmla="*/ 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8" h="610">
                  <a:moveTo>
                    <a:pt x="80" y="0"/>
                  </a:moveTo>
                  <a:cubicBezTo>
                    <a:pt x="77" y="0"/>
                    <a:pt x="76" y="5"/>
                    <a:pt x="72" y="6"/>
                  </a:cubicBezTo>
                  <a:cubicBezTo>
                    <a:pt x="65" y="8"/>
                    <a:pt x="60" y="9"/>
                    <a:pt x="54" y="11"/>
                  </a:cubicBezTo>
                  <a:cubicBezTo>
                    <a:pt x="50" y="13"/>
                    <a:pt x="47" y="13"/>
                    <a:pt x="46" y="18"/>
                  </a:cubicBezTo>
                  <a:cubicBezTo>
                    <a:pt x="45" y="20"/>
                    <a:pt x="45" y="24"/>
                    <a:pt x="43" y="25"/>
                  </a:cubicBezTo>
                  <a:cubicBezTo>
                    <a:pt x="42" y="26"/>
                    <a:pt x="39" y="27"/>
                    <a:pt x="39" y="30"/>
                  </a:cubicBezTo>
                  <a:cubicBezTo>
                    <a:pt x="38" y="30"/>
                    <a:pt x="37" y="31"/>
                    <a:pt x="37" y="31"/>
                  </a:cubicBezTo>
                  <a:cubicBezTo>
                    <a:pt x="37" y="32"/>
                    <a:pt x="37" y="32"/>
                    <a:pt x="37" y="33"/>
                  </a:cubicBezTo>
                  <a:cubicBezTo>
                    <a:pt x="36" y="33"/>
                    <a:pt x="36" y="33"/>
                    <a:pt x="35" y="33"/>
                  </a:cubicBezTo>
                  <a:cubicBezTo>
                    <a:pt x="35" y="33"/>
                    <a:pt x="35" y="33"/>
                    <a:pt x="34" y="33"/>
                  </a:cubicBezTo>
                  <a:cubicBezTo>
                    <a:pt x="33" y="34"/>
                    <a:pt x="32" y="34"/>
                    <a:pt x="32" y="35"/>
                  </a:cubicBezTo>
                  <a:cubicBezTo>
                    <a:pt x="30" y="37"/>
                    <a:pt x="28" y="39"/>
                    <a:pt x="27" y="39"/>
                  </a:cubicBezTo>
                  <a:cubicBezTo>
                    <a:pt x="27" y="40"/>
                    <a:pt x="27" y="40"/>
                    <a:pt x="27" y="41"/>
                  </a:cubicBezTo>
                  <a:cubicBezTo>
                    <a:pt x="27" y="46"/>
                    <a:pt x="32" y="45"/>
                    <a:pt x="32" y="51"/>
                  </a:cubicBezTo>
                  <a:cubicBezTo>
                    <a:pt x="32" y="54"/>
                    <a:pt x="30" y="55"/>
                    <a:pt x="30" y="59"/>
                  </a:cubicBezTo>
                  <a:cubicBezTo>
                    <a:pt x="30" y="61"/>
                    <a:pt x="32" y="63"/>
                    <a:pt x="32" y="65"/>
                  </a:cubicBezTo>
                  <a:cubicBezTo>
                    <a:pt x="32" y="65"/>
                    <a:pt x="32" y="66"/>
                    <a:pt x="32" y="66"/>
                  </a:cubicBezTo>
                  <a:cubicBezTo>
                    <a:pt x="32" y="66"/>
                    <a:pt x="32" y="66"/>
                    <a:pt x="32" y="66"/>
                  </a:cubicBezTo>
                  <a:cubicBezTo>
                    <a:pt x="32" y="66"/>
                    <a:pt x="32" y="66"/>
                    <a:pt x="32" y="67"/>
                  </a:cubicBezTo>
                  <a:cubicBezTo>
                    <a:pt x="32" y="66"/>
                    <a:pt x="32" y="66"/>
                    <a:pt x="32" y="66"/>
                  </a:cubicBezTo>
                  <a:cubicBezTo>
                    <a:pt x="31" y="69"/>
                    <a:pt x="31" y="69"/>
                    <a:pt x="31" y="69"/>
                  </a:cubicBezTo>
                  <a:cubicBezTo>
                    <a:pt x="31" y="69"/>
                    <a:pt x="32" y="71"/>
                    <a:pt x="34" y="71"/>
                  </a:cubicBezTo>
                  <a:cubicBezTo>
                    <a:pt x="32" y="79"/>
                    <a:pt x="25" y="77"/>
                    <a:pt x="21" y="83"/>
                  </a:cubicBezTo>
                  <a:cubicBezTo>
                    <a:pt x="19" y="88"/>
                    <a:pt x="17" y="96"/>
                    <a:pt x="10" y="96"/>
                  </a:cubicBezTo>
                  <a:cubicBezTo>
                    <a:pt x="11" y="108"/>
                    <a:pt x="4" y="107"/>
                    <a:pt x="4" y="114"/>
                  </a:cubicBezTo>
                  <a:cubicBezTo>
                    <a:pt x="4" y="117"/>
                    <a:pt x="4" y="123"/>
                    <a:pt x="8" y="123"/>
                  </a:cubicBezTo>
                  <a:cubicBezTo>
                    <a:pt x="9" y="123"/>
                    <a:pt x="10" y="123"/>
                    <a:pt x="10" y="123"/>
                  </a:cubicBezTo>
                  <a:cubicBezTo>
                    <a:pt x="11" y="123"/>
                    <a:pt x="11" y="123"/>
                    <a:pt x="12" y="123"/>
                  </a:cubicBezTo>
                  <a:cubicBezTo>
                    <a:pt x="11" y="128"/>
                    <a:pt x="6" y="129"/>
                    <a:pt x="4" y="133"/>
                  </a:cubicBezTo>
                  <a:cubicBezTo>
                    <a:pt x="2" y="135"/>
                    <a:pt x="0" y="139"/>
                    <a:pt x="0" y="142"/>
                  </a:cubicBezTo>
                  <a:cubicBezTo>
                    <a:pt x="0" y="147"/>
                    <a:pt x="4" y="153"/>
                    <a:pt x="8" y="156"/>
                  </a:cubicBezTo>
                  <a:cubicBezTo>
                    <a:pt x="9" y="157"/>
                    <a:pt x="11" y="156"/>
                    <a:pt x="12" y="158"/>
                  </a:cubicBezTo>
                  <a:cubicBezTo>
                    <a:pt x="13" y="160"/>
                    <a:pt x="13" y="164"/>
                    <a:pt x="15" y="166"/>
                  </a:cubicBezTo>
                  <a:cubicBezTo>
                    <a:pt x="16" y="167"/>
                    <a:pt x="18" y="166"/>
                    <a:pt x="19" y="168"/>
                  </a:cubicBezTo>
                  <a:cubicBezTo>
                    <a:pt x="21" y="174"/>
                    <a:pt x="23" y="177"/>
                    <a:pt x="25" y="184"/>
                  </a:cubicBezTo>
                  <a:cubicBezTo>
                    <a:pt x="27" y="190"/>
                    <a:pt x="33" y="195"/>
                    <a:pt x="35" y="202"/>
                  </a:cubicBezTo>
                  <a:cubicBezTo>
                    <a:pt x="36" y="206"/>
                    <a:pt x="41" y="208"/>
                    <a:pt x="41" y="213"/>
                  </a:cubicBezTo>
                  <a:cubicBezTo>
                    <a:pt x="41" y="216"/>
                    <a:pt x="39" y="219"/>
                    <a:pt x="42" y="222"/>
                  </a:cubicBezTo>
                  <a:cubicBezTo>
                    <a:pt x="47" y="227"/>
                    <a:pt x="51" y="231"/>
                    <a:pt x="59" y="233"/>
                  </a:cubicBezTo>
                  <a:cubicBezTo>
                    <a:pt x="63" y="234"/>
                    <a:pt x="64" y="236"/>
                    <a:pt x="68" y="239"/>
                  </a:cubicBezTo>
                  <a:cubicBezTo>
                    <a:pt x="71" y="242"/>
                    <a:pt x="74" y="242"/>
                    <a:pt x="78" y="243"/>
                  </a:cubicBezTo>
                  <a:cubicBezTo>
                    <a:pt x="83" y="246"/>
                    <a:pt x="88" y="250"/>
                    <a:pt x="91" y="257"/>
                  </a:cubicBezTo>
                  <a:cubicBezTo>
                    <a:pt x="91" y="260"/>
                    <a:pt x="93" y="277"/>
                    <a:pt x="93" y="280"/>
                  </a:cubicBezTo>
                  <a:cubicBezTo>
                    <a:pt x="93" y="284"/>
                    <a:pt x="90" y="292"/>
                    <a:pt x="90" y="296"/>
                  </a:cubicBezTo>
                  <a:cubicBezTo>
                    <a:pt x="90" y="300"/>
                    <a:pt x="90" y="300"/>
                    <a:pt x="90" y="309"/>
                  </a:cubicBezTo>
                  <a:cubicBezTo>
                    <a:pt x="90" y="311"/>
                    <a:pt x="88" y="317"/>
                    <a:pt x="88" y="319"/>
                  </a:cubicBezTo>
                  <a:cubicBezTo>
                    <a:pt x="88" y="319"/>
                    <a:pt x="88" y="320"/>
                    <a:pt x="88" y="321"/>
                  </a:cubicBezTo>
                  <a:cubicBezTo>
                    <a:pt x="88" y="331"/>
                    <a:pt x="82" y="338"/>
                    <a:pt x="82" y="349"/>
                  </a:cubicBezTo>
                  <a:cubicBezTo>
                    <a:pt x="82" y="353"/>
                    <a:pt x="79" y="357"/>
                    <a:pt x="80" y="362"/>
                  </a:cubicBezTo>
                  <a:cubicBezTo>
                    <a:pt x="81" y="384"/>
                    <a:pt x="81" y="384"/>
                    <a:pt x="81" y="384"/>
                  </a:cubicBezTo>
                  <a:cubicBezTo>
                    <a:pt x="79" y="391"/>
                    <a:pt x="79" y="395"/>
                    <a:pt x="77" y="402"/>
                  </a:cubicBezTo>
                  <a:cubicBezTo>
                    <a:pt x="77" y="403"/>
                    <a:pt x="75" y="403"/>
                    <a:pt x="74" y="404"/>
                  </a:cubicBezTo>
                  <a:cubicBezTo>
                    <a:pt x="73" y="406"/>
                    <a:pt x="72" y="410"/>
                    <a:pt x="71" y="412"/>
                  </a:cubicBezTo>
                  <a:cubicBezTo>
                    <a:pt x="69" y="416"/>
                    <a:pt x="65" y="422"/>
                    <a:pt x="65" y="429"/>
                  </a:cubicBezTo>
                  <a:cubicBezTo>
                    <a:pt x="65" y="431"/>
                    <a:pt x="65" y="439"/>
                    <a:pt x="66" y="439"/>
                  </a:cubicBezTo>
                  <a:cubicBezTo>
                    <a:pt x="66" y="439"/>
                    <a:pt x="68" y="440"/>
                    <a:pt x="68" y="442"/>
                  </a:cubicBezTo>
                  <a:cubicBezTo>
                    <a:pt x="68" y="443"/>
                    <a:pt x="67" y="444"/>
                    <a:pt x="65" y="444"/>
                  </a:cubicBezTo>
                  <a:cubicBezTo>
                    <a:pt x="64" y="449"/>
                    <a:pt x="62" y="451"/>
                    <a:pt x="62" y="457"/>
                  </a:cubicBezTo>
                  <a:cubicBezTo>
                    <a:pt x="62" y="460"/>
                    <a:pt x="64" y="466"/>
                    <a:pt x="66" y="466"/>
                  </a:cubicBezTo>
                  <a:cubicBezTo>
                    <a:pt x="68" y="466"/>
                    <a:pt x="68" y="464"/>
                    <a:pt x="70" y="463"/>
                  </a:cubicBezTo>
                  <a:cubicBezTo>
                    <a:pt x="71" y="463"/>
                    <a:pt x="71" y="463"/>
                    <a:pt x="71" y="463"/>
                  </a:cubicBezTo>
                  <a:cubicBezTo>
                    <a:pt x="72" y="463"/>
                    <a:pt x="72" y="463"/>
                    <a:pt x="73" y="463"/>
                  </a:cubicBezTo>
                  <a:cubicBezTo>
                    <a:pt x="73" y="467"/>
                    <a:pt x="73" y="467"/>
                    <a:pt x="73" y="467"/>
                  </a:cubicBezTo>
                  <a:cubicBezTo>
                    <a:pt x="64" y="509"/>
                    <a:pt x="64" y="509"/>
                    <a:pt x="64" y="509"/>
                  </a:cubicBezTo>
                  <a:cubicBezTo>
                    <a:pt x="59" y="509"/>
                    <a:pt x="61" y="504"/>
                    <a:pt x="56" y="504"/>
                  </a:cubicBezTo>
                  <a:cubicBezTo>
                    <a:pt x="55" y="504"/>
                    <a:pt x="54" y="506"/>
                    <a:pt x="54" y="507"/>
                  </a:cubicBezTo>
                  <a:cubicBezTo>
                    <a:pt x="53" y="507"/>
                    <a:pt x="53" y="507"/>
                    <a:pt x="53" y="507"/>
                  </a:cubicBezTo>
                  <a:cubicBezTo>
                    <a:pt x="53" y="510"/>
                    <a:pt x="53" y="510"/>
                    <a:pt x="53" y="510"/>
                  </a:cubicBezTo>
                  <a:cubicBezTo>
                    <a:pt x="54" y="513"/>
                    <a:pt x="57" y="518"/>
                    <a:pt x="57" y="520"/>
                  </a:cubicBezTo>
                  <a:cubicBezTo>
                    <a:pt x="57" y="525"/>
                    <a:pt x="51" y="527"/>
                    <a:pt x="51" y="532"/>
                  </a:cubicBezTo>
                  <a:cubicBezTo>
                    <a:pt x="51" y="537"/>
                    <a:pt x="55" y="547"/>
                    <a:pt x="55" y="553"/>
                  </a:cubicBezTo>
                  <a:cubicBezTo>
                    <a:pt x="55" y="554"/>
                    <a:pt x="55" y="555"/>
                    <a:pt x="55" y="557"/>
                  </a:cubicBezTo>
                  <a:cubicBezTo>
                    <a:pt x="55" y="563"/>
                    <a:pt x="63" y="562"/>
                    <a:pt x="63" y="569"/>
                  </a:cubicBezTo>
                  <a:cubicBezTo>
                    <a:pt x="63" y="570"/>
                    <a:pt x="62" y="572"/>
                    <a:pt x="61" y="573"/>
                  </a:cubicBezTo>
                  <a:cubicBezTo>
                    <a:pt x="62" y="574"/>
                    <a:pt x="62" y="575"/>
                    <a:pt x="63" y="575"/>
                  </a:cubicBezTo>
                  <a:cubicBezTo>
                    <a:pt x="63" y="577"/>
                    <a:pt x="58" y="577"/>
                    <a:pt x="58" y="580"/>
                  </a:cubicBezTo>
                  <a:cubicBezTo>
                    <a:pt x="58" y="580"/>
                    <a:pt x="59" y="582"/>
                    <a:pt x="60" y="583"/>
                  </a:cubicBezTo>
                  <a:cubicBezTo>
                    <a:pt x="64" y="586"/>
                    <a:pt x="66" y="590"/>
                    <a:pt x="74" y="590"/>
                  </a:cubicBezTo>
                  <a:cubicBezTo>
                    <a:pt x="74" y="592"/>
                    <a:pt x="75" y="594"/>
                    <a:pt x="77" y="594"/>
                  </a:cubicBezTo>
                  <a:cubicBezTo>
                    <a:pt x="79" y="594"/>
                    <a:pt x="80" y="594"/>
                    <a:pt x="83" y="594"/>
                  </a:cubicBezTo>
                  <a:cubicBezTo>
                    <a:pt x="83" y="599"/>
                    <a:pt x="89" y="599"/>
                    <a:pt x="93" y="600"/>
                  </a:cubicBezTo>
                  <a:cubicBezTo>
                    <a:pt x="98" y="602"/>
                    <a:pt x="95" y="610"/>
                    <a:pt x="102" y="610"/>
                  </a:cubicBezTo>
                  <a:cubicBezTo>
                    <a:pt x="105" y="610"/>
                    <a:pt x="107" y="610"/>
                    <a:pt x="110" y="610"/>
                  </a:cubicBezTo>
                  <a:cubicBezTo>
                    <a:pt x="111" y="610"/>
                    <a:pt x="112" y="608"/>
                    <a:pt x="113" y="608"/>
                  </a:cubicBezTo>
                  <a:cubicBezTo>
                    <a:pt x="114" y="608"/>
                    <a:pt x="114" y="608"/>
                    <a:pt x="116" y="608"/>
                  </a:cubicBezTo>
                  <a:cubicBezTo>
                    <a:pt x="118" y="608"/>
                    <a:pt x="126" y="603"/>
                    <a:pt x="130" y="603"/>
                  </a:cubicBezTo>
                  <a:cubicBezTo>
                    <a:pt x="131" y="603"/>
                    <a:pt x="132" y="603"/>
                    <a:pt x="132" y="603"/>
                  </a:cubicBezTo>
                  <a:cubicBezTo>
                    <a:pt x="133" y="603"/>
                    <a:pt x="134" y="603"/>
                    <a:pt x="134" y="602"/>
                  </a:cubicBezTo>
                  <a:cubicBezTo>
                    <a:pt x="127" y="598"/>
                    <a:pt x="119" y="596"/>
                    <a:pt x="113" y="590"/>
                  </a:cubicBezTo>
                  <a:cubicBezTo>
                    <a:pt x="109" y="586"/>
                    <a:pt x="109" y="573"/>
                    <a:pt x="104" y="570"/>
                  </a:cubicBezTo>
                  <a:cubicBezTo>
                    <a:pt x="103" y="570"/>
                    <a:pt x="100" y="566"/>
                    <a:pt x="100" y="563"/>
                  </a:cubicBezTo>
                  <a:cubicBezTo>
                    <a:pt x="100" y="558"/>
                    <a:pt x="101" y="554"/>
                    <a:pt x="105" y="551"/>
                  </a:cubicBezTo>
                  <a:cubicBezTo>
                    <a:pt x="107" y="548"/>
                    <a:pt x="112" y="550"/>
                    <a:pt x="114" y="546"/>
                  </a:cubicBezTo>
                  <a:cubicBezTo>
                    <a:pt x="116" y="542"/>
                    <a:pt x="115" y="538"/>
                    <a:pt x="117" y="536"/>
                  </a:cubicBezTo>
                  <a:cubicBezTo>
                    <a:pt x="121" y="532"/>
                    <a:pt x="128" y="531"/>
                    <a:pt x="128" y="523"/>
                  </a:cubicBezTo>
                  <a:cubicBezTo>
                    <a:pt x="128" y="515"/>
                    <a:pt x="115" y="519"/>
                    <a:pt x="115" y="507"/>
                  </a:cubicBezTo>
                  <a:cubicBezTo>
                    <a:pt x="115" y="503"/>
                    <a:pt x="119" y="499"/>
                    <a:pt x="124" y="497"/>
                  </a:cubicBezTo>
                  <a:cubicBezTo>
                    <a:pt x="126" y="497"/>
                    <a:pt x="131" y="497"/>
                    <a:pt x="132" y="494"/>
                  </a:cubicBezTo>
                  <a:cubicBezTo>
                    <a:pt x="133" y="487"/>
                    <a:pt x="133" y="482"/>
                    <a:pt x="138" y="476"/>
                  </a:cubicBezTo>
                  <a:cubicBezTo>
                    <a:pt x="137" y="476"/>
                    <a:pt x="135" y="475"/>
                    <a:pt x="135" y="472"/>
                  </a:cubicBezTo>
                  <a:cubicBezTo>
                    <a:pt x="138" y="472"/>
                    <a:pt x="139" y="475"/>
                    <a:pt x="143" y="475"/>
                  </a:cubicBezTo>
                  <a:cubicBezTo>
                    <a:pt x="143" y="475"/>
                    <a:pt x="145" y="473"/>
                    <a:pt x="145" y="471"/>
                  </a:cubicBezTo>
                  <a:cubicBezTo>
                    <a:pt x="145" y="470"/>
                    <a:pt x="144" y="469"/>
                    <a:pt x="143" y="468"/>
                  </a:cubicBezTo>
                  <a:cubicBezTo>
                    <a:pt x="142" y="468"/>
                    <a:pt x="140" y="470"/>
                    <a:pt x="139" y="470"/>
                  </a:cubicBezTo>
                  <a:cubicBezTo>
                    <a:pt x="136" y="470"/>
                    <a:pt x="133" y="463"/>
                    <a:pt x="133" y="459"/>
                  </a:cubicBezTo>
                  <a:cubicBezTo>
                    <a:pt x="133" y="457"/>
                    <a:pt x="134" y="455"/>
                    <a:pt x="136" y="455"/>
                  </a:cubicBezTo>
                  <a:cubicBezTo>
                    <a:pt x="141" y="455"/>
                    <a:pt x="143" y="459"/>
                    <a:pt x="149" y="459"/>
                  </a:cubicBezTo>
                  <a:cubicBezTo>
                    <a:pt x="151" y="459"/>
                    <a:pt x="155" y="457"/>
                    <a:pt x="155" y="456"/>
                  </a:cubicBezTo>
                  <a:cubicBezTo>
                    <a:pt x="155" y="455"/>
                    <a:pt x="155" y="454"/>
                    <a:pt x="155" y="453"/>
                  </a:cubicBezTo>
                  <a:cubicBezTo>
                    <a:pt x="157" y="449"/>
                    <a:pt x="154" y="441"/>
                    <a:pt x="158" y="437"/>
                  </a:cubicBezTo>
                  <a:cubicBezTo>
                    <a:pt x="159" y="436"/>
                    <a:pt x="160" y="436"/>
                    <a:pt x="162" y="436"/>
                  </a:cubicBezTo>
                  <a:cubicBezTo>
                    <a:pt x="163" y="436"/>
                    <a:pt x="165" y="436"/>
                    <a:pt x="167" y="436"/>
                  </a:cubicBezTo>
                  <a:cubicBezTo>
                    <a:pt x="168" y="436"/>
                    <a:pt x="170" y="436"/>
                    <a:pt x="171" y="436"/>
                  </a:cubicBezTo>
                  <a:cubicBezTo>
                    <a:pt x="172" y="436"/>
                    <a:pt x="174" y="436"/>
                    <a:pt x="174" y="436"/>
                  </a:cubicBezTo>
                  <a:cubicBezTo>
                    <a:pt x="181" y="434"/>
                    <a:pt x="187" y="435"/>
                    <a:pt x="192" y="430"/>
                  </a:cubicBezTo>
                  <a:cubicBezTo>
                    <a:pt x="195" y="428"/>
                    <a:pt x="197" y="426"/>
                    <a:pt x="200" y="422"/>
                  </a:cubicBezTo>
                  <a:cubicBezTo>
                    <a:pt x="201" y="419"/>
                    <a:pt x="201" y="418"/>
                    <a:pt x="201" y="414"/>
                  </a:cubicBezTo>
                  <a:cubicBezTo>
                    <a:pt x="201" y="411"/>
                    <a:pt x="196" y="411"/>
                    <a:pt x="196" y="408"/>
                  </a:cubicBezTo>
                  <a:cubicBezTo>
                    <a:pt x="194" y="404"/>
                    <a:pt x="194" y="401"/>
                    <a:pt x="192" y="399"/>
                  </a:cubicBezTo>
                  <a:cubicBezTo>
                    <a:pt x="191" y="398"/>
                    <a:pt x="187" y="397"/>
                    <a:pt x="187" y="394"/>
                  </a:cubicBezTo>
                  <a:cubicBezTo>
                    <a:pt x="187" y="393"/>
                    <a:pt x="188" y="393"/>
                    <a:pt x="189" y="393"/>
                  </a:cubicBezTo>
                  <a:cubicBezTo>
                    <a:pt x="194" y="393"/>
                    <a:pt x="197" y="396"/>
                    <a:pt x="201" y="396"/>
                  </a:cubicBezTo>
                  <a:cubicBezTo>
                    <a:pt x="203" y="396"/>
                    <a:pt x="210" y="399"/>
                    <a:pt x="214" y="399"/>
                  </a:cubicBezTo>
                  <a:cubicBezTo>
                    <a:pt x="227" y="399"/>
                    <a:pt x="229" y="385"/>
                    <a:pt x="235" y="377"/>
                  </a:cubicBezTo>
                  <a:cubicBezTo>
                    <a:pt x="240" y="369"/>
                    <a:pt x="246" y="368"/>
                    <a:pt x="251" y="361"/>
                  </a:cubicBezTo>
                  <a:cubicBezTo>
                    <a:pt x="253" y="357"/>
                    <a:pt x="253" y="355"/>
                    <a:pt x="255" y="351"/>
                  </a:cubicBezTo>
                  <a:cubicBezTo>
                    <a:pt x="255" y="352"/>
                    <a:pt x="255" y="352"/>
                    <a:pt x="255" y="352"/>
                  </a:cubicBezTo>
                  <a:cubicBezTo>
                    <a:pt x="258" y="346"/>
                    <a:pt x="260" y="341"/>
                    <a:pt x="266" y="338"/>
                  </a:cubicBezTo>
                  <a:cubicBezTo>
                    <a:pt x="266" y="325"/>
                    <a:pt x="266" y="325"/>
                    <a:pt x="266" y="325"/>
                  </a:cubicBezTo>
                  <a:cubicBezTo>
                    <a:pt x="266" y="319"/>
                    <a:pt x="265" y="315"/>
                    <a:pt x="269" y="311"/>
                  </a:cubicBezTo>
                  <a:cubicBezTo>
                    <a:pt x="271" y="309"/>
                    <a:pt x="275" y="309"/>
                    <a:pt x="277" y="306"/>
                  </a:cubicBezTo>
                  <a:cubicBezTo>
                    <a:pt x="283" y="298"/>
                    <a:pt x="290" y="302"/>
                    <a:pt x="296" y="295"/>
                  </a:cubicBezTo>
                  <a:cubicBezTo>
                    <a:pt x="297" y="294"/>
                    <a:pt x="298" y="292"/>
                    <a:pt x="299" y="292"/>
                  </a:cubicBezTo>
                  <a:cubicBezTo>
                    <a:pt x="303" y="290"/>
                    <a:pt x="306" y="290"/>
                    <a:pt x="310" y="290"/>
                  </a:cubicBezTo>
                  <a:cubicBezTo>
                    <a:pt x="311" y="290"/>
                    <a:pt x="312" y="290"/>
                    <a:pt x="313" y="290"/>
                  </a:cubicBezTo>
                  <a:cubicBezTo>
                    <a:pt x="318" y="290"/>
                    <a:pt x="324" y="286"/>
                    <a:pt x="326" y="282"/>
                  </a:cubicBezTo>
                  <a:cubicBezTo>
                    <a:pt x="326" y="281"/>
                    <a:pt x="326" y="278"/>
                    <a:pt x="327" y="276"/>
                  </a:cubicBezTo>
                  <a:cubicBezTo>
                    <a:pt x="331" y="271"/>
                    <a:pt x="333" y="268"/>
                    <a:pt x="337" y="261"/>
                  </a:cubicBezTo>
                  <a:cubicBezTo>
                    <a:pt x="338" y="260"/>
                    <a:pt x="339" y="254"/>
                    <a:pt x="339" y="251"/>
                  </a:cubicBezTo>
                  <a:cubicBezTo>
                    <a:pt x="339" y="249"/>
                    <a:pt x="341" y="246"/>
                    <a:pt x="342" y="245"/>
                  </a:cubicBezTo>
                  <a:cubicBezTo>
                    <a:pt x="343" y="244"/>
                    <a:pt x="344" y="243"/>
                    <a:pt x="344" y="242"/>
                  </a:cubicBezTo>
                  <a:cubicBezTo>
                    <a:pt x="344" y="238"/>
                    <a:pt x="346" y="233"/>
                    <a:pt x="346" y="228"/>
                  </a:cubicBezTo>
                  <a:cubicBezTo>
                    <a:pt x="346" y="221"/>
                    <a:pt x="341" y="212"/>
                    <a:pt x="346" y="208"/>
                  </a:cubicBezTo>
                  <a:cubicBezTo>
                    <a:pt x="349" y="205"/>
                    <a:pt x="352" y="204"/>
                    <a:pt x="355" y="200"/>
                  </a:cubicBezTo>
                  <a:cubicBezTo>
                    <a:pt x="356" y="197"/>
                    <a:pt x="357" y="197"/>
                    <a:pt x="359" y="194"/>
                  </a:cubicBezTo>
                  <a:cubicBezTo>
                    <a:pt x="367" y="183"/>
                    <a:pt x="378" y="177"/>
                    <a:pt x="378" y="156"/>
                  </a:cubicBezTo>
                  <a:cubicBezTo>
                    <a:pt x="378" y="150"/>
                    <a:pt x="377" y="144"/>
                    <a:pt x="371" y="142"/>
                  </a:cubicBezTo>
                  <a:cubicBezTo>
                    <a:pt x="370" y="142"/>
                    <a:pt x="369" y="142"/>
                    <a:pt x="368" y="142"/>
                  </a:cubicBezTo>
                  <a:cubicBezTo>
                    <a:pt x="368" y="142"/>
                    <a:pt x="367" y="142"/>
                    <a:pt x="366" y="142"/>
                  </a:cubicBezTo>
                  <a:cubicBezTo>
                    <a:pt x="365" y="142"/>
                    <a:pt x="365" y="142"/>
                    <a:pt x="364" y="142"/>
                  </a:cubicBezTo>
                  <a:cubicBezTo>
                    <a:pt x="363" y="142"/>
                    <a:pt x="362" y="142"/>
                    <a:pt x="361" y="142"/>
                  </a:cubicBezTo>
                  <a:cubicBezTo>
                    <a:pt x="356" y="140"/>
                    <a:pt x="347" y="132"/>
                    <a:pt x="345" y="128"/>
                  </a:cubicBezTo>
                  <a:cubicBezTo>
                    <a:pt x="342" y="127"/>
                    <a:pt x="337" y="125"/>
                    <a:pt x="331" y="123"/>
                  </a:cubicBezTo>
                  <a:cubicBezTo>
                    <a:pt x="321" y="125"/>
                    <a:pt x="321" y="125"/>
                    <a:pt x="321" y="125"/>
                  </a:cubicBezTo>
                  <a:cubicBezTo>
                    <a:pt x="315" y="125"/>
                    <a:pt x="314" y="120"/>
                    <a:pt x="308" y="120"/>
                  </a:cubicBezTo>
                  <a:cubicBezTo>
                    <a:pt x="305" y="120"/>
                    <a:pt x="304" y="122"/>
                    <a:pt x="302" y="123"/>
                  </a:cubicBezTo>
                  <a:cubicBezTo>
                    <a:pt x="300" y="123"/>
                    <a:pt x="300" y="123"/>
                    <a:pt x="300" y="123"/>
                  </a:cubicBezTo>
                  <a:cubicBezTo>
                    <a:pt x="300" y="121"/>
                    <a:pt x="300" y="119"/>
                    <a:pt x="299" y="116"/>
                  </a:cubicBezTo>
                  <a:cubicBezTo>
                    <a:pt x="298" y="114"/>
                    <a:pt x="296" y="115"/>
                    <a:pt x="294" y="113"/>
                  </a:cubicBezTo>
                  <a:cubicBezTo>
                    <a:pt x="290" y="111"/>
                    <a:pt x="280" y="106"/>
                    <a:pt x="275" y="106"/>
                  </a:cubicBezTo>
                  <a:cubicBezTo>
                    <a:pt x="270" y="106"/>
                    <a:pt x="267" y="112"/>
                    <a:pt x="264" y="116"/>
                  </a:cubicBezTo>
                  <a:cubicBezTo>
                    <a:pt x="263" y="117"/>
                    <a:pt x="262" y="119"/>
                    <a:pt x="261" y="119"/>
                  </a:cubicBezTo>
                  <a:cubicBezTo>
                    <a:pt x="260" y="119"/>
                    <a:pt x="259" y="117"/>
                    <a:pt x="259" y="116"/>
                  </a:cubicBezTo>
                  <a:cubicBezTo>
                    <a:pt x="252" y="116"/>
                    <a:pt x="252" y="116"/>
                    <a:pt x="252" y="116"/>
                  </a:cubicBezTo>
                  <a:cubicBezTo>
                    <a:pt x="252" y="114"/>
                    <a:pt x="250" y="111"/>
                    <a:pt x="248" y="110"/>
                  </a:cubicBezTo>
                  <a:cubicBezTo>
                    <a:pt x="246" y="109"/>
                    <a:pt x="244" y="110"/>
                    <a:pt x="244" y="107"/>
                  </a:cubicBezTo>
                  <a:cubicBezTo>
                    <a:pt x="244" y="98"/>
                    <a:pt x="252" y="95"/>
                    <a:pt x="256" y="90"/>
                  </a:cubicBezTo>
                  <a:cubicBezTo>
                    <a:pt x="256" y="87"/>
                    <a:pt x="253" y="87"/>
                    <a:pt x="251" y="84"/>
                  </a:cubicBezTo>
                  <a:cubicBezTo>
                    <a:pt x="250" y="81"/>
                    <a:pt x="246" y="72"/>
                    <a:pt x="246" y="68"/>
                  </a:cubicBezTo>
                  <a:cubicBezTo>
                    <a:pt x="241" y="67"/>
                    <a:pt x="235" y="58"/>
                    <a:pt x="231" y="58"/>
                  </a:cubicBezTo>
                  <a:cubicBezTo>
                    <a:pt x="230" y="58"/>
                    <a:pt x="230" y="58"/>
                    <a:pt x="229" y="58"/>
                  </a:cubicBezTo>
                  <a:cubicBezTo>
                    <a:pt x="229" y="57"/>
                    <a:pt x="229" y="57"/>
                    <a:pt x="229" y="57"/>
                  </a:cubicBezTo>
                  <a:cubicBezTo>
                    <a:pt x="226" y="57"/>
                    <a:pt x="222" y="55"/>
                    <a:pt x="220" y="54"/>
                  </a:cubicBezTo>
                  <a:cubicBezTo>
                    <a:pt x="212" y="54"/>
                    <a:pt x="212" y="54"/>
                    <a:pt x="212" y="54"/>
                  </a:cubicBezTo>
                  <a:cubicBezTo>
                    <a:pt x="205" y="53"/>
                    <a:pt x="193" y="54"/>
                    <a:pt x="191" y="46"/>
                  </a:cubicBezTo>
                  <a:cubicBezTo>
                    <a:pt x="189" y="46"/>
                    <a:pt x="187" y="45"/>
                    <a:pt x="186" y="44"/>
                  </a:cubicBezTo>
                  <a:cubicBezTo>
                    <a:pt x="183" y="37"/>
                    <a:pt x="180" y="38"/>
                    <a:pt x="175" y="32"/>
                  </a:cubicBezTo>
                  <a:cubicBezTo>
                    <a:pt x="167" y="32"/>
                    <a:pt x="167" y="32"/>
                    <a:pt x="167" y="32"/>
                  </a:cubicBezTo>
                  <a:cubicBezTo>
                    <a:pt x="166" y="28"/>
                    <a:pt x="167" y="24"/>
                    <a:pt x="163" y="23"/>
                  </a:cubicBezTo>
                  <a:cubicBezTo>
                    <a:pt x="159" y="22"/>
                    <a:pt x="153" y="21"/>
                    <a:pt x="151" y="17"/>
                  </a:cubicBezTo>
                  <a:cubicBezTo>
                    <a:pt x="151" y="15"/>
                    <a:pt x="151" y="15"/>
                    <a:pt x="151" y="15"/>
                  </a:cubicBezTo>
                  <a:cubicBezTo>
                    <a:pt x="151" y="15"/>
                    <a:pt x="152" y="15"/>
                    <a:pt x="152" y="15"/>
                  </a:cubicBezTo>
                  <a:cubicBezTo>
                    <a:pt x="153" y="15"/>
                    <a:pt x="154" y="15"/>
                    <a:pt x="155" y="14"/>
                  </a:cubicBezTo>
                  <a:cubicBezTo>
                    <a:pt x="155" y="14"/>
                    <a:pt x="150" y="13"/>
                    <a:pt x="147" y="13"/>
                  </a:cubicBezTo>
                  <a:cubicBezTo>
                    <a:pt x="146" y="14"/>
                    <a:pt x="140" y="14"/>
                    <a:pt x="140" y="15"/>
                  </a:cubicBezTo>
                  <a:cubicBezTo>
                    <a:pt x="138" y="18"/>
                    <a:pt x="136" y="18"/>
                    <a:pt x="131" y="19"/>
                  </a:cubicBezTo>
                  <a:cubicBezTo>
                    <a:pt x="129" y="19"/>
                    <a:pt x="126" y="18"/>
                    <a:pt x="126" y="15"/>
                  </a:cubicBezTo>
                  <a:cubicBezTo>
                    <a:pt x="123" y="15"/>
                    <a:pt x="115" y="15"/>
                    <a:pt x="110" y="15"/>
                  </a:cubicBezTo>
                  <a:cubicBezTo>
                    <a:pt x="108" y="15"/>
                    <a:pt x="107" y="13"/>
                    <a:pt x="107" y="10"/>
                  </a:cubicBezTo>
                  <a:cubicBezTo>
                    <a:pt x="103" y="9"/>
                    <a:pt x="96" y="8"/>
                    <a:pt x="95" y="3"/>
                  </a:cubicBezTo>
                  <a:cubicBezTo>
                    <a:pt x="90" y="3"/>
                    <a:pt x="90" y="3"/>
                    <a:pt x="90" y="3"/>
                  </a:cubicBezTo>
                  <a:cubicBezTo>
                    <a:pt x="90" y="7"/>
                    <a:pt x="94" y="5"/>
                    <a:pt x="95" y="9"/>
                  </a:cubicBezTo>
                  <a:cubicBezTo>
                    <a:pt x="89" y="9"/>
                    <a:pt x="89" y="9"/>
                    <a:pt x="89" y="9"/>
                  </a:cubicBezTo>
                  <a:cubicBezTo>
                    <a:pt x="86" y="10"/>
                    <a:pt x="81" y="10"/>
                    <a:pt x="81" y="14"/>
                  </a:cubicBezTo>
                  <a:cubicBezTo>
                    <a:pt x="81" y="17"/>
                    <a:pt x="85" y="19"/>
                    <a:pt x="85" y="23"/>
                  </a:cubicBezTo>
                  <a:cubicBezTo>
                    <a:pt x="85" y="24"/>
                    <a:pt x="83" y="27"/>
                    <a:pt x="82" y="27"/>
                  </a:cubicBezTo>
                  <a:cubicBezTo>
                    <a:pt x="79" y="27"/>
                    <a:pt x="77" y="22"/>
                    <a:pt x="77" y="19"/>
                  </a:cubicBezTo>
                  <a:cubicBezTo>
                    <a:pt x="77" y="16"/>
                    <a:pt x="79" y="11"/>
                    <a:pt x="80" y="7"/>
                  </a:cubicBezTo>
                  <a:cubicBezTo>
                    <a:pt x="81" y="7"/>
                    <a:pt x="83" y="6"/>
                    <a:pt x="83" y="4"/>
                  </a:cubicBezTo>
                  <a:cubicBezTo>
                    <a:pt x="83" y="3"/>
                    <a:pt x="82" y="0"/>
                    <a:pt x="8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95" name="Freeform 104"/>
            <p:cNvSpPr/>
            <p:nvPr/>
          </p:nvSpPr>
          <p:spPr bwMode="auto">
            <a:xfrm>
              <a:off x="3371851" y="3833813"/>
              <a:ext cx="19050" cy="19050"/>
            </a:xfrm>
            <a:custGeom>
              <a:avLst/>
              <a:gdLst>
                <a:gd name="T0" fmla="*/ 2 w 5"/>
                <a:gd name="T1" fmla="*/ 0 h 5"/>
                <a:gd name="T2" fmla="*/ 0 w 5"/>
                <a:gd name="T3" fmla="*/ 0 h 5"/>
                <a:gd name="T4" fmla="*/ 3 w 5"/>
                <a:gd name="T5" fmla="*/ 5 h 5"/>
                <a:gd name="T6" fmla="*/ 5 w 5"/>
                <a:gd name="T7" fmla="*/ 4 h 5"/>
                <a:gd name="T8" fmla="*/ 2 w 5"/>
                <a:gd name="T9" fmla="*/ 0 h 5"/>
              </a:gdLst>
              <a:ahLst/>
              <a:cxnLst>
                <a:cxn ang="0">
                  <a:pos x="T0" y="T1"/>
                </a:cxn>
                <a:cxn ang="0">
                  <a:pos x="T2" y="T3"/>
                </a:cxn>
                <a:cxn ang="0">
                  <a:pos x="T4" y="T5"/>
                </a:cxn>
                <a:cxn ang="0">
                  <a:pos x="T6" y="T7"/>
                </a:cxn>
                <a:cxn ang="0">
                  <a:pos x="T8" y="T9"/>
                </a:cxn>
              </a:cxnLst>
              <a:rect l="0" t="0" r="r" b="b"/>
              <a:pathLst>
                <a:path w="5" h="5">
                  <a:moveTo>
                    <a:pt x="2" y="0"/>
                  </a:moveTo>
                  <a:cubicBezTo>
                    <a:pt x="0" y="0"/>
                    <a:pt x="0" y="0"/>
                    <a:pt x="0" y="0"/>
                  </a:cubicBezTo>
                  <a:cubicBezTo>
                    <a:pt x="0" y="2"/>
                    <a:pt x="0" y="5"/>
                    <a:pt x="3" y="5"/>
                  </a:cubicBezTo>
                  <a:cubicBezTo>
                    <a:pt x="4" y="5"/>
                    <a:pt x="5" y="4"/>
                    <a:pt x="5" y="4"/>
                  </a:cubicBezTo>
                  <a:cubicBezTo>
                    <a:pt x="5" y="2"/>
                    <a:pt x="4"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96" name="Freeform 105"/>
            <p:cNvSpPr/>
            <p:nvPr/>
          </p:nvSpPr>
          <p:spPr bwMode="auto">
            <a:xfrm>
              <a:off x="3357563" y="3770313"/>
              <a:ext cx="30163" cy="11113"/>
            </a:xfrm>
            <a:custGeom>
              <a:avLst/>
              <a:gdLst>
                <a:gd name="T0" fmla="*/ 4 w 8"/>
                <a:gd name="T1" fmla="*/ 0 h 3"/>
                <a:gd name="T2" fmla="*/ 0 w 8"/>
                <a:gd name="T3" fmla="*/ 3 h 3"/>
                <a:gd name="T4" fmla="*/ 5 w 8"/>
                <a:gd name="T5" fmla="*/ 3 h 3"/>
                <a:gd name="T6" fmla="*/ 8 w 8"/>
                <a:gd name="T7" fmla="*/ 3 h 3"/>
                <a:gd name="T8" fmla="*/ 4 w 8"/>
                <a:gd name="T9" fmla="*/ 0 h 3"/>
              </a:gdLst>
              <a:ahLst/>
              <a:cxnLst>
                <a:cxn ang="0">
                  <a:pos x="T0" y="T1"/>
                </a:cxn>
                <a:cxn ang="0">
                  <a:pos x="T2" y="T3"/>
                </a:cxn>
                <a:cxn ang="0">
                  <a:pos x="T4" y="T5"/>
                </a:cxn>
                <a:cxn ang="0">
                  <a:pos x="T6" y="T7"/>
                </a:cxn>
                <a:cxn ang="0">
                  <a:pos x="T8" y="T9"/>
                </a:cxn>
              </a:cxnLst>
              <a:rect l="0" t="0" r="r" b="b"/>
              <a:pathLst>
                <a:path w="8" h="3">
                  <a:moveTo>
                    <a:pt x="4" y="0"/>
                  </a:moveTo>
                  <a:cubicBezTo>
                    <a:pt x="3" y="0"/>
                    <a:pt x="1" y="2"/>
                    <a:pt x="0" y="3"/>
                  </a:cubicBezTo>
                  <a:cubicBezTo>
                    <a:pt x="1" y="3"/>
                    <a:pt x="3" y="3"/>
                    <a:pt x="5" y="3"/>
                  </a:cubicBezTo>
                  <a:cubicBezTo>
                    <a:pt x="6" y="3"/>
                    <a:pt x="7" y="3"/>
                    <a:pt x="8" y="3"/>
                  </a:cubicBezTo>
                  <a:cubicBezTo>
                    <a:pt x="7" y="2"/>
                    <a:pt x="6"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97" name="Freeform 106"/>
            <p:cNvSpPr/>
            <p:nvPr/>
          </p:nvSpPr>
          <p:spPr bwMode="auto">
            <a:xfrm>
              <a:off x="3406776" y="3786188"/>
              <a:ext cx="3175" cy="6350"/>
            </a:xfrm>
            <a:custGeom>
              <a:avLst/>
              <a:gdLst>
                <a:gd name="T0" fmla="*/ 0 w 1"/>
                <a:gd name="T1" fmla="*/ 0 h 2"/>
                <a:gd name="T2" fmla="*/ 1 w 1"/>
                <a:gd name="T3" fmla="*/ 2 h 2"/>
                <a:gd name="T4" fmla="*/ 1 w 1"/>
                <a:gd name="T5" fmla="*/ 2 h 2"/>
                <a:gd name="T6" fmla="*/ 0 w 1"/>
                <a:gd name="T7" fmla="*/ 0 h 2"/>
              </a:gdLst>
              <a:ahLst/>
              <a:cxnLst>
                <a:cxn ang="0">
                  <a:pos x="T0" y="T1"/>
                </a:cxn>
                <a:cxn ang="0">
                  <a:pos x="T2" y="T3"/>
                </a:cxn>
                <a:cxn ang="0">
                  <a:pos x="T4" y="T5"/>
                </a:cxn>
                <a:cxn ang="0">
                  <a:pos x="T6" y="T7"/>
                </a:cxn>
              </a:cxnLst>
              <a:rect l="0" t="0" r="r" b="b"/>
              <a:pathLst>
                <a:path w="1" h="2">
                  <a:moveTo>
                    <a:pt x="0" y="0"/>
                  </a:moveTo>
                  <a:cubicBezTo>
                    <a:pt x="0" y="1"/>
                    <a:pt x="0" y="2"/>
                    <a:pt x="1" y="2"/>
                  </a:cubicBezTo>
                  <a:cubicBezTo>
                    <a:pt x="1" y="2"/>
                    <a:pt x="1" y="2"/>
                    <a:pt x="1" y="2"/>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98" name="Freeform 107"/>
            <p:cNvSpPr/>
            <p:nvPr/>
          </p:nvSpPr>
          <p:spPr bwMode="auto">
            <a:xfrm>
              <a:off x="3514726" y="3946525"/>
              <a:ext cx="19050" cy="15875"/>
            </a:xfrm>
            <a:custGeom>
              <a:avLst/>
              <a:gdLst>
                <a:gd name="T0" fmla="*/ 5 w 5"/>
                <a:gd name="T1" fmla="*/ 0 h 4"/>
                <a:gd name="T2" fmla="*/ 1 w 5"/>
                <a:gd name="T3" fmla="*/ 2 h 4"/>
                <a:gd name="T4" fmla="*/ 0 w 5"/>
                <a:gd name="T5" fmla="*/ 2 h 4"/>
                <a:gd name="T6" fmla="*/ 0 w 5"/>
                <a:gd name="T7" fmla="*/ 4 h 4"/>
                <a:gd name="T8" fmla="*/ 1 w 5"/>
                <a:gd name="T9" fmla="*/ 4 h 4"/>
                <a:gd name="T10" fmla="*/ 5 w 5"/>
                <a:gd name="T11" fmla="*/ 2 h 4"/>
                <a:gd name="T12" fmla="*/ 5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5" y="0"/>
                  </a:moveTo>
                  <a:cubicBezTo>
                    <a:pt x="4" y="1"/>
                    <a:pt x="3" y="2"/>
                    <a:pt x="1" y="2"/>
                  </a:cubicBezTo>
                  <a:cubicBezTo>
                    <a:pt x="0" y="2"/>
                    <a:pt x="0" y="2"/>
                    <a:pt x="0" y="2"/>
                  </a:cubicBezTo>
                  <a:cubicBezTo>
                    <a:pt x="0" y="3"/>
                    <a:pt x="0" y="3"/>
                    <a:pt x="0" y="4"/>
                  </a:cubicBezTo>
                  <a:cubicBezTo>
                    <a:pt x="1" y="4"/>
                    <a:pt x="1" y="4"/>
                    <a:pt x="1" y="4"/>
                  </a:cubicBezTo>
                  <a:cubicBezTo>
                    <a:pt x="2" y="4"/>
                    <a:pt x="4" y="3"/>
                    <a:pt x="5" y="2"/>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99" name="Freeform 108"/>
            <p:cNvSpPr/>
            <p:nvPr/>
          </p:nvSpPr>
          <p:spPr bwMode="auto">
            <a:xfrm>
              <a:off x="1965326" y="2967037"/>
              <a:ext cx="1755775" cy="860425"/>
            </a:xfrm>
            <a:custGeom>
              <a:avLst/>
              <a:gdLst>
                <a:gd name="T0" fmla="*/ 13 w 468"/>
                <a:gd name="T1" fmla="*/ 3 h 229"/>
                <a:gd name="T2" fmla="*/ 17 w 468"/>
                <a:gd name="T3" fmla="*/ 10 h 229"/>
                <a:gd name="T4" fmla="*/ 0 w 468"/>
                <a:gd name="T5" fmla="*/ 15 h 229"/>
                <a:gd name="T6" fmla="*/ 5 w 468"/>
                <a:gd name="T7" fmla="*/ 85 h 229"/>
                <a:gd name="T8" fmla="*/ 30 w 468"/>
                <a:gd name="T9" fmla="*/ 138 h 229"/>
                <a:gd name="T10" fmla="*/ 79 w 468"/>
                <a:gd name="T11" fmla="*/ 162 h 229"/>
                <a:gd name="T12" fmla="*/ 133 w 468"/>
                <a:gd name="T13" fmla="*/ 169 h 229"/>
                <a:gd name="T14" fmla="*/ 172 w 468"/>
                <a:gd name="T15" fmla="*/ 195 h 229"/>
                <a:gd name="T16" fmla="*/ 221 w 468"/>
                <a:gd name="T17" fmla="*/ 221 h 229"/>
                <a:gd name="T18" fmla="*/ 230 w 468"/>
                <a:gd name="T19" fmla="*/ 199 h 229"/>
                <a:gd name="T20" fmla="*/ 235 w 468"/>
                <a:gd name="T21" fmla="*/ 199 h 229"/>
                <a:gd name="T22" fmla="*/ 261 w 468"/>
                <a:gd name="T23" fmla="*/ 190 h 229"/>
                <a:gd name="T24" fmla="*/ 286 w 468"/>
                <a:gd name="T25" fmla="*/ 194 h 229"/>
                <a:gd name="T26" fmla="*/ 281 w 468"/>
                <a:gd name="T27" fmla="*/ 185 h 229"/>
                <a:gd name="T28" fmla="*/ 306 w 468"/>
                <a:gd name="T29" fmla="*/ 182 h 229"/>
                <a:gd name="T30" fmla="*/ 341 w 468"/>
                <a:gd name="T31" fmla="*/ 212 h 229"/>
                <a:gd name="T32" fmla="*/ 361 w 468"/>
                <a:gd name="T33" fmla="*/ 218 h 229"/>
                <a:gd name="T34" fmla="*/ 358 w 468"/>
                <a:gd name="T35" fmla="*/ 205 h 229"/>
                <a:gd name="T36" fmla="*/ 379 w 468"/>
                <a:gd name="T37" fmla="*/ 150 h 229"/>
                <a:gd name="T38" fmla="*/ 395 w 468"/>
                <a:gd name="T39" fmla="*/ 139 h 229"/>
                <a:gd name="T40" fmla="*/ 392 w 468"/>
                <a:gd name="T41" fmla="*/ 135 h 229"/>
                <a:gd name="T42" fmla="*/ 396 w 468"/>
                <a:gd name="T43" fmla="*/ 126 h 229"/>
                <a:gd name="T44" fmla="*/ 394 w 468"/>
                <a:gd name="T45" fmla="*/ 119 h 229"/>
                <a:gd name="T46" fmla="*/ 396 w 468"/>
                <a:gd name="T47" fmla="*/ 115 h 229"/>
                <a:gd name="T48" fmla="*/ 403 w 468"/>
                <a:gd name="T49" fmla="*/ 108 h 229"/>
                <a:gd name="T50" fmla="*/ 404 w 468"/>
                <a:gd name="T51" fmla="*/ 104 h 229"/>
                <a:gd name="T52" fmla="*/ 411 w 468"/>
                <a:gd name="T53" fmla="*/ 86 h 229"/>
                <a:gd name="T54" fmla="*/ 422 w 468"/>
                <a:gd name="T55" fmla="*/ 84 h 229"/>
                <a:gd name="T56" fmla="*/ 436 w 468"/>
                <a:gd name="T57" fmla="*/ 79 h 229"/>
                <a:gd name="T58" fmla="*/ 445 w 468"/>
                <a:gd name="T59" fmla="*/ 76 h 229"/>
                <a:gd name="T60" fmla="*/ 438 w 468"/>
                <a:gd name="T61" fmla="*/ 70 h 229"/>
                <a:gd name="T62" fmla="*/ 459 w 468"/>
                <a:gd name="T63" fmla="*/ 51 h 229"/>
                <a:gd name="T64" fmla="*/ 467 w 468"/>
                <a:gd name="T65" fmla="*/ 45 h 229"/>
                <a:gd name="T66" fmla="*/ 462 w 468"/>
                <a:gd name="T67" fmla="*/ 21 h 229"/>
                <a:gd name="T68" fmla="*/ 462 w 468"/>
                <a:gd name="T69" fmla="*/ 21 h 229"/>
                <a:gd name="T70" fmla="*/ 462 w 468"/>
                <a:gd name="T71" fmla="*/ 21 h 229"/>
                <a:gd name="T72" fmla="*/ 462 w 468"/>
                <a:gd name="T73" fmla="*/ 20 h 229"/>
                <a:gd name="T74" fmla="*/ 462 w 468"/>
                <a:gd name="T75" fmla="*/ 20 h 229"/>
                <a:gd name="T76" fmla="*/ 457 w 468"/>
                <a:gd name="T77" fmla="*/ 19 h 229"/>
                <a:gd name="T78" fmla="*/ 438 w 468"/>
                <a:gd name="T79" fmla="*/ 38 h 229"/>
                <a:gd name="T80" fmla="*/ 421 w 468"/>
                <a:gd name="T81" fmla="*/ 42 h 229"/>
                <a:gd name="T82" fmla="*/ 393 w 468"/>
                <a:gd name="T83" fmla="*/ 54 h 229"/>
                <a:gd name="T84" fmla="*/ 363 w 468"/>
                <a:gd name="T85" fmla="*/ 63 h 229"/>
                <a:gd name="T86" fmla="*/ 366 w 468"/>
                <a:gd name="T87" fmla="*/ 69 h 229"/>
                <a:gd name="T88" fmla="*/ 366 w 468"/>
                <a:gd name="T89" fmla="*/ 69 h 229"/>
                <a:gd name="T90" fmla="*/ 366 w 468"/>
                <a:gd name="T91" fmla="*/ 69 h 229"/>
                <a:gd name="T92" fmla="*/ 361 w 468"/>
                <a:gd name="T93" fmla="*/ 72 h 229"/>
                <a:gd name="T94" fmla="*/ 336 w 468"/>
                <a:gd name="T95" fmla="*/ 72 h 229"/>
                <a:gd name="T96" fmla="*/ 338 w 468"/>
                <a:gd name="T97" fmla="*/ 54 h 229"/>
                <a:gd name="T98" fmla="*/ 323 w 468"/>
                <a:gd name="T99" fmla="*/ 37 h 229"/>
                <a:gd name="T100" fmla="*/ 309 w 468"/>
                <a:gd name="T101" fmla="*/ 66 h 229"/>
                <a:gd name="T102" fmla="*/ 304 w 468"/>
                <a:gd name="T103" fmla="*/ 44 h 229"/>
                <a:gd name="T104" fmla="*/ 324 w 468"/>
                <a:gd name="T105" fmla="*/ 35 h 229"/>
                <a:gd name="T106" fmla="*/ 312 w 468"/>
                <a:gd name="T107" fmla="*/ 27 h 229"/>
                <a:gd name="T108" fmla="*/ 294 w 468"/>
                <a:gd name="T109" fmla="*/ 27 h 229"/>
                <a:gd name="T110" fmla="*/ 277 w 468"/>
                <a:gd name="T111" fmla="*/ 30 h 229"/>
                <a:gd name="T112" fmla="*/ 263 w 468"/>
                <a:gd name="T113" fmla="*/ 29 h 229"/>
                <a:gd name="T114" fmla="*/ 247 w 468"/>
                <a:gd name="T115" fmla="*/ 7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68" h="229">
                  <a:moveTo>
                    <a:pt x="240" y="0"/>
                  </a:moveTo>
                  <a:cubicBezTo>
                    <a:pt x="240" y="3"/>
                    <a:pt x="240" y="3"/>
                    <a:pt x="240" y="3"/>
                  </a:cubicBezTo>
                  <a:cubicBezTo>
                    <a:pt x="13" y="3"/>
                    <a:pt x="13" y="3"/>
                    <a:pt x="13" y="3"/>
                  </a:cubicBezTo>
                  <a:cubicBezTo>
                    <a:pt x="13" y="3"/>
                    <a:pt x="13" y="3"/>
                    <a:pt x="13" y="3"/>
                  </a:cubicBezTo>
                  <a:cubicBezTo>
                    <a:pt x="13" y="3"/>
                    <a:pt x="13" y="3"/>
                    <a:pt x="13" y="3"/>
                  </a:cubicBezTo>
                  <a:cubicBezTo>
                    <a:pt x="14" y="6"/>
                    <a:pt x="17" y="7"/>
                    <a:pt x="17" y="10"/>
                  </a:cubicBezTo>
                  <a:cubicBezTo>
                    <a:pt x="17" y="12"/>
                    <a:pt x="14" y="16"/>
                    <a:pt x="13" y="17"/>
                  </a:cubicBezTo>
                  <a:cubicBezTo>
                    <a:pt x="11" y="15"/>
                    <a:pt x="9" y="13"/>
                    <a:pt x="4" y="13"/>
                  </a:cubicBezTo>
                  <a:cubicBezTo>
                    <a:pt x="3" y="13"/>
                    <a:pt x="0" y="13"/>
                    <a:pt x="0" y="15"/>
                  </a:cubicBezTo>
                  <a:cubicBezTo>
                    <a:pt x="0" y="21"/>
                    <a:pt x="7" y="23"/>
                    <a:pt x="7" y="30"/>
                  </a:cubicBezTo>
                  <a:cubicBezTo>
                    <a:pt x="7" y="38"/>
                    <a:pt x="0" y="55"/>
                    <a:pt x="2" y="61"/>
                  </a:cubicBezTo>
                  <a:cubicBezTo>
                    <a:pt x="5" y="69"/>
                    <a:pt x="2" y="79"/>
                    <a:pt x="5" y="85"/>
                  </a:cubicBezTo>
                  <a:cubicBezTo>
                    <a:pt x="3" y="86"/>
                    <a:pt x="1" y="88"/>
                    <a:pt x="2" y="91"/>
                  </a:cubicBezTo>
                  <a:cubicBezTo>
                    <a:pt x="7" y="99"/>
                    <a:pt x="13" y="112"/>
                    <a:pt x="19" y="113"/>
                  </a:cubicBezTo>
                  <a:cubicBezTo>
                    <a:pt x="18" y="124"/>
                    <a:pt x="26" y="128"/>
                    <a:pt x="30" y="138"/>
                  </a:cubicBezTo>
                  <a:cubicBezTo>
                    <a:pt x="31" y="140"/>
                    <a:pt x="30" y="143"/>
                    <a:pt x="32" y="144"/>
                  </a:cubicBezTo>
                  <a:cubicBezTo>
                    <a:pt x="42" y="148"/>
                    <a:pt x="57" y="154"/>
                    <a:pt x="61" y="162"/>
                  </a:cubicBezTo>
                  <a:cubicBezTo>
                    <a:pt x="79" y="162"/>
                    <a:pt x="79" y="162"/>
                    <a:pt x="79" y="162"/>
                  </a:cubicBezTo>
                  <a:cubicBezTo>
                    <a:pt x="109" y="172"/>
                    <a:pt x="109" y="172"/>
                    <a:pt x="109" y="172"/>
                  </a:cubicBezTo>
                  <a:cubicBezTo>
                    <a:pt x="133" y="172"/>
                    <a:pt x="133" y="172"/>
                    <a:pt x="133" y="172"/>
                  </a:cubicBezTo>
                  <a:cubicBezTo>
                    <a:pt x="133" y="169"/>
                    <a:pt x="133" y="169"/>
                    <a:pt x="133" y="169"/>
                  </a:cubicBezTo>
                  <a:cubicBezTo>
                    <a:pt x="139" y="169"/>
                    <a:pt x="139" y="169"/>
                    <a:pt x="139" y="169"/>
                  </a:cubicBezTo>
                  <a:cubicBezTo>
                    <a:pt x="148" y="172"/>
                    <a:pt x="154" y="173"/>
                    <a:pt x="159" y="181"/>
                  </a:cubicBezTo>
                  <a:cubicBezTo>
                    <a:pt x="161" y="185"/>
                    <a:pt x="166" y="195"/>
                    <a:pt x="172" y="195"/>
                  </a:cubicBezTo>
                  <a:cubicBezTo>
                    <a:pt x="177" y="195"/>
                    <a:pt x="175" y="187"/>
                    <a:pt x="181" y="187"/>
                  </a:cubicBezTo>
                  <a:cubicBezTo>
                    <a:pt x="198" y="187"/>
                    <a:pt x="198" y="207"/>
                    <a:pt x="207" y="216"/>
                  </a:cubicBezTo>
                  <a:cubicBezTo>
                    <a:pt x="209" y="219"/>
                    <a:pt x="216" y="220"/>
                    <a:pt x="221" y="221"/>
                  </a:cubicBezTo>
                  <a:cubicBezTo>
                    <a:pt x="220" y="218"/>
                    <a:pt x="220" y="218"/>
                    <a:pt x="220" y="218"/>
                  </a:cubicBezTo>
                  <a:cubicBezTo>
                    <a:pt x="220" y="218"/>
                    <a:pt x="220" y="218"/>
                    <a:pt x="220" y="218"/>
                  </a:cubicBezTo>
                  <a:cubicBezTo>
                    <a:pt x="220" y="209"/>
                    <a:pt x="224" y="202"/>
                    <a:pt x="230" y="199"/>
                  </a:cubicBezTo>
                  <a:cubicBezTo>
                    <a:pt x="231" y="199"/>
                    <a:pt x="231" y="199"/>
                    <a:pt x="232" y="199"/>
                  </a:cubicBezTo>
                  <a:cubicBezTo>
                    <a:pt x="232" y="199"/>
                    <a:pt x="233" y="199"/>
                    <a:pt x="233" y="199"/>
                  </a:cubicBezTo>
                  <a:cubicBezTo>
                    <a:pt x="234" y="199"/>
                    <a:pt x="234" y="199"/>
                    <a:pt x="235" y="199"/>
                  </a:cubicBezTo>
                  <a:cubicBezTo>
                    <a:pt x="236" y="199"/>
                    <a:pt x="237" y="199"/>
                    <a:pt x="238" y="198"/>
                  </a:cubicBezTo>
                  <a:cubicBezTo>
                    <a:pt x="241" y="195"/>
                    <a:pt x="245" y="187"/>
                    <a:pt x="253" y="187"/>
                  </a:cubicBezTo>
                  <a:cubicBezTo>
                    <a:pt x="256" y="187"/>
                    <a:pt x="258" y="190"/>
                    <a:pt x="261" y="190"/>
                  </a:cubicBezTo>
                  <a:cubicBezTo>
                    <a:pt x="263" y="190"/>
                    <a:pt x="264" y="188"/>
                    <a:pt x="265" y="188"/>
                  </a:cubicBezTo>
                  <a:cubicBezTo>
                    <a:pt x="270" y="188"/>
                    <a:pt x="276" y="195"/>
                    <a:pt x="282" y="195"/>
                  </a:cubicBezTo>
                  <a:cubicBezTo>
                    <a:pt x="283" y="195"/>
                    <a:pt x="284" y="194"/>
                    <a:pt x="286" y="194"/>
                  </a:cubicBezTo>
                  <a:cubicBezTo>
                    <a:pt x="282" y="191"/>
                    <a:pt x="285" y="189"/>
                    <a:pt x="285" y="185"/>
                  </a:cubicBezTo>
                  <a:cubicBezTo>
                    <a:pt x="284" y="185"/>
                    <a:pt x="284" y="185"/>
                    <a:pt x="284" y="185"/>
                  </a:cubicBezTo>
                  <a:cubicBezTo>
                    <a:pt x="283" y="185"/>
                    <a:pt x="283" y="185"/>
                    <a:pt x="281" y="185"/>
                  </a:cubicBezTo>
                  <a:cubicBezTo>
                    <a:pt x="286" y="183"/>
                    <a:pt x="292" y="183"/>
                    <a:pt x="297" y="182"/>
                  </a:cubicBezTo>
                  <a:cubicBezTo>
                    <a:pt x="297" y="183"/>
                    <a:pt x="298" y="185"/>
                    <a:pt x="299" y="185"/>
                  </a:cubicBezTo>
                  <a:cubicBezTo>
                    <a:pt x="301" y="185"/>
                    <a:pt x="302" y="182"/>
                    <a:pt x="306" y="182"/>
                  </a:cubicBezTo>
                  <a:cubicBezTo>
                    <a:pt x="313" y="182"/>
                    <a:pt x="316" y="189"/>
                    <a:pt x="321" y="189"/>
                  </a:cubicBezTo>
                  <a:cubicBezTo>
                    <a:pt x="323" y="189"/>
                    <a:pt x="325" y="185"/>
                    <a:pt x="327" y="185"/>
                  </a:cubicBezTo>
                  <a:cubicBezTo>
                    <a:pt x="340" y="185"/>
                    <a:pt x="336" y="203"/>
                    <a:pt x="341" y="212"/>
                  </a:cubicBezTo>
                  <a:cubicBezTo>
                    <a:pt x="343" y="216"/>
                    <a:pt x="346" y="218"/>
                    <a:pt x="349" y="222"/>
                  </a:cubicBezTo>
                  <a:cubicBezTo>
                    <a:pt x="351" y="225"/>
                    <a:pt x="351" y="229"/>
                    <a:pt x="355" y="229"/>
                  </a:cubicBezTo>
                  <a:cubicBezTo>
                    <a:pt x="360" y="229"/>
                    <a:pt x="361" y="224"/>
                    <a:pt x="361" y="218"/>
                  </a:cubicBezTo>
                  <a:cubicBezTo>
                    <a:pt x="361" y="213"/>
                    <a:pt x="359" y="210"/>
                    <a:pt x="358" y="206"/>
                  </a:cubicBezTo>
                  <a:cubicBezTo>
                    <a:pt x="358" y="204"/>
                    <a:pt x="358" y="204"/>
                    <a:pt x="358" y="204"/>
                  </a:cubicBezTo>
                  <a:cubicBezTo>
                    <a:pt x="358" y="205"/>
                    <a:pt x="358" y="205"/>
                    <a:pt x="358" y="205"/>
                  </a:cubicBezTo>
                  <a:cubicBezTo>
                    <a:pt x="358" y="196"/>
                    <a:pt x="350" y="193"/>
                    <a:pt x="350" y="184"/>
                  </a:cubicBezTo>
                  <a:cubicBezTo>
                    <a:pt x="350" y="163"/>
                    <a:pt x="367" y="158"/>
                    <a:pt x="380" y="150"/>
                  </a:cubicBezTo>
                  <a:cubicBezTo>
                    <a:pt x="379" y="150"/>
                    <a:pt x="379" y="150"/>
                    <a:pt x="379" y="150"/>
                  </a:cubicBezTo>
                  <a:cubicBezTo>
                    <a:pt x="381" y="148"/>
                    <a:pt x="381" y="147"/>
                    <a:pt x="384" y="146"/>
                  </a:cubicBezTo>
                  <a:cubicBezTo>
                    <a:pt x="387" y="145"/>
                    <a:pt x="388" y="143"/>
                    <a:pt x="391" y="142"/>
                  </a:cubicBezTo>
                  <a:cubicBezTo>
                    <a:pt x="393" y="142"/>
                    <a:pt x="394" y="140"/>
                    <a:pt x="395" y="139"/>
                  </a:cubicBezTo>
                  <a:cubicBezTo>
                    <a:pt x="391" y="137"/>
                    <a:pt x="391" y="137"/>
                    <a:pt x="391" y="137"/>
                  </a:cubicBezTo>
                  <a:cubicBezTo>
                    <a:pt x="391" y="135"/>
                    <a:pt x="391" y="135"/>
                    <a:pt x="391" y="135"/>
                  </a:cubicBezTo>
                  <a:cubicBezTo>
                    <a:pt x="392" y="135"/>
                    <a:pt x="392" y="135"/>
                    <a:pt x="392" y="135"/>
                  </a:cubicBezTo>
                  <a:cubicBezTo>
                    <a:pt x="394" y="135"/>
                    <a:pt x="395" y="135"/>
                    <a:pt x="396" y="132"/>
                  </a:cubicBezTo>
                  <a:cubicBezTo>
                    <a:pt x="394" y="132"/>
                    <a:pt x="393" y="132"/>
                    <a:pt x="392" y="130"/>
                  </a:cubicBezTo>
                  <a:cubicBezTo>
                    <a:pt x="393" y="130"/>
                    <a:pt x="396" y="129"/>
                    <a:pt x="396" y="126"/>
                  </a:cubicBezTo>
                  <a:cubicBezTo>
                    <a:pt x="396" y="125"/>
                    <a:pt x="396" y="124"/>
                    <a:pt x="396" y="123"/>
                  </a:cubicBezTo>
                  <a:cubicBezTo>
                    <a:pt x="395" y="123"/>
                    <a:pt x="394" y="123"/>
                    <a:pt x="394" y="123"/>
                  </a:cubicBezTo>
                  <a:cubicBezTo>
                    <a:pt x="392" y="122"/>
                    <a:pt x="394" y="122"/>
                    <a:pt x="394" y="119"/>
                  </a:cubicBezTo>
                  <a:cubicBezTo>
                    <a:pt x="394" y="116"/>
                    <a:pt x="392" y="111"/>
                    <a:pt x="392" y="109"/>
                  </a:cubicBezTo>
                  <a:cubicBezTo>
                    <a:pt x="392" y="109"/>
                    <a:pt x="392" y="107"/>
                    <a:pt x="393" y="106"/>
                  </a:cubicBezTo>
                  <a:cubicBezTo>
                    <a:pt x="393" y="108"/>
                    <a:pt x="396" y="113"/>
                    <a:pt x="396" y="115"/>
                  </a:cubicBezTo>
                  <a:cubicBezTo>
                    <a:pt x="396" y="116"/>
                    <a:pt x="396" y="117"/>
                    <a:pt x="396" y="118"/>
                  </a:cubicBezTo>
                  <a:cubicBezTo>
                    <a:pt x="396" y="119"/>
                    <a:pt x="396" y="120"/>
                    <a:pt x="397" y="120"/>
                  </a:cubicBezTo>
                  <a:cubicBezTo>
                    <a:pt x="398" y="120"/>
                    <a:pt x="403" y="110"/>
                    <a:pt x="403" y="108"/>
                  </a:cubicBezTo>
                  <a:cubicBezTo>
                    <a:pt x="403" y="106"/>
                    <a:pt x="401" y="105"/>
                    <a:pt x="401" y="103"/>
                  </a:cubicBezTo>
                  <a:cubicBezTo>
                    <a:pt x="402" y="101"/>
                    <a:pt x="402" y="101"/>
                    <a:pt x="402" y="101"/>
                  </a:cubicBezTo>
                  <a:cubicBezTo>
                    <a:pt x="403" y="102"/>
                    <a:pt x="403" y="104"/>
                    <a:pt x="404" y="104"/>
                  </a:cubicBezTo>
                  <a:cubicBezTo>
                    <a:pt x="406" y="104"/>
                    <a:pt x="412" y="94"/>
                    <a:pt x="412" y="91"/>
                  </a:cubicBezTo>
                  <a:cubicBezTo>
                    <a:pt x="412" y="91"/>
                    <a:pt x="410" y="89"/>
                    <a:pt x="410" y="88"/>
                  </a:cubicBezTo>
                  <a:cubicBezTo>
                    <a:pt x="410" y="87"/>
                    <a:pt x="410" y="86"/>
                    <a:pt x="411" y="86"/>
                  </a:cubicBezTo>
                  <a:cubicBezTo>
                    <a:pt x="412" y="86"/>
                    <a:pt x="413" y="86"/>
                    <a:pt x="414" y="86"/>
                  </a:cubicBezTo>
                  <a:cubicBezTo>
                    <a:pt x="418" y="86"/>
                    <a:pt x="421" y="86"/>
                    <a:pt x="425" y="85"/>
                  </a:cubicBezTo>
                  <a:cubicBezTo>
                    <a:pt x="424" y="84"/>
                    <a:pt x="423" y="84"/>
                    <a:pt x="422" y="84"/>
                  </a:cubicBezTo>
                  <a:cubicBezTo>
                    <a:pt x="421" y="84"/>
                    <a:pt x="419" y="85"/>
                    <a:pt x="418" y="85"/>
                  </a:cubicBezTo>
                  <a:cubicBezTo>
                    <a:pt x="415" y="85"/>
                    <a:pt x="415" y="85"/>
                    <a:pt x="415" y="85"/>
                  </a:cubicBezTo>
                  <a:cubicBezTo>
                    <a:pt x="420" y="81"/>
                    <a:pt x="430" y="83"/>
                    <a:pt x="436" y="79"/>
                  </a:cubicBezTo>
                  <a:cubicBezTo>
                    <a:pt x="436" y="79"/>
                    <a:pt x="437" y="79"/>
                    <a:pt x="438" y="79"/>
                  </a:cubicBezTo>
                  <a:cubicBezTo>
                    <a:pt x="440" y="79"/>
                    <a:pt x="443" y="78"/>
                    <a:pt x="445" y="78"/>
                  </a:cubicBezTo>
                  <a:cubicBezTo>
                    <a:pt x="445" y="76"/>
                    <a:pt x="445" y="76"/>
                    <a:pt x="445" y="76"/>
                  </a:cubicBezTo>
                  <a:cubicBezTo>
                    <a:pt x="445" y="76"/>
                    <a:pt x="443" y="78"/>
                    <a:pt x="442" y="78"/>
                  </a:cubicBezTo>
                  <a:cubicBezTo>
                    <a:pt x="440" y="78"/>
                    <a:pt x="439" y="74"/>
                    <a:pt x="439" y="73"/>
                  </a:cubicBezTo>
                  <a:cubicBezTo>
                    <a:pt x="438" y="72"/>
                    <a:pt x="438" y="71"/>
                    <a:pt x="438" y="70"/>
                  </a:cubicBezTo>
                  <a:cubicBezTo>
                    <a:pt x="438" y="59"/>
                    <a:pt x="448" y="56"/>
                    <a:pt x="452" y="51"/>
                  </a:cubicBezTo>
                  <a:cubicBezTo>
                    <a:pt x="453" y="51"/>
                    <a:pt x="454" y="51"/>
                    <a:pt x="454" y="51"/>
                  </a:cubicBezTo>
                  <a:cubicBezTo>
                    <a:pt x="456" y="51"/>
                    <a:pt x="457" y="51"/>
                    <a:pt x="459" y="51"/>
                  </a:cubicBezTo>
                  <a:cubicBezTo>
                    <a:pt x="463" y="51"/>
                    <a:pt x="466" y="50"/>
                    <a:pt x="468" y="47"/>
                  </a:cubicBezTo>
                  <a:cubicBezTo>
                    <a:pt x="467" y="46"/>
                    <a:pt x="467" y="45"/>
                    <a:pt x="467" y="45"/>
                  </a:cubicBezTo>
                  <a:cubicBezTo>
                    <a:pt x="467" y="45"/>
                    <a:pt x="467" y="45"/>
                    <a:pt x="467" y="45"/>
                  </a:cubicBezTo>
                  <a:cubicBezTo>
                    <a:pt x="466" y="43"/>
                    <a:pt x="465" y="42"/>
                    <a:pt x="465" y="40"/>
                  </a:cubicBezTo>
                  <a:cubicBezTo>
                    <a:pt x="464" y="34"/>
                    <a:pt x="465" y="27"/>
                    <a:pt x="462" y="21"/>
                  </a:cubicBezTo>
                  <a:cubicBezTo>
                    <a:pt x="462" y="21"/>
                    <a:pt x="462" y="21"/>
                    <a:pt x="462" y="21"/>
                  </a:cubicBezTo>
                  <a:cubicBezTo>
                    <a:pt x="462" y="21"/>
                    <a:pt x="462" y="21"/>
                    <a:pt x="462" y="21"/>
                  </a:cubicBezTo>
                  <a:cubicBezTo>
                    <a:pt x="462" y="21"/>
                    <a:pt x="462" y="21"/>
                    <a:pt x="462" y="21"/>
                  </a:cubicBezTo>
                  <a:cubicBezTo>
                    <a:pt x="462" y="21"/>
                    <a:pt x="462" y="21"/>
                    <a:pt x="462" y="21"/>
                  </a:cubicBezTo>
                  <a:cubicBezTo>
                    <a:pt x="462" y="21"/>
                    <a:pt x="462" y="21"/>
                    <a:pt x="462" y="21"/>
                  </a:cubicBezTo>
                  <a:cubicBezTo>
                    <a:pt x="462" y="21"/>
                    <a:pt x="462" y="21"/>
                    <a:pt x="462" y="21"/>
                  </a:cubicBezTo>
                  <a:cubicBezTo>
                    <a:pt x="462" y="21"/>
                    <a:pt x="462" y="21"/>
                    <a:pt x="462" y="21"/>
                  </a:cubicBezTo>
                  <a:cubicBezTo>
                    <a:pt x="462" y="20"/>
                    <a:pt x="462" y="20"/>
                    <a:pt x="462" y="20"/>
                  </a:cubicBezTo>
                  <a:cubicBezTo>
                    <a:pt x="462" y="20"/>
                    <a:pt x="462" y="20"/>
                    <a:pt x="462" y="20"/>
                  </a:cubicBezTo>
                  <a:cubicBezTo>
                    <a:pt x="462" y="20"/>
                    <a:pt x="462" y="20"/>
                    <a:pt x="462" y="20"/>
                  </a:cubicBezTo>
                  <a:cubicBezTo>
                    <a:pt x="462" y="20"/>
                    <a:pt x="462" y="20"/>
                    <a:pt x="462" y="20"/>
                  </a:cubicBezTo>
                  <a:cubicBezTo>
                    <a:pt x="462" y="20"/>
                    <a:pt x="462" y="20"/>
                    <a:pt x="462" y="20"/>
                  </a:cubicBezTo>
                  <a:cubicBezTo>
                    <a:pt x="462" y="20"/>
                    <a:pt x="462" y="20"/>
                    <a:pt x="462" y="20"/>
                  </a:cubicBezTo>
                  <a:cubicBezTo>
                    <a:pt x="462" y="20"/>
                    <a:pt x="462" y="20"/>
                    <a:pt x="462" y="20"/>
                  </a:cubicBezTo>
                  <a:cubicBezTo>
                    <a:pt x="461" y="19"/>
                    <a:pt x="460" y="19"/>
                    <a:pt x="459" y="19"/>
                  </a:cubicBezTo>
                  <a:cubicBezTo>
                    <a:pt x="458" y="19"/>
                    <a:pt x="457" y="19"/>
                    <a:pt x="457" y="19"/>
                  </a:cubicBezTo>
                  <a:cubicBezTo>
                    <a:pt x="456" y="20"/>
                    <a:pt x="455" y="20"/>
                    <a:pt x="454" y="20"/>
                  </a:cubicBezTo>
                  <a:cubicBezTo>
                    <a:pt x="453" y="20"/>
                    <a:pt x="452" y="19"/>
                    <a:pt x="451" y="18"/>
                  </a:cubicBezTo>
                  <a:cubicBezTo>
                    <a:pt x="443" y="23"/>
                    <a:pt x="443" y="33"/>
                    <a:pt x="438" y="38"/>
                  </a:cubicBezTo>
                  <a:cubicBezTo>
                    <a:pt x="437" y="39"/>
                    <a:pt x="438" y="40"/>
                    <a:pt x="435" y="41"/>
                  </a:cubicBezTo>
                  <a:cubicBezTo>
                    <a:pt x="433" y="41"/>
                    <a:pt x="431" y="42"/>
                    <a:pt x="428" y="42"/>
                  </a:cubicBezTo>
                  <a:cubicBezTo>
                    <a:pt x="426" y="42"/>
                    <a:pt x="424" y="42"/>
                    <a:pt x="421" y="42"/>
                  </a:cubicBezTo>
                  <a:cubicBezTo>
                    <a:pt x="418" y="42"/>
                    <a:pt x="416" y="41"/>
                    <a:pt x="413" y="41"/>
                  </a:cubicBezTo>
                  <a:cubicBezTo>
                    <a:pt x="410" y="41"/>
                    <a:pt x="407" y="42"/>
                    <a:pt x="406" y="42"/>
                  </a:cubicBezTo>
                  <a:cubicBezTo>
                    <a:pt x="404" y="44"/>
                    <a:pt x="394" y="54"/>
                    <a:pt x="393" y="54"/>
                  </a:cubicBezTo>
                  <a:cubicBezTo>
                    <a:pt x="393" y="61"/>
                    <a:pt x="385" y="63"/>
                    <a:pt x="378" y="63"/>
                  </a:cubicBezTo>
                  <a:cubicBezTo>
                    <a:pt x="374" y="63"/>
                    <a:pt x="370" y="62"/>
                    <a:pt x="367" y="62"/>
                  </a:cubicBezTo>
                  <a:cubicBezTo>
                    <a:pt x="365" y="62"/>
                    <a:pt x="365" y="63"/>
                    <a:pt x="363" y="63"/>
                  </a:cubicBezTo>
                  <a:cubicBezTo>
                    <a:pt x="364" y="63"/>
                    <a:pt x="364" y="64"/>
                    <a:pt x="364" y="64"/>
                  </a:cubicBezTo>
                  <a:cubicBezTo>
                    <a:pt x="364" y="64"/>
                    <a:pt x="365" y="65"/>
                    <a:pt x="365" y="65"/>
                  </a:cubicBezTo>
                  <a:cubicBezTo>
                    <a:pt x="365" y="66"/>
                    <a:pt x="366" y="67"/>
                    <a:pt x="366" y="69"/>
                  </a:cubicBezTo>
                  <a:cubicBezTo>
                    <a:pt x="366" y="69"/>
                    <a:pt x="366" y="69"/>
                    <a:pt x="366" y="69"/>
                  </a:cubicBezTo>
                  <a:cubicBezTo>
                    <a:pt x="366" y="69"/>
                    <a:pt x="366" y="69"/>
                    <a:pt x="366" y="69"/>
                  </a:cubicBezTo>
                  <a:cubicBezTo>
                    <a:pt x="366" y="69"/>
                    <a:pt x="366" y="69"/>
                    <a:pt x="366" y="69"/>
                  </a:cubicBezTo>
                  <a:cubicBezTo>
                    <a:pt x="366" y="69"/>
                    <a:pt x="366" y="69"/>
                    <a:pt x="366" y="69"/>
                  </a:cubicBezTo>
                  <a:cubicBezTo>
                    <a:pt x="366" y="69"/>
                    <a:pt x="366" y="69"/>
                    <a:pt x="366" y="69"/>
                  </a:cubicBezTo>
                  <a:cubicBezTo>
                    <a:pt x="366" y="69"/>
                    <a:pt x="366" y="69"/>
                    <a:pt x="366" y="69"/>
                  </a:cubicBezTo>
                  <a:cubicBezTo>
                    <a:pt x="366" y="70"/>
                    <a:pt x="365" y="70"/>
                    <a:pt x="364" y="71"/>
                  </a:cubicBezTo>
                  <a:cubicBezTo>
                    <a:pt x="363" y="71"/>
                    <a:pt x="362" y="71"/>
                    <a:pt x="362" y="72"/>
                  </a:cubicBezTo>
                  <a:cubicBezTo>
                    <a:pt x="362" y="72"/>
                    <a:pt x="362" y="72"/>
                    <a:pt x="361" y="72"/>
                  </a:cubicBezTo>
                  <a:cubicBezTo>
                    <a:pt x="355" y="75"/>
                    <a:pt x="346" y="79"/>
                    <a:pt x="340" y="79"/>
                  </a:cubicBezTo>
                  <a:cubicBezTo>
                    <a:pt x="337" y="79"/>
                    <a:pt x="336" y="75"/>
                    <a:pt x="336" y="72"/>
                  </a:cubicBezTo>
                  <a:cubicBezTo>
                    <a:pt x="336" y="72"/>
                    <a:pt x="336" y="72"/>
                    <a:pt x="336" y="72"/>
                  </a:cubicBezTo>
                  <a:cubicBezTo>
                    <a:pt x="336" y="72"/>
                    <a:pt x="336" y="72"/>
                    <a:pt x="336" y="72"/>
                  </a:cubicBezTo>
                  <a:cubicBezTo>
                    <a:pt x="336" y="68"/>
                    <a:pt x="339" y="66"/>
                    <a:pt x="342" y="63"/>
                  </a:cubicBezTo>
                  <a:cubicBezTo>
                    <a:pt x="339" y="60"/>
                    <a:pt x="339" y="58"/>
                    <a:pt x="338" y="54"/>
                  </a:cubicBezTo>
                  <a:cubicBezTo>
                    <a:pt x="335" y="55"/>
                    <a:pt x="336" y="56"/>
                    <a:pt x="332" y="56"/>
                  </a:cubicBezTo>
                  <a:cubicBezTo>
                    <a:pt x="333" y="52"/>
                    <a:pt x="336" y="49"/>
                    <a:pt x="336" y="45"/>
                  </a:cubicBezTo>
                  <a:cubicBezTo>
                    <a:pt x="336" y="42"/>
                    <a:pt x="325" y="37"/>
                    <a:pt x="323" y="37"/>
                  </a:cubicBezTo>
                  <a:cubicBezTo>
                    <a:pt x="318" y="37"/>
                    <a:pt x="323" y="44"/>
                    <a:pt x="313" y="44"/>
                  </a:cubicBezTo>
                  <a:cubicBezTo>
                    <a:pt x="309" y="44"/>
                    <a:pt x="309" y="53"/>
                    <a:pt x="309" y="57"/>
                  </a:cubicBezTo>
                  <a:cubicBezTo>
                    <a:pt x="309" y="57"/>
                    <a:pt x="309" y="62"/>
                    <a:pt x="309" y="66"/>
                  </a:cubicBezTo>
                  <a:cubicBezTo>
                    <a:pt x="309" y="69"/>
                    <a:pt x="308" y="78"/>
                    <a:pt x="304" y="78"/>
                  </a:cubicBezTo>
                  <a:cubicBezTo>
                    <a:pt x="301" y="78"/>
                    <a:pt x="297" y="75"/>
                    <a:pt x="297" y="72"/>
                  </a:cubicBezTo>
                  <a:cubicBezTo>
                    <a:pt x="297" y="65"/>
                    <a:pt x="299" y="50"/>
                    <a:pt x="304" y="44"/>
                  </a:cubicBezTo>
                  <a:cubicBezTo>
                    <a:pt x="301" y="44"/>
                    <a:pt x="300" y="46"/>
                    <a:pt x="298" y="48"/>
                  </a:cubicBezTo>
                  <a:cubicBezTo>
                    <a:pt x="298" y="42"/>
                    <a:pt x="309" y="34"/>
                    <a:pt x="316" y="34"/>
                  </a:cubicBezTo>
                  <a:cubicBezTo>
                    <a:pt x="317" y="34"/>
                    <a:pt x="321" y="35"/>
                    <a:pt x="324" y="35"/>
                  </a:cubicBezTo>
                  <a:cubicBezTo>
                    <a:pt x="325" y="35"/>
                    <a:pt x="327" y="35"/>
                    <a:pt x="329" y="34"/>
                  </a:cubicBezTo>
                  <a:cubicBezTo>
                    <a:pt x="329" y="31"/>
                    <a:pt x="329" y="31"/>
                    <a:pt x="329" y="31"/>
                  </a:cubicBezTo>
                  <a:cubicBezTo>
                    <a:pt x="323" y="31"/>
                    <a:pt x="319" y="27"/>
                    <a:pt x="312" y="27"/>
                  </a:cubicBezTo>
                  <a:cubicBezTo>
                    <a:pt x="309" y="27"/>
                    <a:pt x="308" y="30"/>
                    <a:pt x="304" y="30"/>
                  </a:cubicBezTo>
                  <a:cubicBezTo>
                    <a:pt x="302" y="30"/>
                    <a:pt x="300" y="29"/>
                    <a:pt x="299" y="27"/>
                  </a:cubicBezTo>
                  <a:cubicBezTo>
                    <a:pt x="294" y="27"/>
                    <a:pt x="294" y="27"/>
                    <a:pt x="294" y="27"/>
                  </a:cubicBezTo>
                  <a:cubicBezTo>
                    <a:pt x="295" y="24"/>
                    <a:pt x="297" y="24"/>
                    <a:pt x="297" y="20"/>
                  </a:cubicBezTo>
                  <a:cubicBezTo>
                    <a:pt x="293" y="20"/>
                    <a:pt x="288" y="26"/>
                    <a:pt x="284" y="26"/>
                  </a:cubicBezTo>
                  <a:cubicBezTo>
                    <a:pt x="282" y="26"/>
                    <a:pt x="282" y="30"/>
                    <a:pt x="277" y="30"/>
                  </a:cubicBezTo>
                  <a:cubicBezTo>
                    <a:pt x="274" y="30"/>
                    <a:pt x="274" y="29"/>
                    <a:pt x="272" y="27"/>
                  </a:cubicBezTo>
                  <a:cubicBezTo>
                    <a:pt x="270" y="27"/>
                    <a:pt x="269" y="28"/>
                    <a:pt x="267" y="29"/>
                  </a:cubicBezTo>
                  <a:cubicBezTo>
                    <a:pt x="263" y="29"/>
                    <a:pt x="263" y="29"/>
                    <a:pt x="263" y="29"/>
                  </a:cubicBezTo>
                  <a:cubicBezTo>
                    <a:pt x="270" y="20"/>
                    <a:pt x="278" y="18"/>
                    <a:pt x="285" y="13"/>
                  </a:cubicBezTo>
                  <a:cubicBezTo>
                    <a:pt x="275" y="13"/>
                    <a:pt x="267" y="13"/>
                    <a:pt x="262" y="7"/>
                  </a:cubicBezTo>
                  <a:cubicBezTo>
                    <a:pt x="247" y="7"/>
                    <a:pt x="247" y="7"/>
                    <a:pt x="247" y="7"/>
                  </a:cubicBezTo>
                  <a:cubicBezTo>
                    <a:pt x="244" y="5"/>
                    <a:pt x="244" y="3"/>
                    <a:pt x="24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0" name="Freeform 109"/>
            <p:cNvSpPr>
              <a:spLocks noEditPoints="1"/>
            </p:cNvSpPr>
            <p:nvPr/>
          </p:nvSpPr>
          <p:spPr bwMode="auto">
            <a:xfrm>
              <a:off x="1473201" y="1916112"/>
              <a:ext cx="2589213" cy="1336675"/>
            </a:xfrm>
            <a:custGeom>
              <a:avLst/>
              <a:gdLst>
                <a:gd name="T0" fmla="*/ 144 w 690"/>
                <a:gd name="T1" fmla="*/ 283 h 356"/>
                <a:gd name="T2" fmla="*/ 0 w 690"/>
                <a:gd name="T3" fmla="*/ 32 h 356"/>
                <a:gd name="T4" fmla="*/ 357 w 690"/>
                <a:gd name="T5" fmla="*/ 24 h 356"/>
                <a:gd name="T6" fmla="*/ 362 w 690"/>
                <a:gd name="T7" fmla="*/ 63 h 356"/>
                <a:gd name="T8" fmla="*/ 317 w 690"/>
                <a:gd name="T9" fmla="*/ 58 h 356"/>
                <a:gd name="T10" fmla="*/ 263 w 690"/>
                <a:gd name="T11" fmla="*/ 59 h 356"/>
                <a:gd name="T12" fmla="*/ 215 w 690"/>
                <a:gd name="T13" fmla="*/ 59 h 356"/>
                <a:gd name="T14" fmla="*/ 192 w 690"/>
                <a:gd name="T15" fmla="*/ 43 h 356"/>
                <a:gd name="T16" fmla="*/ 118 w 690"/>
                <a:gd name="T17" fmla="*/ 34 h 356"/>
                <a:gd name="T18" fmla="*/ 57 w 690"/>
                <a:gd name="T19" fmla="*/ 35 h 356"/>
                <a:gd name="T20" fmla="*/ 7 w 690"/>
                <a:gd name="T21" fmla="*/ 36 h 356"/>
                <a:gd name="T22" fmla="*/ 0 w 690"/>
                <a:gd name="T23" fmla="*/ 32 h 356"/>
                <a:gd name="T24" fmla="*/ 15 w 690"/>
                <a:gd name="T25" fmla="*/ 159 h 356"/>
                <a:gd name="T26" fmla="*/ 67 w 690"/>
                <a:gd name="T27" fmla="*/ 189 h 356"/>
                <a:gd name="T28" fmla="*/ 87 w 690"/>
                <a:gd name="T29" fmla="*/ 213 h 356"/>
                <a:gd name="T30" fmla="*/ 96 w 690"/>
                <a:gd name="T31" fmla="*/ 246 h 356"/>
                <a:gd name="T32" fmla="*/ 144 w 690"/>
                <a:gd name="T33" fmla="*/ 283 h 356"/>
                <a:gd name="T34" fmla="*/ 416 w 690"/>
                <a:gd name="T35" fmla="*/ 293 h 356"/>
                <a:gd name="T36" fmla="*/ 438 w 690"/>
                <a:gd name="T37" fmla="*/ 287 h 356"/>
                <a:gd name="T38" fmla="*/ 492 w 690"/>
                <a:gd name="T39" fmla="*/ 326 h 356"/>
                <a:gd name="T40" fmla="*/ 467 w 690"/>
                <a:gd name="T41" fmla="*/ 352 h 356"/>
                <a:gd name="T42" fmla="*/ 486 w 690"/>
                <a:gd name="T43" fmla="*/ 351 h 356"/>
                <a:gd name="T44" fmla="*/ 497 w 690"/>
                <a:gd name="T45" fmla="*/ 349 h 356"/>
                <a:gd name="T46" fmla="*/ 497 w 690"/>
                <a:gd name="T47" fmla="*/ 349 h 356"/>
                <a:gd name="T48" fmla="*/ 524 w 690"/>
                <a:gd name="T49" fmla="*/ 334 h 356"/>
                <a:gd name="T50" fmla="*/ 566 w 690"/>
                <a:gd name="T51" fmla="*/ 321 h 356"/>
                <a:gd name="T52" fmla="*/ 590 w 690"/>
                <a:gd name="T53" fmla="*/ 299 h 356"/>
                <a:gd name="T54" fmla="*/ 593 w 690"/>
                <a:gd name="T55" fmla="*/ 300 h 356"/>
                <a:gd name="T56" fmla="*/ 593 w 690"/>
                <a:gd name="T57" fmla="*/ 301 h 356"/>
                <a:gd name="T58" fmla="*/ 593 w 690"/>
                <a:gd name="T59" fmla="*/ 301 h 356"/>
                <a:gd name="T60" fmla="*/ 597 w 690"/>
                <a:gd name="T61" fmla="*/ 323 h 356"/>
                <a:gd name="T62" fmla="*/ 619 w 690"/>
                <a:gd name="T63" fmla="*/ 317 h 356"/>
                <a:gd name="T64" fmla="*/ 646 w 690"/>
                <a:gd name="T65" fmla="*/ 320 h 356"/>
                <a:gd name="T66" fmla="*/ 623 w 690"/>
                <a:gd name="T67" fmla="*/ 285 h 356"/>
                <a:gd name="T68" fmla="*/ 605 w 690"/>
                <a:gd name="T69" fmla="*/ 270 h 356"/>
                <a:gd name="T70" fmla="*/ 690 w 690"/>
                <a:gd name="T71" fmla="*/ 247 h 356"/>
                <a:gd name="T72" fmla="*/ 653 w 690"/>
                <a:gd name="T73" fmla="*/ 233 h 356"/>
                <a:gd name="T74" fmla="*/ 652 w 690"/>
                <a:gd name="T75" fmla="*/ 206 h 356"/>
                <a:gd name="T76" fmla="*/ 622 w 690"/>
                <a:gd name="T77" fmla="*/ 159 h 356"/>
                <a:gd name="T78" fmla="*/ 577 w 690"/>
                <a:gd name="T79" fmla="*/ 152 h 356"/>
                <a:gd name="T80" fmla="*/ 505 w 690"/>
                <a:gd name="T81" fmla="*/ 133 h 356"/>
                <a:gd name="T82" fmla="*/ 494 w 690"/>
                <a:gd name="T83" fmla="*/ 223 h 356"/>
                <a:gd name="T84" fmla="*/ 474 w 690"/>
                <a:gd name="T85" fmla="*/ 236 h 356"/>
                <a:gd name="T86" fmla="*/ 391 w 690"/>
                <a:gd name="T87" fmla="*/ 196 h 356"/>
                <a:gd name="T88" fmla="*/ 392 w 690"/>
                <a:gd name="T89" fmla="*/ 125 h 356"/>
                <a:gd name="T90" fmla="*/ 393 w 690"/>
                <a:gd name="T91" fmla="*/ 111 h 356"/>
                <a:gd name="T92" fmla="*/ 435 w 690"/>
                <a:gd name="T93" fmla="*/ 98 h 356"/>
                <a:gd name="T94" fmla="*/ 442 w 690"/>
                <a:gd name="T95" fmla="*/ 81 h 356"/>
                <a:gd name="T96" fmla="*/ 465 w 690"/>
                <a:gd name="T97" fmla="*/ 77 h 356"/>
                <a:gd name="T98" fmla="*/ 480 w 690"/>
                <a:gd name="T99" fmla="*/ 39 h 356"/>
                <a:gd name="T100" fmla="*/ 444 w 690"/>
                <a:gd name="T101" fmla="*/ 48 h 356"/>
                <a:gd name="T102" fmla="*/ 418 w 690"/>
                <a:gd name="T103" fmla="*/ 37 h 356"/>
                <a:gd name="T104" fmla="*/ 396 w 690"/>
                <a:gd name="T105" fmla="*/ 2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0" h="356">
                  <a:moveTo>
                    <a:pt x="144" y="283"/>
                  </a:moveTo>
                  <a:cubicBezTo>
                    <a:pt x="144" y="283"/>
                    <a:pt x="144" y="283"/>
                    <a:pt x="144" y="283"/>
                  </a:cubicBezTo>
                  <a:cubicBezTo>
                    <a:pt x="144" y="283"/>
                    <a:pt x="144" y="283"/>
                    <a:pt x="144" y="283"/>
                  </a:cubicBezTo>
                  <a:cubicBezTo>
                    <a:pt x="144" y="283"/>
                    <a:pt x="144" y="283"/>
                    <a:pt x="144" y="283"/>
                  </a:cubicBezTo>
                  <a:cubicBezTo>
                    <a:pt x="144" y="283"/>
                    <a:pt x="144" y="283"/>
                    <a:pt x="144" y="283"/>
                  </a:cubicBezTo>
                  <a:moveTo>
                    <a:pt x="0" y="32"/>
                  </a:moveTo>
                  <a:cubicBezTo>
                    <a:pt x="0" y="32"/>
                    <a:pt x="0" y="32"/>
                    <a:pt x="0" y="32"/>
                  </a:cubicBezTo>
                  <a:cubicBezTo>
                    <a:pt x="0" y="32"/>
                    <a:pt x="0" y="32"/>
                    <a:pt x="0" y="32"/>
                  </a:cubicBezTo>
                  <a:cubicBezTo>
                    <a:pt x="0" y="32"/>
                    <a:pt x="0" y="32"/>
                    <a:pt x="0" y="32"/>
                  </a:cubicBezTo>
                  <a:cubicBezTo>
                    <a:pt x="0" y="32"/>
                    <a:pt x="0" y="32"/>
                    <a:pt x="0" y="32"/>
                  </a:cubicBezTo>
                  <a:moveTo>
                    <a:pt x="369" y="0"/>
                  </a:moveTo>
                  <a:cubicBezTo>
                    <a:pt x="364" y="0"/>
                    <a:pt x="366" y="3"/>
                    <a:pt x="366" y="6"/>
                  </a:cubicBezTo>
                  <a:cubicBezTo>
                    <a:pt x="363" y="7"/>
                    <a:pt x="359" y="6"/>
                    <a:pt x="359" y="10"/>
                  </a:cubicBezTo>
                  <a:cubicBezTo>
                    <a:pt x="359" y="13"/>
                    <a:pt x="361" y="14"/>
                    <a:pt x="361" y="17"/>
                  </a:cubicBezTo>
                  <a:cubicBezTo>
                    <a:pt x="361" y="20"/>
                    <a:pt x="357" y="20"/>
                    <a:pt x="357" y="24"/>
                  </a:cubicBezTo>
                  <a:cubicBezTo>
                    <a:pt x="357" y="33"/>
                    <a:pt x="376" y="27"/>
                    <a:pt x="376" y="37"/>
                  </a:cubicBezTo>
                  <a:cubicBezTo>
                    <a:pt x="376" y="39"/>
                    <a:pt x="374" y="46"/>
                    <a:pt x="374" y="46"/>
                  </a:cubicBezTo>
                  <a:cubicBezTo>
                    <a:pt x="376" y="44"/>
                    <a:pt x="378" y="44"/>
                    <a:pt x="380" y="43"/>
                  </a:cubicBezTo>
                  <a:cubicBezTo>
                    <a:pt x="384" y="54"/>
                    <a:pt x="365" y="49"/>
                    <a:pt x="365" y="63"/>
                  </a:cubicBezTo>
                  <a:cubicBezTo>
                    <a:pt x="364" y="63"/>
                    <a:pt x="363" y="63"/>
                    <a:pt x="362" y="63"/>
                  </a:cubicBezTo>
                  <a:cubicBezTo>
                    <a:pt x="357" y="63"/>
                    <a:pt x="363" y="56"/>
                    <a:pt x="361" y="53"/>
                  </a:cubicBezTo>
                  <a:cubicBezTo>
                    <a:pt x="360" y="51"/>
                    <a:pt x="352" y="49"/>
                    <a:pt x="348" y="49"/>
                  </a:cubicBezTo>
                  <a:cubicBezTo>
                    <a:pt x="343" y="49"/>
                    <a:pt x="341" y="52"/>
                    <a:pt x="341" y="58"/>
                  </a:cubicBezTo>
                  <a:cubicBezTo>
                    <a:pt x="339" y="58"/>
                    <a:pt x="338" y="58"/>
                    <a:pt x="336" y="58"/>
                  </a:cubicBezTo>
                  <a:cubicBezTo>
                    <a:pt x="333" y="58"/>
                    <a:pt x="328" y="58"/>
                    <a:pt x="317" y="58"/>
                  </a:cubicBezTo>
                  <a:cubicBezTo>
                    <a:pt x="301" y="58"/>
                    <a:pt x="283" y="53"/>
                    <a:pt x="280" y="41"/>
                  </a:cubicBezTo>
                  <a:cubicBezTo>
                    <a:pt x="275" y="43"/>
                    <a:pt x="258" y="43"/>
                    <a:pt x="258" y="49"/>
                  </a:cubicBezTo>
                  <a:cubicBezTo>
                    <a:pt x="258" y="51"/>
                    <a:pt x="259" y="52"/>
                    <a:pt x="261" y="52"/>
                  </a:cubicBezTo>
                  <a:cubicBezTo>
                    <a:pt x="266" y="52"/>
                    <a:pt x="273" y="50"/>
                    <a:pt x="277" y="48"/>
                  </a:cubicBezTo>
                  <a:cubicBezTo>
                    <a:pt x="278" y="57"/>
                    <a:pt x="263" y="50"/>
                    <a:pt x="263" y="59"/>
                  </a:cubicBezTo>
                  <a:cubicBezTo>
                    <a:pt x="263" y="61"/>
                    <a:pt x="266" y="68"/>
                    <a:pt x="265" y="68"/>
                  </a:cubicBezTo>
                  <a:cubicBezTo>
                    <a:pt x="259" y="68"/>
                    <a:pt x="258" y="61"/>
                    <a:pt x="253" y="58"/>
                  </a:cubicBezTo>
                  <a:cubicBezTo>
                    <a:pt x="249" y="56"/>
                    <a:pt x="249" y="56"/>
                    <a:pt x="249" y="56"/>
                  </a:cubicBezTo>
                  <a:cubicBezTo>
                    <a:pt x="242" y="56"/>
                    <a:pt x="238" y="56"/>
                    <a:pt x="231" y="56"/>
                  </a:cubicBezTo>
                  <a:cubicBezTo>
                    <a:pt x="225" y="56"/>
                    <a:pt x="221" y="59"/>
                    <a:pt x="215" y="59"/>
                  </a:cubicBezTo>
                  <a:cubicBezTo>
                    <a:pt x="215" y="59"/>
                    <a:pt x="214" y="59"/>
                    <a:pt x="213" y="59"/>
                  </a:cubicBezTo>
                  <a:cubicBezTo>
                    <a:pt x="204" y="59"/>
                    <a:pt x="204" y="55"/>
                    <a:pt x="204" y="55"/>
                  </a:cubicBezTo>
                  <a:cubicBezTo>
                    <a:pt x="204" y="52"/>
                    <a:pt x="213" y="53"/>
                    <a:pt x="214" y="51"/>
                  </a:cubicBezTo>
                  <a:cubicBezTo>
                    <a:pt x="209" y="44"/>
                    <a:pt x="208" y="42"/>
                    <a:pt x="203" y="42"/>
                  </a:cubicBezTo>
                  <a:cubicBezTo>
                    <a:pt x="201" y="42"/>
                    <a:pt x="197" y="43"/>
                    <a:pt x="192" y="43"/>
                  </a:cubicBezTo>
                  <a:cubicBezTo>
                    <a:pt x="191" y="43"/>
                    <a:pt x="190" y="43"/>
                    <a:pt x="189" y="43"/>
                  </a:cubicBezTo>
                  <a:cubicBezTo>
                    <a:pt x="173" y="43"/>
                    <a:pt x="165" y="31"/>
                    <a:pt x="148" y="31"/>
                  </a:cubicBezTo>
                  <a:cubicBezTo>
                    <a:pt x="143" y="31"/>
                    <a:pt x="141" y="34"/>
                    <a:pt x="136" y="34"/>
                  </a:cubicBezTo>
                  <a:cubicBezTo>
                    <a:pt x="133" y="34"/>
                    <a:pt x="130" y="29"/>
                    <a:pt x="129" y="27"/>
                  </a:cubicBezTo>
                  <a:cubicBezTo>
                    <a:pt x="124" y="28"/>
                    <a:pt x="124" y="34"/>
                    <a:pt x="118" y="34"/>
                  </a:cubicBezTo>
                  <a:cubicBezTo>
                    <a:pt x="113" y="34"/>
                    <a:pt x="105" y="21"/>
                    <a:pt x="103" y="21"/>
                  </a:cubicBezTo>
                  <a:cubicBezTo>
                    <a:pt x="98" y="21"/>
                    <a:pt x="100" y="29"/>
                    <a:pt x="94" y="29"/>
                  </a:cubicBezTo>
                  <a:cubicBezTo>
                    <a:pt x="91" y="29"/>
                    <a:pt x="89" y="28"/>
                    <a:pt x="89" y="25"/>
                  </a:cubicBezTo>
                  <a:cubicBezTo>
                    <a:pt x="80" y="27"/>
                    <a:pt x="77" y="28"/>
                    <a:pt x="69" y="31"/>
                  </a:cubicBezTo>
                  <a:cubicBezTo>
                    <a:pt x="66" y="32"/>
                    <a:pt x="61" y="35"/>
                    <a:pt x="57" y="35"/>
                  </a:cubicBezTo>
                  <a:cubicBezTo>
                    <a:pt x="57" y="35"/>
                    <a:pt x="56" y="35"/>
                    <a:pt x="56" y="35"/>
                  </a:cubicBezTo>
                  <a:cubicBezTo>
                    <a:pt x="54" y="33"/>
                    <a:pt x="52" y="32"/>
                    <a:pt x="51" y="32"/>
                  </a:cubicBezTo>
                  <a:cubicBezTo>
                    <a:pt x="49" y="32"/>
                    <a:pt x="49" y="37"/>
                    <a:pt x="47" y="37"/>
                  </a:cubicBezTo>
                  <a:cubicBezTo>
                    <a:pt x="28" y="37"/>
                    <a:pt x="41" y="44"/>
                    <a:pt x="39" y="44"/>
                  </a:cubicBezTo>
                  <a:cubicBezTo>
                    <a:pt x="31" y="44"/>
                    <a:pt x="19" y="43"/>
                    <a:pt x="7" y="36"/>
                  </a:cubicBezTo>
                  <a:cubicBezTo>
                    <a:pt x="7" y="35"/>
                    <a:pt x="3" y="33"/>
                    <a:pt x="3" y="32"/>
                  </a:cubicBezTo>
                  <a:cubicBezTo>
                    <a:pt x="2" y="32"/>
                    <a:pt x="2" y="33"/>
                    <a:pt x="2" y="33"/>
                  </a:cubicBezTo>
                  <a:cubicBezTo>
                    <a:pt x="1" y="33"/>
                    <a:pt x="1" y="32"/>
                    <a:pt x="0" y="32"/>
                  </a:cubicBezTo>
                  <a:cubicBezTo>
                    <a:pt x="0" y="32"/>
                    <a:pt x="0" y="32"/>
                    <a:pt x="0" y="32"/>
                  </a:cubicBezTo>
                  <a:cubicBezTo>
                    <a:pt x="0" y="32"/>
                    <a:pt x="0" y="32"/>
                    <a:pt x="0" y="32"/>
                  </a:cubicBezTo>
                  <a:cubicBezTo>
                    <a:pt x="0" y="155"/>
                    <a:pt x="0" y="155"/>
                    <a:pt x="0" y="155"/>
                  </a:cubicBezTo>
                  <a:cubicBezTo>
                    <a:pt x="1" y="156"/>
                    <a:pt x="3" y="157"/>
                    <a:pt x="5" y="157"/>
                  </a:cubicBezTo>
                  <a:cubicBezTo>
                    <a:pt x="6" y="157"/>
                    <a:pt x="6" y="157"/>
                    <a:pt x="7" y="157"/>
                  </a:cubicBezTo>
                  <a:cubicBezTo>
                    <a:pt x="7" y="157"/>
                    <a:pt x="8" y="157"/>
                    <a:pt x="8" y="157"/>
                  </a:cubicBezTo>
                  <a:cubicBezTo>
                    <a:pt x="11" y="157"/>
                    <a:pt x="14" y="157"/>
                    <a:pt x="15" y="159"/>
                  </a:cubicBezTo>
                  <a:cubicBezTo>
                    <a:pt x="18" y="163"/>
                    <a:pt x="24" y="171"/>
                    <a:pt x="29" y="171"/>
                  </a:cubicBezTo>
                  <a:cubicBezTo>
                    <a:pt x="33" y="171"/>
                    <a:pt x="33" y="165"/>
                    <a:pt x="37" y="164"/>
                  </a:cubicBezTo>
                  <a:cubicBezTo>
                    <a:pt x="39" y="163"/>
                    <a:pt x="41" y="164"/>
                    <a:pt x="43" y="162"/>
                  </a:cubicBezTo>
                  <a:cubicBezTo>
                    <a:pt x="51" y="171"/>
                    <a:pt x="56" y="174"/>
                    <a:pt x="63" y="185"/>
                  </a:cubicBezTo>
                  <a:cubicBezTo>
                    <a:pt x="64" y="186"/>
                    <a:pt x="66" y="187"/>
                    <a:pt x="67" y="189"/>
                  </a:cubicBezTo>
                  <a:cubicBezTo>
                    <a:pt x="68" y="193"/>
                    <a:pt x="69" y="197"/>
                    <a:pt x="72" y="200"/>
                  </a:cubicBezTo>
                  <a:cubicBezTo>
                    <a:pt x="74" y="202"/>
                    <a:pt x="78" y="201"/>
                    <a:pt x="79" y="203"/>
                  </a:cubicBezTo>
                  <a:cubicBezTo>
                    <a:pt x="82" y="206"/>
                    <a:pt x="87" y="207"/>
                    <a:pt x="87" y="213"/>
                  </a:cubicBezTo>
                  <a:cubicBezTo>
                    <a:pt x="87" y="213"/>
                    <a:pt x="87" y="213"/>
                    <a:pt x="87" y="213"/>
                  </a:cubicBezTo>
                  <a:cubicBezTo>
                    <a:pt x="87" y="213"/>
                    <a:pt x="87" y="213"/>
                    <a:pt x="87" y="213"/>
                  </a:cubicBezTo>
                  <a:cubicBezTo>
                    <a:pt x="87" y="216"/>
                    <a:pt x="83" y="217"/>
                    <a:pt x="83" y="219"/>
                  </a:cubicBezTo>
                  <a:cubicBezTo>
                    <a:pt x="83" y="220"/>
                    <a:pt x="84" y="221"/>
                    <a:pt x="84" y="223"/>
                  </a:cubicBezTo>
                  <a:cubicBezTo>
                    <a:pt x="84" y="227"/>
                    <a:pt x="83" y="234"/>
                    <a:pt x="87" y="235"/>
                  </a:cubicBezTo>
                  <a:cubicBezTo>
                    <a:pt x="89" y="236"/>
                    <a:pt x="92" y="236"/>
                    <a:pt x="93" y="238"/>
                  </a:cubicBezTo>
                  <a:cubicBezTo>
                    <a:pt x="96" y="240"/>
                    <a:pt x="93" y="244"/>
                    <a:pt x="96" y="246"/>
                  </a:cubicBezTo>
                  <a:cubicBezTo>
                    <a:pt x="96" y="246"/>
                    <a:pt x="104" y="251"/>
                    <a:pt x="104" y="252"/>
                  </a:cubicBezTo>
                  <a:cubicBezTo>
                    <a:pt x="106" y="258"/>
                    <a:pt x="107" y="266"/>
                    <a:pt x="116" y="266"/>
                  </a:cubicBezTo>
                  <a:cubicBezTo>
                    <a:pt x="118" y="271"/>
                    <a:pt x="128" y="268"/>
                    <a:pt x="130" y="275"/>
                  </a:cubicBezTo>
                  <a:cubicBezTo>
                    <a:pt x="131" y="278"/>
                    <a:pt x="138" y="279"/>
                    <a:pt x="141" y="281"/>
                  </a:cubicBezTo>
                  <a:cubicBezTo>
                    <a:pt x="141" y="282"/>
                    <a:pt x="143" y="283"/>
                    <a:pt x="144" y="283"/>
                  </a:cubicBezTo>
                  <a:cubicBezTo>
                    <a:pt x="371" y="283"/>
                    <a:pt x="371" y="283"/>
                    <a:pt x="371" y="283"/>
                  </a:cubicBezTo>
                  <a:cubicBezTo>
                    <a:pt x="371" y="280"/>
                    <a:pt x="371" y="280"/>
                    <a:pt x="371" y="280"/>
                  </a:cubicBezTo>
                  <a:cubicBezTo>
                    <a:pt x="375" y="283"/>
                    <a:pt x="375" y="285"/>
                    <a:pt x="378" y="287"/>
                  </a:cubicBezTo>
                  <a:cubicBezTo>
                    <a:pt x="393" y="287"/>
                    <a:pt x="393" y="287"/>
                    <a:pt x="393" y="287"/>
                  </a:cubicBezTo>
                  <a:cubicBezTo>
                    <a:pt x="398" y="293"/>
                    <a:pt x="406" y="293"/>
                    <a:pt x="416" y="293"/>
                  </a:cubicBezTo>
                  <a:cubicBezTo>
                    <a:pt x="420" y="291"/>
                    <a:pt x="421" y="293"/>
                    <a:pt x="424" y="291"/>
                  </a:cubicBezTo>
                  <a:cubicBezTo>
                    <a:pt x="427" y="290"/>
                    <a:pt x="425" y="285"/>
                    <a:pt x="428" y="285"/>
                  </a:cubicBezTo>
                  <a:cubicBezTo>
                    <a:pt x="432" y="285"/>
                    <a:pt x="434" y="290"/>
                    <a:pt x="435" y="291"/>
                  </a:cubicBezTo>
                  <a:cubicBezTo>
                    <a:pt x="436" y="290"/>
                    <a:pt x="435" y="288"/>
                    <a:pt x="435" y="287"/>
                  </a:cubicBezTo>
                  <a:cubicBezTo>
                    <a:pt x="436" y="287"/>
                    <a:pt x="437" y="287"/>
                    <a:pt x="438" y="287"/>
                  </a:cubicBezTo>
                  <a:cubicBezTo>
                    <a:pt x="439" y="287"/>
                    <a:pt x="451" y="297"/>
                    <a:pt x="452" y="298"/>
                  </a:cubicBezTo>
                  <a:cubicBezTo>
                    <a:pt x="454" y="302"/>
                    <a:pt x="452" y="304"/>
                    <a:pt x="454" y="307"/>
                  </a:cubicBezTo>
                  <a:cubicBezTo>
                    <a:pt x="461" y="313"/>
                    <a:pt x="469" y="312"/>
                    <a:pt x="477" y="316"/>
                  </a:cubicBezTo>
                  <a:cubicBezTo>
                    <a:pt x="484" y="316"/>
                    <a:pt x="484" y="316"/>
                    <a:pt x="484" y="316"/>
                  </a:cubicBezTo>
                  <a:cubicBezTo>
                    <a:pt x="487" y="319"/>
                    <a:pt x="492" y="322"/>
                    <a:pt x="492" y="326"/>
                  </a:cubicBezTo>
                  <a:cubicBezTo>
                    <a:pt x="492" y="328"/>
                    <a:pt x="491" y="329"/>
                    <a:pt x="489" y="329"/>
                  </a:cubicBezTo>
                  <a:cubicBezTo>
                    <a:pt x="485" y="329"/>
                    <a:pt x="482" y="326"/>
                    <a:pt x="481" y="324"/>
                  </a:cubicBezTo>
                  <a:cubicBezTo>
                    <a:pt x="480" y="329"/>
                    <a:pt x="477" y="343"/>
                    <a:pt x="473" y="343"/>
                  </a:cubicBezTo>
                  <a:cubicBezTo>
                    <a:pt x="473" y="343"/>
                    <a:pt x="473" y="343"/>
                    <a:pt x="473" y="343"/>
                  </a:cubicBezTo>
                  <a:cubicBezTo>
                    <a:pt x="470" y="346"/>
                    <a:pt x="467" y="348"/>
                    <a:pt x="467" y="352"/>
                  </a:cubicBezTo>
                  <a:cubicBezTo>
                    <a:pt x="467" y="352"/>
                    <a:pt x="467" y="352"/>
                    <a:pt x="467" y="352"/>
                  </a:cubicBezTo>
                  <a:cubicBezTo>
                    <a:pt x="468" y="354"/>
                    <a:pt x="469" y="356"/>
                    <a:pt x="471" y="356"/>
                  </a:cubicBezTo>
                  <a:cubicBezTo>
                    <a:pt x="474" y="356"/>
                    <a:pt x="474" y="354"/>
                    <a:pt x="475" y="353"/>
                  </a:cubicBezTo>
                  <a:cubicBezTo>
                    <a:pt x="477" y="351"/>
                    <a:pt x="480" y="351"/>
                    <a:pt x="484" y="351"/>
                  </a:cubicBezTo>
                  <a:cubicBezTo>
                    <a:pt x="484" y="351"/>
                    <a:pt x="485" y="351"/>
                    <a:pt x="486" y="351"/>
                  </a:cubicBezTo>
                  <a:cubicBezTo>
                    <a:pt x="489" y="351"/>
                    <a:pt x="491" y="352"/>
                    <a:pt x="492" y="352"/>
                  </a:cubicBezTo>
                  <a:cubicBezTo>
                    <a:pt x="492" y="352"/>
                    <a:pt x="492" y="352"/>
                    <a:pt x="492" y="352"/>
                  </a:cubicBezTo>
                  <a:cubicBezTo>
                    <a:pt x="493" y="352"/>
                    <a:pt x="493" y="352"/>
                    <a:pt x="493" y="352"/>
                  </a:cubicBezTo>
                  <a:cubicBezTo>
                    <a:pt x="493" y="351"/>
                    <a:pt x="494" y="351"/>
                    <a:pt x="495" y="351"/>
                  </a:cubicBezTo>
                  <a:cubicBezTo>
                    <a:pt x="496" y="350"/>
                    <a:pt x="497" y="350"/>
                    <a:pt x="497" y="349"/>
                  </a:cubicBezTo>
                  <a:cubicBezTo>
                    <a:pt x="497" y="349"/>
                    <a:pt x="497" y="349"/>
                    <a:pt x="497" y="349"/>
                  </a:cubicBezTo>
                  <a:cubicBezTo>
                    <a:pt x="497" y="349"/>
                    <a:pt x="497" y="349"/>
                    <a:pt x="497" y="349"/>
                  </a:cubicBezTo>
                  <a:cubicBezTo>
                    <a:pt x="497" y="349"/>
                    <a:pt x="497" y="349"/>
                    <a:pt x="497" y="349"/>
                  </a:cubicBezTo>
                  <a:cubicBezTo>
                    <a:pt x="497" y="349"/>
                    <a:pt x="497" y="349"/>
                    <a:pt x="497" y="349"/>
                  </a:cubicBezTo>
                  <a:cubicBezTo>
                    <a:pt x="497" y="349"/>
                    <a:pt x="497" y="349"/>
                    <a:pt x="497" y="349"/>
                  </a:cubicBezTo>
                  <a:cubicBezTo>
                    <a:pt x="497" y="347"/>
                    <a:pt x="496" y="346"/>
                    <a:pt x="496" y="345"/>
                  </a:cubicBezTo>
                  <a:cubicBezTo>
                    <a:pt x="496" y="345"/>
                    <a:pt x="495" y="344"/>
                    <a:pt x="495" y="344"/>
                  </a:cubicBezTo>
                  <a:cubicBezTo>
                    <a:pt x="495" y="343"/>
                    <a:pt x="494" y="343"/>
                    <a:pt x="494" y="342"/>
                  </a:cubicBezTo>
                  <a:cubicBezTo>
                    <a:pt x="494" y="341"/>
                    <a:pt x="497" y="340"/>
                    <a:pt x="498" y="340"/>
                  </a:cubicBezTo>
                  <a:cubicBezTo>
                    <a:pt x="504" y="338"/>
                    <a:pt x="517" y="334"/>
                    <a:pt x="524" y="334"/>
                  </a:cubicBezTo>
                  <a:cubicBezTo>
                    <a:pt x="525" y="334"/>
                    <a:pt x="535" y="324"/>
                    <a:pt x="537" y="322"/>
                  </a:cubicBezTo>
                  <a:cubicBezTo>
                    <a:pt x="538" y="322"/>
                    <a:pt x="541" y="321"/>
                    <a:pt x="544" y="321"/>
                  </a:cubicBezTo>
                  <a:cubicBezTo>
                    <a:pt x="547" y="321"/>
                    <a:pt x="549" y="322"/>
                    <a:pt x="552" y="322"/>
                  </a:cubicBezTo>
                  <a:cubicBezTo>
                    <a:pt x="555" y="322"/>
                    <a:pt x="557" y="322"/>
                    <a:pt x="559" y="322"/>
                  </a:cubicBezTo>
                  <a:cubicBezTo>
                    <a:pt x="562" y="322"/>
                    <a:pt x="564" y="321"/>
                    <a:pt x="566" y="321"/>
                  </a:cubicBezTo>
                  <a:cubicBezTo>
                    <a:pt x="569" y="320"/>
                    <a:pt x="568" y="319"/>
                    <a:pt x="569" y="318"/>
                  </a:cubicBezTo>
                  <a:cubicBezTo>
                    <a:pt x="574" y="313"/>
                    <a:pt x="574" y="303"/>
                    <a:pt x="582" y="298"/>
                  </a:cubicBezTo>
                  <a:cubicBezTo>
                    <a:pt x="583" y="299"/>
                    <a:pt x="584" y="300"/>
                    <a:pt x="585" y="300"/>
                  </a:cubicBezTo>
                  <a:cubicBezTo>
                    <a:pt x="586" y="300"/>
                    <a:pt x="587" y="300"/>
                    <a:pt x="588" y="299"/>
                  </a:cubicBezTo>
                  <a:cubicBezTo>
                    <a:pt x="588" y="299"/>
                    <a:pt x="589" y="299"/>
                    <a:pt x="590" y="299"/>
                  </a:cubicBezTo>
                  <a:cubicBezTo>
                    <a:pt x="591" y="299"/>
                    <a:pt x="592" y="299"/>
                    <a:pt x="593" y="300"/>
                  </a:cubicBezTo>
                  <a:cubicBezTo>
                    <a:pt x="593" y="300"/>
                    <a:pt x="593" y="300"/>
                    <a:pt x="593" y="300"/>
                  </a:cubicBezTo>
                  <a:cubicBezTo>
                    <a:pt x="593" y="300"/>
                    <a:pt x="593" y="300"/>
                    <a:pt x="593" y="300"/>
                  </a:cubicBezTo>
                  <a:cubicBezTo>
                    <a:pt x="593" y="300"/>
                    <a:pt x="593" y="300"/>
                    <a:pt x="593" y="300"/>
                  </a:cubicBezTo>
                  <a:cubicBezTo>
                    <a:pt x="593" y="300"/>
                    <a:pt x="593" y="300"/>
                    <a:pt x="593" y="300"/>
                  </a:cubicBezTo>
                  <a:cubicBezTo>
                    <a:pt x="593" y="300"/>
                    <a:pt x="593" y="300"/>
                    <a:pt x="593" y="300"/>
                  </a:cubicBezTo>
                  <a:cubicBezTo>
                    <a:pt x="593" y="300"/>
                    <a:pt x="593" y="300"/>
                    <a:pt x="593" y="300"/>
                  </a:cubicBezTo>
                  <a:cubicBezTo>
                    <a:pt x="593" y="300"/>
                    <a:pt x="593" y="300"/>
                    <a:pt x="593" y="301"/>
                  </a:cubicBezTo>
                  <a:cubicBezTo>
                    <a:pt x="593" y="301"/>
                    <a:pt x="593" y="301"/>
                    <a:pt x="593" y="301"/>
                  </a:cubicBezTo>
                  <a:cubicBezTo>
                    <a:pt x="593" y="301"/>
                    <a:pt x="593" y="301"/>
                    <a:pt x="593" y="301"/>
                  </a:cubicBezTo>
                  <a:cubicBezTo>
                    <a:pt x="593" y="301"/>
                    <a:pt x="593" y="301"/>
                    <a:pt x="593" y="301"/>
                  </a:cubicBezTo>
                  <a:cubicBezTo>
                    <a:pt x="593" y="301"/>
                    <a:pt x="593" y="301"/>
                    <a:pt x="593" y="301"/>
                  </a:cubicBezTo>
                  <a:cubicBezTo>
                    <a:pt x="593" y="301"/>
                    <a:pt x="593" y="301"/>
                    <a:pt x="593" y="301"/>
                  </a:cubicBezTo>
                  <a:cubicBezTo>
                    <a:pt x="593" y="301"/>
                    <a:pt x="593" y="301"/>
                    <a:pt x="593" y="301"/>
                  </a:cubicBezTo>
                  <a:cubicBezTo>
                    <a:pt x="593" y="301"/>
                    <a:pt x="593" y="301"/>
                    <a:pt x="593" y="301"/>
                  </a:cubicBezTo>
                  <a:cubicBezTo>
                    <a:pt x="596" y="307"/>
                    <a:pt x="595" y="314"/>
                    <a:pt x="596" y="320"/>
                  </a:cubicBezTo>
                  <a:cubicBezTo>
                    <a:pt x="596" y="322"/>
                    <a:pt x="597" y="323"/>
                    <a:pt x="598" y="325"/>
                  </a:cubicBezTo>
                  <a:cubicBezTo>
                    <a:pt x="598" y="325"/>
                    <a:pt x="598" y="325"/>
                    <a:pt x="598" y="325"/>
                  </a:cubicBezTo>
                  <a:cubicBezTo>
                    <a:pt x="597" y="324"/>
                    <a:pt x="597" y="324"/>
                    <a:pt x="597" y="324"/>
                  </a:cubicBezTo>
                  <a:cubicBezTo>
                    <a:pt x="597" y="323"/>
                    <a:pt x="597" y="323"/>
                    <a:pt x="597" y="323"/>
                  </a:cubicBezTo>
                  <a:cubicBezTo>
                    <a:pt x="598" y="323"/>
                    <a:pt x="598" y="323"/>
                    <a:pt x="598" y="323"/>
                  </a:cubicBezTo>
                  <a:cubicBezTo>
                    <a:pt x="599" y="323"/>
                    <a:pt x="600" y="323"/>
                    <a:pt x="600" y="323"/>
                  </a:cubicBezTo>
                  <a:cubicBezTo>
                    <a:pt x="601" y="323"/>
                    <a:pt x="604" y="323"/>
                    <a:pt x="607" y="323"/>
                  </a:cubicBezTo>
                  <a:cubicBezTo>
                    <a:pt x="609" y="323"/>
                    <a:pt x="611" y="323"/>
                    <a:pt x="612" y="322"/>
                  </a:cubicBezTo>
                  <a:cubicBezTo>
                    <a:pt x="614" y="321"/>
                    <a:pt x="614" y="317"/>
                    <a:pt x="619" y="317"/>
                  </a:cubicBezTo>
                  <a:cubicBezTo>
                    <a:pt x="619" y="321"/>
                    <a:pt x="618" y="321"/>
                    <a:pt x="623" y="321"/>
                  </a:cubicBezTo>
                  <a:cubicBezTo>
                    <a:pt x="616" y="322"/>
                    <a:pt x="606" y="326"/>
                    <a:pt x="606" y="332"/>
                  </a:cubicBezTo>
                  <a:cubicBezTo>
                    <a:pt x="606" y="335"/>
                    <a:pt x="610" y="339"/>
                    <a:pt x="612" y="339"/>
                  </a:cubicBezTo>
                  <a:cubicBezTo>
                    <a:pt x="614" y="339"/>
                    <a:pt x="619" y="332"/>
                    <a:pt x="625" y="330"/>
                  </a:cubicBezTo>
                  <a:cubicBezTo>
                    <a:pt x="626" y="330"/>
                    <a:pt x="646" y="322"/>
                    <a:pt x="646" y="320"/>
                  </a:cubicBezTo>
                  <a:cubicBezTo>
                    <a:pt x="646" y="317"/>
                    <a:pt x="638" y="317"/>
                    <a:pt x="637" y="317"/>
                  </a:cubicBezTo>
                  <a:cubicBezTo>
                    <a:pt x="628" y="317"/>
                    <a:pt x="615" y="309"/>
                    <a:pt x="615" y="302"/>
                  </a:cubicBezTo>
                  <a:cubicBezTo>
                    <a:pt x="615" y="300"/>
                    <a:pt x="618" y="298"/>
                    <a:pt x="618" y="295"/>
                  </a:cubicBezTo>
                  <a:cubicBezTo>
                    <a:pt x="617" y="295"/>
                    <a:pt x="614" y="294"/>
                    <a:pt x="611" y="294"/>
                  </a:cubicBezTo>
                  <a:cubicBezTo>
                    <a:pt x="613" y="292"/>
                    <a:pt x="623" y="290"/>
                    <a:pt x="623" y="285"/>
                  </a:cubicBezTo>
                  <a:cubicBezTo>
                    <a:pt x="623" y="281"/>
                    <a:pt x="619" y="280"/>
                    <a:pt x="614" y="280"/>
                  </a:cubicBezTo>
                  <a:cubicBezTo>
                    <a:pt x="612" y="280"/>
                    <a:pt x="610" y="280"/>
                    <a:pt x="608" y="280"/>
                  </a:cubicBezTo>
                  <a:cubicBezTo>
                    <a:pt x="596" y="280"/>
                    <a:pt x="590" y="289"/>
                    <a:pt x="582" y="290"/>
                  </a:cubicBezTo>
                  <a:cubicBezTo>
                    <a:pt x="585" y="283"/>
                    <a:pt x="591" y="285"/>
                    <a:pt x="597" y="279"/>
                  </a:cubicBezTo>
                  <a:cubicBezTo>
                    <a:pt x="601" y="275"/>
                    <a:pt x="599" y="272"/>
                    <a:pt x="605" y="270"/>
                  </a:cubicBezTo>
                  <a:cubicBezTo>
                    <a:pt x="610" y="269"/>
                    <a:pt x="614" y="268"/>
                    <a:pt x="617" y="268"/>
                  </a:cubicBezTo>
                  <a:cubicBezTo>
                    <a:pt x="622" y="268"/>
                    <a:pt x="627" y="269"/>
                    <a:pt x="632" y="269"/>
                  </a:cubicBezTo>
                  <a:cubicBezTo>
                    <a:pt x="639" y="269"/>
                    <a:pt x="644" y="270"/>
                    <a:pt x="649" y="270"/>
                  </a:cubicBezTo>
                  <a:cubicBezTo>
                    <a:pt x="654" y="270"/>
                    <a:pt x="658" y="269"/>
                    <a:pt x="663" y="263"/>
                  </a:cubicBezTo>
                  <a:cubicBezTo>
                    <a:pt x="667" y="257"/>
                    <a:pt x="690" y="256"/>
                    <a:pt x="690" y="247"/>
                  </a:cubicBezTo>
                  <a:cubicBezTo>
                    <a:pt x="690" y="240"/>
                    <a:pt x="688" y="238"/>
                    <a:pt x="685" y="233"/>
                  </a:cubicBezTo>
                  <a:cubicBezTo>
                    <a:pt x="683" y="233"/>
                    <a:pt x="686" y="231"/>
                    <a:pt x="683" y="229"/>
                  </a:cubicBezTo>
                  <a:cubicBezTo>
                    <a:pt x="683" y="226"/>
                    <a:pt x="683" y="226"/>
                    <a:pt x="683" y="226"/>
                  </a:cubicBezTo>
                  <a:cubicBezTo>
                    <a:pt x="676" y="229"/>
                    <a:pt x="663" y="234"/>
                    <a:pt x="656" y="234"/>
                  </a:cubicBezTo>
                  <a:cubicBezTo>
                    <a:pt x="655" y="234"/>
                    <a:pt x="653" y="234"/>
                    <a:pt x="653" y="233"/>
                  </a:cubicBezTo>
                  <a:cubicBezTo>
                    <a:pt x="659" y="230"/>
                    <a:pt x="674" y="228"/>
                    <a:pt x="676" y="222"/>
                  </a:cubicBezTo>
                  <a:cubicBezTo>
                    <a:pt x="676" y="221"/>
                    <a:pt x="674" y="221"/>
                    <a:pt x="674" y="219"/>
                  </a:cubicBezTo>
                  <a:cubicBezTo>
                    <a:pt x="673" y="219"/>
                    <a:pt x="672" y="219"/>
                    <a:pt x="671" y="219"/>
                  </a:cubicBezTo>
                  <a:cubicBezTo>
                    <a:pt x="664" y="219"/>
                    <a:pt x="652" y="216"/>
                    <a:pt x="652" y="207"/>
                  </a:cubicBezTo>
                  <a:cubicBezTo>
                    <a:pt x="652" y="206"/>
                    <a:pt x="652" y="206"/>
                    <a:pt x="652" y="206"/>
                  </a:cubicBezTo>
                  <a:cubicBezTo>
                    <a:pt x="646" y="206"/>
                    <a:pt x="642" y="202"/>
                    <a:pt x="639" y="200"/>
                  </a:cubicBezTo>
                  <a:cubicBezTo>
                    <a:pt x="640" y="199"/>
                    <a:pt x="643" y="198"/>
                    <a:pt x="643" y="194"/>
                  </a:cubicBezTo>
                  <a:cubicBezTo>
                    <a:pt x="643" y="192"/>
                    <a:pt x="640" y="189"/>
                    <a:pt x="641" y="186"/>
                  </a:cubicBezTo>
                  <a:cubicBezTo>
                    <a:pt x="638" y="186"/>
                    <a:pt x="629" y="180"/>
                    <a:pt x="632" y="174"/>
                  </a:cubicBezTo>
                  <a:cubicBezTo>
                    <a:pt x="635" y="168"/>
                    <a:pt x="622" y="167"/>
                    <a:pt x="622" y="159"/>
                  </a:cubicBezTo>
                  <a:cubicBezTo>
                    <a:pt x="621" y="159"/>
                    <a:pt x="618" y="156"/>
                    <a:pt x="617" y="155"/>
                  </a:cubicBezTo>
                  <a:cubicBezTo>
                    <a:pt x="615" y="157"/>
                    <a:pt x="610" y="159"/>
                    <a:pt x="610" y="163"/>
                  </a:cubicBezTo>
                  <a:cubicBezTo>
                    <a:pt x="610" y="167"/>
                    <a:pt x="601" y="178"/>
                    <a:pt x="594" y="178"/>
                  </a:cubicBezTo>
                  <a:cubicBezTo>
                    <a:pt x="589" y="178"/>
                    <a:pt x="588" y="172"/>
                    <a:pt x="585" y="172"/>
                  </a:cubicBezTo>
                  <a:cubicBezTo>
                    <a:pt x="580" y="172"/>
                    <a:pt x="578" y="158"/>
                    <a:pt x="577" y="152"/>
                  </a:cubicBezTo>
                  <a:cubicBezTo>
                    <a:pt x="576" y="144"/>
                    <a:pt x="560" y="149"/>
                    <a:pt x="560" y="139"/>
                  </a:cubicBezTo>
                  <a:cubicBezTo>
                    <a:pt x="553" y="138"/>
                    <a:pt x="551" y="128"/>
                    <a:pt x="543" y="128"/>
                  </a:cubicBezTo>
                  <a:cubicBezTo>
                    <a:pt x="539" y="128"/>
                    <a:pt x="539" y="131"/>
                    <a:pt x="535" y="131"/>
                  </a:cubicBezTo>
                  <a:cubicBezTo>
                    <a:pt x="527" y="131"/>
                    <a:pt x="522" y="126"/>
                    <a:pt x="514" y="126"/>
                  </a:cubicBezTo>
                  <a:cubicBezTo>
                    <a:pt x="509" y="126"/>
                    <a:pt x="505" y="128"/>
                    <a:pt x="505" y="133"/>
                  </a:cubicBezTo>
                  <a:cubicBezTo>
                    <a:pt x="505" y="136"/>
                    <a:pt x="515" y="140"/>
                    <a:pt x="506" y="146"/>
                  </a:cubicBezTo>
                  <a:cubicBezTo>
                    <a:pt x="502" y="148"/>
                    <a:pt x="511" y="155"/>
                    <a:pt x="512" y="159"/>
                  </a:cubicBezTo>
                  <a:cubicBezTo>
                    <a:pt x="513" y="167"/>
                    <a:pt x="505" y="169"/>
                    <a:pt x="501" y="171"/>
                  </a:cubicBezTo>
                  <a:cubicBezTo>
                    <a:pt x="507" y="182"/>
                    <a:pt x="517" y="186"/>
                    <a:pt x="517" y="204"/>
                  </a:cubicBezTo>
                  <a:cubicBezTo>
                    <a:pt x="517" y="209"/>
                    <a:pt x="500" y="222"/>
                    <a:pt x="494" y="223"/>
                  </a:cubicBezTo>
                  <a:cubicBezTo>
                    <a:pt x="504" y="228"/>
                    <a:pt x="500" y="244"/>
                    <a:pt x="504" y="249"/>
                  </a:cubicBezTo>
                  <a:cubicBezTo>
                    <a:pt x="503" y="250"/>
                    <a:pt x="500" y="252"/>
                    <a:pt x="499" y="256"/>
                  </a:cubicBezTo>
                  <a:cubicBezTo>
                    <a:pt x="496" y="256"/>
                    <a:pt x="494" y="259"/>
                    <a:pt x="492" y="259"/>
                  </a:cubicBezTo>
                  <a:cubicBezTo>
                    <a:pt x="492" y="259"/>
                    <a:pt x="491" y="259"/>
                    <a:pt x="491" y="259"/>
                  </a:cubicBezTo>
                  <a:cubicBezTo>
                    <a:pt x="484" y="253"/>
                    <a:pt x="474" y="244"/>
                    <a:pt x="474" y="236"/>
                  </a:cubicBezTo>
                  <a:cubicBezTo>
                    <a:pt x="474" y="227"/>
                    <a:pt x="475" y="220"/>
                    <a:pt x="467" y="215"/>
                  </a:cubicBezTo>
                  <a:cubicBezTo>
                    <a:pt x="449" y="215"/>
                    <a:pt x="449" y="215"/>
                    <a:pt x="449" y="215"/>
                  </a:cubicBezTo>
                  <a:cubicBezTo>
                    <a:pt x="438" y="207"/>
                    <a:pt x="427" y="203"/>
                    <a:pt x="414" y="198"/>
                  </a:cubicBezTo>
                  <a:cubicBezTo>
                    <a:pt x="412" y="197"/>
                    <a:pt x="405" y="192"/>
                    <a:pt x="401" y="192"/>
                  </a:cubicBezTo>
                  <a:cubicBezTo>
                    <a:pt x="397" y="192"/>
                    <a:pt x="395" y="196"/>
                    <a:pt x="391" y="196"/>
                  </a:cubicBezTo>
                  <a:cubicBezTo>
                    <a:pt x="391" y="190"/>
                    <a:pt x="386" y="174"/>
                    <a:pt x="380" y="174"/>
                  </a:cubicBezTo>
                  <a:cubicBezTo>
                    <a:pt x="377" y="174"/>
                    <a:pt x="376" y="176"/>
                    <a:pt x="373" y="176"/>
                  </a:cubicBezTo>
                  <a:cubicBezTo>
                    <a:pt x="374" y="173"/>
                    <a:pt x="373" y="172"/>
                    <a:pt x="373" y="164"/>
                  </a:cubicBezTo>
                  <a:cubicBezTo>
                    <a:pt x="373" y="152"/>
                    <a:pt x="376" y="145"/>
                    <a:pt x="383" y="139"/>
                  </a:cubicBezTo>
                  <a:cubicBezTo>
                    <a:pt x="385" y="137"/>
                    <a:pt x="390" y="126"/>
                    <a:pt x="392" y="125"/>
                  </a:cubicBezTo>
                  <a:cubicBezTo>
                    <a:pt x="397" y="123"/>
                    <a:pt x="405" y="126"/>
                    <a:pt x="405" y="119"/>
                  </a:cubicBezTo>
                  <a:cubicBezTo>
                    <a:pt x="405" y="115"/>
                    <a:pt x="395" y="114"/>
                    <a:pt x="391" y="112"/>
                  </a:cubicBezTo>
                  <a:cubicBezTo>
                    <a:pt x="391" y="112"/>
                    <a:pt x="391" y="112"/>
                    <a:pt x="391" y="112"/>
                  </a:cubicBezTo>
                  <a:cubicBezTo>
                    <a:pt x="391" y="112"/>
                    <a:pt x="391" y="112"/>
                    <a:pt x="391" y="111"/>
                  </a:cubicBezTo>
                  <a:cubicBezTo>
                    <a:pt x="391" y="111"/>
                    <a:pt x="391" y="111"/>
                    <a:pt x="393" y="111"/>
                  </a:cubicBezTo>
                  <a:cubicBezTo>
                    <a:pt x="394" y="111"/>
                    <a:pt x="399" y="112"/>
                    <a:pt x="408" y="114"/>
                  </a:cubicBezTo>
                  <a:cubicBezTo>
                    <a:pt x="408" y="114"/>
                    <a:pt x="409" y="115"/>
                    <a:pt x="409" y="115"/>
                  </a:cubicBezTo>
                  <a:cubicBezTo>
                    <a:pt x="413" y="115"/>
                    <a:pt x="410" y="108"/>
                    <a:pt x="413" y="108"/>
                  </a:cubicBezTo>
                  <a:cubicBezTo>
                    <a:pt x="414" y="108"/>
                    <a:pt x="416" y="108"/>
                    <a:pt x="420" y="108"/>
                  </a:cubicBezTo>
                  <a:cubicBezTo>
                    <a:pt x="427" y="108"/>
                    <a:pt x="430" y="101"/>
                    <a:pt x="435" y="98"/>
                  </a:cubicBezTo>
                  <a:cubicBezTo>
                    <a:pt x="435" y="93"/>
                    <a:pt x="435" y="93"/>
                    <a:pt x="435" y="93"/>
                  </a:cubicBezTo>
                  <a:cubicBezTo>
                    <a:pt x="425" y="91"/>
                    <a:pt x="415" y="93"/>
                    <a:pt x="411" y="84"/>
                  </a:cubicBezTo>
                  <a:cubicBezTo>
                    <a:pt x="411" y="84"/>
                    <a:pt x="414" y="84"/>
                    <a:pt x="416" y="84"/>
                  </a:cubicBezTo>
                  <a:cubicBezTo>
                    <a:pt x="420" y="86"/>
                    <a:pt x="424" y="91"/>
                    <a:pt x="429" y="91"/>
                  </a:cubicBezTo>
                  <a:cubicBezTo>
                    <a:pt x="434" y="91"/>
                    <a:pt x="442" y="85"/>
                    <a:pt x="442" y="81"/>
                  </a:cubicBezTo>
                  <a:cubicBezTo>
                    <a:pt x="442" y="80"/>
                    <a:pt x="438" y="75"/>
                    <a:pt x="440" y="75"/>
                  </a:cubicBezTo>
                  <a:cubicBezTo>
                    <a:pt x="446" y="75"/>
                    <a:pt x="448" y="81"/>
                    <a:pt x="452" y="81"/>
                  </a:cubicBezTo>
                  <a:cubicBezTo>
                    <a:pt x="455" y="81"/>
                    <a:pt x="457" y="78"/>
                    <a:pt x="462" y="78"/>
                  </a:cubicBezTo>
                  <a:cubicBezTo>
                    <a:pt x="461" y="77"/>
                    <a:pt x="461" y="75"/>
                    <a:pt x="462" y="75"/>
                  </a:cubicBezTo>
                  <a:cubicBezTo>
                    <a:pt x="463" y="75"/>
                    <a:pt x="464" y="75"/>
                    <a:pt x="465" y="77"/>
                  </a:cubicBezTo>
                  <a:cubicBezTo>
                    <a:pt x="465" y="77"/>
                    <a:pt x="466" y="77"/>
                    <a:pt x="466" y="77"/>
                  </a:cubicBezTo>
                  <a:cubicBezTo>
                    <a:pt x="470" y="77"/>
                    <a:pt x="482" y="67"/>
                    <a:pt x="482" y="64"/>
                  </a:cubicBezTo>
                  <a:cubicBezTo>
                    <a:pt x="482" y="61"/>
                    <a:pt x="475" y="58"/>
                    <a:pt x="475" y="56"/>
                  </a:cubicBezTo>
                  <a:cubicBezTo>
                    <a:pt x="475" y="54"/>
                    <a:pt x="471" y="50"/>
                    <a:pt x="480" y="46"/>
                  </a:cubicBezTo>
                  <a:cubicBezTo>
                    <a:pt x="481" y="43"/>
                    <a:pt x="480" y="43"/>
                    <a:pt x="480" y="39"/>
                  </a:cubicBezTo>
                  <a:cubicBezTo>
                    <a:pt x="471" y="39"/>
                    <a:pt x="473" y="31"/>
                    <a:pt x="462" y="31"/>
                  </a:cubicBezTo>
                  <a:cubicBezTo>
                    <a:pt x="459" y="31"/>
                    <a:pt x="457" y="29"/>
                    <a:pt x="455" y="29"/>
                  </a:cubicBezTo>
                  <a:cubicBezTo>
                    <a:pt x="451" y="29"/>
                    <a:pt x="448" y="32"/>
                    <a:pt x="448" y="35"/>
                  </a:cubicBezTo>
                  <a:cubicBezTo>
                    <a:pt x="448" y="39"/>
                    <a:pt x="452" y="40"/>
                    <a:pt x="452" y="43"/>
                  </a:cubicBezTo>
                  <a:cubicBezTo>
                    <a:pt x="452" y="46"/>
                    <a:pt x="445" y="46"/>
                    <a:pt x="444" y="48"/>
                  </a:cubicBezTo>
                  <a:cubicBezTo>
                    <a:pt x="442" y="53"/>
                    <a:pt x="442" y="57"/>
                    <a:pt x="438" y="62"/>
                  </a:cubicBezTo>
                  <a:cubicBezTo>
                    <a:pt x="437" y="64"/>
                    <a:pt x="435" y="65"/>
                    <a:pt x="434" y="65"/>
                  </a:cubicBezTo>
                  <a:cubicBezTo>
                    <a:pt x="428" y="65"/>
                    <a:pt x="423" y="57"/>
                    <a:pt x="423" y="54"/>
                  </a:cubicBezTo>
                  <a:cubicBezTo>
                    <a:pt x="423" y="50"/>
                    <a:pt x="428" y="51"/>
                    <a:pt x="428" y="47"/>
                  </a:cubicBezTo>
                  <a:cubicBezTo>
                    <a:pt x="428" y="45"/>
                    <a:pt x="420" y="37"/>
                    <a:pt x="418" y="37"/>
                  </a:cubicBezTo>
                  <a:cubicBezTo>
                    <a:pt x="409" y="37"/>
                    <a:pt x="415" y="49"/>
                    <a:pt x="406" y="49"/>
                  </a:cubicBezTo>
                  <a:cubicBezTo>
                    <a:pt x="406" y="44"/>
                    <a:pt x="406" y="41"/>
                    <a:pt x="400" y="38"/>
                  </a:cubicBezTo>
                  <a:cubicBezTo>
                    <a:pt x="401" y="37"/>
                    <a:pt x="401" y="36"/>
                    <a:pt x="403" y="35"/>
                  </a:cubicBezTo>
                  <a:cubicBezTo>
                    <a:pt x="398" y="32"/>
                    <a:pt x="392" y="35"/>
                    <a:pt x="388" y="31"/>
                  </a:cubicBezTo>
                  <a:cubicBezTo>
                    <a:pt x="390" y="29"/>
                    <a:pt x="396" y="27"/>
                    <a:pt x="396" y="24"/>
                  </a:cubicBezTo>
                  <a:cubicBezTo>
                    <a:pt x="396" y="18"/>
                    <a:pt x="387" y="19"/>
                    <a:pt x="387" y="14"/>
                  </a:cubicBezTo>
                  <a:cubicBezTo>
                    <a:pt x="387" y="5"/>
                    <a:pt x="380" y="0"/>
                    <a:pt x="369" y="0"/>
                  </a:cubicBezTo>
                  <a:cubicBezTo>
                    <a:pt x="369" y="0"/>
                    <a:pt x="369" y="0"/>
                    <a:pt x="36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1" name="Freeform 110"/>
            <p:cNvSpPr>
              <a:spLocks noEditPoints="1"/>
            </p:cNvSpPr>
            <p:nvPr/>
          </p:nvSpPr>
          <p:spPr bwMode="auto">
            <a:xfrm>
              <a:off x="661988" y="1949450"/>
              <a:ext cx="1136650" cy="819150"/>
            </a:xfrm>
            <a:custGeom>
              <a:avLst/>
              <a:gdLst>
                <a:gd name="T0" fmla="*/ 216 w 303"/>
                <a:gd name="T1" fmla="*/ 23 h 218"/>
                <a:gd name="T2" fmla="*/ 216 w 303"/>
                <a:gd name="T3" fmla="*/ 23 h 218"/>
                <a:gd name="T4" fmla="*/ 216 w 303"/>
                <a:gd name="T5" fmla="*/ 22 h 218"/>
                <a:gd name="T6" fmla="*/ 75 w 303"/>
                <a:gd name="T7" fmla="*/ 8 h 218"/>
                <a:gd name="T8" fmla="*/ 70 w 303"/>
                <a:gd name="T9" fmla="*/ 8 h 218"/>
                <a:gd name="T10" fmla="*/ 65 w 303"/>
                <a:gd name="T11" fmla="*/ 8 h 218"/>
                <a:gd name="T12" fmla="*/ 13 w 303"/>
                <a:gd name="T13" fmla="*/ 35 h 218"/>
                <a:gd name="T14" fmla="*/ 24 w 303"/>
                <a:gd name="T15" fmla="*/ 49 h 218"/>
                <a:gd name="T16" fmla="*/ 49 w 303"/>
                <a:gd name="T17" fmla="*/ 74 h 218"/>
                <a:gd name="T18" fmla="*/ 41 w 303"/>
                <a:gd name="T19" fmla="*/ 74 h 218"/>
                <a:gd name="T20" fmla="*/ 31 w 303"/>
                <a:gd name="T21" fmla="*/ 68 h 218"/>
                <a:gd name="T22" fmla="*/ 0 w 303"/>
                <a:gd name="T23" fmla="*/ 80 h 218"/>
                <a:gd name="T24" fmla="*/ 8 w 303"/>
                <a:gd name="T25" fmla="*/ 88 h 218"/>
                <a:gd name="T26" fmla="*/ 26 w 303"/>
                <a:gd name="T27" fmla="*/ 96 h 218"/>
                <a:gd name="T28" fmla="*/ 38 w 303"/>
                <a:gd name="T29" fmla="*/ 98 h 218"/>
                <a:gd name="T30" fmla="*/ 53 w 303"/>
                <a:gd name="T31" fmla="*/ 93 h 218"/>
                <a:gd name="T32" fmla="*/ 55 w 303"/>
                <a:gd name="T33" fmla="*/ 97 h 218"/>
                <a:gd name="T34" fmla="*/ 51 w 303"/>
                <a:gd name="T35" fmla="*/ 97 h 218"/>
                <a:gd name="T36" fmla="*/ 34 w 303"/>
                <a:gd name="T37" fmla="*/ 116 h 218"/>
                <a:gd name="T38" fmla="*/ 24 w 303"/>
                <a:gd name="T39" fmla="*/ 144 h 218"/>
                <a:gd name="T40" fmla="*/ 38 w 303"/>
                <a:gd name="T41" fmla="*/ 158 h 218"/>
                <a:gd name="T42" fmla="*/ 46 w 303"/>
                <a:gd name="T43" fmla="*/ 157 h 218"/>
                <a:gd name="T44" fmla="*/ 49 w 303"/>
                <a:gd name="T45" fmla="*/ 170 h 218"/>
                <a:gd name="T46" fmla="*/ 57 w 303"/>
                <a:gd name="T47" fmla="*/ 167 h 218"/>
                <a:gd name="T48" fmla="*/ 71 w 303"/>
                <a:gd name="T49" fmla="*/ 171 h 218"/>
                <a:gd name="T50" fmla="*/ 81 w 303"/>
                <a:gd name="T51" fmla="*/ 168 h 218"/>
                <a:gd name="T52" fmla="*/ 95 w 303"/>
                <a:gd name="T53" fmla="*/ 165 h 218"/>
                <a:gd name="T54" fmla="*/ 59 w 303"/>
                <a:gd name="T55" fmla="*/ 197 h 218"/>
                <a:gd name="T56" fmla="*/ 36 w 303"/>
                <a:gd name="T57" fmla="*/ 211 h 218"/>
                <a:gd name="T58" fmla="*/ 27 w 303"/>
                <a:gd name="T59" fmla="*/ 218 h 218"/>
                <a:gd name="T60" fmla="*/ 73 w 303"/>
                <a:gd name="T61" fmla="*/ 198 h 218"/>
                <a:gd name="T62" fmla="*/ 99 w 303"/>
                <a:gd name="T63" fmla="*/ 178 h 218"/>
                <a:gd name="T64" fmla="*/ 112 w 303"/>
                <a:gd name="T65" fmla="*/ 163 h 218"/>
                <a:gd name="T66" fmla="*/ 141 w 303"/>
                <a:gd name="T67" fmla="*/ 138 h 218"/>
                <a:gd name="T68" fmla="*/ 128 w 303"/>
                <a:gd name="T69" fmla="*/ 154 h 218"/>
                <a:gd name="T70" fmla="*/ 126 w 303"/>
                <a:gd name="T71" fmla="*/ 160 h 218"/>
                <a:gd name="T72" fmla="*/ 157 w 303"/>
                <a:gd name="T73" fmla="*/ 146 h 218"/>
                <a:gd name="T74" fmla="*/ 166 w 303"/>
                <a:gd name="T75" fmla="*/ 138 h 218"/>
                <a:gd name="T76" fmla="*/ 209 w 303"/>
                <a:gd name="T77" fmla="*/ 152 h 218"/>
                <a:gd name="T78" fmla="*/ 247 w 303"/>
                <a:gd name="T79" fmla="*/ 173 h 218"/>
                <a:gd name="T80" fmla="*/ 260 w 303"/>
                <a:gd name="T81" fmla="*/ 172 h 218"/>
                <a:gd name="T82" fmla="*/ 265 w 303"/>
                <a:gd name="T83" fmla="*/ 174 h 218"/>
                <a:gd name="T84" fmla="*/ 267 w 303"/>
                <a:gd name="T85" fmla="*/ 184 h 218"/>
                <a:gd name="T86" fmla="*/ 274 w 303"/>
                <a:gd name="T87" fmla="*/ 184 h 218"/>
                <a:gd name="T88" fmla="*/ 275 w 303"/>
                <a:gd name="T89" fmla="*/ 193 h 218"/>
                <a:gd name="T90" fmla="*/ 284 w 303"/>
                <a:gd name="T91" fmla="*/ 202 h 218"/>
                <a:gd name="T92" fmla="*/ 299 w 303"/>
                <a:gd name="T93" fmla="*/ 210 h 218"/>
                <a:gd name="T94" fmla="*/ 303 w 303"/>
                <a:gd name="T95" fmla="*/ 204 h 218"/>
                <a:gd name="T96" fmla="*/ 288 w 303"/>
                <a:gd name="T97" fmla="*/ 191 h 218"/>
                <a:gd name="T98" fmla="*/ 279 w 303"/>
                <a:gd name="T99" fmla="*/ 176 h 218"/>
                <a:gd name="T100" fmla="*/ 253 w 303"/>
                <a:gd name="T101" fmla="*/ 155 h 218"/>
                <a:gd name="T102" fmla="*/ 231 w 303"/>
                <a:gd name="T103" fmla="*/ 150 h 218"/>
                <a:gd name="T104" fmla="*/ 223 w 303"/>
                <a:gd name="T105" fmla="*/ 148 h 218"/>
                <a:gd name="T106" fmla="*/ 216 w 303"/>
                <a:gd name="T107" fmla="*/ 146 h 218"/>
                <a:gd name="T108" fmla="*/ 216 w 303"/>
                <a:gd name="T109" fmla="*/ 23 h 218"/>
                <a:gd name="T110" fmla="*/ 184 w 303"/>
                <a:gd name="T111" fmla="*/ 20 h 218"/>
                <a:gd name="T112" fmla="*/ 130 w 303"/>
                <a:gd name="T113" fmla="*/ 12 h 218"/>
                <a:gd name="T114" fmla="*/ 108 w 303"/>
                <a:gd name="T115" fmla="*/ 7 h 218"/>
                <a:gd name="T116" fmla="*/ 95 w 303"/>
                <a:gd name="T117" fmla="*/ 8 h 218"/>
                <a:gd name="T118" fmla="*/ 96 w 303"/>
                <a:gd name="T119" fmla="*/ 4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3" h="218">
                  <a:moveTo>
                    <a:pt x="216" y="22"/>
                  </a:moveTo>
                  <a:cubicBezTo>
                    <a:pt x="216" y="23"/>
                    <a:pt x="216" y="23"/>
                    <a:pt x="216" y="23"/>
                  </a:cubicBezTo>
                  <a:cubicBezTo>
                    <a:pt x="216" y="23"/>
                    <a:pt x="216" y="23"/>
                    <a:pt x="216" y="23"/>
                  </a:cubicBezTo>
                  <a:cubicBezTo>
                    <a:pt x="216" y="23"/>
                    <a:pt x="216" y="23"/>
                    <a:pt x="216" y="23"/>
                  </a:cubicBezTo>
                  <a:cubicBezTo>
                    <a:pt x="216" y="23"/>
                    <a:pt x="216" y="23"/>
                    <a:pt x="216" y="23"/>
                  </a:cubicBezTo>
                  <a:cubicBezTo>
                    <a:pt x="216" y="22"/>
                    <a:pt x="216" y="22"/>
                    <a:pt x="216" y="22"/>
                  </a:cubicBezTo>
                  <a:moveTo>
                    <a:pt x="88" y="0"/>
                  </a:moveTo>
                  <a:cubicBezTo>
                    <a:pt x="83" y="0"/>
                    <a:pt x="80" y="6"/>
                    <a:pt x="75" y="8"/>
                  </a:cubicBezTo>
                  <a:cubicBezTo>
                    <a:pt x="74" y="8"/>
                    <a:pt x="73" y="8"/>
                    <a:pt x="72" y="8"/>
                  </a:cubicBezTo>
                  <a:cubicBezTo>
                    <a:pt x="71" y="8"/>
                    <a:pt x="71" y="8"/>
                    <a:pt x="70" y="8"/>
                  </a:cubicBezTo>
                  <a:cubicBezTo>
                    <a:pt x="69" y="8"/>
                    <a:pt x="68" y="8"/>
                    <a:pt x="68" y="8"/>
                  </a:cubicBezTo>
                  <a:cubicBezTo>
                    <a:pt x="67" y="8"/>
                    <a:pt x="66" y="8"/>
                    <a:pt x="65" y="8"/>
                  </a:cubicBezTo>
                  <a:cubicBezTo>
                    <a:pt x="50" y="13"/>
                    <a:pt x="37" y="24"/>
                    <a:pt x="28" y="35"/>
                  </a:cubicBezTo>
                  <a:cubicBezTo>
                    <a:pt x="13" y="35"/>
                    <a:pt x="13" y="35"/>
                    <a:pt x="13" y="35"/>
                  </a:cubicBezTo>
                  <a:cubicBezTo>
                    <a:pt x="13" y="36"/>
                    <a:pt x="9" y="43"/>
                    <a:pt x="9" y="43"/>
                  </a:cubicBezTo>
                  <a:cubicBezTo>
                    <a:pt x="9" y="45"/>
                    <a:pt x="20" y="47"/>
                    <a:pt x="24" y="49"/>
                  </a:cubicBezTo>
                  <a:cubicBezTo>
                    <a:pt x="26" y="51"/>
                    <a:pt x="30" y="60"/>
                    <a:pt x="32" y="61"/>
                  </a:cubicBezTo>
                  <a:cubicBezTo>
                    <a:pt x="40" y="65"/>
                    <a:pt x="46" y="65"/>
                    <a:pt x="49" y="74"/>
                  </a:cubicBezTo>
                  <a:cubicBezTo>
                    <a:pt x="48" y="75"/>
                    <a:pt x="47" y="75"/>
                    <a:pt x="47" y="75"/>
                  </a:cubicBezTo>
                  <a:cubicBezTo>
                    <a:pt x="45" y="75"/>
                    <a:pt x="44" y="74"/>
                    <a:pt x="41" y="74"/>
                  </a:cubicBezTo>
                  <a:cubicBezTo>
                    <a:pt x="39" y="74"/>
                    <a:pt x="37" y="75"/>
                    <a:pt x="35" y="75"/>
                  </a:cubicBezTo>
                  <a:cubicBezTo>
                    <a:pt x="33" y="75"/>
                    <a:pt x="31" y="74"/>
                    <a:pt x="31" y="68"/>
                  </a:cubicBezTo>
                  <a:cubicBezTo>
                    <a:pt x="26" y="68"/>
                    <a:pt x="26" y="68"/>
                    <a:pt x="26" y="68"/>
                  </a:cubicBezTo>
                  <a:cubicBezTo>
                    <a:pt x="19" y="72"/>
                    <a:pt x="7" y="76"/>
                    <a:pt x="0" y="80"/>
                  </a:cubicBezTo>
                  <a:cubicBezTo>
                    <a:pt x="1" y="83"/>
                    <a:pt x="4" y="85"/>
                    <a:pt x="9" y="85"/>
                  </a:cubicBezTo>
                  <a:cubicBezTo>
                    <a:pt x="8" y="86"/>
                    <a:pt x="8" y="87"/>
                    <a:pt x="8" y="88"/>
                  </a:cubicBezTo>
                  <a:cubicBezTo>
                    <a:pt x="8" y="90"/>
                    <a:pt x="11" y="92"/>
                    <a:pt x="11" y="96"/>
                  </a:cubicBezTo>
                  <a:cubicBezTo>
                    <a:pt x="14" y="96"/>
                    <a:pt x="20" y="96"/>
                    <a:pt x="26" y="96"/>
                  </a:cubicBezTo>
                  <a:cubicBezTo>
                    <a:pt x="27" y="96"/>
                    <a:pt x="28" y="96"/>
                    <a:pt x="28" y="96"/>
                  </a:cubicBezTo>
                  <a:cubicBezTo>
                    <a:pt x="31" y="96"/>
                    <a:pt x="33" y="98"/>
                    <a:pt x="38" y="98"/>
                  </a:cubicBezTo>
                  <a:cubicBezTo>
                    <a:pt x="44" y="98"/>
                    <a:pt x="46" y="93"/>
                    <a:pt x="51" y="93"/>
                  </a:cubicBezTo>
                  <a:cubicBezTo>
                    <a:pt x="52" y="93"/>
                    <a:pt x="52" y="93"/>
                    <a:pt x="53" y="93"/>
                  </a:cubicBezTo>
                  <a:cubicBezTo>
                    <a:pt x="53" y="93"/>
                    <a:pt x="54" y="93"/>
                    <a:pt x="55" y="93"/>
                  </a:cubicBezTo>
                  <a:cubicBezTo>
                    <a:pt x="55" y="97"/>
                    <a:pt x="55" y="97"/>
                    <a:pt x="55" y="97"/>
                  </a:cubicBezTo>
                  <a:cubicBezTo>
                    <a:pt x="54" y="97"/>
                    <a:pt x="54" y="96"/>
                    <a:pt x="53" y="96"/>
                  </a:cubicBezTo>
                  <a:cubicBezTo>
                    <a:pt x="53" y="96"/>
                    <a:pt x="52" y="97"/>
                    <a:pt x="51" y="97"/>
                  </a:cubicBezTo>
                  <a:cubicBezTo>
                    <a:pt x="51" y="98"/>
                    <a:pt x="55" y="102"/>
                    <a:pt x="55" y="104"/>
                  </a:cubicBezTo>
                  <a:cubicBezTo>
                    <a:pt x="55" y="108"/>
                    <a:pt x="36" y="116"/>
                    <a:pt x="34" y="116"/>
                  </a:cubicBezTo>
                  <a:cubicBezTo>
                    <a:pt x="28" y="116"/>
                    <a:pt x="12" y="123"/>
                    <a:pt x="12" y="131"/>
                  </a:cubicBezTo>
                  <a:cubicBezTo>
                    <a:pt x="12" y="136"/>
                    <a:pt x="21" y="137"/>
                    <a:pt x="24" y="144"/>
                  </a:cubicBezTo>
                  <a:cubicBezTo>
                    <a:pt x="22" y="144"/>
                    <a:pt x="21" y="144"/>
                    <a:pt x="19" y="144"/>
                  </a:cubicBezTo>
                  <a:cubicBezTo>
                    <a:pt x="21" y="147"/>
                    <a:pt x="35" y="158"/>
                    <a:pt x="38" y="158"/>
                  </a:cubicBezTo>
                  <a:cubicBezTo>
                    <a:pt x="40" y="158"/>
                    <a:pt x="42" y="153"/>
                    <a:pt x="44" y="153"/>
                  </a:cubicBezTo>
                  <a:cubicBezTo>
                    <a:pt x="47" y="153"/>
                    <a:pt x="46" y="156"/>
                    <a:pt x="46" y="157"/>
                  </a:cubicBezTo>
                  <a:cubicBezTo>
                    <a:pt x="46" y="159"/>
                    <a:pt x="46" y="159"/>
                    <a:pt x="46" y="163"/>
                  </a:cubicBezTo>
                  <a:cubicBezTo>
                    <a:pt x="46" y="165"/>
                    <a:pt x="48" y="170"/>
                    <a:pt x="49" y="170"/>
                  </a:cubicBezTo>
                  <a:cubicBezTo>
                    <a:pt x="50" y="170"/>
                    <a:pt x="52" y="167"/>
                    <a:pt x="53" y="167"/>
                  </a:cubicBezTo>
                  <a:cubicBezTo>
                    <a:pt x="55" y="167"/>
                    <a:pt x="54" y="167"/>
                    <a:pt x="57" y="167"/>
                  </a:cubicBezTo>
                  <a:cubicBezTo>
                    <a:pt x="57" y="166"/>
                    <a:pt x="57" y="165"/>
                    <a:pt x="57" y="163"/>
                  </a:cubicBezTo>
                  <a:cubicBezTo>
                    <a:pt x="62" y="167"/>
                    <a:pt x="64" y="169"/>
                    <a:pt x="71" y="171"/>
                  </a:cubicBezTo>
                  <a:cubicBezTo>
                    <a:pt x="71" y="169"/>
                    <a:pt x="72" y="168"/>
                    <a:pt x="73" y="166"/>
                  </a:cubicBezTo>
                  <a:cubicBezTo>
                    <a:pt x="76" y="167"/>
                    <a:pt x="77" y="168"/>
                    <a:pt x="81" y="168"/>
                  </a:cubicBezTo>
                  <a:cubicBezTo>
                    <a:pt x="85" y="168"/>
                    <a:pt x="87" y="166"/>
                    <a:pt x="91" y="165"/>
                  </a:cubicBezTo>
                  <a:cubicBezTo>
                    <a:pt x="95" y="165"/>
                    <a:pt x="95" y="165"/>
                    <a:pt x="95" y="165"/>
                  </a:cubicBezTo>
                  <a:cubicBezTo>
                    <a:pt x="88" y="169"/>
                    <a:pt x="88" y="177"/>
                    <a:pt x="82" y="182"/>
                  </a:cubicBezTo>
                  <a:cubicBezTo>
                    <a:pt x="75" y="186"/>
                    <a:pt x="64" y="191"/>
                    <a:pt x="59" y="197"/>
                  </a:cubicBezTo>
                  <a:cubicBezTo>
                    <a:pt x="56" y="202"/>
                    <a:pt x="50" y="199"/>
                    <a:pt x="46" y="202"/>
                  </a:cubicBezTo>
                  <a:cubicBezTo>
                    <a:pt x="42" y="203"/>
                    <a:pt x="40" y="209"/>
                    <a:pt x="36" y="211"/>
                  </a:cubicBezTo>
                  <a:cubicBezTo>
                    <a:pt x="32" y="214"/>
                    <a:pt x="26" y="212"/>
                    <a:pt x="23" y="217"/>
                  </a:cubicBezTo>
                  <a:cubicBezTo>
                    <a:pt x="24" y="217"/>
                    <a:pt x="26" y="218"/>
                    <a:pt x="27" y="218"/>
                  </a:cubicBezTo>
                  <a:cubicBezTo>
                    <a:pt x="36" y="218"/>
                    <a:pt x="42" y="208"/>
                    <a:pt x="51" y="207"/>
                  </a:cubicBezTo>
                  <a:cubicBezTo>
                    <a:pt x="59" y="206"/>
                    <a:pt x="69" y="202"/>
                    <a:pt x="73" y="198"/>
                  </a:cubicBezTo>
                  <a:cubicBezTo>
                    <a:pt x="78" y="194"/>
                    <a:pt x="88" y="191"/>
                    <a:pt x="92" y="185"/>
                  </a:cubicBezTo>
                  <a:cubicBezTo>
                    <a:pt x="94" y="183"/>
                    <a:pt x="95" y="180"/>
                    <a:pt x="99" y="178"/>
                  </a:cubicBezTo>
                  <a:cubicBezTo>
                    <a:pt x="106" y="176"/>
                    <a:pt x="112" y="173"/>
                    <a:pt x="112" y="167"/>
                  </a:cubicBezTo>
                  <a:cubicBezTo>
                    <a:pt x="112" y="165"/>
                    <a:pt x="112" y="164"/>
                    <a:pt x="112" y="163"/>
                  </a:cubicBezTo>
                  <a:cubicBezTo>
                    <a:pt x="112" y="153"/>
                    <a:pt x="131" y="138"/>
                    <a:pt x="137" y="138"/>
                  </a:cubicBezTo>
                  <a:cubicBezTo>
                    <a:pt x="139" y="138"/>
                    <a:pt x="138" y="138"/>
                    <a:pt x="141" y="138"/>
                  </a:cubicBezTo>
                  <a:cubicBezTo>
                    <a:pt x="141" y="138"/>
                    <a:pt x="141" y="140"/>
                    <a:pt x="141" y="140"/>
                  </a:cubicBezTo>
                  <a:cubicBezTo>
                    <a:pt x="132" y="143"/>
                    <a:pt x="128" y="148"/>
                    <a:pt x="128" y="154"/>
                  </a:cubicBezTo>
                  <a:cubicBezTo>
                    <a:pt x="128" y="156"/>
                    <a:pt x="127" y="156"/>
                    <a:pt x="128" y="158"/>
                  </a:cubicBezTo>
                  <a:cubicBezTo>
                    <a:pt x="128" y="158"/>
                    <a:pt x="126" y="158"/>
                    <a:pt x="126" y="160"/>
                  </a:cubicBezTo>
                  <a:cubicBezTo>
                    <a:pt x="126" y="161"/>
                    <a:pt x="128" y="162"/>
                    <a:pt x="129" y="162"/>
                  </a:cubicBezTo>
                  <a:cubicBezTo>
                    <a:pt x="135" y="162"/>
                    <a:pt x="154" y="152"/>
                    <a:pt x="157" y="146"/>
                  </a:cubicBezTo>
                  <a:cubicBezTo>
                    <a:pt x="156" y="145"/>
                    <a:pt x="155" y="144"/>
                    <a:pt x="154" y="142"/>
                  </a:cubicBezTo>
                  <a:cubicBezTo>
                    <a:pt x="157" y="140"/>
                    <a:pt x="163" y="139"/>
                    <a:pt x="166" y="138"/>
                  </a:cubicBezTo>
                  <a:cubicBezTo>
                    <a:pt x="171" y="148"/>
                    <a:pt x="183" y="149"/>
                    <a:pt x="193" y="152"/>
                  </a:cubicBezTo>
                  <a:cubicBezTo>
                    <a:pt x="209" y="152"/>
                    <a:pt x="209" y="152"/>
                    <a:pt x="209" y="152"/>
                  </a:cubicBezTo>
                  <a:cubicBezTo>
                    <a:pt x="217" y="157"/>
                    <a:pt x="227" y="156"/>
                    <a:pt x="234" y="162"/>
                  </a:cubicBezTo>
                  <a:cubicBezTo>
                    <a:pt x="238" y="164"/>
                    <a:pt x="241" y="173"/>
                    <a:pt x="247" y="173"/>
                  </a:cubicBezTo>
                  <a:cubicBezTo>
                    <a:pt x="250" y="173"/>
                    <a:pt x="251" y="170"/>
                    <a:pt x="252" y="167"/>
                  </a:cubicBezTo>
                  <a:cubicBezTo>
                    <a:pt x="254" y="170"/>
                    <a:pt x="256" y="172"/>
                    <a:pt x="260" y="172"/>
                  </a:cubicBezTo>
                  <a:cubicBezTo>
                    <a:pt x="261" y="171"/>
                    <a:pt x="261" y="171"/>
                    <a:pt x="261" y="171"/>
                  </a:cubicBezTo>
                  <a:cubicBezTo>
                    <a:pt x="263" y="171"/>
                    <a:pt x="264" y="173"/>
                    <a:pt x="265" y="174"/>
                  </a:cubicBezTo>
                  <a:cubicBezTo>
                    <a:pt x="265" y="175"/>
                    <a:pt x="263" y="176"/>
                    <a:pt x="263" y="180"/>
                  </a:cubicBezTo>
                  <a:cubicBezTo>
                    <a:pt x="263" y="181"/>
                    <a:pt x="266" y="184"/>
                    <a:pt x="267" y="184"/>
                  </a:cubicBezTo>
                  <a:cubicBezTo>
                    <a:pt x="271" y="184"/>
                    <a:pt x="269" y="181"/>
                    <a:pt x="274" y="180"/>
                  </a:cubicBezTo>
                  <a:cubicBezTo>
                    <a:pt x="274" y="181"/>
                    <a:pt x="274" y="182"/>
                    <a:pt x="274" y="184"/>
                  </a:cubicBezTo>
                  <a:cubicBezTo>
                    <a:pt x="274" y="186"/>
                    <a:pt x="270" y="187"/>
                    <a:pt x="270" y="189"/>
                  </a:cubicBezTo>
                  <a:cubicBezTo>
                    <a:pt x="270" y="191"/>
                    <a:pt x="271" y="193"/>
                    <a:pt x="275" y="193"/>
                  </a:cubicBezTo>
                  <a:cubicBezTo>
                    <a:pt x="280" y="193"/>
                    <a:pt x="284" y="193"/>
                    <a:pt x="284" y="197"/>
                  </a:cubicBezTo>
                  <a:cubicBezTo>
                    <a:pt x="284" y="200"/>
                    <a:pt x="284" y="199"/>
                    <a:pt x="284" y="202"/>
                  </a:cubicBezTo>
                  <a:cubicBezTo>
                    <a:pt x="284" y="205"/>
                    <a:pt x="291" y="210"/>
                    <a:pt x="296" y="210"/>
                  </a:cubicBezTo>
                  <a:cubicBezTo>
                    <a:pt x="297" y="210"/>
                    <a:pt x="297" y="210"/>
                    <a:pt x="299" y="210"/>
                  </a:cubicBezTo>
                  <a:cubicBezTo>
                    <a:pt x="299" y="208"/>
                    <a:pt x="303" y="207"/>
                    <a:pt x="303" y="204"/>
                  </a:cubicBezTo>
                  <a:cubicBezTo>
                    <a:pt x="303" y="204"/>
                    <a:pt x="303" y="204"/>
                    <a:pt x="303" y="204"/>
                  </a:cubicBezTo>
                  <a:cubicBezTo>
                    <a:pt x="303" y="198"/>
                    <a:pt x="298" y="197"/>
                    <a:pt x="295" y="194"/>
                  </a:cubicBezTo>
                  <a:cubicBezTo>
                    <a:pt x="294" y="192"/>
                    <a:pt x="290" y="193"/>
                    <a:pt x="288" y="191"/>
                  </a:cubicBezTo>
                  <a:cubicBezTo>
                    <a:pt x="285" y="188"/>
                    <a:pt x="284" y="184"/>
                    <a:pt x="283" y="180"/>
                  </a:cubicBezTo>
                  <a:cubicBezTo>
                    <a:pt x="282" y="178"/>
                    <a:pt x="280" y="177"/>
                    <a:pt x="279" y="176"/>
                  </a:cubicBezTo>
                  <a:cubicBezTo>
                    <a:pt x="272" y="165"/>
                    <a:pt x="267" y="162"/>
                    <a:pt x="259" y="153"/>
                  </a:cubicBezTo>
                  <a:cubicBezTo>
                    <a:pt x="257" y="155"/>
                    <a:pt x="255" y="154"/>
                    <a:pt x="253" y="155"/>
                  </a:cubicBezTo>
                  <a:cubicBezTo>
                    <a:pt x="249" y="156"/>
                    <a:pt x="249" y="162"/>
                    <a:pt x="245" y="162"/>
                  </a:cubicBezTo>
                  <a:cubicBezTo>
                    <a:pt x="240" y="162"/>
                    <a:pt x="234" y="154"/>
                    <a:pt x="231" y="150"/>
                  </a:cubicBezTo>
                  <a:cubicBezTo>
                    <a:pt x="230" y="148"/>
                    <a:pt x="227" y="148"/>
                    <a:pt x="224" y="148"/>
                  </a:cubicBezTo>
                  <a:cubicBezTo>
                    <a:pt x="224" y="148"/>
                    <a:pt x="223" y="148"/>
                    <a:pt x="223" y="148"/>
                  </a:cubicBezTo>
                  <a:cubicBezTo>
                    <a:pt x="222" y="148"/>
                    <a:pt x="222" y="148"/>
                    <a:pt x="221" y="148"/>
                  </a:cubicBezTo>
                  <a:cubicBezTo>
                    <a:pt x="219" y="148"/>
                    <a:pt x="217" y="147"/>
                    <a:pt x="216" y="146"/>
                  </a:cubicBezTo>
                  <a:cubicBezTo>
                    <a:pt x="216" y="23"/>
                    <a:pt x="216" y="23"/>
                    <a:pt x="216" y="23"/>
                  </a:cubicBezTo>
                  <a:cubicBezTo>
                    <a:pt x="216" y="23"/>
                    <a:pt x="216" y="23"/>
                    <a:pt x="216" y="23"/>
                  </a:cubicBezTo>
                  <a:cubicBezTo>
                    <a:pt x="209" y="21"/>
                    <a:pt x="206" y="18"/>
                    <a:pt x="198" y="18"/>
                  </a:cubicBezTo>
                  <a:cubicBezTo>
                    <a:pt x="193" y="18"/>
                    <a:pt x="189" y="20"/>
                    <a:pt x="184" y="20"/>
                  </a:cubicBezTo>
                  <a:cubicBezTo>
                    <a:pt x="175" y="20"/>
                    <a:pt x="158" y="18"/>
                    <a:pt x="152" y="12"/>
                  </a:cubicBezTo>
                  <a:cubicBezTo>
                    <a:pt x="130" y="12"/>
                    <a:pt x="130" y="12"/>
                    <a:pt x="130" y="12"/>
                  </a:cubicBezTo>
                  <a:cubicBezTo>
                    <a:pt x="126" y="10"/>
                    <a:pt x="125" y="9"/>
                    <a:pt x="122" y="7"/>
                  </a:cubicBezTo>
                  <a:cubicBezTo>
                    <a:pt x="108" y="7"/>
                    <a:pt x="108" y="7"/>
                    <a:pt x="108" y="7"/>
                  </a:cubicBezTo>
                  <a:cubicBezTo>
                    <a:pt x="105" y="6"/>
                    <a:pt x="104" y="5"/>
                    <a:pt x="101" y="4"/>
                  </a:cubicBezTo>
                  <a:cubicBezTo>
                    <a:pt x="100" y="6"/>
                    <a:pt x="97" y="8"/>
                    <a:pt x="95" y="8"/>
                  </a:cubicBezTo>
                  <a:cubicBezTo>
                    <a:pt x="95" y="8"/>
                    <a:pt x="94" y="8"/>
                    <a:pt x="94" y="8"/>
                  </a:cubicBezTo>
                  <a:cubicBezTo>
                    <a:pt x="95" y="6"/>
                    <a:pt x="95" y="6"/>
                    <a:pt x="96" y="4"/>
                  </a:cubicBezTo>
                  <a:cubicBezTo>
                    <a:pt x="93" y="3"/>
                    <a:pt x="91" y="0"/>
                    <a:pt x="8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2" name="Freeform 111"/>
            <p:cNvSpPr/>
            <p:nvPr/>
          </p:nvSpPr>
          <p:spPr bwMode="auto">
            <a:xfrm>
              <a:off x="1682751" y="2681287"/>
              <a:ext cx="57150" cy="68263"/>
            </a:xfrm>
            <a:custGeom>
              <a:avLst/>
              <a:gdLst>
                <a:gd name="T0" fmla="*/ 4 w 15"/>
                <a:gd name="T1" fmla="*/ 0 h 18"/>
                <a:gd name="T2" fmla="*/ 0 w 15"/>
                <a:gd name="T3" fmla="*/ 6 h 18"/>
                <a:gd name="T4" fmla="*/ 3 w 15"/>
                <a:gd name="T5" fmla="*/ 5 h 18"/>
                <a:gd name="T6" fmla="*/ 7 w 15"/>
                <a:gd name="T7" fmla="*/ 6 h 18"/>
                <a:gd name="T8" fmla="*/ 7 w 15"/>
                <a:gd name="T9" fmla="*/ 12 h 18"/>
                <a:gd name="T10" fmla="*/ 12 w 15"/>
                <a:gd name="T11" fmla="*/ 18 h 18"/>
                <a:gd name="T12" fmla="*/ 15 w 15"/>
                <a:gd name="T13" fmla="*/ 15 h 18"/>
                <a:gd name="T14" fmla="*/ 8 w 15"/>
                <a:gd name="T15" fmla="*/ 0 h 18"/>
                <a:gd name="T16" fmla="*/ 4 w 15"/>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4" y="0"/>
                  </a:moveTo>
                  <a:cubicBezTo>
                    <a:pt x="1" y="0"/>
                    <a:pt x="0" y="1"/>
                    <a:pt x="0" y="6"/>
                  </a:cubicBezTo>
                  <a:cubicBezTo>
                    <a:pt x="2" y="5"/>
                    <a:pt x="2" y="5"/>
                    <a:pt x="3" y="5"/>
                  </a:cubicBezTo>
                  <a:cubicBezTo>
                    <a:pt x="4" y="5"/>
                    <a:pt x="4" y="6"/>
                    <a:pt x="7" y="6"/>
                  </a:cubicBezTo>
                  <a:cubicBezTo>
                    <a:pt x="6" y="7"/>
                    <a:pt x="7" y="10"/>
                    <a:pt x="7" y="12"/>
                  </a:cubicBezTo>
                  <a:cubicBezTo>
                    <a:pt x="7" y="12"/>
                    <a:pt x="10" y="18"/>
                    <a:pt x="12" y="18"/>
                  </a:cubicBezTo>
                  <a:cubicBezTo>
                    <a:pt x="14" y="18"/>
                    <a:pt x="15" y="17"/>
                    <a:pt x="15" y="15"/>
                  </a:cubicBezTo>
                  <a:cubicBezTo>
                    <a:pt x="15" y="9"/>
                    <a:pt x="7" y="8"/>
                    <a:pt x="8" y="0"/>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3" name="Freeform 112"/>
            <p:cNvSpPr/>
            <p:nvPr/>
          </p:nvSpPr>
          <p:spPr bwMode="auto">
            <a:xfrm>
              <a:off x="1604963" y="2598737"/>
              <a:ext cx="55563" cy="82550"/>
            </a:xfrm>
            <a:custGeom>
              <a:avLst/>
              <a:gdLst>
                <a:gd name="T0" fmla="*/ 10 w 15"/>
                <a:gd name="T1" fmla="*/ 0 h 22"/>
                <a:gd name="T2" fmla="*/ 8 w 15"/>
                <a:gd name="T3" fmla="*/ 1 h 22"/>
                <a:gd name="T4" fmla="*/ 4 w 15"/>
                <a:gd name="T5" fmla="*/ 0 h 22"/>
                <a:gd name="T6" fmla="*/ 0 w 15"/>
                <a:gd name="T7" fmla="*/ 2 h 22"/>
                <a:gd name="T8" fmla="*/ 8 w 15"/>
                <a:gd name="T9" fmla="*/ 11 h 22"/>
                <a:gd name="T10" fmla="*/ 12 w 15"/>
                <a:gd name="T11" fmla="*/ 22 h 22"/>
                <a:gd name="T12" fmla="*/ 13 w 15"/>
                <a:gd name="T13" fmla="*/ 12 h 22"/>
                <a:gd name="T14" fmla="*/ 11 w 15"/>
                <a:gd name="T15" fmla="*/ 12 h 22"/>
                <a:gd name="T16" fmla="*/ 10 w 15"/>
                <a:gd name="T17" fmla="*/ 12 h 22"/>
                <a:gd name="T18" fmla="*/ 10 w 15"/>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22">
                  <a:moveTo>
                    <a:pt x="10" y="0"/>
                  </a:moveTo>
                  <a:cubicBezTo>
                    <a:pt x="9" y="0"/>
                    <a:pt x="8" y="1"/>
                    <a:pt x="8" y="1"/>
                  </a:cubicBezTo>
                  <a:cubicBezTo>
                    <a:pt x="7" y="1"/>
                    <a:pt x="7" y="0"/>
                    <a:pt x="4" y="0"/>
                  </a:cubicBezTo>
                  <a:cubicBezTo>
                    <a:pt x="2" y="0"/>
                    <a:pt x="0" y="0"/>
                    <a:pt x="0" y="2"/>
                  </a:cubicBezTo>
                  <a:cubicBezTo>
                    <a:pt x="0" y="7"/>
                    <a:pt x="4" y="10"/>
                    <a:pt x="8" y="11"/>
                  </a:cubicBezTo>
                  <a:cubicBezTo>
                    <a:pt x="8" y="16"/>
                    <a:pt x="9" y="19"/>
                    <a:pt x="12" y="22"/>
                  </a:cubicBezTo>
                  <a:cubicBezTo>
                    <a:pt x="15" y="19"/>
                    <a:pt x="12" y="16"/>
                    <a:pt x="13" y="12"/>
                  </a:cubicBezTo>
                  <a:cubicBezTo>
                    <a:pt x="13" y="12"/>
                    <a:pt x="12" y="12"/>
                    <a:pt x="11" y="12"/>
                  </a:cubicBezTo>
                  <a:cubicBezTo>
                    <a:pt x="10" y="12"/>
                    <a:pt x="10" y="12"/>
                    <a:pt x="10" y="12"/>
                  </a:cubicBezTo>
                  <a:cubicBezTo>
                    <a:pt x="9" y="7"/>
                    <a:pt x="10" y="7"/>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4" name="Freeform 113"/>
            <p:cNvSpPr/>
            <p:nvPr/>
          </p:nvSpPr>
          <p:spPr bwMode="auto">
            <a:xfrm>
              <a:off x="2122488" y="1795462"/>
              <a:ext cx="558800" cy="292100"/>
            </a:xfrm>
            <a:custGeom>
              <a:avLst/>
              <a:gdLst>
                <a:gd name="T0" fmla="*/ 109 w 149"/>
                <a:gd name="T1" fmla="*/ 0 h 78"/>
                <a:gd name="T2" fmla="*/ 100 w 149"/>
                <a:gd name="T3" fmla="*/ 5 h 78"/>
                <a:gd name="T4" fmla="*/ 101 w 149"/>
                <a:gd name="T5" fmla="*/ 8 h 78"/>
                <a:gd name="T6" fmla="*/ 98 w 149"/>
                <a:gd name="T7" fmla="*/ 9 h 78"/>
                <a:gd name="T8" fmla="*/ 93 w 149"/>
                <a:gd name="T9" fmla="*/ 8 h 78"/>
                <a:gd name="T10" fmla="*/ 87 w 149"/>
                <a:gd name="T11" fmla="*/ 12 h 78"/>
                <a:gd name="T12" fmla="*/ 94 w 149"/>
                <a:gd name="T13" fmla="*/ 31 h 78"/>
                <a:gd name="T14" fmla="*/ 90 w 149"/>
                <a:gd name="T15" fmla="*/ 34 h 78"/>
                <a:gd name="T16" fmla="*/ 85 w 149"/>
                <a:gd name="T17" fmla="*/ 23 h 78"/>
                <a:gd name="T18" fmla="*/ 76 w 149"/>
                <a:gd name="T19" fmla="*/ 15 h 78"/>
                <a:gd name="T20" fmla="*/ 70 w 149"/>
                <a:gd name="T21" fmla="*/ 15 h 78"/>
                <a:gd name="T22" fmla="*/ 71 w 149"/>
                <a:gd name="T23" fmla="*/ 20 h 78"/>
                <a:gd name="T24" fmla="*/ 63 w 149"/>
                <a:gd name="T25" fmla="*/ 22 h 78"/>
                <a:gd name="T26" fmla="*/ 50 w 149"/>
                <a:gd name="T27" fmla="*/ 14 h 78"/>
                <a:gd name="T28" fmla="*/ 41 w 149"/>
                <a:gd name="T29" fmla="*/ 19 h 78"/>
                <a:gd name="T30" fmla="*/ 36 w 149"/>
                <a:gd name="T31" fmla="*/ 9 h 78"/>
                <a:gd name="T32" fmla="*/ 0 w 149"/>
                <a:gd name="T33" fmla="*/ 33 h 78"/>
                <a:gd name="T34" fmla="*/ 9 w 149"/>
                <a:gd name="T35" fmla="*/ 39 h 78"/>
                <a:gd name="T36" fmla="*/ 14 w 149"/>
                <a:gd name="T37" fmla="*/ 38 h 78"/>
                <a:gd name="T38" fmla="*/ 19 w 149"/>
                <a:gd name="T39" fmla="*/ 39 h 78"/>
                <a:gd name="T40" fmla="*/ 7 w 149"/>
                <a:gd name="T41" fmla="*/ 45 h 78"/>
                <a:gd name="T42" fmla="*/ 18 w 149"/>
                <a:gd name="T43" fmla="*/ 51 h 78"/>
                <a:gd name="T44" fmla="*/ 29 w 149"/>
                <a:gd name="T45" fmla="*/ 50 h 78"/>
                <a:gd name="T46" fmla="*/ 44 w 149"/>
                <a:gd name="T47" fmla="*/ 50 h 78"/>
                <a:gd name="T48" fmla="*/ 51 w 149"/>
                <a:gd name="T49" fmla="*/ 53 h 78"/>
                <a:gd name="T50" fmla="*/ 42 w 149"/>
                <a:gd name="T51" fmla="*/ 53 h 78"/>
                <a:gd name="T52" fmla="*/ 14 w 149"/>
                <a:gd name="T53" fmla="*/ 60 h 78"/>
                <a:gd name="T54" fmla="*/ 28 w 149"/>
                <a:gd name="T55" fmla="*/ 70 h 78"/>
                <a:gd name="T56" fmla="*/ 35 w 149"/>
                <a:gd name="T57" fmla="*/ 70 h 78"/>
                <a:gd name="T58" fmla="*/ 43 w 149"/>
                <a:gd name="T59" fmla="*/ 71 h 78"/>
                <a:gd name="T60" fmla="*/ 48 w 149"/>
                <a:gd name="T61" fmla="*/ 78 h 78"/>
                <a:gd name="T62" fmla="*/ 74 w 149"/>
                <a:gd name="T63" fmla="*/ 78 h 78"/>
                <a:gd name="T64" fmla="*/ 95 w 149"/>
                <a:gd name="T65" fmla="*/ 73 h 78"/>
                <a:gd name="T66" fmla="*/ 102 w 149"/>
                <a:gd name="T67" fmla="*/ 68 h 78"/>
                <a:gd name="T68" fmla="*/ 125 w 149"/>
                <a:gd name="T69" fmla="*/ 76 h 78"/>
                <a:gd name="T70" fmla="*/ 127 w 149"/>
                <a:gd name="T71" fmla="*/ 76 h 78"/>
                <a:gd name="T72" fmla="*/ 141 w 149"/>
                <a:gd name="T73" fmla="*/ 71 h 78"/>
                <a:gd name="T74" fmla="*/ 139 w 149"/>
                <a:gd name="T75" fmla="*/ 67 h 78"/>
                <a:gd name="T76" fmla="*/ 134 w 149"/>
                <a:gd name="T77" fmla="*/ 65 h 78"/>
                <a:gd name="T78" fmla="*/ 138 w 149"/>
                <a:gd name="T79" fmla="*/ 62 h 78"/>
                <a:gd name="T80" fmla="*/ 143 w 149"/>
                <a:gd name="T81" fmla="*/ 62 h 78"/>
                <a:gd name="T82" fmla="*/ 149 w 149"/>
                <a:gd name="T83" fmla="*/ 60 h 78"/>
                <a:gd name="T84" fmla="*/ 120 w 149"/>
                <a:gd name="T85" fmla="*/ 40 h 78"/>
                <a:gd name="T86" fmla="*/ 112 w 149"/>
                <a:gd name="T87" fmla="*/ 16 h 78"/>
                <a:gd name="T88" fmla="*/ 119 w 149"/>
                <a:gd name="T89" fmla="*/ 7 h 78"/>
                <a:gd name="T90" fmla="*/ 109 w 149"/>
                <a:gd name="T9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 h="78">
                  <a:moveTo>
                    <a:pt x="109" y="0"/>
                  </a:moveTo>
                  <a:cubicBezTo>
                    <a:pt x="104" y="0"/>
                    <a:pt x="100" y="2"/>
                    <a:pt x="100" y="5"/>
                  </a:cubicBezTo>
                  <a:cubicBezTo>
                    <a:pt x="100" y="6"/>
                    <a:pt x="100" y="7"/>
                    <a:pt x="101" y="8"/>
                  </a:cubicBezTo>
                  <a:cubicBezTo>
                    <a:pt x="99" y="9"/>
                    <a:pt x="98" y="9"/>
                    <a:pt x="98" y="9"/>
                  </a:cubicBezTo>
                  <a:cubicBezTo>
                    <a:pt x="96" y="9"/>
                    <a:pt x="96" y="8"/>
                    <a:pt x="93" y="8"/>
                  </a:cubicBezTo>
                  <a:cubicBezTo>
                    <a:pt x="90" y="8"/>
                    <a:pt x="87" y="9"/>
                    <a:pt x="87" y="12"/>
                  </a:cubicBezTo>
                  <a:cubicBezTo>
                    <a:pt x="87" y="14"/>
                    <a:pt x="92" y="28"/>
                    <a:pt x="94" y="31"/>
                  </a:cubicBezTo>
                  <a:cubicBezTo>
                    <a:pt x="93" y="32"/>
                    <a:pt x="93" y="34"/>
                    <a:pt x="90" y="34"/>
                  </a:cubicBezTo>
                  <a:cubicBezTo>
                    <a:pt x="85" y="34"/>
                    <a:pt x="87" y="26"/>
                    <a:pt x="85" y="23"/>
                  </a:cubicBezTo>
                  <a:cubicBezTo>
                    <a:pt x="84" y="20"/>
                    <a:pt x="80" y="16"/>
                    <a:pt x="76" y="15"/>
                  </a:cubicBezTo>
                  <a:cubicBezTo>
                    <a:pt x="70" y="15"/>
                    <a:pt x="70" y="15"/>
                    <a:pt x="70" y="15"/>
                  </a:cubicBezTo>
                  <a:cubicBezTo>
                    <a:pt x="70" y="17"/>
                    <a:pt x="71" y="18"/>
                    <a:pt x="71" y="20"/>
                  </a:cubicBezTo>
                  <a:cubicBezTo>
                    <a:pt x="68" y="21"/>
                    <a:pt x="66" y="22"/>
                    <a:pt x="63" y="22"/>
                  </a:cubicBezTo>
                  <a:cubicBezTo>
                    <a:pt x="61" y="17"/>
                    <a:pt x="58" y="14"/>
                    <a:pt x="50" y="14"/>
                  </a:cubicBezTo>
                  <a:cubicBezTo>
                    <a:pt x="45" y="14"/>
                    <a:pt x="43" y="17"/>
                    <a:pt x="41" y="19"/>
                  </a:cubicBezTo>
                  <a:cubicBezTo>
                    <a:pt x="40" y="17"/>
                    <a:pt x="40" y="9"/>
                    <a:pt x="36" y="9"/>
                  </a:cubicBezTo>
                  <a:cubicBezTo>
                    <a:pt x="26" y="9"/>
                    <a:pt x="0" y="19"/>
                    <a:pt x="0" y="33"/>
                  </a:cubicBezTo>
                  <a:cubicBezTo>
                    <a:pt x="0" y="34"/>
                    <a:pt x="6" y="39"/>
                    <a:pt x="9" y="39"/>
                  </a:cubicBezTo>
                  <a:cubicBezTo>
                    <a:pt x="11" y="39"/>
                    <a:pt x="12" y="38"/>
                    <a:pt x="14" y="38"/>
                  </a:cubicBezTo>
                  <a:cubicBezTo>
                    <a:pt x="15" y="38"/>
                    <a:pt x="17" y="38"/>
                    <a:pt x="19" y="39"/>
                  </a:cubicBezTo>
                  <a:cubicBezTo>
                    <a:pt x="15" y="41"/>
                    <a:pt x="7" y="39"/>
                    <a:pt x="7" y="45"/>
                  </a:cubicBezTo>
                  <a:cubicBezTo>
                    <a:pt x="7" y="50"/>
                    <a:pt x="13" y="51"/>
                    <a:pt x="18" y="51"/>
                  </a:cubicBezTo>
                  <a:cubicBezTo>
                    <a:pt x="22" y="51"/>
                    <a:pt x="27" y="50"/>
                    <a:pt x="29" y="50"/>
                  </a:cubicBezTo>
                  <a:cubicBezTo>
                    <a:pt x="32" y="50"/>
                    <a:pt x="39" y="50"/>
                    <a:pt x="44" y="50"/>
                  </a:cubicBezTo>
                  <a:cubicBezTo>
                    <a:pt x="47" y="50"/>
                    <a:pt x="49" y="52"/>
                    <a:pt x="51" y="53"/>
                  </a:cubicBezTo>
                  <a:cubicBezTo>
                    <a:pt x="48" y="53"/>
                    <a:pt x="46" y="53"/>
                    <a:pt x="42" y="53"/>
                  </a:cubicBezTo>
                  <a:cubicBezTo>
                    <a:pt x="30" y="53"/>
                    <a:pt x="21" y="55"/>
                    <a:pt x="14" y="60"/>
                  </a:cubicBezTo>
                  <a:cubicBezTo>
                    <a:pt x="16" y="63"/>
                    <a:pt x="21" y="70"/>
                    <a:pt x="28" y="70"/>
                  </a:cubicBezTo>
                  <a:cubicBezTo>
                    <a:pt x="29" y="70"/>
                    <a:pt x="32" y="70"/>
                    <a:pt x="35" y="70"/>
                  </a:cubicBezTo>
                  <a:cubicBezTo>
                    <a:pt x="38" y="70"/>
                    <a:pt x="42" y="70"/>
                    <a:pt x="43" y="71"/>
                  </a:cubicBezTo>
                  <a:cubicBezTo>
                    <a:pt x="47" y="74"/>
                    <a:pt x="44" y="78"/>
                    <a:pt x="48" y="78"/>
                  </a:cubicBezTo>
                  <a:cubicBezTo>
                    <a:pt x="56" y="78"/>
                    <a:pt x="61" y="78"/>
                    <a:pt x="74" y="78"/>
                  </a:cubicBezTo>
                  <a:cubicBezTo>
                    <a:pt x="80" y="74"/>
                    <a:pt x="87" y="76"/>
                    <a:pt x="95" y="73"/>
                  </a:cubicBezTo>
                  <a:cubicBezTo>
                    <a:pt x="99" y="71"/>
                    <a:pt x="97" y="68"/>
                    <a:pt x="102" y="68"/>
                  </a:cubicBezTo>
                  <a:cubicBezTo>
                    <a:pt x="110" y="68"/>
                    <a:pt x="114" y="76"/>
                    <a:pt x="125" y="76"/>
                  </a:cubicBezTo>
                  <a:cubicBezTo>
                    <a:pt x="126" y="76"/>
                    <a:pt x="127" y="76"/>
                    <a:pt x="127" y="76"/>
                  </a:cubicBezTo>
                  <a:cubicBezTo>
                    <a:pt x="134" y="76"/>
                    <a:pt x="139" y="76"/>
                    <a:pt x="141" y="71"/>
                  </a:cubicBezTo>
                  <a:cubicBezTo>
                    <a:pt x="140" y="70"/>
                    <a:pt x="139" y="69"/>
                    <a:pt x="139" y="67"/>
                  </a:cubicBezTo>
                  <a:cubicBezTo>
                    <a:pt x="137" y="67"/>
                    <a:pt x="134" y="67"/>
                    <a:pt x="134" y="65"/>
                  </a:cubicBezTo>
                  <a:cubicBezTo>
                    <a:pt x="134" y="63"/>
                    <a:pt x="136" y="62"/>
                    <a:pt x="138" y="62"/>
                  </a:cubicBezTo>
                  <a:cubicBezTo>
                    <a:pt x="140" y="62"/>
                    <a:pt x="141" y="62"/>
                    <a:pt x="143" y="62"/>
                  </a:cubicBezTo>
                  <a:cubicBezTo>
                    <a:pt x="145" y="62"/>
                    <a:pt x="146" y="62"/>
                    <a:pt x="149" y="60"/>
                  </a:cubicBezTo>
                  <a:cubicBezTo>
                    <a:pt x="144" y="55"/>
                    <a:pt x="120" y="49"/>
                    <a:pt x="120" y="40"/>
                  </a:cubicBezTo>
                  <a:cubicBezTo>
                    <a:pt x="120" y="33"/>
                    <a:pt x="112" y="26"/>
                    <a:pt x="112" y="16"/>
                  </a:cubicBezTo>
                  <a:cubicBezTo>
                    <a:pt x="112" y="13"/>
                    <a:pt x="119" y="11"/>
                    <a:pt x="119" y="7"/>
                  </a:cubicBezTo>
                  <a:cubicBezTo>
                    <a:pt x="119" y="2"/>
                    <a:pt x="114" y="0"/>
                    <a:pt x="10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5" name="Freeform 114"/>
            <p:cNvSpPr/>
            <p:nvPr/>
          </p:nvSpPr>
          <p:spPr bwMode="auto">
            <a:xfrm>
              <a:off x="1916113" y="1754187"/>
              <a:ext cx="314325" cy="203200"/>
            </a:xfrm>
            <a:custGeom>
              <a:avLst/>
              <a:gdLst>
                <a:gd name="T0" fmla="*/ 36 w 84"/>
                <a:gd name="T1" fmla="*/ 0 h 54"/>
                <a:gd name="T2" fmla="*/ 27 w 84"/>
                <a:gd name="T3" fmla="*/ 2 h 54"/>
                <a:gd name="T4" fmla="*/ 16 w 84"/>
                <a:gd name="T5" fmla="*/ 1 h 54"/>
                <a:gd name="T6" fmla="*/ 10 w 84"/>
                <a:gd name="T7" fmla="*/ 2 h 54"/>
                <a:gd name="T8" fmla="*/ 14 w 84"/>
                <a:gd name="T9" fmla="*/ 12 h 54"/>
                <a:gd name="T10" fmla="*/ 0 w 84"/>
                <a:gd name="T11" fmla="*/ 40 h 54"/>
                <a:gd name="T12" fmla="*/ 14 w 84"/>
                <a:gd name="T13" fmla="*/ 45 h 54"/>
                <a:gd name="T14" fmla="*/ 18 w 84"/>
                <a:gd name="T15" fmla="*/ 51 h 54"/>
                <a:gd name="T16" fmla="*/ 22 w 84"/>
                <a:gd name="T17" fmla="*/ 54 h 54"/>
                <a:gd name="T18" fmla="*/ 44 w 84"/>
                <a:gd name="T19" fmla="*/ 45 h 54"/>
                <a:gd name="T20" fmla="*/ 66 w 84"/>
                <a:gd name="T21" fmla="*/ 23 h 54"/>
                <a:gd name="T22" fmla="*/ 84 w 84"/>
                <a:gd name="T23" fmla="*/ 17 h 54"/>
                <a:gd name="T24" fmla="*/ 64 w 84"/>
                <a:gd name="T25" fmla="*/ 5 h 54"/>
                <a:gd name="T26" fmla="*/ 56 w 84"/>
                <a:gd name="T27" fmla="*/ 7 h 54"/>
                <a:gd name="T28" fmla="*/ 54 w 84"/>
                <a:gd name="T29" fmla="*/ 6 h 54"/>
                <a:gd name="T30" fmla="*/ 39 w 84"/>
                <a:gd name="T31" fmla="*/ 0 h 54"/>
                <a:gd name="T32" fmla="*/ 36 w 84"/>
                <a:gd name="T33"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54">
                  <a:moveTo>
                    <a:pt x="36" y="0"/>
                  </a:moveTo>
                  <a:cubicBezTo>
                    <a:pt x="32" y="0"/>
                    <a:pt x="30" y="2"/>
                    <a:pt x="27" y="2"/>
                  </a:cubicBezTo>
                  <a:cubicBezTo>
                    <a:pt x="23" y="2"/>
                    <a:pt x="20" y="1"/>
                    <a:pt x="16" y="1"/>
                  </a:cubicBezTo>
                  <a:cubicBezTo>
                    <a:pt x="14" y="1"/>
                    <a:pt x="13" y="1"/>
                    <a:pt x="10" y="2"/>
                  </a:cubicBezTo>
                  <a:cubicBezTo>
                    <a:pt x="10" y="5"/>
                    <a:pt x="14" y="10"/>
                    <a:pt x="14" y="12"/>
                  </a:cubicBezTo>
                  <a:cubicBezTo>
                    <a:pt x="14" y="22"/>
                    <a:pt x="0" y="30"/>
                    <a:pt x="0" y="40"/>
                  </a:cubicBezTo>
                  <a:cubicBezTo>
                    <a:pt x="0" y="43"/>
                    <a:pt x="12" y="42"/>
                    <a:pt x="14" y="45"/>
                  </a:cubicBezTo>
                  <a:cubicBezTo>
                    <a:pt x="15" y="47"/>
                    <a:pt x="17" y="51"/>
                    <a:pt x="18" y="51"/>
                  </a:cubicBezTo>
                  <a:cubicBezTo>
                    <a:pt x="20" y="51"/>
                    <a:pt x="20" y="54"/>
                    <a:pt x="22" y="54"/>
                  </a:cubicBezTo>
                  <a:cubicBezTo>
                    <a:pt x="25" y="54"/>
                    <a:pt x="44" y="47"/>
                    <a:pt x="44" y="45"/>
                  </a:cubicBezTo>
                  <a:cubicBezTo>
                    <a:pt x="44" y="38"/>
                    <a:pt x="57" y="26"/>
                    <a:pt x="66" y="23"/>
                  </a:cubicBezTo>
                  <a:cubicBezTo>
                    <a:pt x="68" y="22"/>
                    <a:pt x="84" y="20"/>
                    <a:pt x="84" y="17"/>
                  </a:cubicBezTo>
                  <a:cubicBezTo>
                    <a:pt x="84" y="10"/>
                    <a:pt x="70" y="5"/>
                    <a:pt x="64" y="5"/>
                  </a:cubicBezTo>
                  <a:cubicBezTo>
                    <a:pt x="61" y="5"/>
                    <a:pt x="58" y="7"/>
                    <a:pt x="56" y="7"/>
                  </a:cubicBezTo>
                  <a:cubicBezTo>
                    <a:pt x="55" y="7"/>
                    <a:pt x="55" y="6"/>
                    <a:pt x="54" y="6"/>
                  </a:cubicBezTo>
                  <a:cubicBezTo>
                    <a:pt x="48" y="5"/>
                    <a:pt x="45" y="2"/>
                    <a:pt x="39" y="0"/>
                  </a:cubicBezTo>
                  <a:cubicBezTo>
                    <a:pt x="38" y="0"/>
                    <a:pt x="37" y="0"/>
                    <a:pt x="3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6" name="Freeform 115"/>
            <p:cNvSpPr>
              <a:spLocks noEditPoints="1"/>
            </p:cNvSpPr>
            <p:nvPr/>
          </p:nvSpPr>
          <p:spPr bwMode="auto">
            <a:xfrm>
              <a:off x="2163763" y="1603375"/>
              <a:ext cx="374650" cy="158750"/>
            </a:xfrm>
            <a:custGeom>
              <a:avLst/>
              <a:gdLst>
                <a:gd name="T0" fmla="*/ 20 w 100"/>
                <a:gd name="T1" fmla="*/ 23 h 42"/>
                <a:gd name="T2" fmla="*/ 18 w 100"/>
                <a:gd name="T3" fmla="*/ 23 h 42"/>
                <a:gd name="T4" fmla="*/ 20 w 100"/>
                <a:gd name="T5" fmla="*/ 23 h 42"/>
                <a:gd name="T6" fmla="*/ 25 w 100"/>
                <a:gd name="T7" fmla="*/ 17 h 42"/>
                <a:gd name="T8" fmla="*/ 21 w 100"/>
                <a:gd name="T9" fmla="*/ 16 h 42"/>
                <a:gd name="T10" fmla="*/ 25 w 100"/>
                <a:gd name="T11" fmla="*/ 17 h 42"/>
                <a:gd name="T12" fmla="*/ 23 w 100"/>
                <a:gd name="T13" fmla="*/ 11 h 42"/>
                <a:gd name="T14" fmla="*/ 24 w 100"/>
                <a:gd name="T15" fmla="*/ 11 h 42"/>
                <a:gd name="T16" fmla="*/ 23 w 100"/>
                <a:gd name="T17" fmla="*/ 11 h 42"/>
                <a:gd name="T18" fmla="*/ 70 w 100"/>
                <a:gd name="T19" fmla="*/ 0 h 42"/>
                <a:gd name="T20" fmla="*/ 59 w 100"/>
                <a:gd name="T21" fmla="*/ 9 h 42"/>
                <a:gd name="T22" fmla="*/ 66 w 100"/>
                <a:gd name="T23" fmla="*/ 13 h 42"/>
                <a:gd name="T24" fmla="*/ 66 w 100"/>
                <a:gd name="T25" fmla="*/ 17 h 42"/>
                <a:gd name="T26" fmla="*/ 64 w 100"/>
                <a:gd name="T27" fmla="*/ 18 h 42"/>
                <a:gd name="T28" fmla="*/ 69 w 100"/>
                <a:gd name="T29" fmla="*/ 19 h 42"/>
                <a:gd name="T30" fmla="*/ 63 w 100"/>
                <a:gd name="T31" fmla="*/ 23 h 42"/>
                <a:gd name="T32" fmla="*/ 36 w 100"/>
                <a:gd name="T33" fmla="*/ 12 h 42"/>
                <a:gd name="T34" fmla="*/ 29 w 100"/>
                <a:gd name="T35" fmla="*/ 12 h 42"/>
                <a:gd name="T36" fmla="*/ 25 w 100"/>
                <a:gd name="T37" fmla="*/ 8 h 42"/>
                <a:gd name="T38" fmla="*/ 19 w 100"/>
                <a:gd name="T39" fmla="*/ 7 h 42"/>
                <a:gd name="T40" fmla="*/ 15 w 100"/>
                <a:gd name="T41" fmla="*/ 8 h 42"/>
                <a:gd name="T42" fmla="*/ 17 w 100"/>
                <a:gd name="T43" fmla="*/ 11 h 42"/>
                <a:gd name="T44" fmla="*/ 17 w 100"/>
                <a:gd name="T45" fmla="*/ 11 h 42"/>
                <a:gd name="T46" fmla="*/ 11 w 100"/>
                <a:gd name="T47" fmla="*/ 14 h 42"/>
                <a:gd name="T48" fmla="*/ 14 w 100"/>
                <a:gd name="T49" fmla="*/ 15 h 42"/>
                <a:gd name="T50" fmla="*/ 12 w 100"/>
                <a:gd name="T51" fmla="*/ 15 h 42"/>
                <a:gd name="T52" fmla="*/ 10 w 100"/>
                <a:gd name="T53" fmla="*/ 15 h 42"/>
                <a:gd name="T54" fmla="*/ 8 w 100"/>
                <a:gd name="T55" fmla="*/ 15 h 42"/>
                <a:gd name="T56" fmla="*/ 8 w 100"/>
                <a:gd name="T57" fmla="*/ 19 h 42"/>
                <a:gd name="T58" fmla="*/ 10 w 100"/>
                <a:gd name="T59" fmla="*/ 20 h 42"/>
                <a:gd name="T60" fmla="*/ 8 w 100"/>
                <a:gd name="T61" fmla="*/ 20 h 42"/>
                <a:gd name="T62" fmla="*/ 0 w 100"/>
                <a:gd name="T63" fmla="*/ 23 h 42"/>
                <a:gd name="T64" fmla="*/ 0 w 100"/>
                <a:gd name="T65" fmla="*/ 27 h 42"/>
                <a:gd name="T66" fmla="*/ 5 w 100"/>
                <a:gd name="T67" fmla="*/ 31 h 42"/>
                <a:gd name="T68" fmla="*/ 15 w 100"/>
                <a:gd name="T69" fmla="*/ 33 h 42"/>
                <a:gd name="T70" fmla="*/ 27 w 100"/>
                <a:gd name="T71" fmla="*/ 31 h 42"/>
                <a:gd name="T72" fmla="*/ 30 w 100"/>
                <a:gd name="T73" fmla="*/ 28 h 42"/>
                <a:gd name="T74" fmla="*/ 35 w 100"/>
                <a:gd name="T75" fmla="*/ 34 h 42"/>
                <a:gd name="T76" fmla="*/ 31 w 100"/>
                <a:gd name="T77" fmla="*/ 34 h 42"/>
                <a:gd name="T78" fmla="*/ 27 w 100"/>
                <a:gd name="T79" fmla="*/ 38 h 42"/>
                <a:gd name="T80" fmla="*/ 35 w 100"/>
                <a:gd name="T81" fmla="*/ 42 h 42"/>
                <a:gd name="T82" fmla="*/ 53 w 100"/>
                <a:gd name="T83" fmla="*/ 38 h 42"/>
                <a:gd name="T84" fmla="*/ 72 w 100"/>
                <a:gd name="T85" fmla="*/ 33 h 42"/>
                <a:gd name="T86" fmla="*/ 74 w 100"/>
                <a:gd name="T87" fmla="*/ 33 h 42"/>
                <a:gd name="T88" fmla="*/ 81 w 100"/>
                <a:gd name="T89" fmla="*/ 33 h 42"/>
                <a:gd name="T90" fmla="*/ 89 w 100"/>
                <a:gd name="T91" fmla="*/ 33 h 42"/>
                <a:gd name="T92" fmla="*/ 91 w 100"/>
                <a:gd name="T93" fmla="*/ 33 h 42"/>
                <a:gd name="T94" fmla="*/ 100 w 100"/>
                <a:gd name="T95" fmla="*/ 20 h 42"/>
                <a:gd name="T96" fmla="*/ 93 w 100"/>
                <a:gd name="T97" fmla="*/ 13 h 42"/>
                <a:gd name="T98" fmla="*/ 86 w 100"/>
                <a:gd name="T99" fmla="*/ 16 h 42"/>
                <a:gd name="T100" fmla="*/ 75 w 100"/>
                <a:gd name="T101" fmla="*/ 6 h 42"/>
                <a:gd name="T102" fmla="*/ 75 w 100"/>
                <a:gd name="T103" fmla="*/ 2 h 42"/>
                <a:gd name="T104" fmla="*/ 70 w 100"/>
                <a:gd name="T10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0" h="42">
                  <a:moveTo>
                    <a:pt x="20" y="23"/>
                  </a:moveTo>
                  <a:cubicBezTo>
                    <a:pt x="20" y="23"/>
                    <a:pt x="19" y="23"/>
                    <a:pt x="18" y="23"/>
                  </a:cubicBezTo>
                  <a:cubicBezTo>
                    <a:pt x="19" y="23"/>
                    <a:pt x="20" y="23"/>
                    <a:pt x="20" y="23"/>
                  </a:cubicBezTo>
                  <a:moveTo>
                    <a:pt x="25" y="17"/>
                  </a:moveTo>
                  <a:cubicBezTo>
                    <a:pt x="24" y="17"/>
                    <a:pt x="23" y="16"/>
                    <a:pt x="21" y="16"/>
                  </a:cubicBezTo>
                  <a:cubicBezTo>
                    <a:pt x="22" y="16"/>
                    <a:pt x="24" y="17"/>
                    <a:pt x="25" y="17"/>
                  </a:cubicBezTo>
                  <a:moveTo>
                    <a:pt x="23" y="11"/>
                  </a:moveTo>
                  <a:cubicBezTo>
                    <a:pt x="23" y="11"/>
                    <a:pt x="24" y="11"/>
                    <a:pt x="24" y="11"/>
                  </a:cubicBezTo>
                  <a:cubicBezTo>
                    <a:pt x="24" y="11"/>
                    <a:pt x="23" y="11"/>
                    <a:pt x="23" y="11"/>
                  </a:cubicBezTo>
                  <a:moveTo>
                    <a:pt x="70" y="0"/>
                  </a:moveTo>
                  <a:cubicBezTo>
                    <a:pt x="67" y="2"/>
                    <a:pt x="59" y="5"/>
                    <a:pt x="59" y="9"/>
                  </a:cubicBezTo>
                  <a:cubicBezTo>
                    <a:pt x="59" y="12"/>
                    <a:pt x="64" y="13"/>
                    <a:pt x="66" y="13"/>
                  </a:cubicBezTo>
                  <a:cubicBezTo>
                    <a:pt x="66" y="17"/>
                    <a:pt x="66" y="17"/>
                    <a:pt x="66" y="17"/>
                  </a:cubicBezTo>
                  <a:cubicBezTo>
                    <a:pt x="66" y="17"/>
                    <a:pt x="64" y="18"/>
                    <a:pt x="64" y="18"/>
                  </a:cubicBezTo>
                  <a:cubicBezTo>
                    <a:pt x="65" y="19"/>
                    <a:pt x="66" y="19"/>
                    <a:pt x="69" y="19"/>
                  </a:cubicBezTo>
                  <a:cubicBezTo>
                    <a:pt x="68" y="22"/>
                    <a:pt x="67" y="23"/>
                    <a:pt x="63" y="23"/>
                  </a:cubicBezTo>
                  <a:cubicBezTo>
                    <a:pt x="51" y="23"/>
                    <a:pt x="45" y="12"/>
                    <a:pt x="36" y="12"/>
                  </a:cubicBezTo>
                  <a:cubicBezTo>
                    <a:pt x="35" y="12"/>
                    <a:pt x="33" y="12"/>
                    <a:pt x="29" y="12"/>
                  </a:cubicBezTo>
                  <a:cubicBezTo>
                    <a:pt x="29" y="9"/>
                    <a:pt x="26" y="8"/>
                    <a:pt x="25" y="8"/>
                  </a:cubicBezTo>
                  <a:cubicBezTo>
                    <a:pt x="23" y="8"/>
                    <a:pt x="22" y="7"/>
                    <a:pt x="19" y="7"/>
                  </a:cubicBezTo>
                  <a:cubicBezTo>
                    <a:pt x="18" y="7"/>
                    <a:pt x="17" y="7"/>
                    <a:pt x="15" y="8"/>
                  </a:cubicBezTo>
                  <a:cubicBezTo>
                    <a:pt x="15" y="9"/>
                    <a:pt x="16" y="10"/>
                    <a:pt x="17" y="11"/>
                  </a:cubicBezTo>
                  <a:cubicBezTo>
                    <a:pt x="17" y="11"/>
                    <a:pt x="17" y="11"/>
                    <a:pt x="17" y="11"/>
                  </a:cubicBezTo>
                  <a:cubicBezTo>
                    <a:pt x="14" y="11"/>
                    <a:pt x="12" y="12"/>
                    <a:pt x="11" y="14"/>
                  </a:cubicBezTo>
                  <a:cubicBezTo>
                    <a:pt x="12" y="14"/>
                    <a:pt x="13" y="15"/>
                    <a:pt x="14" y="15"/>
                  </a:cubicBezTo>
                  <a:cubicBezTo>
                    <a:pt x="13" y="15"/>
                    <a:pt x="13" y="15"/>
                    <a:pt x="12" y="15"/>
                  </a:cubicBezTo>
                  <a:cubicBezTo>
                    <a:pt x="12" y="15"/>
                    <a:pt x="11" y="15"/>
                    <a:pt x="10" y="15"/>
                  </a:cubicBezTo>
                  <a:cubicBezTo>
                    <a:pt x="9" y="15"/>
                    <a:pt x="8" y="15"/>
                    <a:pt x="8" y="15"/>
                  </a:cubicBezTo>
                  <a:cubicBezTo>
                    <a:pt x="8" y="19"/>
                    <a:pt x="8" y="19"/>
                    <a:pt x="8" y="19"/>
                  </a:cubicBezTo>
                  <a:cubicBezTo>
                    <a:pt x="8" y="19"/>
                    <a:pt x="9" y="20"/>
                    <a:pt x="10" y="20"/>
                  </a:cubicBezTo>
                  <a:cubicBezTo>
                    <a:pt x="10" y="20"/>
                    <a:pt x="9" y="20"/>
                    <a:pt x="8" y="20"/>
                  </a:cubicBezTo>
                  <a:cubicBezTo>
                    <a:pt x="5" y="20"/>
                    <a:pt x="3" y="22"/>
                    <a:pt x="0" y="23"/>
                  </a:cubicBezTo>
                  <a:cubicBezTo>
                    <a:pt x="2" y="25"/>
                    <a:pt x="0" y="24"/>
                    <a:pt x="0" y="27"/>
                  </a:cubicBezTo>
                  <a:cubicBezTo>
                    <a:pt x="0" y="29"/>
                    <a:pt x="2" y="31"/>
                    <a:pt x="5" y="31"/>
                  </a:cubicBezTo>
                  <a:cubicBezTo>
                    <a:pt x="7" y="31"/>
                    <a:pt x="11" y="33"/>
                    <a:pt x="15" y="33"/>
                  </a:cubicBezTo>
                  <a:cubicBezTo>
                    <a:pt x="18" y="33"/>
                    <a:pt x="22" y="32"/>
                    <a:pt x="27" y="31"/>
                  </a:cubicBezTo>
                  <a:cubicBezTo>
                    <a:pt x="27" y="30"/>
                    <a:pt x="28" y="28"/>
                    <a:pt x="30" y="28"/>
                  </a:cubicBezTo>
                  <a:cubicBezTo>
                    <a:pt x="30" y="30"/>
                    <a:pt x="33" y="32"/>
                    <a:pt x="35" y="34"/>
                  </a:cubicBezTo>
                  <a:cubicBezTo>
                    <a:pt x="34" y="34"/>
                    <a:pt x="32" y="34"/>
                    <a:pt x="31" y="34"/>
                  </a:cubicBezTo>
                  <a:cubicBezTo>
                    <a:pt x="29" y="34"/>
                    <a:pt x="27" y="35"/>
                    <a:pt x="27" y="38"/>
                  </a:cubicBezTo>
                  <a:cubicBezTo>
                    <a:pt x="27" y="39"/>
                    <a:pt x="31" y="42"/>
                    <a:pt x="35" y="42"/>
                  </a:cubicBezTo>
                  <a:cubicBezTo>
                    <a:pt x="42" y="42"/>
                    <a:pt x="47" y="40"/>
                    <a:pt x="53" y="38"/>
                  </a:cubicBezTo>
                  <a:cubicBezTo>
                    <a:pt x="54" y="37"/>
                    <a:pt x="72" y="33"/>
                    <a:pt x="72" y="33"/>
                  </a:cubicBezTo>
                  <a:cubicBezTo>
                    <a:pt x="72" y="33"/>
                    <a:pt x="73" y="33"/>
                    <a:pt x="74" y="33"/>
                  </a:cubicBezTo>
                  <a:cubicBezTo>
                    <a:pt x="75" y="33"/>
                    <a:pt x="78" y="33"/>
                    <a:pt x="81" y="33"/>
                  </a:cubicBezTo>
                  <a:cubicBezTo>
                    <a:pt x="84" y="33"/>
                    <a:pt x="88" y="33"/>
                    <a:pt x="89" y="33"/>
                  </a:cubicBezTo>
                  <a:cubicBezTo>
                    <a:pt x="90" y="33"/>
                    <a:pt x="90" y="33"/>
                    <a:pt x="91" y="33"/>
                  </a:cubicBezTo>
                  <a:cubicBezTo>
                    <a:pt x="93" y="33"/>
                    <a:pt x="100" y="24"/>
                    <a:pt x="100" y="20"/>
                  </a:cubicBezTo>
                  <a:cubicBezTo>
                    <a:pt x="100" y="17"/>
                    <a:pt x="97" y="13"/>
                    <a:pt x="93" y="13"/>
                  </a:cubicBezTo>
                  <a:cubicBezTo>
                    <a:pt x="90" y="13"/>
                    <a:pt x="88" y="16"/>
                    <a:pt x="86" y="16"/>
                  </a:cubicBezTo>
                  <a:cubicBezTo>
                    <a:pt x="80" y="16"/>
                    <a:pt x="75" y="10"/>
                    <a:pt x="75" y="6"/>
                  </a:cubicBezTo>
                  <a:cubicBezTo>
                    <a:pt x="75" y="5"/>
                    <a:pt x="75" y="4"/>
                    <a:pt x="75" y="2"/>
                  </a:cubicBezTo>
                  <a:cubicBezTo>
                    <a:pt x="73" y="2"/>
                    <a:pt x="71" y="1"/>
                    <a:pt x="7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7" name="Freeform 116"/>
            <p:cNvSpPr/>
            <p:nvPr/>
          </p:nvSpPr>
          <p:spPr bwMode="auto">
            <a:xfrm>
              <a:off x="2111376" y="1660525"/>
              <a:ext cx="52388" cy="36513"/>
            </a:xfrm>
            <a:custGeom>
              <a:avLst/>
              <a:gdLst>
                <a:gd name="T0" fmla="*/ 13 w 14"/>
                <a:gd name="T1" fmla="*/ 0 h 10"/>
                <a:gd name="T2" fmla="*/ 0 w 14"/>
                <a:gd name="T3" fmla="*/ 6 h 10"/>
                <a:gd name="T4" fmla="*/ 5 w 14"/>
                <a:gd name="T5" fmla="*/ 10 h 10"/>
                <a:gd name="T6" fmla="*/ 14 w 14"/>
                <a:gd name="T7" fmla="*/ 0 h 10"/>
                <a:gd name="T8" fmla="*/ 13 w 14"/>
                <a:gd name="T9" fmla="*/ 0 h 10"/>
              </a:gdLst>
              <a:ahLst/>
              <a:cxnLst>
                <a:cxn ang="0">
                  <a:pos x="T0" y="T1"/>
                </a:cxn>
                <a:cxn ang="0">
                  <a:pos x="T2" y="T3"/>
                </a:cxn>
                <a:cxn ang="0">
                  <a:pos x="T4" y="T5"/>
                </a:cxn>
                <a:cxn ang="0">
                  <a:pos x="T6" y="T7"/>
                </a:cxn>
                <a:cxn ang="0">
                  <a:pos x="T8" y="T9"/>
                </a:cxn>
              </a:cxnLst>
              <a:rect l="0" t="0" r="r" b="b"/>
              <a:pathLst>
                <a:path w="14" h="10">
                  <a:moveTo>
                    <a:pt x="13" y="0"/>
                  </a:moveTo>
                  <a:cubicBezTo>
                    <a:pt x="10" y="0"/>
                    <a:pt x="0" y="2"/>
                    <a:pt x="0" y="6"/>
                  </a:cubicBezTo>
                  <a:cubicBezTo>
                    <a:pt x="0" y="8"/>
                    <a:pt x="3" y="10"/>
                    <a:pt x="5" y="10"/>
                  </a:cubicBezTo>
                  <a:cubicBezTo>
                    <a:pt x="9" y="10"/>
                    <a:pt x="13" y="4"/>
                    <a:pt x="14" y="0"/>
                  </a:cubicBez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8" name="Freeform 117"/>
            <p:cNvSpPr/>
            <p:nvPr/>
          </p:nvSpPr>
          <p:spPr bwMode="auto">
            <a:xfrm>
              <a:off x="2246313" y="1608137"/>
              <a:ext cx="38100" cy="11113"/>
            </a:xfrm>
            <a:custGeom>
              <a:avLst/>
              <a:gdLst>
                <a:gd name="T0" fmla="*/ 10 w 10"/>
                <a:gd name="T1" fmla="*/ 0 h 3"/>
                <a:gd name="T2" fmla="*/ 0 w 10"/>
                <a:gd name="T3" fmla="*/ 0 h 3"/>
                <a:gd name="T4" fmla="*/ 4 w 10"/>
                <a:gd name="T5" fmla="*/ 3 h 3"/>
                <a:gd name="T6" fmla="*/ 10 w 10"/>
                <a:gd name="T7" fmla="*/ 3 h 3"/>
                <a:gd name="T8" fmla="*/ 10 w 10"/>
                <a:gd name="T9" fmla="*/ 0 h 3"/>
              </a:gdLst>
              <a:ahLst/>
              <a:cxnLst>
                <a:cxn ang="0">
                  <a:pos x="T0" y="T1"/>
                </a:cxn>
                <a:cxn ang="0">
                  <a:pos x="T2" y="T3"/>
                </a:cxn>
                <a:cxn ang="0">
                  <a:pos x="T4" y="T5"/>
                </a:cxn>
                <a:cxn ang="0">
                  <a:pos x="T6" y="T7"/>
                </a:cxn>
                <a:cxn ang="0">
                  <a:pos x="T8" y="T9"/>
                </a:cxn>
              </a:cxnLst>
              <a:rect l="0" t="0" r="r" b="b"/>
              <a:pathLst>
                <a:path w="10" h="3">
                  <a:moveTo>
                    <a:pt x="10" y="0"/>
                  </a:moveTo>
                  <a:cubicBezTo>
                    <a:pt x="0" y="0"/>
                    <a:pt x="0" y="0"/>
                    <a:pt x="0" y="0"/>
                  </a:cubicBezTo>
                  <a:cubicBezTo>
                    <a:pt x="0" y="2"/>
                    <a:pt x="3" y="3"/>
                    <a:pt x="4" y="3"/>
                  </a:cubicBezTo>
                  <a:cubicBezTo>
                    <a:pt x="4" y="3"/>
                    <a:pt x="9" y="3"/>
                    <a:pt x="10" y="3"/>
                  </a:cubicBezTo>
                  <a:cubicBezTo>
                    <a:pt x="10" y="0"/>
                    <a:pt x="10" y="0"/>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9" name="Freeform 118"/>
            <p:cNvSpPr/>
            <p:nvPr/>
          </p:nvSpPr>
          <p:spPr bwMode="auto">
            <a:xfrm>
              <a:off x="2006601" y="1566862"/>
              <a:ext cx="212725" cy="107950"/>
            </a:xfrm>
            <a:custGeom>
              <a:avLst/>
              <a:gdLst>
                <a:gd name="T0" fmla="*/ 52 w 57"/>
                <a:gd name="T1" fmla="*/ 0 h 29"/>
                <a:gd name="T2" fmla="*/ 40 w 57"/>
                <a:gd name="T3" fmla="*/ 2 h 29"/>
                <a:gd name="T4" fmla="*/ 35 w 57"/>
                <a:gd name="T5" fmla="*/ 2 h 29"/>
                <a:gd name="T6" fmla="*/ 20 w 57"/>
                <a:gd name="T7" fmla="*/ 12 h 29"/>
                <a:gd name="T8" fmla="*/ 6 w 57"/>
                <a:gd name="T9" fmla="*/ 18 h 29"/>
                <a:gd name="T10" fmla="*/ 0 w 57"/>
                <a:gd name="T11" fmla="*/ 23 h 29"/>
                <a:gd name="T12" fmla="*/ 3 w 57"/>
                <a:gd name="T13" fmla="*/ 27 h 29"/>
                <a:gd name="T14" fmla="*/ 7 w 57"/>
                <a:gd name="T15" fmla="*/ 25 h 29"/>
                <a:gd name="T16" fmla="*/ 13 w 57"/>
                <a:gd name="T17" fmla="*/ 26 h 29"/>
                <a:gd name="T18" fmla="*/ 15 w 57"/>
                <a:gd name="T19" fmla="*/ 25 h 29"/>
                <a:gd name="T20" fmla="*/ 20 w 57"/>
                <a:gd name="T21" fmla="*/ 29 h 29"/>
                <a:gd name="T22" fmla="*/ 26 w 57"/>
                <a:gd name="T23" fmla="*/ 23 h 29"/>
                <a:gd name="T24" fmla="*/ 27 w 57"/>
                <a:gd name="T25" fmla="*/ 23 h 29"/>
                <a:gd name="T26" fmla="*/ 36 w 57"/>
                <a:gd name="T27" fmla="*/ 14 h 29"/>
                <a:gd name="T28" fmla="*/ 43 w 57"/>
                <a:gd name="T29" fmla="*/ 22 h 29"/>
                <a:gd name="T30" fmla="*/ 55 w 57"/>
                <a:gd name="T31" fmla="*/ 13 h 29"/>
                <a:gd name="T32" fmla="*/ 53 w 57"/>
                <a:gd name="T33" fmla="*/ 7 h 29"/>
                <a:gd name="T34" fmla="*/ 57 w 57"/>
                <a:gd name="T35" fmla="*/ 3 h 29"/>
                <a:gd name="T36" fmla="*/ 52 w 57"/>
                <a:gd name="T3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29">
                  <a:moveTo>
                    <a:pt x="52" y="0"/>
                  </a:moveTo>
                  <a:cubicBezTo>
                    <a:pt x="47" y="0"/>
                    <a:pt x="40" y="2"/>
                    <a:pt x="40" y="2"/>
                  </a:cubicBezTo>
                  <a:cubicBezTo>
                    <a:pt x="37" y="2"/>
                    <a:pt x="37" y="2"/>
                    <a:pt x="35" y="2"/>
                  </a:cubicBezTo>
                  <a:cubicBezTo>
                    <a:pt x="27" y="2"/>
                    <a:pt x="25" y="9"/>
                    <a:pt x="20" y="12"/>
                  </a:cubicBezTo>
                  <a:cubicBezTo>
                    <a:pt x="15" y="15"/>
                    <a:pt x="11" y="15"/>
                    <a:pt x="6" y="18"/>
                  </a:cubicBezTo>
                  <a:cubicBezTo>
                    <a:pt x="5" y="18"/>
                    <a:pt x="0" y="22"/>
                    <a:pt x="0" y="23"/>
                  </a:cubicBezTo>
                  <a:cubicBezTo>
                    <a:pt x="0" y="24"/>
                    <a:pt x="2" y="25"/>
                    <a:pt x="3" y="27"/>
                  </a:cubicBezTo>
                  <a:cubicBezTo>
                    <a:pt x="5" y="27"/>
                    <a:pt x="6" y="25"/>
                    <a:pt x="7" y="25"/>
                  </a:cubicBezTo>
                  <a:cubicBezTo>
                    <a:pt x="9" y="25"/>
                    <a:pt x="11" y="26"/>
                    <a:pt x="13" y="26"/>
                  </a:cubicBezTo>
                  <a:cubicBezTo>
                    <a:pt x="13" y="26"/>
                    <a:pt x="14" y="25"/>
                    <a:pt x="15" y="25"/>
                  </a:cubicBezTo>
                  <a:cubicBezTo>
                    <a:pt x="16" y="26"/>
                    <a:pt x="18" y="29"/>
                    <a:pt x="20" y="29"/>
                  </a:cubicBezTo>
                  <a:cubicBezTo>
                    <a:pt x="23" y="29"/>
                    <a:pt x="26" y="26"/>
                    <a:pt x="26" y="23"/>
                  </a:cubicBezTo>
                  <a:cubicBezTo>
                    <a:pt x="27" y="23"/>
                    <a:pt x="27" y="23"/>
                    <a:pt x="27" y="23"/>
                  </a:cubicBezTo>
                  <a:cubicBezTo>
                    <a:pt x="32" y="23"/>
                    <a:pt x="35" y="19"/>
                    <a:pt x="36" y="14"/>
                  </a:cubicBezTo>
                  <a:cubicBezTo>
                    <a:pt x="38" y="15"/>
                    <a:pt x="38" y="22"/>
                    <a:pt x="43" y="22"/>
                  </a:cubicBezTo>
                  <a:cubicBezTo>
                    <a:pt x="55" y="13"/>
                    <a:pt x="55" y="13"/>
                    <a:pt x="55" y="13"/>
                  </a:cubicBezTo>
                  <a:cubicBezTo>
                    <a:pt x="55" y="11"/>
                    <a:pt x="53" y="10"/>
                    <a:pt x="53" y="7"/>
                  </a:cubicBezTo>
                  <a:cubicBezTo>
                    <a:pt x="55" y="7"/>
                    <a:pt x="57" y="5"/>
                    <a:pt x="57" y="3"/>
                  </a:cubicBezTo>
                  <a:cubicBezTo>
                    <a:pt x="57" y="1"/>
                    <a:pt x="54" y="0"/>
                    <a:pt x="5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10" name="Freeform 119"/>
            <p:cNvSpPr/>
            <p:nvPr/>
          </p:nvSpPr>
          <p:spPr bwMode="auto">
            <a:xfrm>
              <a:off x="2290763" y="1479550"/>
              <a:ext cx="120650" cy="38100"/>
            </a:xfrm>
            <a:custGeom>
              <a:avLst/>
              <a:gdLst>
                <a:gd name="T0" fmla="*/ 21 w 32"/>
                <a:gd name="T1" fmla="*/ 0 h 10"/>
                <a:gd name="T2" fmla="*/ 0 w 32"/>
                <a:gd name="T3" fmla="*/ 10 h 10"/>
                <a:gd name="T4" fmla="*/ 5 w 32"/>
                <a:gd name="T5" fmla="*/ 8 h 10"/>
                <a:gd name="T6" fmla="*/ 13 w 32"/>
                <a:gd name="T7" fmla="*/ 10 h 10"/>
                <a:gd name="T8" fmla="*/ 25 w 32"/>
                <a:gd name="T9" fmla="*/ 10 h 10"/>
                <a:gd name="T10" fmla="*/ 32 w 32"/>
                <a:gd name="T11" fmla="*/ 7 h 10"/>
                <a:gd name="T12" fmla="*/ 21 w 3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2" h="10">
                  <a:moveTo>
                    <a:pt x="21" y="0"/>
                  </a:moveTo>
                  <a:cubicBezTo>
                    <a:pt x="17" y="0"/>
                    <a:pt x="0" y="7"/>
                    <a:pt x="0" y="10"/>
                  </a:cubicBezTo>
                  <a:cubicBezTo>
                    <a:pt x="2" y="10"/>
                    <a:pt x="3" y="8"/>
                    <a:pt x="5" y="8"/>
                  </a:cubicBezTo>
                  <a:cubicBezTo>
                    <a:pt x="8" y="8"/>
                    <a:pt x="9" y="10"/>
                    <a:pt x="13" y="10"/>
                  </a:cubicBezTo>
                  <a:cubicBezTo>
                    <a:pt x="19" y="10"/>
                    <a:pt x="17" y="10"/>
                    <a:pt x="25" y="10"/>
                  </a:cubicBezTo>
                  <a:cubicBezTo>
                    <a:pt x="28" y="10"/>
                    <a:pt x="30" y="9"/>
                    <a:pt x="32" y="7"/>
                  </a:cubicBezTo>
                  <a:cubicBezTo>
                    <a:pt x="31" y="4"/>
                    <a:pt x="26" y="0"/>
                    <a:pt x="2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11" name="Freeform 120"/>
            <p:cNvSpPr/>
            <p:nvPr/>
          </p:nvSpPr>
          <p:spPr bwMode="auto">
            <a:xfrm>
              <a:off x="2295526" y="1525587"/>
              <a:ext cx="104775" cy="55563"/>
            </a:xfrm>
            <a:custGeom>
              <a:avLst/>
              <a:gdLst>
                <a:gd name="T0" fmla="*/ 23 w 28"/>
                <a:gd name="T1" fmla="*/ 0 h 15"/>
                <a:gd name="T2" fmla="*/ 0 w 28"/>
                <a:gd name="T3" fmla="*/ 7 h 15"/>
                <a:gd name="T4" fmla="*/ 9 w 28"/>
                <a:gd name="T5" fmla="*/ 15 h 15"/>
                <a:gd name="T6" fmla="*/ 24 w 28"/>
                <a:gd name="T7" fmla="*/ 6 h 15"/>
                <a:gd name="T8" fmla="*/ 16 w 28"/>
                <a:gd name="T9" fmla="*/ 6 h 15"/>
                <a:gd name="T10" fmla="*/ 28 w 28"/>
                <a:gd name="T11" fmla="*/ 3 h 15"/>
                <a:gd name="T12" fmla="*/ 23 w 28"/>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28" h="15">
                  <a:moveTo>
                    <a:pt x="23" y="0"/>
                  </a:moveTo>
                  <a:cubicBezTo>
                    <a:pt x="17" y="0"/>
                    <a:pt x="0" y="0"/>
                    <a:pt x="0" y="7"/>
                  </a:cubicBezTo>
                  <a:cubicBezTo>
                    <a:pt x="0" y="9"/>
                    <a:pt x="4" y="15"/>
                    <a:pt x="9" y="15"/>
                  </a:cubicBezTo>
                  <a:cubicBezTo>
                    <a:pt x="15" y="15"/>
                    <a:pt x="24" y="12"/>
                    <a:pt x="24" y="6"/>
                  </a:cubicBezTo>
                  <a:cubicBezTo>
                    <a:pt x="16" y="6"/>
                    <a:pt x="16" y="6"/>
                    <a:pt x="16" y="6"/>
                  </a:cubicBezTo>
                  <a:cubicBezTo>
                    <a:pt x="20" y="6"/>
                    <a:pt x="25" y="5"/>
                    <a:pt x="28" y="3"/>
                  </a:cubicBezTo>
                  <a:cubicBezTo>
                    <a:pt x="27" y="1"/>
                    <a:pt x="26"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12" name="Freeform 121"/>
            <p:cNvSpPr/>
            <p:nvPr/>
          </p:nvSpPr>
          <p:spPr bwMode="auto">
            <a:xfrm>
              <a:off x="2243138" y="1528762"/>
              <a:ext cx="36513" cy="30163"/>
            </a:xfrm>
            <a:custGeom>
              <a:avLst/>
              <a:gdLst>
                <a:gd name="T0" fmla="*/ 2 w 10"/>
                <a:gd name="T1" fmla="*/ 0 h 8"/>
                <a:gd name="T2" fmla="*/ 0 w 10"/>
                <a:gd name="T3" fmla="*/ 4 h 8"/>
                <a:gd name="T4" fmla="*/ 6 w 10"/>
                <a:gd name="T5" fmla="*/ 8 h 8"/>
                <a:gd name="T6" fmla="*/ 10 w 10"/>
                <a:gd name="T7" fmla="*/ 4 h 8"/>
                <a:gd name="T8" fmla="*/ 2 w 10"/>
                <a:gd name="T9" fmla="*/ 0 h 8"/>
              </a:gdLst>
              <a:ahLst/>
              <a:cxnLst>
                <a:cxn ang="0">
                  <a:pos x="T0" y="T1"/>
                </a:cxn>
                <a:cxn ang="0">
                  <a:pos x="T2" y="T3"/>
                </a:cxn>
                <a:cxn ang="0">
                  <a:pos x="T4" y="T5"/>
                </a:cxn>
                <a:cxn ang="0">
                  <a:pos x="T6" y="T7"/>
                </a:cxn>
                <a:cxn ang="0">
                  <a:pos x="T8" y="T9"/>
                </a:cxn>
              </a:cxnLst>
              <a:rect l="0" t="0" r="r" b="b"/>
              <a:pathLst>
                <a:path w="10" h="8">
                  <a:moveTo>
                    <a:pt x="2" y="0"/>
                  </a:moveTo>
                  <a:cubicBezTo>
                    <a:pt x="1" y="0"/>
                    <a:pt x="0" y="1"/>
                    <a:pt x="0" y="4"/>
                  </a:cubicBezTo>
                  <a:cubicBezTo>
                    <a:pt x="0" y="5"/>
                    <a:pt x="3" y="8"/>
                    <a:pt x="6" y="8"/>
                  </a:cubicBezTo>
                  <a:cubicBezTo>
                    <a:pt x="8" y="8"/>
                    <a:pt x="8" y="6"/>
                    <a:pt x="10" y="4"/>
                  </a:cubicBezTo>
                  <a:cubicBezTo>
                    <a:pt x="8" y="4"/>
                    <a:pt x="4"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13" name="Freeform 122"/>
            <p:cNvSpPr/>
            <p:nvPr/>
          </p:nvSpPr>
          <p:spPr bwMode="auto">
            <a:xfrm>
              <a:off x="2636838" y="1798637"/>
              <a:ext cx="184150" cy="142875"/>
            </a:xfrm>
            <a:custGeom>
              <a:avLst/>
              <a:gdLst>
                <a:gd name="T0" fmla="*/ 21 w 49"/>
                <a:gd name="T1" fmla="*/ 0 h 38"/>
                <a:gd name="T2" fmla="*/ 10 w 49"/>
                <a:gd name="T3" fmla="*/ 3 h 38"/>
                <a:gd name="T4" fmla="*/ 8 w 49"/>
                <a:gd name="T5" fmla="*/ 6 h 38"/>
                <a:gd name="T6" fmla="*/ 17 w 49"/>
                <a:gd name="T7" fmla="*/ 9 h 38"/>
                <a:gd name="T8" fmla="*/ 17 w 49"/>
                <a:gd name="T9" fmla="*/ 17 h 38"/>
                <a:gd name="T10" fmla="*/ 13 w 49"/>
                <a:gd name="T11" fmla="*/ 17 h 38"/>
                <a:gd name="T12" fmla="*/ 0 w 49"/>
                <a:gd name="T13" fmla="*/ 14 h 38"/>
                <a:gd name="T14" fmla="*/ 0 w 49"/>
                <a:gd name="T15" fmla="*/ 18 h 38"/>
                <a:gd name="T16" fmla="*/ 25 w 49"/>
                <a:gd name="T17" fmla="*/ 33 h 38"/>
                <a:gd name="T18" fmla="*/ 31 w 49"/>
                <a:gd name="T19" fmla="*/ 38 h 38"/>
                <a:gd name="T20" fmla="*/ 37 w 49"/>
                <a:gd name="T21" fmla="*/ 34 h 38"/>
                <a:gd name="T22" fmla="*/ 49 w 49"/>
                <a:gd name="T23" fmla="*/ 19 h 38"/>
                <a:gd name="T24" fmla="*/ 42 w 49"/>
                <a:gd name="T25" fmla="*/ 18 h 38"/>
                <a:gd name="T26" fmla="*/ 43 w 49"/>
                <a:gd name="T27" fmla="*/ 14 h 38"/>
                <a:gd name="T28" fmla="*/ 40 w 49"/>
                <a:gd name="T29" fmla="*/ 12 h 38"/>
                <a:gd name="T30" fmla="*/ 32 w 49"/>
                <a:gd name="T31" fmla="*/ 13 h 38"/>
                <a:gd name="T32" fmla="*/ 41 w 49"/>
                <a:gd name="T33" fmla="*/ 3 h 38"/>
                <a:gd name="T34" fmla="*/ 39 w 49"/>
                <a:gd name="T35" fmla="*/ 0 h 38"/>
                <a:gd name="T36" fmla="*/ 27 w 49"/>
                <a:gd name="T37" fmla="*/ 0 h 38"/>
                <a:gd name="T38" fmla="*/ 21 w 49"/>
                <a:gd name="T3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38">
                  <a:moveTo>
                    <a:pt x="21" y="0"/>
                  </a:moveTo>
                  <a:cubicBezTo>
                    <a:pt x="17" y="0"/>
                    <a:pt x="13" y="0"/>
                    <a:pt x="10" y="3"/>
                  </a:cubicBezTo>
                  <a:cubicBezTo>
                    <a:pt x="10" y="4"/>
                    <a:pt x="8" y="5"/>
                    <a:pt x="8" y="6"/>
                  </a:cubicBezTo>
                  <a:cubicBezTo>
                    <a:pt x="8" y="9"/>
                    <a:pt x="14" y="9"/>
                    <a:pt x="17" y="9"/>
                  </a:cubicBezTo>
                  <a:cubicBezTo>
                    <a:pt x="17" y="17"/>
                    <a:pt x="17" y="17"/>
                    <a:pt x="17" y="17"/>
                  </a:cubicBezTo>
                  <a:cubicBezTo>
                    <a:pt x="15" y="17"/>
                    <a:pt x="16" y="17"/>
                    <a:pt x="13" y="17"/>
                  </a:cubicBezTo>
                  <a:cubicBezTo>
                    <a:pt x="8" y="17"/>
                    <a:pt x="4" y="14"/>
                    <a:pt x="0" y="14"/>
                  </a:cubicBezTo>
                  <a:cubicBezTo>
                    <a:pt x="0" y="18"/>
                    <a:pt x="0" y="18"/>
                    <a:pt x="0" y="18"/>
                  </a:cubicBezTo>
                  <a:cubicBezTo>
                    <a:pt x="8" y="27"/>
                    <a:pt x="17" y="25"/>
                    <a:pt x="25" y="33"/>
                  </a:cubicBezTo>
                  <a:cubicBezTo>
                    <a:pt x="27" y="35"/>
                    <a:pt x="28" y="38"/>
                    <a:pt x="31" y="38"/>
                  </a:cubicBezTo>
                  <a:cubicBezTo>
                    <a:pt x="34" y="38"/>
                    <a:pt x="35" y="35"/>
                    <a:pt x="37" y="34"/>
                  </a:cubicBezTo>
                  <a:cubicBezTo>
                    <a:pt x="46" y="31"/>
                    <a:pt x="47" y="35"/>
                    <a:pt x="49" y="19"/>
                  </a:cubicBezTo>
                  <a:cubicBezTo>
                    <a:pt x="47" y="19"/>
                    <a:pt x="43" y="18"/>
                    <a:pt x="42" y="18"/>
                  </a:cubicBezTo>
                  <a:cubicBezTo>
                    <a:pt x="42" y="15"/>
                    <a:pt x="43" y="17"/>
                    <a:pt x="43" y="14"/>
                  </a:cubicBezTo>
                  <a:cubicBezTo>
                    <a:pt x="43" y="12"/>
                    <a:pt x="42" y="12"/>
                    <a:pt x="40" y="12"/>
                  </a:cubicBezTo>
                  <a:cubicBezTo>
                    <a:pt x="38" y="12"/>
                    <a:pt x="34" y="13"/>
                    <a:pt x="32" y="13"/>
                  </a:cubicBezTo>
                  <a:cubicBezTo>
                    <a:pt x="34" y="11"/>
                    <a:pt x="41" y="8"/>
                    <a:pt x="41" y="3"/>
                  </a:cubicBezTo>
                  <a:cubicBezTo>
                    <a:pt x="41" y="1"/>
                    <a:pt x="39" y="0"/>
                    <a:pt x="39" y="0"/>
                  </a:cubicBezTo>
                  <a:cubicBezTo>
                    <a:pt x="39" y="0"/>
                    <a:pt x="32" y="0"/>
                    <a:pt x="27" y="0"/>
                  </a:cubicBezTo>
                  <a:cubicBezTo>
                    <a:pt x="25" y="0"/>
                    <a:pt x="23" y="0"/>
                    <a:pt x="2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14" name="Freeform 123"/>
            <p:cNvSpPr/>
            <p:nvPr/>
          </p:nvSpPr>
          <p:spPr bwMode="auto">
            <a:xfrm>
              <a:off x="2573338" y="1619250"/>
              <a:ext cx="201613" cy="104775"/>
            </a:xfrm>
            <a:custGeom>
              <a:avLst/>
              <a:gdLst>
                <a:gd name="T0" fmla="*/ 27 w 54"/>
                <a:gd name="T1" fmla="*/ 0 h 28"/>
                <a:gd name="T2" fmla="*/ 24 w 54"/>
                <a:gd name="T3" fmla="*/ 1 h 28"/>
                <a:gd name="T4" fmla="*/ 34 w 54"/>
                <a:gd name="T5" fmla="*/ 5 h 28"/>
                <a:gd name="T6" fmla="*/ 34 w 54"/>
                <a:gd name="T7" fmla="*/ 11 h 28"/>
                <a:gd name="T8" fmla="*/ 19 w 54"/>
                <a:gd name="T9" fmla="*/ 5 h 28"/>
                <a:gd name="T10" fmla="*/ 19 w 54"/>
                <a:gd name="T11" fmla="*/ 8 h 28"/>
                <a:gd name="T12" fmla="*/ 24 w 54"/>
                <a:gd name="T13" fmla="*/ 13 h 28"/>
                <a:gd name="T14" fmla="*/ 22 w 54"/>
                <a:gd name="T15" fmla="*/ 13 h 28"/>
                <a:gd name="T16" fmla="*/ 3 w 54"/>
                <a:gd name="T17" fmla="*/ 1 h 28"/>
                <a:gd name="T18" fmla="*/ 0 w 54"/>
                <a:gd name="T19" fmla="*/ 1 h 28"/>
                <a:gd name="T20" fmla="*/ 1 w 54"/>
                <a:gd name="T21" fmla="*/ 4 h 28"/>
                <a:gd name="T22" fmla="*/ 0 w 54"/>
                <a:gd name="T23" fmla="*/ 4 h 28"/>
                <a:gd name="T24" fmla="*/ 0 w 54"/>
                <a:gd name="T25" fmla="*/ 9 h 28"/>
                <a:gd name="T26" fmla="*/ 6 w 54"/>
                <a:gd name="T27" fmla="*/ 12 h 28"/>
                <a:gd name="T28" fmla="*/ 7 w 54"/>
                <a:gd name="T29" fmla="*/ 12 h 28"/>
                <a:gd name="T30" fmla="*/ 8 w 54"/>
                <a:gd name="T31" fmla="*/ 15 h 28"/>
                <a:gd name="T32" fmla="*/ 12 w 54"/>
                <a:gd name="T33" fmla="*/ 15 h 28"/>
                <a:gd name="T34" fmla="*/ 16 w 54"/>
                <a:gd name="T35" fmla="*/ 18 h 28"/>
                <a:gd name="T36" fmla="*/ 37 w 54"/>
                <a:gd name="T37" fmla="*/ 15 h 28"/>
                <a:gd name="T38" fmla="*/ 40 w 54"/>
                <a:gd name="T39" fmla="*/ 16 h 28"/>
                <a:gd name="T40" fmla="*/ 33 w 54"/>
                <a:gd name="T41" fmla="*/ 20 h 28"/>
                <a:gd name="T42" fmla="*/ 33 w 54"/>
                <a:gd name="T43" fmla="*/ 23 h 28"/>
                <a:gd name="T44" fmla="*/ 31 w 54"/>
                <a:gd name="T45" fmla="*/ 26 h 28"/>
                <a:gd name="T46" fmla="*/ 35 w 54"/>
                <a:gd name="T47" fmla="*/ 28 h 28"/>
                <a:gd name="T48" fmla="*/ 40 w 54"/>
                <a:gd name="T49" fmla="*/ 27 h 28"/>
                <a:gd name="T50" fmla="*/ 51 w 54"/>
                <a:gd name="T51" fmla="*/ 26 h 28"/>
                <a:gd name="T52" fmla="*/ 54 w 54"/>
                <a:gd name="T53" fmla="*/ 8 h 28"/>
                <a:gd name="T54" fmla="*/ 48 w 54"/>
                <a:gd name="T55" fmla="*/ 1 h 28"/>
                <a:gd name="T56" fmla="*/ 42 w 54"/>
                <a:gd name="T57" fmla="*/ 3 h 28"/>
                <a:gd name="T58" fmla="*/ 29 w 54"/>
                <a:gd name="T59" fmla="*/ 0 h 28"/>
                <a:gd name="T60" fmla="*/ 27 w 54"/>
                <a:gd name="T6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 h="28">
                  <a:moveTo>
                    <a:pt x="27" y="0"/>
                  </a:moveTo>
                  <a:cubicBezTo>
                    <a:pt x="26" y="0"/>
                    <a:pt x="25" y="0"/>
                    <a:pt x="24" y="1"/>
                  </a:cubicBezTo>
                  <a:cubicBezTo>
                    <a:pt x="25" y="5"/>
                    <a:pt x="29" y="5"/>
                    <a:pt x="34" y="5"/>
                  </a:cubicBezTo>
                  <a:cubicBezTo>
                    <a:pt x="34" y="11"/>
                    <a:pt x="34" y="11"/>
                    <a:pt x="34" y="11"/>
                  </a:cubicBezTo>
                  <a:cubicBezTo>
                    <a:pt x="27" y="11"/>
                    <a:pt x="25" y="5"/>
                    <a:pt x="19" y="5"/>
                  </a:cubicBezTo>
                  <a:cubicBezTo>
                    <a:pt x="19" y="8"/>
                    <a:pt x="19" y="8"/>
                    <a:pt x="19" y="8"/>
                  </a:cubicBezTo>
                  <a:cubicBezTo>
                    <a:pt x="20" y="9"/>
                    <a:pt x="22" y="11"/>
                    <a:pt x="24" y="13"/>
                  </a:cubicBezTo>
                  <a:cubicBezTo>
                    <a:pt x="24" y="13"/>
                    <a:pt x="23" y="13"/>
                    <a:pt x="22" y="13"/>
                  </a:cubicBezTo>
                  <a:cubicBezTo>
                    <a:pt x="15" y="13"/>
                    <a:pt x="11" y="1"/>
                    <a:pt x="3" y="1"/>
                  </a:cubicBezTo>
                  <a:cubicBezTo>
                    <a:pt x="2" y="1"/>
                    <a:pt x="1" y="1"/>
                    <a:pt x="0" y="1"/>
                  </a:cubicBezTo>
                  <a:cubicBezTo>
                    <a:pt x="0" y="2"/>
                    <a:pt x="0" y="3"/>
                    <a:pt x="1" y="4"/>
                  </a:cubicBezTo>
                  <a:cubicBezTo>
                    <a:pt x="0" y="4"/>
                    <a:pt x="0" y="4"/>
                    <a:pt x="0" y="4"/>
                  </a:cubicBezTo>
                  <a:cubicBezTo>
                    <a:pt x="0" y="9"/>
                    <a:pt x="0" y="9"/>
                    <a:pt x="0" y="9"/>
                  </a:cubicBezTo>
                  <a:cubicBezTo>
                    <a:pt x="2" y="10"/>
                    <a:pt x="4" y="12"/>
                    <a:pt x="6" y="12"/>
                  </a:cubicBezTo>
                  <a:cubicBezTo>
                    <a:pt x="6" y="12"/>
                    <a:pt x="7" y="12"/>
                    <a:pt x="7" y="12"/>
                  </a:cubicBezTo>
                  <a:cubicBezTo>
                    <a:pt x="8" y="15"/>
                    <a:pt x="8" y="15"/>
                    <a:pt x="8" y="15"/>
                  </a:cubicBezTo>
                  <a:cubicBezTo>
                    <a:pt x="12" y="15"/>
                    <a:pt x="12" y="15"/>
                    <a:pt x="12" y="15"/>
                  </a:cubicBezTo>
                  <a:cubicBezTo>
                    <a:pt x="12" y="16"/>
                    <a:pt x="14" y="18"/>
                    <a:pt x="16" y="18"/>
                  </a:cubicBezTo>
                  <a:cubicBezTo>
                    <a:pt x="21" y="18"/>
                    <a:pt x="31" y="15"/>
                    <a:pt x="37" y="15"/>
                  </a:cubicBezTo>
                  <a:cubicBezTo>
                    <a:pt x="38" y="15"/>
                    <a:pt x="39" y="15"/>
                    <a:pt x="40" y="16"/>
                  </a:cubicBezTo>
                  <a:cubicBezTo>
                    <a:pt x="38" y="18"/>
                    <a:pt x="33" y="18"/>
                    <a:pt x="33" y="20"/>
                  </a:cubicBezTo>
                  <a:cubicBezTo>
                    <a:pt x="33" y="21"/>
                    <a:pt x="33" y="22"/>
                    <a:pt x="33" y="23"/>
                  </a:cubicBezTo>
                  <a:cubicBezTo>
                    <a:pt x="32" y="24"/>
                    <a:pt x="31" y="25"/>
                    <a:pt x="31" y="26"/>
                  </a:cubicBezTo>
                  <a:cubicBezTo>
                    <a:pt x="31" y="27"/>
                    <a:pt x="33" y="28"/>
                    <a:pt x="35" y="28"/>
                  </a:cubicBezTo>
                  <a:cubicBezTo>
                    <a:pt x="37" y="28"/>
                    <a:pt x="39" y="27"/>
                    <a:pt x="40" y="27"/>
                  </a:cubicBezTo>
                  <a:cubicBezTo>
                    <a:pt x="41" y="27"/>
                    <a:pt x="47" y="27"/>
                    <a:pt x="51" y="26"/>
                  </a:cubicBezTo>
                  <a:cubicBezTo>
                    <a:pt x="50" y="18"/>
                    <a:pt x="54" y="15"/>
                    <a:pt x="54" y="8"/>
                  </a:cubicBezTo>
                  <a:cubicBezTo>
                    <a:pt x="54" y="4"/>
                    <a:pt x="53" y="1"/>
                    <a:pt x="48" y="1"/>
                  </a:cubicBezTo>
                  <a:cubicBezTo>
                    <a:pt x="46" y="1"/>
                    <a:pt x="45" y="3"/>
                    <a:pt x="42" y="3"/>
                  </a:cubicBezTo>
                  <a:cubicBezTo>
                    <a:pt x="37" y="3"/>
                    <a:pt x="34" y="0"/>
                    <a:pt x="29" y="0"/>
                  </a:cubicBezTo>
                  <a:cubicBezTo>
                    <a:pt x="28" y="0"/>
                    <a:pt x="27" y="0"/>
                    <a:pt x="2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15" name="Freeform 124"/>
            <p:cNvSpPr/>
            <p:nvPr/>
          </p:nvSpPr>
          <p:spPr bwMode="auto">
            <a:xfrm>
              <a:off x="2727326" y="2024062"/>
              <a:ext cx="119063" cy="71438"/>
            </a:xfrm>
            <a:custGeom>
              <a:avLst/>
              <a:gdLst>
                <a:gd name="T0" fmla="*/ 14 w 32"/>
                <a:gd name="T1" fmla="*/ 0 h 19"/>
                <a:gd name="T2" fmla="*/ 6 w 32"/>
                <a:gd name="T3" fmla="*/ 10 h 19"/>
                <a:gd name="T4" fmla="*/ 5 w 32"/>
                <a:gd name="T5" fmla="*/ 10 h 19"/>
                <a:gd name="T6" fmla="*/ 4 w 32"/>
                <a:gd name="T7" fmla="*/ 10 h 19"/>
                <a:gd name="T8" fmla="*/ 3 w 32"/>
                <a:gd name="T9" fmla="*/ 9 h 19"/>
                <a:gd name="T10" fmla="*/ 0 w 32"/>
                <a:gd name="T11" fmla="*/ 11 h 19"/>
                <a:gd name="T12" fmla="*/ 25 w 32"/>
                <a:gd name="T13" fmla="*/ 19 h 19"/>
                <a:gd name="T14" fmla="*/ 32 w 32"/>
                <a:gd name="T15" fmla="*/ 15 h 19"/>
                <a:gd name="T16" fmla="*/ 14 w 32"/>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19">
                  <a:moveTo>
                    <a:pt x="14" y="0"/>
                  </a:moveTo>
                  <a:cubicBezTo>
                    <a:pt x="8" y="0"/>
                    <a:pt x="9" y="8"/>
                    <a:pt x="6" y="10"/>
                  </a:cubicBezTo>
                  <a:cubicBezTo>
                    <a:pt x="6" y="10"/>
                    <a:pt x="6" y="10"/>
                    <a:pt x="5" y="10"/>
                  </a:cubicBezTo>
                  <a:cubicBezTo>
                    <a:pt x="5" y="10"/>
                    <a:pt x="5" y="10"/>
                    <a:pt x="4" y="10"/>
                  </a:cubicBezTo>
                  <a:cubicBezTo>
                    <a:pt x="4" y="10"/>
                    <a:pt x="3" y="9"/>
                    <a:pt x="3" y="9"/>
                  </a:cubicBezTo>
                  <a:cubicBezTo>
                    <a:pt x="1" y="9"/>
                    <a:pt x="0" y="10"/>
                    <a:pt x="0" y="11"/>
                  </a:cubicBezTo>
                  <a:cubicBezTo>
                    <a:pt x="0" y="12"/>
                    <a:pt x="21" y="19"/>
                    <a:pt x="25" y="19"/>
                  </a:cubicBezTo>
                  <a:cubicBezTo>
                    <a:pt x="28" y="19"/>
                    <a:pt x="29" y="17"/>
                    <a:pt x="32" y="15"/>
                  </a:cubicBezTo>
                  <a:cubicBezTo>
                    <a:pt x="30" y="11"/>
                    <a:pt x="18" y="0"/>
                    <a:pt x="1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16" name="Freeform 125"/>
            <p:cNvSpPr/>
            <p:nvPr/>
          </p:nvSpPr>
          <p:spPr bwMode="auto">
            <a:xfrm>
              <a:off x="2840038" y="1776412"/>
              <a:ext cx="157163" cy="127000"/>
            </a:xfrm>
            <a:custGeom>
              <a:avLst/>
              <a:gdLst>
                <a:gd name="T0" fmla="*/ 14 w 42"/>
                <a:gd name="T1" fmla="*/ 0 h 34"/>
                <a:gd name="T2" fmla="*/ 7 w 42"/>
                <a:gd name="T3" fmla="*/ 4 h 34"/>
                <a:gd name="T4" fmla="*/ 7 w 42"/>
                <a:gd name="T5" fmla="*/ 7 h 34"/>
                <a:gd name="T6" fmla="*/ 0 w 42"/>
                <a:gd name="T7" fmla="*/ 7 h 34"/>
                <a:gd name="T8" fmla="*/ 0 w 42"/>
                <a:gd name="T9" fmla="*/ 12 h 34"/>
                <a:gd name="T10" fmla="*/ 5 w 42"/>
                <a:gd name="T11" fmla="*/ 25 h 34"/>
                <a:gd name="T12" fmla="*/ 5 w 42"/>
                <a:gd name="T13" fmla="*/ 34 h 34"/>
                <a:gd name="T14" fmla="*/ 10 w 42"/>
                <a:gd name="T15" fmla="*/ 34 h 34"/>
                <a:gd name="T16" fmla="*/ 17 w 42"/>
                <a:gd name="T17" fmla="*/ 24 h 34"/>
                <a:gd name="T18" fmla="*/ 13 w 42"/>
                <a:gd name="T19" fmla="*/ 24 h 34"/>
                <a:gd name="T20" fmla="*/ 15 w 42"/>
                <a:gd name="T21" fmla="*/ 21 h 34"/>
                <a:gd name="T22" fmla="*/ 21 w 42"/>
                <a:gd name="T23" fmla="*/ 22 h 34"/>
                <a:gd name="T24" fmla="*/ 37 w 42"/>
                <a:gd name="T25" fmla="*/ 11 h 34"/>
                <a:gd name="T26" fmla="*/ 42 w 42"/>
                <a:gd name="T27" fmla="*/ 7 h 34"/>
                <a:gd name="T28" fmla="*/ 42 w 42"/>
                <a:gd name="T29" fmla="*/ 3 h 34"/>
                <a:gd name="T30" fmla="*/ 14 w 42"/>
                <a:gd name="T3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34">
                  <a:moveTo>
                    <a:pt x="14" y="0"/>
                  </a:moveTo>
                  <a:cubicBezTo>
                    <a:pt x="8" y="0"/>
                    <a:pt x="7" y="4"/>
                    <a:pt x="7" y="4"/>
                  </a:cubicBezTo>
                  <a:cubicBezTo>
                    <a:pt x="7" y="5"/>
                    <a:pt x="6" y="6"/>
                    <a:pt x="7" y="7"/>
                  </a:cubicBezTo>
                  <a:cubicBezTo>
                    <a:pt x="6" y="7"/>
                    <a:pt x="2" y="7"/>
                    <a:pt x="0" y="7"/>
                  </a:cubicBezTo>
                  <a:cubicBezTo>
                    <a:pt x="0" y="12"/>
                    <a:pt x="0" y="12"/>
                    <a:pt x="0" y="12"/>
                  </a:cubicBezTo>
                  <a:cubicBezTo>
                    <a:pt x="2" y="17"/>
                    <a:pt x="0" y="21"/>
                    <a:pt x="5" y="25"/>
                  </a:cubicBezTo>
                  <a:cubicBezTo>
                    <a:pt x="5" y="27"/>
                    <a:pt x="5" y="30"/>
                    <a:pt x="5" y="34"/>
                  </a:cubicBezTo>
                  <a:cubicBezTo>
                    <a:pt x="10" y="34"/>
                    <a:pt x="10" y="34"/>
                    <a:pt x="10" y="34"/>
                  </a:cubicBezTo>
                  <a:cubicBezTo>
                    <a:pt x="14" y="30"/>
                    <a:pt x="16" y="29"/>
                    <a:pt x="17" y="24"/>
                  </a:cubicBezTo>
                  <a:cubicBezTo>
                    <a:pt x="13" y="24"/>
                    <a:pt x="13" y="24"/>
                    <a:pt x="13" y="24"/>
                  </a:cubicBezTo>
                  <a:cubicBezTo>
                    <a:pt x="14" y="22"/>
                    <a:pt x="14" y="21"/>
                    <a:pt x="15" y="21"/>
                  </a:cubicBezTo>
                  <a:cubicBezTo>
                    <a:pt x="16" y="21"/>
                    <a:pt x="17" y="22"/>
                    <a:pt x="21" y="22"/>
                  </a:cubicBezTo>
                  <a:cubicBezTo>
                    <a:pt x="30" y="22"/>
                    <a:pt x="34" y="16"/>
                    <a:pt x="37" y="11"/>
                  </a:cubicBezTo>
                  <a:cubicBezTo>
                    <a:pt x="37" y="11"/>
                    <a:pt x="42" y="7"/>
                    <a:pt x="42" y="7"/>
                  </a:cubicBezTo>
                  <a:cubicBezTo>
                    <a:pt x="42" y="5"/>
                    <a:pt x="42" y="4"/>
                    <a:pt x="42" y="3"/>
                  </a:cubicBezTo>
                  <a:cubicBezTo>
                    <a:pt x="32" y="3"/>
                    <a:pt x="24" y="0"/>
                    <a:pt x="1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17" name="Freeform 126"/>
            <p:cNvSpPr/>
            <p:nvPr/>
          </p:nvSpPr>
          <p:spPr bwMode="auto">
            <a:xfrm>
              <a:off x="2520951" y="1547812"/>
              <a:ext cx="52388" cy="41275"/>
            </a:xfrm>
            <a:custGeom>
              <a:avLst/>
              <a:gdLst>
                <a:gd name="T0" fmla="*/ 0 w 14"/>
                <a:gd name="T1" fmla="*/ 0 h 11"/>
                <a:gd name="T2" fmla="*/ 10 w 14"/>
                <a:gd name="T3" fmla="*/ 11 h 11"/>
                <a:gd name="T4" fmla="*/ 14 w 14"/>
                <a:gd name="T5" fmla="*/ 8 h 11"/>
                <a:gd name="T6" fmla="*/ 0 w 14"/>
                <a:gd name="T7" fmla="*/ 0 h 11"/>
              </a:gdLst>
              <a:ahLst/>
              <a:cxnLst>
                <a:cxn ang="0">
                  <a:pos x="T0" y="T1"/>
                </a:cxn>
                <a:cxn ang="0">
                  <a:pos x="T2" y="T3"/>
                </a:cxn>
                <a:cxn ang="0">
                  <a:pos x="T4" y="T5"/>
                </a:cxn>
                <a:cxn ang="0">
                  <a:pos x="T6" y="T7"/>
                </a:cxn>
              </a:cxnLst>
              <a:rect l="0" t="0" r="r" b="b"/>
              <a:pathLst>
                <a:path w="14" h="11">
                  <a:moveTo>
                    <a:pt x="0" y="0"/>
                  </a:moveTo>
                  <a:cubicBezTo>
                    <a:pt x="0" y="4"/>
                    <a:pt x="7" y="11"/>
                    <a:pt x="10" y="11"/>
                  </a:cubicBezTo>
                  <a:cubicBezTo>
                    <a:pt x="12" y="11"/>
                    <a:pt x="14" y="10"/>
                    <a:pt x="14" y="8"/>
                  </a:cubicBezTo>
                  <a:cubicBezTo>
                    <a:pt x="8" y="6"/>
                    <a:pt x="7"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18" name="Freeform 127"/>
            <p:cNvSpPr/>
            <p:nvPr/>
          </p:nvSpPr>
          <p:spPr bwMode="auto">
            <a:xfrm>
              <a:off x="2549526" y="1690687"/>
              <a:ext cx="38100" cy="30163"/>
            </a:xfrm>
            <a:custGeom>
              <a:avLst/>
              <a:gdLst>
                <a:gd name="T0" fmla="*/ 8 w 10"/>
                <a:gd name="T1" fmla="*/ 0 h 8"/>
                <a:gd name="T2" fmla="*/ 0 w 10"/>
                <a:gd name="T3" fmla="*/ 8 h 8"/>
                <a:gd name="T4" fmla="*/ 2 w 10"/>
                <a:gd name="T5" fmla="*/ 8 h 8"/>
                <a:gd name="T6" fmla="*/ 6 w 10"/>
                <a:gd name="T7" fmla="*/ 8 h 8"/>
                <a:gd name="T8" fmla="*/ 10 w 10"/>
                <a:gd name="T9" fmla="*/ 5 h 8"/>
                <a:gd name="T10" fmla="*/ 8 w 10"/>
                <a:gd name="T11" fmla="*/ 0 h 8"/>
              </a:gdLst>
              <a:ahLst/>
              <a:cxnLst>
                <a:cxn ang="0">
                  <a:pos x="T0" y="T1"/>
                </a:cxn>
                <a:cxn ang="0">
                  <a:pos x="T2" y="T3"/>
                </a:cxn>
                <a:cxn ang="0">
                  <a:pos x="T4" y="T5"/>
                </a:cxn>
                <a:cxn ang="0">
                  <a:pos x="T6" y="T7"/>
                </a:cxn>
                <a:cxn ang="0">
                  <a:pos x="T8" y="T9"/>
                </a:cxn>
                <a:cxn ang="0">
                  <a:pos x="T10" y="T11"/>
                </a:cxn>
              </a:cxnLst>
              <a:rect l="0" t="0" r="r" b="b"/>
              <a:pathLst>
                <a:path w="10" h="8">
                  <a:moveTo>
                    <a:pt x="8" y="0"/>
                  </a:moveTo>
                  <a:cubicBezTo>
                    <a:pt x="4" y="2"/>
                    <a:pt x="2" y="3"/>
                    <a:pt x="0" y="8"/>
                  </a:cubicBezTo>
                  <a:cubicBezTo>
                    <a:pt x="1" y="8"/>
                    <a:pt x="1" y="8"/>
                    <a:pt x="2" y="8"/>
                  </a:cubicBezTo>
                  <a:cubicBezTo>
                    <a:pt x="3" y="8"/>
                    <a:pt x="4" y="8"/>
                    <a:pt x="6" y="8"/>
                  </a:cubicBezTo>
                  <a:cubicBezTo>
                    <a:pt x="8" y="8"/>
                    <a:pt x="10" y="8"/>
                    <a:pt x="10" y="5"/>
                  </a:cubicBezTo>
                  <a:cubicBezTo>
                    <a:pt x="10" y="3"/>
                    <a:pt x="9" y="2"/>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19" name="Freeform 128"/>
            <p:cNvSpPr/>
            <p:nvPr/>
          </p:nvSpPr>
          <p:spPr bwMode="auto">
            <a:xfrm>
              <a:off x="2535238" y="1441450"/>
              <a:ext cx="195263" cy="101600"/>
            </a:xfrm>
            <a:custGeom>
              <a:avLst/>
              <a:gdLst>
                <a:gd name="T0" fmla="*/ 9 w 52"/>
                <a:gd name="T1" fmla="*/ 0 h 27"/>
                <a:gd name="T2" fmla="*/ 0 w 52"/>
                <a:gd name="T3" fmla="*/ 2 h 27"/>
                <a:gd name="T4" fmla="*/ 4 w 52"/>
                <a:gd name="T5" fmla="*/ 6 h 27"/>
                <a:gd name="T6" fmla="*/ 2 w 52"/>
                <a:gd name="T7" fmla="*/ 9 h 27"/>
                <a:gd name="T8" fmla="*/ 5 w 52"/>
                <a:gd name="T9" fmla="*/ 10 h 27"/>
                <a:gd name="T10" fmla="*/ 12 w 52"/>
                <a:gd name="T11" fmla="*/ 9 h 27"/>
                <a:gd name="T12" fmla="*/ 12 w 52"/>
                <a:gd name="T13" fmla="*/ 12 h 27"/>
                <a:gd name="T14" fmla="*/ 4 w 52"/>
                <a:gd name="T15" fmla="*/ 16 h 27"/>
                <a:gd name="T16" fmla="*/ 10 w 52"/>
                <a:gd name="T17" fmla="*/ 18 h 27"/>
                <a:gd name="T18" fmla="*/ 12 w 52"/>
                <a:gd name="T19" fmla="*/ 18 h 27"/>
                <a:gd name="T20" fmla="*/ 18 w 52"/>
                <a:gd name="T21" fmla="*/ 18 h 27"/>
                <a:gd name="T22" fmla="*/ 21 w 52"/>
                <a:gd name="T23" fmla="*/ 19 h 27"/>
                <a:gd name="T24" fmla="*/ 23 w 52"/>
                <a:gd name="T25" fmla="*/ 19 h 27"/>
                <a:gd name="T26" fmla="*/ 34 w 52"/>
                <a:gd name="T27" fmla="*/ 20 h 27"/>
                <a:gd name="T28" fmla="*/ 47 w 52"/>
                <a:gd name="T29" fmla="*/ 27 h 27"/>
                <a:gd name="T30" fmla="*/ 52 w 52"/>
                <a:gd name="T31" fmla="*/ 24 h 27"/>
                <a:gd name="T32" fmla="*/ 44 w 52"/>
                <a:gd name="T33" fmla="*/ 16 h 27"/>
                <a:gd name="T34" fmla="*/ 47 w 52"/>
                <a:gd name="T35" fmla="*/ 13 h 27"/>
                <a:gd name="T36" fmla="*/ 38 w 52"/>
                <a:gd name="T37" fmla="*/ 7 h 27"/>
                <a:gd name="T38" fmla="*/ 34 w 52"/>
                <a:gd name="T39" fmla="*/ 9 h 27"/>
                <a:gd name="T40" fmla="*/ 25 w 52"/>
                <a:gd name="T41" fmla="*/ 2 h 27"/>
                <a:gd name="T42" fmla="*/ 20 w 52"/>
                <a:gd name="T43" fmla="*/ 5 h 27"/>
                <a:gd name="T44" fmla="*/ 9 w 52"/>
                <a:gd name="T4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 h="27">
                  <a:moveTo>
                    <a:pt x="9" y="0"/>
                  </a:moveTo>
                  <a:cubicBezTo>
                    <a:pt x="5" y="0"/>
                    <a:pt x="3" y="1"/>
                    <a:pt x="0" y="2"/>
                  </a:cubicBezTo>
                  <a:cubicBezTo>
                    <a:pt x="0" y="5"/>
                    <a:pt x="0" y="6"/>
                    <a:pt x="4" y="6"/>
                  </a:cubicBezTo>
                  <a:cubicBezTo>
                    <a:pt x="4" y="7"/>
                    <a:pt x="3" y="8"/>
                    <a:pt x="2" y="9"/>
                  </a:cubicBezTo>
                  <a:cubicBezTo>
                    <a:pt x="3" y="10"/>
                    <a:pt x="4" y="10"/>
                    <a:pt x="5" y="10"/>
                  </a:cubicBezTo>
                  <a:cubicBezTo>
                    <a:pt x="6" y="10"/>
                    <a:pt x="8" y="9"/>
                    <a:pt x="12" y="9"/>
                  </a:cubicBezTo>
                  <a:cubicBezTo>
                    <a:pt x="12" y="10"/>
                    <a:pt x="12" y="11"/>
                    <a:pt x="12" y="12"/>
                  </a:cubicBezTo>
                  <a:cubicBezTo>
                    <a:pt x="9" y="13"/>
                    <a:pt x="6" y="13"/>
                    <a:pt x="4" y="16"/>
                  </a:cubicBezTo>
                  <a:cubicBezTo>
                    <a:pt x="6" y="18"/>
                    <a:pt x="7" y="18"/>
                    <a:pt x="10" y="18"/>
                  </a:cubicBezTo>
                  <a:cubicBezTo>
                    <a:pt x="10" y="18"/>
                    <a:pt x="11" y="18"/>
                    <a:pt x="12" y="18"/>
                  </a:cubicBezTo>
                  <a:cubicBezTo>
                    <a:pt x="14" y="18"/>
                    <a:pt x="16" y="18"/>
                    <a:pt x="18" y="18"/>
                  </a:cubicBezTo>
                  <a:cubicBezTo>
                    <a:pt x="19" y="18"/>
                    <a:pt x="20" y="18"/>
                    <a:pt x="21" y="19"/>
                  </a:cubicBezTo>
                  <a:cubicBezTo>
                    <a:pt x="22" y="19"/>
                    <a:pt x="22" y="19"/>
                    <a:pt x="23" y="19"/>
                  </a:cubicBezTo>
                  <a:cubicBezTo>
                    <a:pt x="27" y="19"/>
                    <a:pt x="30" y="20"/>
                    <a:pt x="34" y="20"/>
                  </a:cubicBezTo>
                  <a:cubicBezTo>
                    <a:pt x="41" y="20"/>
                    <a:pt x="40" y="27"/>
                    <a:pt x="47" y="27"/>
                  </a:cubicBezTo>
                  <a:cubicBezTo>
                    <a:pt x="49" y="27"/>
                    <a:pt x="52" y="27"/>
                    <a:pt x="52" y="24"/>
                  </a:cubicBezTo>
                  <a:cubicBezTo>
                    <a:pt x="52" y="21"/>
                    <a:pt x="47" y="18"/>
                    <a:pt x="44" y="16"/>
                  </a:cubicBezTo>
                  <a:cubicBezTo>
                    <a:pt x="45" y="15"/>
                    <a:pt x="46" y="14"/>
                    <a:pt x="47" y="13"/>
                  </a:cubicBezTo>
                  <a:cubicBezTo>
                    <a:pt x="45" y="12"/>
                    <a:pt x="42" y="7"/>
                    <a:pt x="38" y="7"/>
                  </a:cubicBezTo>
                  <a:cubicBezTo>
                    <a:pt x="36" y="7"/>
                    <a:pt x="35" y="9"/>
                    <a:pt x="34" y="9"/>
                  </a:cubicBezTo>
                  <a:cubicBezTo>
                    <a:pt x="31" y="9"/>
                    <a:pt x="31" y="2"/>
                    <a:pt x="25" y="2"/>
                  </a:cubicBezTo>
                  <a:cubicBezTo>
                    <a:pt x="23" y="2"/>
                    <a:pt x="22" y="5"/>
                    <a:pt x="20" y="5"/>
                  </a:cubicBezTo>
                  <a:cubicBezTo>
                    <a:pt x="16" y="5"/>
                    <a:pt x="15"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20" name="Freeform 129"/>
            <p:cNvSpPr/>
            <p:nvPr/>
          </p:nvSpPr>
          <p:spPr bwMode="auto">
            <a:xfrm>
              <a:off x="2609851" y="1531937"/>
              <a:ext cx="57150" cy="15875"/>
            </a:xfrm>
            <a:custGeom>
              <a:avLst/>
              <a:gdLst>
                <a:gd name="T0" fmla="*/ 8 w 15"/>
                <a:gd name="T1" fmla="*/ 0 h 4"/>
                <a:gd name="T2" fmla="*/ 5 w 15"/>
                <a:gd name="T3" fmla="*/ 4 h 4"/>
                <a:gd name="T4" fmla="*/ 15 w 15"/>
                <a:gd name="T5" fmla="*/ 2 h 4"/>
                <a:gd name="T6" fmla="*/ 8 w 15"/>
                <a:gd name="T7" fmla="*/ 0 h 4"/>
              </a:gdLst>
              <a:ahLst/>
              <a:cxnLst>
                <a:cxn ang="0">
                  <a:pos x="T0" y="T1"/>
                </a:cxn>
                <a:cxn ang="0">
                  <a:pos x="T2" y="T3"/>
                </a:cxn>
                <a:cxn ang="0">
                  <a:pos x="T4" y="T5"/>
                </a:cxn>
                <a:cxn ang="0">
                  <a:pos x="T6" y="T7"/>
                </a:cxn>
              </a:cxnLst>
              <a:rect l="0" t="0" r="r" b="b"/>
              <a:pathLst>
                <a:path w="15" h="4">
                  <a:moveTo>
                    <a:pt x="8" y="0"/>
                  </a:moveTo>
                  <a:cubicBezTo>
                    <a:pt x="7" y="0"/>
                    <a:pt x="0" y="4"/>
                    <a:pt x="5" y="4"/>
                  </a:cubicBezTo>
                  <a:cubicBezTo>
                    <a:pt x="10" y="4"/>
                    <a:pt x="13" y="4"/>
                    <a:pt x="15" y="2"/>
                  </a:cubicBezTo>
                  <a:cubicBezTo>
                    <a:pt x="12" y="1"/>
                    <a:pt x="11" y="0"/>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21" name="Freeform 130"/>
            <p:cNvSpPr/>
            <p:nvPr/>
          </p:nvSpPr>
          <p:spPr bwMode="auto">
            <a:xfrm>
              <a:off x="2805113" y="1592262"/>
              <a:ext cx="522288" cy="165100"/>
            </a:xfrm>
            <a:custGeom>
              <a:avLst/>
              <a:gdLst>
                <a:gd name="T0" fmla="*/ 9 w 139"/>
                <a:gd name="T1" fmla="*/ 0 h 44"/>
                <a:gd name="T2" fmla="*/ 0 w 139"/>
                <a:gd name="T3" fmla="*/ 4 h 44"/>
                <a:gd name="T4" fmla="*/ 21 w 139"/>
                <a:gd name="T5" fmla="*/ 14 h 44"/>
                <a:gd name="T6" fmla="*/ 26 w 139"/>
                <a:gd name="T7" fmla="*/ 12 h 44"/>
                <a:gd name="T8" fmla="*/ 38 w 139"/>
                <a:gd name="T9" fmla="*/ 26 h 44"/>
                <a:gd name="T10" fmla="*/ 34 w 139"/>
                <a:gd name="T11" fmla="*/ 31 h 44"/>
                <a:gd name="T12" fmla="*/ 55 w 139"/>
                <a:gd name="T13" fmla="*/ 43 h 44"/>
                <a:gd name="T14" fmla="*/ 63 w 139"/>
                <a:gd name="T15" fmla="*/ 39 h 44"/>
                <a:gd name="T16" fmla="*/ 66 w 139"/>
                <a:gd name="T17" fmla="*/ 39 h 44"/>
                <a:gd name="T18" fmla="*/ 75 w 139"/>
                <a:gd name="T19" fmla="*/ 44 h 44"/>
                <a:gd name="T20" fmla="*/ 80 w 139"/>
                <a:gd name="T21" fmla="*/ 43 h 44"/>
                <a:gd name="T22" fmla="*/ 103 w 139"/>
                <a:gd name="T23" fmla="*/ 43 h 44"/>
                <a:gd name="T24" fmla="*/ 110 w 139"/>
                <a:gd name="T25" fmla="*/ 39 h 44"/>
                <a:gd name="T26" fmla="*/ 116 w 139"/>
                <a:gd name="T27" fmla="*/ 43 h 44"/>
                <a:gd name="T28" fmla="*/ 139 w 139"/>
                <a:gd name="T29" fmla="*/ 33 h 44"/>
                <a:gd name="T30" fmla="*/ 138 w 139"/>
                <a:gd name="T31" fmla="*/ 34 h 44"/>
                <a:gd name="T32" fmla="*/ 136 w 139"/>
                <a:gd name="T33" fmla="*/ 33 h 44"/>
                <a:gd name="T34" fmla="*/ 137 w 139"/>
                <a:gd name="T35" fmla="*/ 31 h 44"/>
                <a:gd name="T36" fmla="*/ 139 w 139"/>
                <a:gd name="T37" fmla="*/ 30 h 44"/>
                <a:gd name="T38" fmla="*/ 117 w 139"/>
                <a:gd name="T39" fmla="*/ 22 h 44"/>
                <a:gd name="T40" fmla="*/ 81 w 139"/>
                <a:gd name="T41" fmla="*/ 29 h 44"/>
                <a:gd name="T42" fmla="*/ 62 w 139"/>
                <a:gd name="T43" fmla="*/ 26 h 44"/>
                <a:gd name="T44" fmla="*/ 59 w 139"/>
                <a:gd name="T45" fmla="*/ 27 h 44"/>
                <a:gd name="T46" fmla="*/ 57 w 139"/>
                <a:gd name="T47" fmla="*/ 24 h 44"/>
                <a:gd name="T48" fmla="*/ 59 w 139"/>
                <a:gd name="T49" fmla="*/ 23 h 44"/>
                <a:gd name="T50" fmla="*/ 46 w 139"/>
                <a:gd name="T51" fmla="*/ 16 h 44"/>
                <a:gd name="T52" fmla="*/ 58 w 139"/>
                <a:gd name="T53" fmla="*/ 16 h 44"/>
                <a:gd name="T54" fmla="*/ 44 w 139"/>
                <a:gd name="T55" fmla="*/ 8 h 44"/>
                <a:gd name="T56" fmla="*/ 39 w 139"/>
                <a:gd name="T57" fmla="*/ 8 h 44"/>
                <a:gd name="T58" fmla="*/ 33 w 139"/>
                <a:gd name="T59" fmla="*/ 10 h 44"/>
                <a:gd name="T60" fmla="*/ 9 w 139"/>
                <a:gd name="T6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9" h="44">
                  <a:moveTo>
                    <a:pt x="9" y="0"/>
                  </a:moveTo>
                  <a:cubicBezTo>
                    <a:pt x="5" y="0"/>
                    <a:pt x="0" y="0"/>
                    <a:pt x="0" y="4"/>
                  </a:cubicBezTo>
                  <a:cubicBezTo>
                    <a:pt x="0" y="7"/>
                    <a:pt x="17" y="14"/>
                    <a:pt x="21" y="14"/>
                  </a:cubicBezTo>
                  <a:cubicBezTo>
                    <a:pt x="23" y="14"/>
                    <a:pt x="25" y="13"/>
                    <a:pt x="26" y="12"/>
                  </a:cubicBezTo>
                  <a:cubicBezTo>
                    <a:pt x="31" y="16"/>
                    <a:pt x="33" y="21"/>
                    <a:pt x="38" y="26"/>
                  </a:cubicBezTo>
                  <a:cubicBezTo>
                    <a:pt x="37" y="27"/>
                    <a:pt x="34" y="29"/>
                    <a:pt x="34" y="31"/>
                  </a:cubicBezTo>
                  <a:cubicBezTo>
                    <a:pt x="34" y="36"/>
                    <a:pt x="48" y="43"/>
                    <a:pt x="55" y="43"/>
                  </a:cubicBezTo>
                  <a:cubicBezTo>
                    <a:pt x="57" y="43"/>
                    <a:pt x="62" y="40"/>
                    <a:pt x="63" y="39"/>
                  </a:cubicBezTo>
                  <a:cubicBezTo>
                    <a:pt x="66" y="39"/>
                    <a:pt x="66" y="39"/>
                    <a:pt x="66" y="39"/>
                  </a:cubicBezTo>
                  <a:cubicBezTo>
                    <a:pt x="66" y="42"/>
                    <a:pt x="70" y="44"/>
                    <a:pt x="75" y="44"/>
                  </a:cubicBezTo>
                  <a:cubicBezTo>
                    <a:pt x="77" y="44"/>
                    <a:pt x="79" y="43"/>
                    <a:pt x="80" y="43"/>
                  </a:cubicBezTo>
                  <a:cubicBezTo>
                    <a:pt x="103" y="43"/>
                    <a:pt x="103" y="43"/>
                    <a:pt x="103" y="43"/>
                  </a:cubicBezTo>
                  <a:cubicBezTo>
                    <a:pt x="106" y="41"/>
                    <a:pt x="106" y="40"/>
                    <a:pt x="110" y="39"/>
                  </a:cubicBezTo>
                  <a:cubicBezTo>
                    <a:pt x="111" y="41"/>
                    <a:pt x="112" y="43"/>
                    <a:pt x="116" y="43"/>
                  </a:cubicBezTo>
                  <a:cubicBezTo>
                    <a:pt x="126" y="43"/>
                    <a:pt x="139" y="43"/>
                    <a:pt x="139" y="33"/>
                  </a:cubicBezTo>
                  <a:cubicBezTo>
                    <a:pt x="139" y="33"/>
                    <a:pt x="139" y="34"/>
                    <a:pt x="138" y="34"/>
                  </a:cubicBezTo>
                  <a:cubicBezTo>
                    <a:pt x="138" y="34"/>
                    <a:pt x="137" y="34"/>
                    <a:pt x="136" y="33"/>
                  </a:cubicBezTo>
                  <a:cubicBezTo>
                    <a:pt x="136" y="32"/>
                    <a:pt x="137" y="31"/>
                    <a:pt x="137" y="31"/>
                  </a:cubicBezTo>
                  <a:cubicBezTo>
                    <a:pt x="138" y="31"/>
                    <a:pt x="139" y="30"/>
                    <a:pt x="139" y="30"/>
                  </a:cubicBezTo>
                  <a:cubicBezTo>
                    <a:pt x="136" y="23"/>
                    <a:pt x="128" y="22"/>
                    <a:pt x="117" y="22"/>
                  </a:cubicBezTo>
                  <a:cubicBezTo>
                    <a:pt x="102" y="22"/>
                    <a:pt x="97" y="29"/>
                    <a:pt x="81" y="29"/>
                  </a:cubicBezTo>
                  <a:cubicBezTo>
                    <a:pt x="74" y="29"/>
                    <a:pt x="68" y="28"/>
                    <a:pt x="62" y="26"/>
                  </a:cubicBezTo>
                  <a:cubicBezTo>
                    <a:pt x="61" y="26"/>
                    <a:pt x="60" y="27"/>
                    <a:pt x="59" y="27"/>
                  </a:cubicBezTo>
                  <a:cubicBezTo>
                    <a:pt x="58" y="27"/>
                    <a:pt x="57" y="26"/>
                    <a:pt x="57" y="24"/>
                  </a:cubicBezTo>
                  <a:cubicBezTo>
                    <a:pt x="57" y="24"/>
                    <a:pt x="58" y="24"/>
                    <a:pt x="59" y="23"/>
                  </a:cubicBezTo>
                  <a:cubicBezTo>
                    <a:pt x="55" y="20"/>
                    <a:pt x="48" y="24"/>
                    <a:pt x="46" y="16"/>
                  </a:cubicBezTo>
                  <a:cubicBezTo>
                    <a:pt x="58" y="16"/>
                    <a:pt x="58" y="16"/>
                    <a:pt x="58" y="16"/>
                  </a:cubicBezTo>
                  <a:cubicBezTo>
                    <a:pt x="55" y="13"/>
                    <a:pt x="42" y="14"/>
                    <a:pt x="44" y="8"/>
                  </a:cubicBezTo>
                  <a:cubicBezTo>
                    <a:pt x="44" y="8"/>
                    <a:pt x="41" y="8"/>
                    <a:pt x="39" y="8"/>
                  </a:cubicBezTo>
                  <a:cubicBezTo>
                    <a:pt x="38" y="10"/>
                    <a:pt x="36" y="10"/>
                    <a:pt x="33" y="10"/>
                  </a:cubicBezTo>
                  <a:cubicBezTo>
                    <a:pt x="24" y="10"/>
                    <a:pt x="21"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22" name="Freeform 131"/>
            <p:cNvSpPr/>
            <p:nvPr/>
          </p:nvSpPr>
          <p:spPr bwMode="auto">
            <a:xfrm>
              <a:off x="2813051" y="1682750"/>
              <a:ext cx="90488" cy="66675"/>
            </a:xfrm>
            <a:custGeom>
              <a:avLst/>
              <a:gdLst>
                <a:gd name="T0" fmla="*/ 12 w 24"/>
                <a:gd name="T1" fmla="*/ 0 h 18"/>
                <a:gd name="T2" fmla="*/ 4 w 24"/>
                <a:gd name="T3" fmla="*/ 6 h 18"/>
                <a:gd name="T4" fmla="*/ 0 w 24"/>
                <a:gd name="T5" fmla="*/ 10 h 18"/>
                <a:gd name="T6" fmla="*/ 19 w 24"/>
                <a:gd name="T7" fmla="*/ 18 h 18"/>
                <a:gd name="T8" fmla="*/ 24 w 24"/>
                <a:gd name="T9" fmla="*/ 9 h 18"/>
                <a:gd name="T10" fmla="*/ 12 w 24"/>
                <a:gd name="T11" fmla="*/ 0 h 18"/>
              </a:gdLst>
              <a:ahLst/>
              <a:cxnLst>
                <a:cxn ang="0">
                  <a:pos x="T0" y="T1"/>
                </a:cxn>
                <a:cxn ang="0">
                  <a:pos x="T2" y="T3"/>
                </a:cxn>
                <a:cxn ang="0">
                  <a:pos x="T4" y="T5"/>
                </a:cxn>
                <a:cxn ang="0">
                  <a:pos x="T6" y="T7"/>
                </a:cxn>
                <a:cxn ang="0">
                  <a:pos x="T8" y="T9"/>
                </a:cxn>
                <a:cxn ang="0">
                  <a:pos x="T10" y="T11"/>
                </a:cxn>
              </a:cxnLst>
              <a:rect l="0" t="0" r="r" b="b"/>
              <a:pathLst>
                <a:path w="24" h="18">
                  <a:moveTo>
                    <a:pt x="12" y="0"/>
                  </a:moveTo>
                  <a:cubicBezTo>
                    <a:pt x="6" y="0"/>
                    <a:pt x="7" y="6"/>
                    <a:pt x="4" y="6"/>
                  </a:cubicBezTo>
                  <a:cubicBezTo>
                    <a:pt x="3" y="6"/>
                    <a:pt x="0" y="8"/>
                    <a:pt x="0" y="10"/>
                  </a:cubicBezTo>
                  <a:cubicBezTo>
                    <a:pt x="0" y="10"/>
                    <a:pt x="17" y="18"/>
                    <a:pt x="19" y="18"/>
                  </a:cubicBezTo>
                  <a:cubicBezTo>
                    <a:pt x="23" y="18"/>
                    <a:pt x="24" y="14"/>
                    <a:pt x="24" y="9"/>
                  </a:cubicBezTo>
                  <a:cubicBezTo>
                    <a:pt x="24" y="5"/>
                    <a:pt x="17" y="0"/>
                    <a:pt x="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23" name="Freeform 132"/>
            <p:cNvSpPr/>
            <p:nvPr/>
          </p:nvSpPr>
          <p:spPr bwMode="auto">
            <a:xfrm>
              <a:off x="2824163" y="1547812"/>
              <a:ext cx="82550" cy="25400"/>
            </a:xfrm>
            <a:custGeom>
              <a:avLst/>
              <a:gdLst>
                <a:gd name="T0" fmla="*/ 22 w 22"/>
                <a:gd name="T1" fmla="*/ 0 h 7"/>
                <a:gd name="T2" fmla="*/ 21 w 22"/>
                <a:gd name="T3" fmla="*/ 0 h 7"/>
                <a:gd name="T4" fmla="*/ 18 w 22"/>
                <a:gd name="T5" fmla="*/ 0 h 7"/>
                <a:gd name="T6" fmla="*/ 0 w 22"/>
                <a:gd name="T7" fmla="*/ 3 h 7"/>
                <a:gd name="T8" fmla="*/ 18 w 22"/>
                <a:gd name="T9" fmla="*/ 7 h 7"/>
                <a:gd name="T10" fmla="*/ 22 w 22"/>
                <a:gd name="T11" fmla="*/ 4 h 7"/>
                <a:gd name="T12" fmla="*/ 22 w 2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2" h="7">
                  <a:moveTo>
                    <a:pt x="22" y="0"/>
                  </a:moveTo>
                  <a:cubicBezTo>
                    <a:pt x="21" y="0"/>
                    <a:pt x="21" y="0"/>
                    <a:pt x="21" y="0"/>
                  </a:cubicBezTo>
                  <a:cubicBezTo>
                    <a:pt x="20" y="0"/>
                    <a:pt x="21" y="0"/>
                    <a:pt x="18" y="0"/>
                  </a:cubicBezTo>
                  <a:cubicBezTo>
                    <a:pt x="13" y="0"/>
                    <a:pt x="3" y="1"/>
                    <a:pt x="0" y="3"/>
                  </a:cubicBezTo>
                  <a:cubicBezTo>
                    <a:pt x="0" y="3"/>
                    <a:pt x="16" y="7"/>
                    <a:pt x="18" y="7"/>
                  </a:cubicBezTo>
                  <a:cubicBezTo>
                    <a:pt x="20" y="7"/>
                    <a:pt x="22" y="5"/>
                    <a:pt x="22" y="4"/>
                  </a:cubicBezTo>
                  <a:cubicBezTo>
                    <a:pt x="22" y="3"/>
                    <a:pt x="22" y="2"/>
                    <a:pt x="2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24" name="Freeform 133"/>
            <p:cNvSpPr/>
            <p:nvPr/>
          </p:nvSpPr>
          <p:spPr bwMode="auto">
            <a:xfrm>
              <a:off x="2760663" y="1468437"/>
              <a:ext cx="96838" cy="74613"/>
            </a:xfrm>
            <a:custGeom>
              <a:avLst/>
              <a:gdLst>
                <a:gd name="T0" fmla="*/ 6 w 26"/>
                <a:gd name="T1" fmla="*/ 0 h 20"/>
                <a:gd name="T2" fmla="*/ 0 w 26"/>
                <a:gd name="T3" fmla="*/ 4 h 20"/>
                <a:gd name="T4" fmla="*/ 9 w 26"/>
                <a:gd name="T5" fmla="*/ 15 h 20"/>
                <a:gd name="T6" fmla="*/ 6 w 26"/>
                <a:gd name="T7" fmla="*/ 18 h 20"/>
                <a:gd name="T8" fmla="*/ 12 w 26"/>
                <a:gd name="T9" fmla="*/ 20 h 20"/>
                <a:gd name="T10" fmla="*/ 26 w 26"/>
                <a:gd name="T11" fmla="*/ 18 h 20"/>
                <a:gd name="T12" fmla="*/ 26 w 26"/>
                <a:gd name="T13" fmla="*/ 10 h 20"/>
                <a:gd name="T14" fmla="*/ 16 w 26"/>
                <a:gd name="T15" fmla="*/ 4 h 20"/>
                <a:gd name="T16" fmla="*/ 6 w 26"/>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0">
                  <a:moveTo>
                    <a:pt x="6" y="0"/>
                  </a:moveTo>
                  <a:cubicBezTo>
                    <a:pt x="4" y="0"/>
                    <a:pt x="0" y="1"/>
                    <a:pt x="0" y="4"/>
                  </a:cubicBezTo>
                  <a:cubicBezTo>
                    <a:pt x="0" y="10"/>
                    <a:pt x="6" y="11"/>
                    <a:pt x="9" y="15"/>
                  </a:cubicBezTo>
                  <a:cubicBezTo>
                    <a:pt x="8" y="15"/>
                    <a:pt x="6" y="16"/>
                    <a:pt x="6" y="18"/>
                  </a:cubicBezTo>
                  <a:cubicBezTo>
                    <a:pt x="6" y="19"/>
                    <a:pt x="8" y="20"/>
                    <a:pt x="12" y="20"/>
                  </a:cubicBezTo>
                  <a:cubicBezTo>
                    <a:pt x="15" y="20"/>
                    <a:pt x="21" y="19"/>
                    <a:pt x="26" y="18"/>
                  </a:cubicBezTo>
                  <a:cubicBezTo>
                    <a:pt x="26" y="14"/>
                    <a:pt x="26" y="12"/>
                    <a:pt x="26" y="10"/>
                  </a:cubicBezTo>
                  <a:cubicBezTo>
                    <a:pt x="26" y="4"/>
                    <a:pt x="16" y="11"/>
                    <a:pt x="16" y="4"/>
                  </a:cubicBezTo>
                  <a:cubicBezTo>
                    <a:pt x="13" y="4"/>
                    <a:pt x="7" y="2"/>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25" name="Freeform 134"/>
            <p:cNvSpPr/>
            <p:nvPr/>
          </p:nvSpPr>
          <p:spPr bwMode="auto">
            <a:xfrm>
              <a:off x="2722563" y="1393825"/>
              <a:ext cx="38100" cy="22225"/>
            </a:xfrm>
            <a:custGeom>
              <a:avLst/>
              <a:gdLst>
                <a:gd name="T0" fmla="*/ 4 w 10"/>
                <a:gd name="T1" fmla="*/ 0 h 6"/>
                <a:gd name="T2" fmla="*/ 0 w 10"/>
                <a:gd name="T3" fmla="*/ 1 h 6"/>
                <a:gd name="T4" fmla="*/ 5 w 10"/>
                <a:gd name="T5" fmla="*/ 6 h 6"/>
                <a:gd name="T6" fmla="*/ 10 w 10"/>
                <a:gd name="T7" fmla="*/ 6 h 6"/>
                <a:gd name="T8" fmla="*/ 10 w 10"/>
                <a:gd name="T9" fmla="*/ 1 h 6"/>
                <a:gd name="T10" fmla="*/ 4 w 10"/>
                <a:gd name="T11" fmla="*/ 0 h 6"/>
              </a:gdLst>
              <a:ahLst/>
              <a:cxnLst>
                <a:cxn ang="0">
                  <a:pos x="T0" y="T1"/>
                </a:cxn>
                <a:cxn ang="0">
                  <a:pos x="T2" y="T3"/>
                </a:cxn>
                <a:cxn ang="0">
                  <a:pos x="T4" y="T5"/>
                </a:cxn>
                <a:cxn ang="0">
                  <a:pos x="T6" y="T7"/>
                </a:cxn>
                <a:cxn ang="0">
                  <a:pos x="T8" y="T9"/>
                </a:cxn>
                <a:cxn ang="0">
                  <a:pos x="T10" y="T11"/>
                </a:cxn>
              </a:cxnLst>
              <a:rect l="0" t="0" r="r" b="b"/>
              <a:pathLst>
                <a:path w="10" h="6">
                  <a:moveTo>
                    <a:pt x="4" y="0"/>
                  </a:moveTo>
                  <a:cubicBezTo>
                    <a:pt x="2" y="0"/>
                    <a:pt x="1" y="1"/>
                    <a:pt x="0" y="1"/>
                  </a:cubicBezTo>
                  <a:cubicBezTo>
                    <a:pt x="0" y="4"/>
                    <a:pt x="3" y="5"/>
                    <a:pt x="5" y="6"/>
                  </a:cubicBezTo>
                  <a:cubicBezTo>
                    <a:pt x="10" y="6"/>
                    <a:pt x="10" y="6"/>
                    <a:pt x="10" y="6"/>
                  </a:cubicBezTo>
                  <a:cubicBezTo>
                    <a:pt x="10" y="1"/>
                    <a:pt x="10" y="1"/>
                    <a:pt x="10" y="1"/>
                  </a:cubicBezTo>
                  <a:cubicBezTo>
                    <a:pt x="9" y="1"/>
                    <a:pt x="6"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26" name="Freeform 135"/>
            <p:cNvSpPr/>
            <p:nvPr/>
          </p:nvSpPr>
          <p:spPr bwMode="auto">
            <a:xfrm>
              <a:off x="2827338" y="1300162"/>
              <a:ext cx="334963" cy="225425"/>
            </a:xfrm>
            <a:custGeom>
              <a:avLst/>
              <a:gdLst>
                <a:gd name="T0" fmla="*/ 16 w 89"/>
                <a:gd name="T1" fmla="*/ 0 h 60"/>
                <a:gd name="T2" fmla="*/ 25 w 89"/>
                <a:gd name="T3" fmla="*/ 6 h 60"/>
                <a:gd name="T4" fmla="*/ 20 w 89"/>
                <a:gd name="T5" fmla="*/ 6 h 60"/>
                <a:gd name="T6" fmla="*/ 17 w 89"/>
                <a:gd name="T7" fmla="*/ 6 h 60"/>
                <a:gd name="T8" fmla="*/ 9 w 89"/>
                <a:gd name="T9" fmla="*/ 9 h 60"/>
                <a:gd name="T10" fmla="*/ 13 w 89"/>
                <a:gd name="T11" fmla="*/ 13 h 60"/>
                <a:gd name="T12" fmla="*/ 18 w 89"/>
                <a:gd name="T13" fmla="*/ 13 h 60"/>
                <a:gd name="T14" fmla="*/ 21 w 89"/>
                <a:gd name="T15" fmla="*/ 13 h 60"/>
                <a:gd name="T16" fmla="*/ 17 w 89"/>
                <a:gd name="T17" fmla="*/ 16 h 60"/>
                <a:gd name="T18" fmla="*/ 10 w 89"/>
                <a:gd name="T19" fmla="*/ 14 h 60"/>
                <a:gd name="T20" fmla="*/ 8 w 89"/>
                <a:gd name="T21" fmla="*/ 14 h 60"/>
                <a:gd name="T22" fmla="*/ 3 w 89"/>
                <a:gd name="T23" fmla="*/ 17 h 60"/>
                <a:gd name="T24" fmla="*/ 16 w 89"/>
                <a:gd name="T25" fmla="*/ 23 h 60"/>
                <a:gd name="T26" fmla="*/ 13 w 89"/>
                <a:gd name="T27" fmla="*/ 26 h 60"/>
                <a:gd name="T28" fmla="*/ 5 w 89"/>
                <a:gd name="T29" fmla="*/ 23 h 60"/>
                <a:gd name="T30" fmla="*/ 0 w 89"/>
                <a:gd name="T31" fmla="*/ 23 h 60"/>
                <a:gd name="T32" fmla="*/ 17 w 89"/>
                <a:gd name="T33" fmla="*/ 32 h 60"/>
                <a:gd name="T34" fmla="*/ 10 w 89"/>
                <a:gd name="T35" fmla="*/ 36 h 60"/>
                <a:gd name="T36" fmla="*/ 13 w 89"/>
                <a:gd name="T37" fmla="*/ 38 h 60"/>
                <a:gd name="T38" fmla="*/ 19 w 89"/>
                <a:gd name="T39" fmla="*/ 36 h 60"/>
                <a:gd name="T40" fmla="*/ 23 w 89"/>
                <a:gd name="T41" fmla="*/ 40 h 60"/>
                <a:gd name="T42" fmla="*/ 31 w 89"/>
                <a:gd name="T43" fmla="*/ 38 h 60"/>
                <a:gd name="T44" fmla="*/ 43 w 89"/>
                <a:gd name="T45" fmla="*/ 40 h 60"/>
                <a:gd name="T46" fmla="*/ 21 w 89"/>
                <a:gd name="T47" fmla="*/ 46 h 60"/>
                <a:gd name="T48" fmla="*/ 34 w 89"/>
                <a:gd name="T49" fmla="*/ 53 h 60"/>
                <a:gd name="T50" fmla="*/ 30 w 89"/>
                <a:gd name="T51" fmla="*/ 55 h 60"/>
                <a:gd name="T52" fmla="*/ 42 w 89"/>
                <a:gd name="T53" fmla="*/ 60 h 60"/>
                <a:gd name="T54" fmla="*/ 48 w 89"/>
                <a:gd name="T55" fmla="*/ 53 h 60"/>
                <a:gd name="T56" fmla="*/ 58 w 89"/>
                <a:gd name="T57" fmla="*/ 58 h 60"/>
                <a:gd name="T58" fmla="*/ 59 w 89"/>
                <a:gd name="T59" fmla="*/ 58 h 60"/>
                <a:gd name="T60" fmla="*/ 59 w 89"/>
                <a:gd name="T61" fmla="*/ 55 h 60"/>
                <a:gd name="T62" fmla="*/ 64 w 89"/>
                <a:gd name="T63" fmla="*/ 55 h 60"/>
                <a:gd name="T64" fmla="*/ 60 w 89"/>
                <a:gd name="T65" fmla="*/ 49 h 60"/>
                <a:gd name="T66" fmla="*/ 64 w 89"/>
                <a:gd name="T67" fmla="*/ 45 h 60"/>
                <a:gd name="T68" fmla="*/ 68 w 89"/>
                <a:gd name="T69" fmla="*/ 50 h 60"/>
                <a:gd name="T70" fmla="*/ 81 w 89"/>
                <a:gd name="T71" fmla="*/ 41 h 60"/>
                <a:gd name="T72" fmla="*/ 88 w 89"/>
                <a:gd name="T73" fmla="*/ 40 h 60"/>
                <a:gd name="T74" fmla="*/ 88 w 89"/>
                <a:gd name="T75" fmla="*/ 36 h 60"/>
                <a:gd name="T76" fmla="*/ 74 w 89"/>
                <a:gd name="T77" fmla="*/ 32 h 60"/>
                <a:gd name="T78" fmla="*/ 71 w 89"/>
                <a:gd name="T79" fmla="*/ 33 h 60"/>
                <a:gd name="T80" fmla="*/ 69 w 89"/>
                <a:gd name="T81" fmla="*/ 32 h 60"/>
                <a:gd name="T82" fmla="*/ 71 w 89"/>
                <a:gd name="T83" fmla="*/ 28 h 60"/>
                <a:gd name="T84" fmla="*/ 68 w 89"/>
                <a:gd name="T85" fmla="*/ 23 h 60"/>
                <a:gd name="T86" fmla="*/ 64 w 89"/>
                <a:gd name="T87" fmla="*/ 18 h 60"/>
                <a:gd name="T88" fmla="*/ 62 w 89"/>
                <a:gd name="T89" fmla="*/ 18 h 60"/>
                <a:gd name="T90" fmla="*/ 63 w 89"/>
                <a:gd name="T91" fmla="*/ 21 h 60"/>
                <a:gd name="T92" fmla="*/ 63 w 89"/>
                <a:gd name="T93" fmla="*/ 24 h 60"/>
                <a:gd name="T94" fmla="*/ 60 w 89"/>
                <a:gd name="T95" fmla="*/ 24 h 60"/>
                <a:gd name="T96" fmla="*/ 54 w 89"/>
                <a:gd name="T97" fmla="*/ 16 h 60"/>
                <a:gd name="T98" fmla="*/ 51 w 89"/>
                <a:gd name="T99" fmla="*/ 16 h 60"/>
                <a:gd name="T100" fmla="*/ 49 w 89"/>
                <a:gd name="T101" fmla="*/ 16 h 60"/>
                <a:gd name="T102" fmla="*/ 46 w 89"/>
                <a:gd name="T103" fmla="*/ 16 h 60"/>
                <a:gd name="T104" fmla="*/ 43 w 89"/>
                <a:gd name="T105" fmla="*/ 16 h 60"/>
                <a:gd name="T106" fmla="*/ 34 w 89"/>
                <a:gd name="T107" fmla="*/ 3 h 60"/>
                <a:gd name="T108" fmla="*/ 16 w 89"/>
                <a:gd name="T10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9" h="60">
                  <a:moveTo>
                    <a:pt x="16" y="0"/>
                  </a:moveTo>
                  <a:cubicBezTo>
                    <a:pt x="16" y="4"/>
                    <a:pt x="21" y="5"/>
                    <a:pt x="25" y="6"/>
                  </a:cubicBezTo>
                  <a:cubicBezTo>
                    <a:pt x="20" y="6"/>
                    <a:pt x="20" y="6"/>
                    <a:pt x="20" y="6"/>
                  </a:cubicBezTo>
                  <a:cubicBezTo>
                    <a:pt x="19" y="6"/>
                    <a:pt x="18" y="6"/>
                    <a:pt x="17" y="6"/>
                  </a:cubicBezTo>
                  <a:cubicBezTo>
                    <a:pt x="14" y="6"/>
                    <a:pt x="12" y="7"/>
                    <a:pt x="9" y="9"/>
                  </a:cubicBezTo>
                  <a:cubicBezTo>
                    <a:pt x="9" y="9"/>
                    <a:pt x="11" y="13"/>
                    <a:pt x="13" y="13"/>
                  </a:cubicBezTo>
                  <a:cubicBezTo>
                    <a:pt x="14" y="13"/>
                    <a:pt x="16" y="13"/>
                    <a:pt x="18" y="13"/>
                  </a:cubicBezTo>
                  <a:cubicBezTo>
                    <a:pt x="19" y="13"/>
                    <a:pt x="20" y="13"/>
                    <a:pt x="21" y="13"/>
                  </a:cubicBezTo>
                  <a:cubicBezTo>
                    <a:pt x="20" y="14"/>
                    <a:pt x="19" y="16"/>
                    <a:pt x="17" y="16"/>
                  </a:cubicBezTo>
                  <a:cubicBezTo>
                    <a:pt x="15" y="16"/>
                    <a:pt x="14" y="14"/>
                    <a:pt x="10" y="14"/>
                  </a:cubicBezTo>
                  <a:cubicBezTo>
                    <a:pt x="9" y="14"/>
                    <a:pt x="9" y="14"/>
                    <a:pt x="8" y="14"/>
                  </a:cubicBezTo>
                  <a:cubicBezTo>
                    <a:pt x="6" y="14"/>
                    <a:pt x="3" y="14"/>
                    <a:pt x="3" y="17"/>
                  </a:cubicBezTo>
                  <a:cubicBezTo>
                    <a:pt x="3" y="20"/>
                    <a:pt x="12" y="22"/>
                    <a:pt x="16" y="23"/>
                  </a:cubicBezTo>
                  <a:cubicBezTo>
                    <a:pt x="16" y="23"/>
                    <a:pt x="14" y="26"/>
                    <a:pt x="13" y="26"/>
                  </a:cubicBezTo>
                  <a:cubicBezTo>
                    <a:pt x="11" y="26"/>
                    <a:pt x="6" y="24"/>
                    <a:pt x="5" y="23"/>
                  </a:cubicBezTo>
                  <a:cubicBezTo>
                    <a:pt x="0" y="23"/>
                    <a:pt x="0" y="23"/>
                    <a:pt x="0" y="23"/>
                  </a:cubicBezTo>
                  <a:cubicBezTo>
                    <a:pt x="1" y="31"/>
                    <a:pt x="7" y="32"/>
                    <a:pt x="17" y="32"/>
                  </a:cubicBezTo>
                  <a:cubicBezTo>
                    <a:pt x="15" y="34"/>
                    <a:pt x="13" y="34"/>
                    <a:pt x="10" y="36"/>
                  </a:cubicBezTo>
                  <a:cubicBezTo>
                    <a:pt x="10" y="37"/>
                    <a:pt x="11" y="38"/>
                    <a:pt x="13" y="38"/>
                  </a:cubicBezTo>
                  <a:cubicBezTo>
                    <a:pt x="15" y="38"/>
                    <a:pt x="16" y="37"/>
                    <a:pt x="19" y="36"/>
                  </a:cubicBezTo>
                  <a:cubicBezTo>
                    <a:pt x="19" y="38"/>
                    <a:pt x="20" y="40"/>
                    <a:pt x="23" y="40"/>
                  </a:cubicBezTo>
                  <a:cubicBezTo>
                    <a:pt x="26" y="40"/>
                    <a:pt x="27" y="38"/>
                    <a:pt x="31" y="38"/>
                  </a:cubicBezTo>
                  <a:cubicBezTo>
                    <a:pt x="35" y="38"/>
                    <a:pt x="38" y="39"/>
                    <a:pt x="43" y="40"/>
                  </a:cubicBezTo>
                  <a:cubicBezTo>
                    <a:pt x="39" y="41"/>
                    <a:pt x="21" y="40"/>
                    <a:pt x="21" y="46"/>
                  </a:cubicBezTo>
                  <a:cubicBezTo>
                    <a:pt x="21" y="50"/>
                    <a:pt x="29" y="53"/>
                    <a:pt x="34" y="53"/>
                  </a:cubicBezTo>
                  <a:cubicBezTo>
                    <a:pt x="33" y="54"/>
                    <a:pt x="32" y="54"/>
                    <a:pt x="30" y="55"/>
                  </a:cubicBezTo>
                  <a:cubicBezTo>
                    <a:pt x="31" y="59"/>
                    <a:pt x="37" y="60"/>
                    <a:pt x="42" y="60"/>
                  </a:cubicBezTo>
                  <a:cubicBezTo>
                    <a:pt x="46" y="60"/>
                    <a:pt x="48" y="58"/>
                    <a:pt x="48" y="53"/>
                  </a:cubicBezTo>
                  <a:cubicBezTo>
                    <a:pt x="51" y="55"/>
                    <a:pt x="56" y="58"/>
                    <a:pt x="58" y="58"/>
                  </a:cubicBezTo>
                  <a:cubicBezTo>
                    <a:pt x="59" y="58"/>
                    <a:pt x="59" y="58"/>
                    <a:pt x="59" y="58"/>
                  </a:cubicBezTo>
                  <a:cubicBezTo>
                    <a:pt x="59" y="55"/>
                    <a:pt x="59" y="55"/>
                    <a:pt x="59" y="55"/>
                  </a:cubicBezTo>
                  <a:cubicBezTo>
                    <a:pt x="64" y="55"/>
                    <a:pt x="64" y="55"/>
                    <a:pt x="64" y="55"/>
                  </a:cubicBezTo>
                  <a:cubicBezTo>
                    <a:pt x="63" y="52"/>
                    <a:pt x="62" y="52"/>
                    <a:pt x="60" y="49"/>
                  </a:cubicBezTo>
                  <a:cubicBezTo>
                    <a:pt x="62" y="48"/>
                    <a:pt x="62" y="46"/>
                    <a:pt x="64" y="45"/>
                  </a:cubicBezTo>
                  <a:cubicBezTo>
                    <a:pt x="64" y="48"/>
                    <a:pt x="64" y="50"/>
                    <a:pt x="68" y="50"/>
                  </a:cubicBezTo>
                  <a:cubicBezTo>
                    <a:pt x="72" y="50"/>
                    <a:pt x="76" y="42"/>
                    <a:pt x="81" y="41"/>
                  </a:cubicBezTo>
                  <a:cubicBezTo>
                    <a:pt x="84" y="41"/>
                    <a:pt x="87" y="42"/>
                    <a:pt x="88" y="40"/>
                  </a:cubicBezTo>
                  <a:cubicBezTo>
                    <a:pt x="89" y="39"/>
                    <a:pt x="88" y="38"/>
                    <a:pt x="88" y="36"/>
                  </a:cubicBezTo>
                  <a:cubicBezTo>
                    <a:pt x="85" y="35"/>
                    <a:pt x="77" y="32"/>
                    <a:pt x="74" y="32"/>
                  </a:cubicBezTo>
                  <a:cubicBezTo>
                    <a:pt x="74" y="32"/>
                    <a:pt x="72" y="33"/>
                    <a:pt x="71" y="33"/>
                  </a:cubicBezTo>
                  <a:cubicBezTo>
                    <a:pt x="70" y="33"/>
                    <a:pt x="69" y="33"/>
                    <a:pt x="69" y="32"/>
                  </a:cubicBezTo>
                  <a:cubicBezTo>
                    <a:pt x="69" y="30"/>
                    <a:pt x="71" y="30"/>
                    <a:pt x="71" y="28"/>
                  </a:cubicBezTo>
                  <a:cubicBezTo>
                    <a:pt x="71" y="26"/>
                    <a:pt x="68" y="25"/>
                    <a:pt x="68" y="23"/>
                  </a:cubicBezTo>
                  <a:cubicBezTo>
                    <a:pt x="68" y="20"/>
                    <a:pt x="68" y="18"/>
                    <a:pt x="64" y="18"/>
                  </a:cubicBezTo>
                  <a:cubicBezTo>
                    <a:pt x="64" y="18"/>
                    <a:pt x="62" y="18"/>
                    <a:pt x="62" y="18"/>
                  </a:cubicBezTo>
                  <a:cubicBezTo>
                    <a:pt x="63" y="21"/>
                    <a:pt x="63" y="21"/>
                    <a:pt x="63" y="21"/>
                  </a:cubicBezTo>
                  <a:cubicBezTo>
                    <a:pt x="63" y="24"/>
                    <a:pt x="63" y="24"/>
                    <a:pt x="63" y="24"/>
                  </a:cubicBezTo>
                  <a:cubicBezTo>
                    <a:pt x="60" y="24"/>
                    <a:pt x="60" y="24"/>
                    <a:pt x="60" y="24"/>
                  </a:cubicBezTo>
                  <a:cubicBezTo>
                    <a:pt x="57" y="22"/>
                    <a:pt x="59" y="18"/>
                    <a:pt x="54" y="16"/>
                  </a:cubicBezTo>
                  <a:cubicBezTo>
                    <a:pt x="53" y="16"/>
                    <a:pt x="52" y="16"/>
                    <a:pt x="51" y="16"/>
                  </a:cubicBezTo>
                  <a:cubicBezTo>
                    <a:pt x="51" y="16"/>
                    <a:pt x="50" y="16"/>
                    <a:pt x="49" y="16"/>
                  </a:cubicBezTo>
                  <a:cubicBezTo>
                    <a:pt x="48" y="16"/>
                    <a:pt x="47" y="16"/>
                    <a:pt x="46" y="16"/>
                  </a:cubicBezTo>
                  <a:cubicBezTo>
                    <a:pt x="45" y="16"/>
                    <a:pt x="44" y="16"/>
                    <a:pt x="43" y="16"/>
                  </a:cubicBezTo>
                  <a:cubicBezTo>
                    <a:pt x="38" y="14"/>
                    <a:pt x="40" y="6"/>
                    <a:pt x="34" y="3"/>
                  </a:cubicBezTo>
                  <a:cubicBezTo>
                    <a:pt x="29" y="1"/>
                    <a:pt x="23" y="1"/>
                    <a:pt x="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27" name="Freeform 136"/>
            <p:cNvSpPr/>
            <p:nvPr/>
          </p:nvSpPr>
          <p:spPr bwMode="auto">
            <a:xfrm>
              <a:off x="3094038" y="2230437"/>
              <a:ext cx="219075" cy="134938"/>
            </a:xfrm>
            <a:custGeom>
              <a:avLst/>
              <a:gdLst>
                <a:gd name="T0" fmla="*/ 17 w 58"/>
                <a:gd name="T1" fmla="*/ 0 h 36"/>
                <a:gd name="T2" fmla="*/ 8 w 58"/>
                <a:gd name="T3" fmla="*/ 17 h 36"/>
                <a:gd name="T4" fmla="*/ 8 w 58"/>
                <a:gd name="T5" fmla="*/ 21 h 36"/>
                <a:gd name="T6" fmla="*/ 5 w 58"/>
                <a:gd name="T7" fmla="*/ 25 h 36"/>
                <a:gd name="T8" fmla="*/ 0 w 58"/>
                <a:gd name="T9" fmla="*/ 31 h 36"/>
                <a:gd name="T10" fmla="*/ 7 w 58"/>
                <a:gd name="T11" fmla="*/ 30 h 36"/>
                <a:gd name="T12" fmla="*/ 13 w 58"/>
                <a:gd name="T13" fmla="*/ 31 h 36"/>
                <a:gd name="T14" fmla="*/ 15 w 58"/>
                <a:gd name="T15" fmla="*/ 36 h 36"/>
                <a:gd name="T16" fmla="*/ 17 w 58"/>
                <a:gd name="T17" fmla="*/ 34 h 36"/>
                <a:gd name="T18" fmla="*/ 19 w 58"/>
                <a:gd name="T19" fmla="*/ 34 h 36"/>
                <a:gd name="T20" fmla="*/ 30 w 58"/>
                <a:gd name="T21" fmla="*/ 24 h 36"/>
                <a:gd name="T22" fmla="*/ 41 w 58"/>
                <a:gd name="T23" fmla="*/ 31 h 36"/>
                <a:gd name="T24" fmla="*/ 49 w 58"/>
                <a:gd name="T25" fmla="*/ 31 h 36"/>
                <a:gd name="T26" fmla="*/ 58 w 58"/>
                <a:gd name="T27" fmla="*/ 28 h 36"/>
                <a:gd name="T28" fmla="*/ 46 w 58"/>
                <a:gd name="T29" fmla="*/ 22 h 36"/>
                <a:gd name="T30" fmla="*/ 44 w 58"/>
                <a:gd name="T31" fmla="*/ 17 h 36"/>
                <a:gd name="T32" fmla="*/ 24 w 58"/>
                <a:gd name="T33" fmla="*/ 6 h 36"/>
                <a:gd name="T34" fmla="*/ 21 w 58"/>
                <a:gd name="T35" fmla="*/ 8 h 36"/>
                <a:gd name="T36" fmla="*/ 17 w 58"/>
                <a:gd name="T3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8" h="36">
                  <a:moveTo>
                    <a:pt x="17" y="0"/>
                  </a:moveTo>
                  <a:cubicBezTo>
                    <a:pt x="9" y="1"/>
                    <a:pt x="8" y="12"/>
                    <a:pt x="8" y="17"/>
                  </a:cubicBezTo>
                  <a:cubicBezTo>
                    <a:pt x="8" y="20"/>
                    <a:pt x="8" y="19"/>
                    <a:pt x="8" y="21"/>
                  </a:cubicBezTo>
                  <a:cubicBezTo>
                    <a:pt x="8" y="23"/>
                    <a:pt x="6" y="24"/>
                    <a:pt x="5" y="25"/>
                  </a:cubicBezTo>
                  <a:cubicBezTo>
                    <a:pt x="4" y="26"/>
                    <a:pt x="1" y="26"/>
                    <a:pt x="0" y="31"/>
                  </a:cubicBezTo>
                  <a:cubicBezTo>
                    <a:pt x="2" y="31"/>
                    <a:pt x="5" y="30"/>
                    <a:pt x="7" y="30"/>
                  </a:cubicBezTo>
                  <a:cubicBezTo>
                    <a:pt x="9" y="30"/>
                    <a:pt x="11" y="30"/>
                    <a:pt x="13" y="31"/>
                  </a:cubicBezTo>
                  <a:cubicBezTo>
                    <a:pt x="12" y="34"/>
                    <a:pt x="11" y="36"/>
                    <a:pt x="15" y="36"/>
                  </a:cubicBezTo>
                  <a:cubicBezTo>
                    <a:pt x="16" y="36"/>
                    <a:pt x="16" y="36"/>
                    <a:pt x="17" y="34"/>
                  </a:cubicBezTo>
                  <a:cubicBezTo>
                    <a:pt x="17" y="34"/>
                    <a:pt x="18" y="34"/>
                    <a:pt x="19" y="34"/>
                  </a:cubicBezTo>
                  <a:cubicBezTo>
                    <a:pt x="23" y="34"/>
                    <a:pt x="30" y="29"/>
                    <a:pt x="30" y="24"/>
                  </a:cubicBezTo>
                  <a:cubicBezTo>
                    <a:pt x="32" y="24"/>
                    <a:pt x="41" y="31"/>
                    <a:pt x="41" y="31"/>
                  </a:cubicBezTo>
                  <a:cubicBezTo>
                    <a:pt x="44" y="31"/>
                    <a:pt x="45" y="31"/>
                    <a:pt x="49" y="31"/>
                  </a:cubicBezTo>
                  <a:cubicBezTo>
                    <a:pt x="53" y="31"/>
                    <a:pt x="55" y="30"/>
                    <a:pt x="58" y="28"/>
                  </a:cubicBezTo>
                  <a:cubicBezTo>
                    <a:pt x="56" y="24"/>
                    <a:pt x="51" y="26"/>
                    <a:pt x="46" y="22"/>
                  </a:cubicBezTo>
                  <a:cubicBezTo>
                    <a:pt x="45" y="21"/>
                    <a:pt x="45" y="19"/>
                    <a:pt x="44" y="17"/>
                  </a:cubicBezTo>
                  <a:cubicBezTo>
                    <a:pt x="39" y="10"/>
                    <a:pt x="30" y="13"/>
                    <a:pt x="24" y="6"/>
                  </a:cubicBezTo>
                  <a:cubicBezTo>
                    <a:pt x="23" y="6"/>
                    <a:pt x="22" y="7"/>
                    <a:pt x="21" y="8"/>
                  </a:cubicBezTo>
                  <a:cubicBezTo>
                    <a:pt x="20" y="5"/>
                    <a:pt x="18" y="4"/>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28" name="Freeform 137"/>
            <p:cNvSpPr/>
            <p:nvPr/>
          </p:nvSpPr>
          <p:spPr bwMode="auto">
            <a:xfrm>
              <a:off x="3402013" y="2106612"/>
              <a:ext cx="68263" cy="57150"/>
            </a:xfrm>
            <a:custGeom>
              <a:avLst/>
              <a:gdLst>
                <a:gd name="T0" fmla="*/ 9 w 18"/>
                <a:gd name="T1" fmla="*/ 0 h 15"/>
                <a:gd name="T2" fmla="*/ 0 w 18"/>
                <a:gd name="T3" fmla="*/ 8 h 15"/>
                <a:gd name="T4" fmla="*/ 8 w 18"/>
                <a:gd name="T5" fmla="*/ 15 h 15"/>
                <a:gd name="T6" fmla="*/ 18 w 18"/>
                <a:gd name="T7" fmla="*/ 8 h 15"/>
                <a:gd name="T8" fmla="*/ 9 w 18"/>
                <a:gd name="T9" fmla="*/ 0 h 15"/>
              </a:gdLst>
              <a:ahLst/>
              <a:cxnLst>
                <a:cxn ang="0">
                  <a:pos x="T0" y="T1"/>
                </a:cxn>
                <a:cxn ang="0">
                  <a:pos x="T2" y="T3"/>
                </a:cxn>
                <a:cxn ang="0">
                  <a:pos x="T4" y="T5"/>
                </a:cxn>
                <a:cxn ang="0">
                  <a:pos x="T6" y="T7"/>
                </a:cxn>
                <a:cxn ang="0">
                  <a:pos x="T8" y="T9"/>
                </a:cxn>
              </a:cxnLst>
              <a:rect l="0" t="0" r="r" b="b"/>
              <a:pathLst>
                <a:path w="18" h="15">
                  <a:moveTo>
                    <a:pt x="9" y="0"/>
                  </a:moveTo>
                  <a:cubicBezTo>
                    <a:pt x="4" y="0"/>
                    <a:pt x="0" y="3"/>
                    <a:pt x="0" y="8"/>
                  </a:cubicBezTo>
                  <a:cubicBezTo>
                    <a:pt x="0" y="12"/>
                    <a:pt x="3" y="15"/>
                    <a:pt x="8" y="15"/>
                  </a:cubicBezTo>
                  <a:cubicBezTo>
                    <a:pt x="11" y="15"/>
                    <a:pt x="18" y="12"/>
                    <a:pt x="18" y="8"/>
                  </a:cubicBezTo>
                  <a:cubicBezTo>
                    <a:pt x="18" y="3"/>
                    <a:pt x="13"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29" name="Freeform 138"/>
            <p:cNvSpPr/>
            <p:nvPr/>
          </p:nvSpPr>
          <p:spPr bwMode="auto">
            <a:xfrm>
              <a:off x="3206751" y="2373312"/>
              <a:ext cx="52388" cy="41275"/>
            </a:xfrm>
            <a:custGeom>
              <a:avLst/>
              <a:gdLst>
                <a:gd name="T0" fmla="*/ 10 w 14"/>
                <a:gd name="T1" fmla="*/ 0 h 11"/>
                <a:gd name="T2" fmla="*/ 6 w 14"/>
                <a:gd name="T3" fmla="*/ 0 h 11"/>
                <a:gd name="T4" fmla="*/ 0 w 14"/>
                <a:gd name="T5" fmla="*/ 8 h 11"/>
                <a:gd name="T6" fmla="*/ 0 w 14"/>
                <a:gd name="T7" fmla="*/ 11 h 11"/>
                <a:gd name="T8" fmla="*/ 14 w 14"/>
                <a:gd name="T9" fmla="*/ 2 h 11"/>
                <a:gd name="T10" fmla="*/ 10 w 14"/>
                <a:gd name="T11" fmla="*/ 0 h 11"/>
              </a:gdLst>
              <a:ahLst/>
              <a:cxnLst>
                <a:cxn ang="0">
                  <a:pos x="T0" y="T1"/>
                </a:cxn>
                <a:cxn ang="0">
                  <a:pos x="T2" y="T3"/>
                </a:cxn>
                <a:cxn ang="0">
                  <a:pos x="T4" y="T5"/>
                </a:cxn>
                <a:cxn ang="0">
                  <a:pos x="T6" y="T7"/>
                </a:cxn>
                <a:cxn ang="0">
                  <a:pos x="T8" y="T9"/>
                </a:cxn>
                <a:cxn ang="0">
                  <a:pos x="T10" y="T11"/>
                </a:cxn>
              </a:cxnLst>
              <a:rect l="0" t="0" r="r" b="b"/>
              <a:pathLst>
                <a:path w="14" h="11">
                  <a:moveTo>
                    <a:pt x="10" y="0"/>
                  </a:moveTo>
                  <a:cubicBezTo>
                    <a:pt x="9" y="0"/>
                    <a:pt x="8" y="0"/>
                    <a:pt x="6" y="0"/>
                  </a:cubicBezTo>
                  <a:cubicBezTo>
                    <a:pt x="6" y="2"/>
                    <a:pt x="2" y="5"/>
                    <a:pt x="0" y="8"/>
                  </a:cubicBezTo>
                  <a:cubicBezTo>
                    <a:pt x="0" y="11"/>
                    <a:pt x="0" y="11"/>
                    <a:pt x="0" y="11"/>
                  </a:cubicBezTo>
                  <a:cubicBezTo>
                    <a:pt x="4" y="11"/>
                    <a:pt x="11" y="5"/>
                    <a:pt x="14" y="2"/>
                  </a:cubicBezTo>
                  <a:cubicBezTo>
                    <a:pt x="12" y="1"/>
                    <a:pt x="11" y="0"/>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30" name="Freeform 139"/>
            <p:cNvSpPr/>
            <p:nvPr/>
          </p:nvSpPr>
          <p:spPr bwMode="auto">
            <a:xfrm>
              <a:off x="3294063" y="1798637"/>
              <a:ext cx="142875" cy="60325"/>
            </a:xfrm>
            <a:custGeom>
              <a:avLst/>
              <a:gdLst>
                <a:gd name="T0" fmla="*/ 4 w 38"/>
                <a:gd name="T1" fmla="*/ 0 h 16"/>
                <a:gd name="T2" fmla="*/ 0 w 38"/>
                <a:gd name="T3" fmla="*/ 4 h 16"/>
                <a:gd name="T4" fmla="*/ 5 w 38"/>
                <a:gd name="T5" fmla="*/ 10 h 16"/>
                <a:gd name="T6" fmla="*/ 14 w 38"/>
                <a:gd name="T7" fmla="*/ 16 h 16"/>
                <a:gd name="T8" fmla="*/ 24 w 38"/>
                <a:gd name="T9" fmla="*/ 14 h 16"/>
                <a:gd name="T10" fmla="*/ 33 w 38"/>
                <a:gd name="T11" fmla="*/ 15 h 16"/>
                <a:gd name="T12" fmla="*/ 38 w 38"/>
                <a:gd name="T13" fmla="*/ 11 h 16"/>
                <a:gd name="T14" fmla="*/ 19 w 38"/>
                <a:gd name="T15" fmla="*/ 2 h 16"/>
                <a:gd name="T16" fmla="*/ 4 w 38"/>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16">
                  <a:moveTo>
                    <a:pt x="4" y="0"/>
                  </a:moveTo>
                  <a:cubicBezTo>
                    <a:pt x="2" y="0"/>
                    <a:pt x="0" y="1"/>
                    <a:pt x="0" y="4"/>
                  </a:cubicBezTo>
                  <a:cubicBezTo>
                    <a:pt x="0" y="7"/>
                    <a:pt x="3" y="9"/>
                    <a:pt x="5" y="10"/>
                  </a:cubicBezTo>
                  <a:cubicBezTo>
                    <a:pt x="3" y="15"/>
                    <a:pt x="8" y="16"/>
                    <a:pt x="14" y="16"/>
                  </a:cubicBezTo>
                  <a:cubicBezTo>
                    <a:pt x="19" y="16"/>
                    <a:pt x="21" y="14"/>
                    <a:pt x="24" y="14"/>
                  </a:cubicBezTo>
                  <a:cubicBezTo>
                    <a:pt x="27" y="14"/>
                    <a:pt x="29" y="15"/>
                    <a:pt x="33" y="15"/>
                  </a:cubicBezTo>
                  <a:cubicBezTo>
                    <a:pt x="35" y="15"/>
                    <a:pt x="37" y="14"/>
                    <a:pt x="38" y="11"/>
                  </a:cubicBezTo>
                  <a:cubicBezTo>
                    <a:pt x="33" y="8"/>
                    <a:pt x="26" y="2"/>
                    <a:pt x="19" y="2"/>
                  </a:cubicBezTo>
                  <a:cubicBezTo>
                    <a:pt x="13" y="2"/>
                    <a:pt x="11"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31" name="Freeform 140"/>
            <p:cNvSpPr/>
            <p:nvPr/>
          </p:nvSpPr>
          <p:spPr bwMode="auto">
            <a:xfrm>
              <a:off x="3305176" y="2403475"/>
              <a:ext cx="33338" cy="33338"/>
            </a:xfrm>
            <a:custGeom>
              <a:avLst/>
              <a:gdLst>
                <a:gd name="T0" fmla="*/ 4 w 9"/>
                <a:gd name="T1" fmla="*/ 0 h 9"/>
                <a:gd name="T2" fmla="*/ 0 w 9"/>
                <a:gd name="T3" fmla="*/ 5 h 9"/>
                <a:gd name="T4" fmla="*/ 4 w 9"/>
                <a:gd name="T5" fmla="*/ 9 h 9"/>
                <a:gd name="T6" fmla="*/ 9 w 9"/>
                <a:gd name="T7" fmla="*/ 3 h 9"/>
                <a:gd name="T8" fmla="*/ 4 w 9"/>
                <a:gd name="T9" fmla="*/ 0 h 9"/>
              </a:gdLst>
              <a:ahLst/>
              <a:cxnLst>
                <a:cxn ang="0">
                  <a:pos x="T0" y="T1"/>
                </a:cxn>
                <a:cxn ang="0">
                  <a:pos x="T2" y="T3"/>
                </a:cxn>
                <a:cxn ang="0">
                  <a:pos x="T4" y="T5"/>
                </a:cxn>
                <a:cxn ang="0">
                  <a:pos x="T6" y="T7"/>
                </a:cxn>
                <a:cxn ang="0">
                  <a:pos x="T8" y="T9"/>
                </a:cxn>
              </a:cxnLst>
              <a:rect l="0" t="0" r="r" b="b"/>
              <a:pathLst>
                <a:path w="9" h="9">
                  <a:moveTo>
                    <a:pt x="4" y="0"/>
                  </a:moveTo>
                  <a:cubicBezTo>
                    <a:pt x="2" y="0"/>
                    <a:pt x="0" y="2"/>
                    <a:pt x="0" y="5"/>
                  </a:cubicBezTo>
                  <a:cubicBezTo>
                    <a:pt x="0" y="5"/>
                    <a:pt x="4" y="9"/>
                    <a:pt x="4" y="9"/>
                  </a:cubicBezTo>
                  <a:cubicBezTo>
                    <a:pt x="7" y="9"/>
                    <a:pt x="8" y="5"/>
                    <a:pt x="9" y="3"/>
                  </a:cubicBezTo>
                  <a:cubicBezTo>
                    <a:pt x="8" y="1"/>
                    <a:pt x="6"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32" name="Freeform 141"/>
            <p:cNvSpPr/>
            <p:nvPr/>
          </p:nvSpPr>
          <p:spPr bwMode="auto">
            <a:xfrm>
              <a:off x="3481388" y="2114550"/>
              <a:ext cx="33338" cy="19050"/>
            </a:xfrm>
            <a:custGeom>
              <a:avLst/>
              <a:gdLst>
                <a:gd name="T0" fmla="*/ 4 w 9"/>
                <a:gd name="T1" fmla="*/ 0 h 5"/>
                <a:gd name="T2" fmla="*/ 0 w 9"/>
                <a:gd name="T3" fmla="*/ 3 h 5"/>
                <a:gd name="T4" fmla="*/ 4 w 9"/>
                <a:gd name="T5" fmla="*/ 5 h 5"/>
                <a:gd name="T6" fmla="*/ 6 w 9"/>
                <a:gd name="T7" fmla="*/ 5 h 5"/>
                <a:gd name="T8" fmla="*/ 9 w 9"/>
                <a:gd name="T9" fmla="*/ 4 h 5"/>
                <a:gd name="T10" fmla="*/ 4 w 9"/>
                <a:gd name="T11" fmla="*/ 0 h 5"/>
              </a:gdLst>
              <a:ahLst/>
              <a:cxnLst>
                <a:cxn ang="0">
                  <a:pos x="T0" y="T1"/>
                </a:cxn>
                <a:cxn ang="0">
                  <a:pos x="T2" y="T3"/>
                </a:cxn>
                <a:cxn ang="0">
                  <a:pos x="T4" y="T5"/>
                </a:cxn>
                <a:cxn ang="0">
                  <a:pos x="T6" y="T7"/>
                </a:cxn>
                <a:cxn ang="0">
                  <a:pos x="T8" y="T9"/>
                </a:cxn>
                <a:cxn ang="0">
                  <a:pos x="T10" y="T11"/>
                </a:cxn>
              </a:cxnLst>
              <a:rect l="0" t="0" r="r" b="b"/>
              <a:pathLst>
                <a:path w="9" h="5">
                  <a:moveTo>
                    <a:pt x="4" y="0"/>
                  </a:moveTo>
                  <a:cubicBezTo>
                    <a:pt x="3" y="0"/>
                    <a:pt x="0" y="2"/>
                    <a:pt x="0" y="3"/>
                  </a:cubicBezTo>
                  <a:cubicBezTo>
                    <a:pt x="0" y="4"/>
                    <a:pt x="2" y="5"/>
                    <a:pt x="4" y="5"/>
                  </a:cubicBezTo>
                  <a:cubicBezTo>
                    <a:pt x="5" y="5"/>
                    <a:pt x="5" y="5"/>
                    <a:pt x="6" y="5"/>
                  </a:cubicBezTo>
                  <a:cubicBezTo>
                    <a:pt x="6" y="5"/>
                    <a:pt x="7" y="5"/>
                    <a:pt x="9" y="4"/>
                  </a:cubicBezTo>
                  <a:cubicBezTo>
                    <a:pt x="8" y="3"/>
                    <a:pt x="6"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33" name="Freeform 142"/>
            <p:cNvSpPr/>
            <p:nvPr/>
          </p:nvSpPr>
          <p:spPr bwMode="auto">
            <a:xfrm>
              <a:off x="3327401" y="2051050"/>
              <a:ext cx="38100" cy="25400"/>
            </a:xfrm>
            <a:custGeom>
              <a:avLst/>
              <a:gdLst>
                <a:gd name="T0" fmla="*/ 10 w 10"/>
                <a:gd name="T1" fmla="*/ 0 h 7"/>
                <a:gd name="T2" fmla="*/ 4 w 10"/>
                <a:gd name="T3" fmla="*/ 7 h 7"/>
                <a:gd name="T4" fmla="*/ 10 w 10"/>
                <a:gd name="T5" fmla="*/ 0 h 7"/>
              </a:gdLst>
              <a:ahLst/>
              <a:cxnLst>
                <a:cxn ang="0">
                  <a:pos x="T0" y="T1"/>
                </a:cxn>
                <a:cxn ang="0">
                  <a:pos x="T2" y="T3"/>
                </a:cxn>
                <a:cxn ang="0">
                  <a:pos x="T4" y="T5"/>
                </a:cxn>
              </a:cxnLst>
              <a:rect l="0" t="0" r="r" b="b"/>
              <a:pathLst>
                <a:path w="10" h="7">
                  <a:moveTo>
                    <a:pt x="10" y="0"/>
                  </a:moveTo>
                  <a:cubicBezTo>
                    <a:pt x="7" y="0"/>
                    <a:pt x="0" y="7"/>
                    <a:pt x="4" y="7"/>
                  </a:cubicBezTo>
                  <a:cubicBezTo>
                    <a:pt x="7" y="7"/>
                    <a:pt x="10" y="4"/>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34" name="Freeform 143"/>
            <p:cNvSpPr/>
            <p:nvPr/>
          </p:nvSpPr>
          <p:spPr bwMode="auto">
            <a:xfrm>
              <a:off x="3008313" y="1795462"/>
              <a:ext cx="877888" cy="635000"/>
            </a:xfrm>
            <a:custGeom>
              <a:avLst/>
              <a:gdLst>
                <a:gd name="T0" fmla="*/ 8 w 234"/>
                <a:gd name="T1" fmla="*/ 11 h 169"/>
                <a:gd name="T2" fmla="*/ 0 w 234"/>
                <a:gd name="T3" fmla="*/ 32 h 169"/>
                <a:gd name="T4" fmla="*/ 20 w 234"/>
                <a:gd name="T5" fmla="*/ 42 h 169"/>
                <a:gd name="T6" fmla="*/ 11 w 234"/>
                <a:gd name="T7" fmla="*/ 44 h 169"/>
                <a:gd name="T8" fmla="*/ 14 w 234"/>
                <a:gd name="T9" fmla="*/ 53 h 169"/>
                <a:gd name="T10" fmla="*/ 36 w 234"/>
                <a:gd name="T11" fmla="*/ 59 h 169"/>
                <a:gd name="T12" fmla="*/ 79 w 234"/>
                <a:gd name="T13" fmla="*/ 59 h 169"/>
                <a:gd name="T14" fmla="*/ 95 w 234"/>
                <a:gd name="T15" fmla="*/ 55 h 169"/>
                <a:gd name="T16" fmla="*/ 109 w 234"/>
                <a:gd name="T17" fmla="*/ 74 h 169"/>
                <a:gd name="T18" fmla="*/ 120 w 234"/>
                <a:gd name="T19" fmla="*/ 74 h 169"/>
                <a:gd name="T20" fmla="*/ 136 w 234"/>
                <a:gd name="T21" fmla="*/ 108 h 169"/>
                <a:gd name="T22" fmla="*/ 134 w 234"/>
                <a:gd name="T23" fmla="*/ 119 h 169"/>
                <a:gd name="T24" fmla="*/ 109 w 234"/>
                <a:gd name="T25" fmla="*/ 123 h 169"/>
                <a:gd name="T26" fmla="*/ 110 w 234"/>
                <a:gd name="T27" fmla="*/ 138 h 169"/>
                <a:gd name="T28" fmla="*/ 123 w 234"/>
                <a:gd name="T29" fmla="*/ 136 h 169"/>
                <a:gd name="T30" fmla="*/ 151 w 234"/>
                <a:gd name="T31" fmla="*/ 146 h 169"/>
                <a:gd name="T32" fmla="*/ 191 w 234"/>
                <a:gd name="T33" fmla="*/ 165 h 169"/>
                <a:gd name="T34" fmla="*/ 196 w 234"/>
                <a:gd name="T35" fmla="*/ 165 h 169"/>
                <a:gd name="T36" fmla="*/ 180 w 234"/>
                <a:gd name="T37" fmla="*/ 145 h 169"/>
                <a:gd name="T38" fmla="*/ 211 w 234"/>
                <a:gd name="T39" fmla="*/ 145 h 169"/>
                <a:gd name="T40" fmla="*/ 206 w 234"/>
                <a:gd name="T41" fmla="*/ 133 h 169"/>
                <a:gd name="T42" fmla="*/ 199 w 234"/>
                <a:gd name="T43" fmla="*/ 130 h 169"/>
                <a:gd name="T44" fmla="*/ 197 w 234"/>
                <a:gd name="T45" fmla="*/ 130 h 169"/>
                <a:gd name="T46" fmla="*/ 186 w 234"/>
                <a:gd name="T47" fmla="*/ 119 h 169"/>
                <a:gd name="T48" fmla="*/ 183 w 234"/>
                <a:gd name="T49" fmla="*/ 115 h 169"/>
                <a:gd name="T50" fmla="*/ 187 w 234"/>
                <a:gd name="T51" fmla="*/ 115 h 169"/>
                <a:gd name="T52" fmla="*/ 184 w 234"/>
                <a:gd name="T53" fmla="*/ 112 h 169"/>
                <a:gd name="T54" fmla="*/ 187 w 234"/>
                <a:gd name="T55" fmla="*/ 107 h 169"/>
                <a:gd name="T56" fmla="*/ 219 w 234"/>
                <a:gd name="T57" fmla="*/ 119 h 169"/>
                <a:gd name="T58" fmla="*/ 225 w 234"/>
                <a:gd name="T59" fmla="*/ 112 h 169"/>
                <a:gd name="T60" fmla="*/ 226 w 234"/>
                <a:gd name="T61" fmla="*/ 100 h 169"/>
                <a:gd name="T62" fmla="*/ 218 w 234"/>
                <a:gd name="T63" fmla="*/ 96 h 169"/>
                <a:gd name="T64" fmla="*/ 205 w 234"/>
                <a:gd name="T65" fmla="*/ 88 h 169"/>
                <a:gd name="T66" fmla="*/ 183 w 234"/>
                <a:gd name="T67" fmla="*/ 75 h 169"/>
                <a:gd name="T68" fmla="*/ 188 w 234"/>
                <a:gd name="T69" fmla="*/ 66 h 169"/>
                <a:gd name="T70" fmla="*/ 189 w 234"/>
                <a:gd name="T71" fmla="*/ 62 h 169"/>
                <a:gd name="T72" fmla="*/ 177 w 234"/>
                <a:gd name="T73" fmla="*/ 55 h 169"/>
                <a:gd name="T74" fmla="*/ 157 w 234"/>
                <a:gd name="T75" fmla="*/ 42 h 169"/>
                <a:gd name="T76" fmla="*/ 140 w 234"/>
                <a:gd name="T77" fmla="*/ 36 h 169"/>
                <a:gd name="T78" fmla="*/ 101 w 234"/>
                <a:gd name="T79" fmla="*/ 18 h 169"/>
                <a:gd name="T80" fmla="*/ 83 w 234"/>
                <a:gd name="T81" fmla="*/ 22 h 169"/>
                <a:gd name="T82" fmla="*/ 78 w 234"/>
                <a:gd name="T83" fmla="*/ 19 h 169"/>
                <a:gd name="T84" fmla="*/ 36 w 234"/>
                <a:gd name="T85" fmla="*/ 17 h 169"/>
                <a:gd name="T86" fmla="*/ 33 w 234"/>
                <a:gd name="T87" fmla="*/ 31 h 169"/>
                <a:gd name="T88" fmla="*/ 30 w 234"/>
                <a:gd name="T89" fmla="*/ 21 h 169"/>
                <a:gd name="T90" fmla="*/ 40 w 234"/>
                <a:gd name="T91" fmla="*/ 3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4" h="169">
                  <a:moveTo>
                    <a:pt x="31" y="0"/>
                  </a:moveTo>
                  <a:cubicBezTo>
                    <a:pt x="21" y="0"/>
                    <a:pt x="14" y="5"/>
                    <a:pt x="8" y="11"/>
                  </a:cubicBezTo>
                  <a:cubicBezTo>
                    <a:pt x="7" y="12"/>
                    <a:pt x="8" y="17"/>
                    <a:pt x="6" y="19"/>
                  </a:cubicBezTo>
                  <a:cubicBezTo>
                    <a:pt x="2" y="22"/>
                    <a:pt x="0" y="24"/>
                    <a:pt x="0" y="32"/>
                  </a:cubicBezTo>
                  <a:cubicBezTo>
                    <a:pt x="0" y="34"/>
                    <a:pt x="4" y="39"/>
                    <a:pt x="4" y="39"/>
                  </a:cubicBezTo>
                  <a:cubicBezTo>
                    <a:pt x="4" y="39"/>
                    <a:pt x="18" y="40"/>
                    <a:pt x="20" y="42"/>
                  </a:cubicBezTo>
                  <a:cubicBezTo>
                    <a:pt x="20" y="46"/>
                    <a:pt x="20" y="46"/>
                    <a:pt x="20" y="46"/>
                  </a:cubicBezTo>
                  <a:cubicBezTo>
                    <a:pt x="17" y="45"/>
                    <a:pt x="13" y="44"/>
                    <a:pt x="11" y="44"/>
                  </a:cubicBezTo>
                  <a:cubicBezTo>
                    <a:pt x="9" y="44"/>
                    <a:pt x="8" y="45"/>
                    <a:pt x="7" y="45"/>
                  </a:cubicBezTo>
                  <a:cubicBezTo>
                    <a:pt x="8" y="49"/>
                    <a:pt x="12" y="49"/>
                    <a:pt x="14" y="53"/>
                  </a:cubicBezTo>
                  <a:cubicBezTo>
                    <a:pt x="27" y="53"/>
                    <a:pt x="27" y="53"/>
                    <a:pt x="27" y="53"/>
                  </a:cubicBezTo>
                  <a:cubicBezTo>
                    <a:pt x="29" y="56"/>
                    <a:pt x="33" y="59"/>
                    <a:pt x="36" y="59"/>
                  </a:cubicBezTo>
                  <a:cubicBezTo>
                    <a:pt x="44" y="59"/>
                    <a:pt x="57" y="59"/>
                    <a:pt x="67" y="59"/>
                  </a:cubicBezTo>
                  <a:cubicBezTo>
                    <a:pt x="72" y="59"/>
                    <a:pt x="76" y="59"/>
                    <a:pt x="79" y="59"/>
                  </a:cubicBezTo>
                  <a:cubicBezTo>
                    <a:pt x="79" y="61"/>
                    <a:pt x="78" y="66"/>
                    <a:pt x="81" y="66"/>
                  </a:cubicBezTo>
                  <a:cubicBezTo>
                    <a:pt x="86" y="66"/>
                    <a:pt x="91" y="55"/>
                    <a:pt x="95" y="55"/>
                  </a:cubicBezTo>
                  <a:cubicBezTo>
                    <a:pt x="98" y="55"/>
                    <a:pt x="113" y="68"/>
                    <a:pt x="116" y="71"/>
                  </a:cubicBezTo>
                  <a:cubicBezTo>
                    <a:pt x="114" y="71"/>
                    <a:pt x="109" y="71"/>
                    <a:pt x="109" y="74"/>
                  </a:cubicBezTo>
                  <a:cubicBezTo>
                    <a:pt x="109" y="75"/>
                    <a:pt x="110" y="78"/>
                    <a:pt x="111" y="78"/>
                  </a:cubicBezTo>
                  <a:cubicBezTo>
                    <a:pt x="115" y="78"/>
                    <a:pt x="117" y="74"/>
                    <a:pt x="120" y="74"/>
                  </a:cubicBezTo>
                  <a:cubicBezTo>
                    <a:pt x="126" y="74"/>
                    <a:pt x="144" y="88"/>
                    <a:pt x="144" y="96"/>
                  </a:cubicBezTo>
                  <a:cubicBezTo>
                    <a:pt x="144" y="100"/>
                    <a:pt x="138" y="106"/>
                    <a:pt x="136" y="108"/>
                  </a:cubicBezTo>
                  <a:cubicBezTo>
                    <a:pt x="134" y="110"/>
                    <a:pt x="129" y="108"/>
                    <a:pt x="129" y="113"/>
                  </a:cubicBezTo>
                  <a:cubicBezTo>
                    <a:pt x="129" y="115"/>
                    <a:pt x="132" y="118"/>
                    <a:pt x="134" y="119"/>
                  </a:cubicBezTo>
                  <a:cubicBezTo>
                    <a:pt x="130" y="121"/>
                    <a:pt x="124" y="123"/>
                    <a:pt x="121" y="123"/>
                  </a:cubicBezTo>
                  <a:cubicBezTo>
                    <a:pt x="118" y="123"/>
                    <a:pt x="114" y="123"/>
                    <a:pt x="109" y="123"/>
                  </a:cubicBezTo>
                  <a:cubicBezTo>
                    <a:pt x="105" y="123"/>
                    <a:pt x="97" y="127"/>
                    <a:pt x="97" y="130"/>
                  </a:cubicBezTo>
                  <a:cubicBezTo>
                    <a:pt x="97" y="134"/>
                    <a:pt x="107" y="138"/>
                    <a:pt x="110" y="138"/>
                  </a:cubicBezTo>
                  <a:cubicBezTo>
                    <a:pt x="113" y="138"/>
                    <a:pt x="115" y="134"/>
                    <a:pt x="118" y="134"/>
                  </a:cubicBezTo>
                  <a:cubicBezTo>
                    <a:pt x="121" y="134"/>
                    <a:pt x="120" y="136"/>
                    <a:pt x="123" y="136"/>
                  </a:cubicBezTo>
                  <a:cubicBezTo>
                    <a:pt x="126" y="136"/>
                    <a:pt x="127" y="134"/>
                    <a:pt x="129" y="132"/>
                  </a:cubicBezTo>
                  <a:cubicBezTo>
                    <a:pt x="137" y="137"/>
                    <a:pt x="142" y="142"/>
                    <a:pt x="151" y="146"/>
                  </a:cubicBezTo>
                  <a:cubicBezTo>
                    <a:pt x="146" y="155"/>
                    <a:pt x="163" y="155"/>
                    <a:pt x="170" y="159"/>
                  </a:cubicBezTo>
                  <a:cubicBezTo>
                    <a:pt x="177" y="163"/>
                    <a:pt x="182" y="161"/>
                    <a:pt x="191" y="165"/>
                  </a:cubicBezTo>
                  <a:cubicBezTo>
                    <a:pt x="192" y="166"/>
                    <a:pt x="192" y="169"/>
                    <a:pt x="194" y="169"/>
                  </a:cubicBezTo>
                  <a:cubicBezTo>
                    <a:pt x="195" y="169"/>
                    <a:pt x="196" y="167"/>
                    <a:pt x="196" y="165"/>
                  </a:cubicBezTo>
                  <a:cubicBezTo>
                    <a:pt x="196" y="157"/>
                    <a:pt x="180" y="151"/>
                    <a:pt x="176" y="145"/>
                  </a:cubicBezTo>
                  <a:cubicBezTo>
                    <a:pt x="180" y="145"/>
                    <a:pt x="180" y="145"/>
                    <a:pt x="180" y="145"/>
                  </a:cubicBezTo>
                  <a:cubicBezTo>
                    <a:pt x="183" y="149"/>
                    <a:pt x="201" y="156"/>
                    <a:pt x="206" y="157"/>
                  </a:cubicBezTo>
                  <a:cubicBezTo>
                    <a:pt x="208" y="154"/>
                    <a:pt x="211" y="148"/>
                    <a:pt x="211" y="145"/>
                  </a:cubicBezTo>
                  <a:cubicBezTo>
                    <a:pt x="211" y="142"/>
                    <a:pt x="206" y="141"/>
                    <a:pt x="206" y="139"/>
                  </a:cubicBezTo>
                  <a:cubicBezTo>
                    <a:pt x="205" y="138"/>
                    <a:pt x="205" y="138"/>
                    <a:pt x="206" y="133"/>
                  </a:cubicBezTo>
                  <a:cubicBezTo>
                    <a:pt x="204" y="133"/>
                    <a:pt x="204" y="133"/>
                    <a:pt x="201" y="133"/>
                  </a:cubicBezTo>
                  <a:cubicBezTo>
                    <a:pt x="200" y="131"/>
                    <a:pt x="200" y="130"/>
                    <a:pt x="199" y="130"/>
                  </a:cubicBezTo>
                  <a:cubicBezTo>
                    <a:pt x="198" y="130"/>
                    <a:pt x="198" y="130"/>
                    <a:pt x="198" y="130"/>
                  </a:cubicBezTo>
                  <a:cubicBezTo>
                    <a:pt x="197" y="130"/>
                    <a:pt x="197" y="130"/>
                    <a:pt x="197" y="130"/>
                  </a:cubicBezTo>
                  <a:cubicBezTo>
                    <a:pt x="196" y="130"/>
                    <a:pt x="194" y="130"/>
                    <a:pt x="193" y="130"/>
                  </a:cubicBezTo>
                  <a:cubicBezTo>
                    <a:pt x="190" y="129"/>
                    <a:pt x="187" y="123"/>
                    <a:pt x="186" y="119"/>
                  </a:cubicBezTo>
                  <a:cubicBezTo>
                    <a:pt x="183" y="119"/>
                    <a:pt x="183" y="119"/>
                    <a:pt x="183" y="119"/>
                  </a:cubicBezTo>
                  <a:cubicBezTo>
                    <a:pt x="183" y="115"/>
                    <a:pt x="183" y="115"/>
                    <a:pt x="183" y="115"/>
                  </a:cubicBezTo>
                  <a:cubicBezTo>
                    <a:pt x="183" y="115"/>
                    <a:pt x="184" y="115"/>
                    <a:pt x="184" y="115"/>
                  </a:cubicBezTo>
                  <a:cubicBezTo>
                    <a:pt x="185" y="115"/>
                    <a:pt x="186" y="115"/>
                    <a:pt x="187" y="115"/>
                  </a:cubicBezTo>
                  <a:cubicBezTo>
                    <a:pt x="187" y="111"/>
                    <a:pt x="187" y="111"/>
                    <a:pt x="187" y="111"/>
                  </a:cubicBezTo>
                  <a:cubicBezTo>
                    <a:pt x="186" y="111"/>
                    <a:pt x="185" y="112"/>
                    <a:pt x="184" y="112"/>
                  </a:cubicBezTo>
                  <a:cubicBezTo>
                    <a:pt x="184" y="112"/>
                    <a:pt x="183" y="111"/>
                    <a:pt x="181" y="111"/>
                  </a:cubicBezTo>
                  <a:cubicBezTo>
                    <a:pt x="182" y="111"/>
                    <a:pt x="185" y="107"/>
                    <a:pt x="187" y="107"/>
                  </a:cubicBezTo>
                  <a:cubicBezTo>
                    <a:pt x="201" y="107"/>
                    <a:pt x="201" y="127"/>
                    <a:pt x="215" y="127"/>
                  </a:cubicBezTo>
                  <a:cubicBezTo>
                    <a:pt x="219" y="127"/>
                    <a:pt x="219" y="122"/>
                    <a:pt x="219" y="119"/>
                  </a:cubicBezTo>
                  <a:cubicBezTo>
                    <a:pt x="225" y="119"/>
                    <a:pt x="225" y="116"/>
                    <a:pt x="225" y="115"/>
                  </a:cubicBezTo>
                  <a:cubicBezTo>
                    <a:pt x="225" y="114"/>
                    <a:pt x="226" y="115"/>
                    <a:pt x="225" y="112"/>
                  </a:cubicBezTo>
                  <a:cubicBezTo>
                    <a:pt x="229" y="112"/>
                    <a:pt x="234" y="111"/>
                    <a:pt x="234" y="107"/>
                  </a:cubicBezTo>
                  <a:cubicBezTo>
                    <a:pt x="234" y="102"/>
                    <a:pt x="232" y="100"/>
                    <a:pt x="226" y="100"/>
                  </a:cubicBezTo>
                  <a:cubicBezTo>
                    <a:pt x="225" y="100"/>
                    <a:pt x="223" y="100"/>
                    <a:pt x="221" y="99"/>
                  </a:cubicBezTo>
                  <a:cubicBezTo>
                    <a:pt x="220" y="97"/>
                    <a:pt x="219" y="96"/>
                    <a:pt x="218" y="96"/>
                  </a:cubicBezTo>
                  <a:cubicBezTo>
                    <a:pt x="217" y="96"/>
                    <a:pt x="215" y="98"/>
                    <a:pt x="211" y="98"/>
                  </a:cubicBezTo>
                  <a:cubicBezTo>
                    <a:pt x="207" y="98"/>
                    <a:pt x="206" y="93"/>
                    <a:pt x="205" y="88"/>
                  </a:cubicBezTo>
                  <a:cubicBezTo>
                    <a:pt x="199" y="87"/>
                    <a:pt x="191" y="84"/>
                    <a:pt x="191" y="78"/>
                  </a:cubicBezTo>
                  <a:cubicBezTo>
                    <a:pt x="187" y="78"/>
                    <a:pt x="185" y="77"/>
                    <a:pt x="183" y="75"/>
                  </a:cubicBezTo>
                  <a:cubicBezTo>
                    <a:pt x="185" y="71"/>
                    <a:pt x="188" y="71"/>
                    <a:pt x="192" y="69"/>
                  </a:cubicBezTo>
                  <a:cubicBezTo>
                    <a:pt x="191" y="67"/>
                    <a:pt x="189" y="66"/>
                    <a:pt x="188" y="66"/>
                  </a:cubicBezTo>
                  <a:cubicBezTo>
                    <a:pt x="185" y="66"/>
                    <a:pt x="184" y="66"/>
                    <a:pt x="179" y="66"/>
                  </a:cubicBezTo>
                  <a:cubicBezTo>
                    <a:pt x="182" y="62"/>
                    <a:pt x="185" y="63"/>
                    <a:pt x="189" y="62"/>
                  </a:cubicBezTo>
                  <a:cubicBezTo>
                    <a:pt x="188" y="58"/>
                    <a:pt x="185" y="55"/>
                    <a:pt x="181" y="55"/>
                  </a:cubicBezTo>
                  <a:cubicBezTo>
                    <a:pt x="181" y="55"/>
                    <a:pt x="178" y="55"/>
                    <a:pt x="177" y="55"/>
                  </a:cubicBezTo>
                  <a:cubicBezTo>
                    <a:pt x="177" y="50"/>
                    <a:pt x="177" y="50"/>
                    <a:pt x="177" y="50"/>
                  </a:cubicBezTo>
                  <a:cubicBezTo>
                    <a:pt x="169" y="49"/>
                    <a:pt x="164" y="45"/>
                    <a:pt x="157" y="42"/>
                  </a:cubicBezTo>
                  <a:cubicBezTo>
                    <a:pt x="157" y="37"/>
                    <a:pt x="150" y="36"/>
                    <a:pt x="147" y="36"/>
                  </a:cubicBezTo>
                  <a:cubicBezTo>
                    <a:pt x="145" y="36"/>
                    <a:pt x="144" y="36"/>
                    <a:pt x="140" y="36"/>
                  </a:cubicBezTo>
                  <a:cubicBezTo>
                    <a:pt x="131" y="36"/>
                    <a:pt x="129" y="27"/>
                    <a:pt x="122" y="22"/>
                  </a:cubicBezTo>
                  <a:cubicBezTo>
                    <a:pt x="119" y="20"/>
                    <a:pt x="107" y="18"/>
                    <a:pt x="101" y="18"/>
                  </a:cubicBezTo>
                  <a:cubicBezTo>
                    <a:pt x="96" y="18"/>
                    <a:pt x="95" y="25"/>
                    <a:pt x="90" y="25"/>
                  </a:cubicBezTo>
                  <a:cubicBezTo>
                    <a:pt x="87" y="25"/>
                    <a:pt x="86" y="22"/>
                    <a:pt x="83" y="22"/>
                  </a:cubicBezTo>
                  <a:cubicBezTo>
                    <a:pt x="80" y="22"/>
                    <a:pt x="79" y="25"/>
                    <a:pt x="78" y="25"/>
                  </a:cubicBezTo>
                  <a:cubicBezTo>
                    <a:pt x="76" y="25"/>
                    <a:pt x="78" y="20"/>
                    <a:pt x="78" y="19"/>
                  </a:cubicBezTo>
                  <a:cubicBezTo>
                    <a:pt x="78" y="13"/>
                    <a:pt x="74" y="3"/>
                    <a:pt x="66" y="3"/>
                  </a:cubicBezTo>
                  <a:cubicBezTo>
                    <a:pt x="55" y="3"/>
                    <a:pt x="36" y="7"/>
                    <a:pt x="36" y="17"/>
                  </a:cubicBezTo>
                  <a:cubicBezTo>
                    <a:pt x="36" y="20"/>
                    <a:pt x="39" y="22"/>
                    <a:pt x="39" y="25"/>
                  </a:cubicBezTo>
                  <a:cubicBezTo>
                    <a:pt x="39" y="27"/>
                    <a:pt x="35" y="31"/>
                    <a:pt x="33" y="31"/>
                  </a:cubicBezTo>
                  <a:cubicBezTo>
                    <a:pt x="29" y="31"/>
                    <a:pt x="30" y="28"/>
                    <a:pt x="30" y="26"/>
                  </a:cubicBezTo>
                  <a:cubicBezTo>
                    <a:pt x="30" y="26"/>
                    <a:pt x="29" y="23"/>
                    <a:pt x="30" y="21"/>
                  </a:cubicBezTo>
                  <a:cubicBezTo>
                    <a:pt x="29" y="21"/>
                    <a:pt x="28" y="20"/>
                    <a:pt x="28" y="18"/>
                  </a:cubicBezTo>
                  <a:cubicBezTo>
                    <a:pt x="28" y="10"/>
                    <a:pt x="37" y="9"/>
                    <a:pt x="40" y="3"/>
                  </a:cubicBezTo>
                  <a:cubicBezTo>
                    <a:pt x="31" y="0"/>
                    <a:pt x="31" y="0"/>
                    <a:pt x="3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35" name="Freeform 144"/>
            <p:cNvSpPr/>
            <p:nvPr/>
          </p:nvSpPr>
          <p:spPr bwMode="auto">
            <a:xfrm>
              <a:off x="3368676" y="2347912"/>
              <a:ext cx="26988" cy="14288"/>
            </a:xfrm>
            <a:custGeom>
              <a:avLst/>
              <a:gdLst>
                <a:gd name="T0" fmla="*/ 3 w 7"/>
                <a:gd name="T1" fmla="*/ 0 h 4"/>
                <a:gd name="T2" fmla="*/ 0 w 7"/>
                <a:gd name="T3" fmla="*/ 2 h 4"/>
                <a:gd name="T4" fmla="*/ 3 w 7"/>
                <a:gd name="T5" fmla="*/ 4 h 4"/>
                <a:gd name="T6" fmla="*/ 7 w 7"/>
                <a:gd name="T7" fmla="*/ 2 h 4"/>
                <a:gd name="T8" fmla="*/ 3 w 7"/>
                <a:gd name="T9" fmla="*/ 0 h 4"/>
              </a:gdLst>
              <a:ahLst/>
              <a:cxnLst>
                <a:cxn ang="0">
                  <a:pos x="T0" y="T1"/>
                </a:cxn>
                <a:cxn ang="0">
                  <a:pos x="T2" y="T3"/>
                </a:cxn>
                <a:cxn ang="0">
                  <a:pos x="T4" y="T5"/>
                </a:cxn>
                <a:cxn ang="0">
                  <a:pos x="T6" y="T7"/>
                </a:cxn>
                <a:cxn ang="0">
                  <a:pos x="T8" y="T9"/>
                </a:cxn>
              </a:cxnLst>
              <a:rect l="0" t="0" r="r" b="b"/>
              <a:pathLst>
                <a:path w="7" h="4">
                  <a:moveTo>
                    <a:pt x="3" y="0"/>
                  </a:moveTo>
                  <a:cubicBezTo>
                    <a:pt x="2" y="0"/>
                    <a:pt x="1" y="1"/>
                    <a:pt x="0" y="2"/>
                  </a:cubicBezTo>
                  <a:cubicBezTo>
                    <a:pt x="1" y="3"/>
                    <a:pt x="2" y="4"/>
                    <a:pt x="3" y="4"/>
                  </a:cubicBezTo>
                  <a:cubicBezTo>
                    <a:pt x="4" y="4"/>
                    <a:pt x="5" y="3"/>
                    <a:pt x="7" y="2"/>
                  </a:cubicBezTo>
                  <a:cubicBezTo>
                    <a:pt x="5" y="1"/>
                    <a:pt x="4"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36" name="Freeform 145"/>
            <p:cNvSpPr/>
            <p:nvPr/>
          </p:nvSpPr>
          <p:spPr bwMode="auto">
            <a:xfrm>
              <a:off x="3187701" y="2224087"/>
              <a:ext cx="23813" cy="17463"/>
            </a:xfrm>
            <a:custGeom>
              <a:avLst/>
              <a:gdLst>
                <a:gd name="T0" fmla="*/ 2 w 6"/>
                <a:gd name="T1" fmla="*/ 0 h 5"/>
                <a:gd name="T2" fmla="*/ 1 w 6"/>
                <a:gd name="T3" fmla="*/ 1 h 5"/>
                <a:gd name="T4" fmla="*/ 6 w 6"/>
                <a:gd name="T5" fmla="*/ 5 h 5"/>
                <a:gd name="T6" fmla="*/ 2 w 6"/>
                <a:gd name="T7" fmla="*/ 0 h 5"/>
              </a:gdLst>
              <a:ahLst/>
              <a:cxnLst>
                <a:cxn ang="0">
                  <a:pos x="T0" y="T1"/>
                </a:cxn>
                <a:cxn ang="0">
                  <a:pos x="T2" y="T3"/>
                </a:cxn>
                <a:cxn ang="0">
                  <a:pos x="T4" y="T5"/>
                </a:cxn>
                <a:cxn ang="0">
                  <a:pos x="T6" y="T7"/>
                </a:cxn>
              </a:cxnLst>
              <a:rect l="0" t="0" r="r" b="b"/>
              <a:pathLst>
                <a:path w="6" h="5">
                  <a:moveTo>
                    <a:pt x="2" y="0"/>
                  </a:moveTo>
                  <a:cubicBezTo>
                    <a:pt x="2" y="0"/>
                    <a:pt x="1" y="0"/>
                    <a:pt x="1" y="1"/>
                  </a:cubicBezTo>
                  <a:cubicBezTo>
                    <a:pt x="0" y="3"/>
                    <a:pt x="3" y="5"/>
                    <a:pt x="6" y="5"/>
                  </a:cubicBezTo>
                  <a:cubicBezTo>
                    <a:pt x="5" y="3"/>
                    <a:pt x="4"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37" name="Freeform 146"/>
            <p:cNvSpPr/>
            <p:nvPr/>
          </p:nvSpPr>
          <p:spPr bwMode="auto">
            <a:xfrm>
              <a:off x="2955926" y="1160462"/>
              <a:ext cx="935038" cy="492125"/>
            </a:xfrm>
            <a:custGeom>
              <a:avLst/>
              <a:gdLst>
                <a:gd name="T0" fmla="*/ 141 w 249"/>
                <a:gd name="T1" fmla="*/ 5 h 131"/>
                <a:gd name="T2" fmla="*/ 127 w 249"/>
                <a:gd name="T3" fmla="*/ 3 h 131"/>
                <a:gd name="T4" fmla="*/ 87 w 249"/>
                <a:gd name="T5" fmla="*/ 7 h 131"/>
                <a:gd name="T6" fmla="*/ 82 w 249"/>
                <a:gd name="T7" fmla="*/ 8 h 131"/>
                <a:gd name="T8" fmla="*/ 48 w 249"/>
                <a:gd name="T9" fmla="*/ 14 h 131"/>
                <a:gd name="T10" fmla="*/ 35 w 249"/>
                <a:gd name="T11" fmla="*/ 23 h 131"/>
                <a:gd name="T12" fmla="*/ 0 w 249"/>
                <a:gd name="T13" fmla="*/ 33 h 131"/>
                <a:gd name="T14" fmla="*/ 10 w 249"/>
                <a:gd name="T15" fmla="*/ 31 h 131"/>
                <a:gd name="T16" fmla="*/ 11 w 249"/>
                <a:gd name="T17" fmla="*/ 36 h 131"/>
                <a:gd name="T18" fmla="*/ 28 w 249"/>
                <a:gd name="T19" fmla="*/ 33 h 131"/>
                <a:gd name="T20" fmla="*/ 16 w 249"/>
                <a:gd name="T21" fmla="*/ 43 h 131"/>
                <a:gd name="T22" fmla="*/ 29 w 249"/>
                <a:gd name="T23" fmla="*/ 43 h 131"/>
                <a:gd name="T24" fmla="*/ 37 w 249"/>
                <a:gd name="T25" fmla="*/ 52 h 131"/>
                <a:gd name="T26" fmla="*/ 47 w 249"/>
                <a:gd name="T27" fmla="*/ 49 h 131"/>
                <a:gd name="T28" fmla="*/ 64 w 249"/>
                <a:gd name="T29" fmla="*/ 52 h 131"/>
                <a:gd name="T30" fmla="*/ 95 w 249"/>
                <a:gd name="T31" fmla="*/ 48 h 131"/>
                <a:gd name="T32" fmla="*/ 86 w 249"/>
                <a:gd name="T33" fmla="*/ 55 h 131"/>
                <a:gd name="T34" fmla="*/ 70 w 249"/>
                <a:gd name="T35" fmla="*/ 58 h 131"/>
                <a:gd name="T36" fmla="*/ 79 w 249"/>
                <a:gd name="T37" fmla="*/ 67 h 131"/>
                <a:gd name="T38" fmla="*/ 55 w 249"/>
                <a:gd name="T39" fmla="*/ 57 h 131"/>
                <a:gd name="T40" fmla="*/ 45 w 249"/>
                <a:gd name="T41" fmla="*/ 57 h 131"/>
                <a:gd name="T42" fmla="*/ 47 w 249"/>
                <a:gd name="T43" fmla="*/ 60 h 131"/>
                <a:gd name="T44" fmla="*/ 40 w 249"/>
                <a:gd name="T45" fmla="*/ 63 h 131"/>
                <a:gd name="T46" fmla="*/ 44 w 249"/>
                <a:gd name="T47" fmla="*/ 85 h 131"/>
                <a:gd name="T48" fmla="*/ 35 w 249"/>
                <a:gd name="T49" fmla="*/ 97 h 131"/>
                <a:gd name="T50" fmla="*/ 43 w 249"/>
                <a:gd name="T51" fmla="*/ 95 h 131"/>
                <a:gd name="T52" fmla="*/ 60 w 249"/>
                <a:gd name="T53" fmla="*/ 110 h 131"/>
                <a:gd name="T54" fmla="*/ 37 w 249"/>
                <a:gd name="T55" fmla="*/ 102 h 131"/>
                <a:gd name="T56" fmla="*/ 30 w 249"/>
                <a:gd name="T57" fmla="*/ 104 h 131"/>
                <a:gd name="T58" fmla="*/ 18 w 249"/>
                <a:gd name="T59" fmla="*/ 124 h 131"/>
                <a:gd name="T60" fmla="*/ 25 w 249"/>
                <a:gd name="T61" fmla="*/ 124 h 131"/>
                <a:gd name="T62" fmla="*/ 60 w 249"/>
                <a:gd name="T63" fmla="*/ 127 h 131"/>
                <a:gd name="T64" fmla="*/ 91 w 249"/>
                <a:gd name="T65" fmla="*/ 131 h 131"/>
                <a:gd name="T66" fmla="*/ 110 w 249"/>
                <a:gd name="T67" fmla="*/ 119 h 131"/>
                <a:gd name="T68" fmla="*/ 102 w 249"/>
                <a:gd name="T69" fmla="*/ 119 h 131"/>
                <a:gd name="T70" fmla="*/ 112 w 249"/>
                <a:gd name="T71" fmla="*/ 101 h 131"/>
                <a:gd name="T72" fmla="*/ 139 w 249"/>
                <a:gd name="T73" fmla="*/ 88 h 131"/>
                <a:gd name="T74" fmla="*/ 135 w 249"/>
                <a:gd name="T75" fmla="*/ 81 h 131"/>
                <a:gd name="T76" fmla="*/ 131 w 249"/>
                <a:gd name="T77" fmla="*/ 76 h 131"/>
                <a:gd name="T78" fmla="*/ 152 w 249"/>
                <a:gd name="T79" fmla="*/ 69 h 131"/>
                <a:gd name="T80" fmla="*/ 160 w 249"/>
                <a:gd name="T81" fmla="*/ 70 h 131"/>
                <a:gd name="T82" fmla="*/ 191 w 249"/>
                <a:gd name="T83" fmla="*/ 48 h 131"/>
                <a:gd name="T84" fmla="*/ 222 w 249"/>
                <a:gd name="T85" fmla="*/ 34 h 131"/>
                <a:gd name="T86" fmla="*/ 208 w 249"/>
                <a:gd name="T87" fmla="*/ 34 h 131"/>
                <a:gd name="T88" fmla="*/ 242 w 249"/>
                <a:gd name="T89" fmla="*/ 22 h 131"/>
                <a:gd name="T90" fmla="*/ 231 w 249"/>
                <a:gd name="T91" fmla="*/ 11 h 131"/>
                <a:gd name="T92" fmla="*/ 221 w 249"/>
                <a:gd name="T93" fmla="*/ 3 h 131"/>
                <a:gd name="T94" fmla="*/ 203 w 249"/>
                <a:gd name="T95" fmla="*/ 7 h 131"/>
                <a:gd name="T96" fmla="*/ 166 w 249"/>
                <a:gd name="T97" fmla="*/ 2 h 131"/>
                <a:gd name="T98" fmla="*/ 150 w 249"/>
                <a:gd name="T9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9" h="131">
                  <a:moveTo>
                    <a:pt x="150" y="0"/>
                  </a:moveTo>
                  <a:cubicBezTo>
                    <a:pt x="146" y="0"/>
                    <a:pt x="145" y="5"/>
                    <a:pt x="141" y="5"/>
                  </a:cubicBezTo>
                  <a:cubicBezTo>
                    <a:pt x="136" y="5"/>
                    <a:pt x="135" y="1"/>
                    <a:pt x="130" y="1"/>
                  </a:cubicBezTo>
                  <a:cubicBezTo>
                    <a:pt x="129" y="1"/>
                    <a:pt x="127" y="2"/>
                    <a:pt x="127" y="3"/>
                  </a:cubicBezTo>
                  <a:cubicBezTo>
                    <a:pt x="112" y="3"/>
                    <a:pt x="109" y="3"/>
                    <a:pt x="94" y="3"/>
                  </a:cubicBezTo>
                  <a:cubicBezTo>
                    <a:pt x="91" y="3"/>
                    <a:pt x="89" y="4"/>
                    <a:pt x="87" y="7"/>
                  </a:cubicBezTo>
                  <a:cubicBezTo>
                    <a:pt x="86" y="8"/>
                    <a:pt x="85" y="9"/>
                    <a:pt x="85" y="9"/>
                  </a:cubicBezTo>
                  <a:cubicBezTo>
                    <a:pt x="85" y="9"/>
                    <a:pt x="85" y="8"/>
                    <a:pt x="82" y="8"/>
                  </a:cubicBezTo>
                  <a:cubicBezTo>
                    <a:pt x="73" y="8"/>
                    <a:pt x="70" y="14"/>
                    <a:pt x="67" y="21"/>
                  </a:cubicBezTo>
                  <a:cubicBezTo>
                    <a:pt x="65" y="20"/>
                    <a:pt x="54" y="14"/>
                    <a:pt x="48" y="14"/>
                  </a:cubicBezTo>
                  <a:cubicBezTo>
                    <a:pt x="42" y="14"/>
                    <a:pt x="46" y="21"/>
                    <a:pt x="37" y="21"/>
                  </a:cubicBezTo>
                  <a:cubicBezTo>
                    <a:pt x="37" y="22"/>
                    <a:pt x="36" y="23"/>
                    <a:pt x="35" y="23"/>
                  </a:cubicBezTo>
                  <a:cubicBezTo>
                    <a:pt x="34" y="23"/>
                    <a:pt x="32" y="23"/>
                    <a:pt x="28" y="23"/>
                  </a:cubicBezTo>
                  <a:cubicBezTo>
                    <a:pt x="20" y="23"/>
                    <a:pt x="2" y="26"/>
                    <a:pt x="0" y="33"/>
                  </a:cubicBezTo>
                  <a:cubicBezTo>
                    <a:pt x="2" y="33"/>
                    <a:pt x="5" y="33"/>
                    <a:pt x="6" y="33"/>
                  </a:cubicBezTo>
                  <a:cubicBezTo>
                    <a:pt x="7" y="33"/>
                    <a:pt x="9" y="32"/>
                    <a:pt x="10" y="31"/>
                  </a:cubicBezTo>
                  <a:cubicBezTo>
                    <a:pt x="19" y="31"/>
                    <a:pt x="19" y="31"/>
                    <a:pt x="19" y="31"/>
                  </a:cubicBezTo>
                  <a:cubicBezTo>
                    <a:pt x="16" y="32"/>
                    <a:pt x="14" y="33"/>
                    <a:pt x="11" y="36"/>
                  </a:cubicBezTo>
                  <a:cubicBezTo>
                    <a:pt x="12" y="36"/>
                    <a:pt x="15" y="38"/>
                    <a:pt x="16" y="38"/>
                  </a:cubicBezTo>
                  <a:cubicBezTo>
                    <a:pt x="22" y="38"/>
                    <a:pt x="22" y="33"/>
                    <a:pt x="28" y="33"/>
                  </a:cubicBezTo>
                  <a:cubicBezTo>
                    <a:pt x="30" y="33"/>
                    <a:pt x="31" y="33"/>
                    <a:pt x="33" y="34"/>
                  </a:cubicBezTo>
                  <a:cubicBezTo>
                    <a:pt x="26" y="36"/>
                    <a:pt x="19" y="35"/>
                    <a:pt x="16" y="43"/>
                  </a:cubicBezTo>
                  <a:cubicBezTo>
                    <a:pt x="16" y="43"/>
                    <a:pt x="17" y="43"/>
                    <a:pt x="19" y="43"/>
                  </a:cubicBezTo>
                  <a:cubicBezTo>
                    <a:pt x="22" y="43"/>
                    <a:pt x="25" y="43"/>
                    <a:pt x="29" y="43"/>
                  </a:cubicBezTo>
                  <a:cubicBezTo>
                    <a:pt x="25" y="43"/>
                    <a:pt x="23" y="44"/>
                    <a:pt x="21" y="46"/>
                  </a:cubicBezTo>
                  <a:cubicBezTo>
                    <a:pt x="23" y="48"/>
                    <a:pt x="31" y="52"/>
                    <a:pt x="37" y="52"/>
                  </a:cubicBezTo>
                  <a:cubicBezTo>
                    <a:pt x="39" y="52"/>
                    <a:pt x="41" y="50"/>
                    <a:pt x="43" y="49"/>
                  </a:cubicBezTo>
                  <a:cubicBezTo>
                    <a:pt x="47" y="49"/>
                    <a:pt x="47" y="49"/>
                    <a:pt x="47" y="49"/>
                  </a:cubicBezTo>
                  <a:cubicBezTo>
                    <a:pt x="45" y="53"/>
                    <a:pt x="53" y="55"/>
                    <a:pt x="58" y="55"/>
                  </a:cubicBezTo>
                  <a:cubicBezTo>
                    <a:pt x="61" y="55"/>
                    <a:pt x="62" y="52"/>
                    <a:pt x="64" y="52"/>
                  </a:cubicBezTo>
                  <a:cubicBezTo>
                    <a:pt x="67" y="52"/>
                    <a:pt x="68" y="54"/>
                    <a:pt x="74" y="54"/>
                  </a:cubicBezTo>
                  <a:cubicBezTo>
                    <a:pt x="83" y="54"/>
                    <a:pt x="90" y="52"/>
                    <a:pt x="95" y="48"/>
                  </a:cubicBezTo>
                  <a:cubicBezTo>
                    <a:pt x="99" y="48"/>
                    <a:pt x="99" y="48"/>
                    <a:pt x="99" y="48"/>
                  </a:cubicBezTo>
                  <a:cubicBezTo>
                    <a:pt x="96" y="52"/>
                    <a:pt x="91" y="53"/>
                    <a:pt x="86" y="55"/>
                  </a:cubicBezTo>
                  <a:cubicBezTo>
                    <a:pt x="72" y="55"/>
                    <a:pt x="72" y="55"/>
                    <a:pt x="72" y="55"/>
                  </a:cubicBezTo>
                  <a:cubicBezTo>
                    <a:pt x="71" y="56"/>
                    <a:pt x="70" y="57"/>
                    <a:pt x="70" y="58"/>
                  </a:cubicBezTo>
                  <a:cubicBezTo>
                    <a:pt x="70" y="60"/>
                    <a:pt x="79" y="66"/>
                    <a:pt x="80" y="67"/>
                  </a:cubicBezTo>
                  <a:cubicBezTo>
                    <a:pt x="80" y="67"/>
                    <a:pt x="79" y="67"/>
                    <a:pt x="79" y="67"/>
                  </a:cubicBezTo>
                  <a:cubicBezTo>
                    <a:pt x="72" y="67"/>
                    <a:pt x="69" y="60"/>
                    <a:pt x="63" y="58"/>
                  </a:cubicBezTo>
                  <a:cubicBezTo>
                    <a:pt x="60" y="57"/>
                    <a:pt x="58" y="57"/>
                    <a:pt x="55" y="57"/>
                  </a:cubicBezTo>
                  <a:cubicBezTo>
                    <a:pt x="52" y="57"/>
                    <a:pt x="49" y="57"/>
                    <a:pt x="47" y="57"/>
                  </a:cubicBezTo>
                  <a:cubicBezTo>
                    <a:pt x="46" y="57"/>
                    <a:pt x="46" y="57"/>
                    <a:pt x="45" y="57"/>
                  </a:cubicBezTo>
                  <a:cubicBezTo>
                    <a:pt x="44" y="57"/>
                    <a:pt x="44" y="57"/>
                    <a:pt x="43" y="57"/>
                  </a:cubicBezTo>
                  <a:cubicBezTo>
                    <a:pt x="44" y="59"/>
                    <a:pt x="44" y="60"/>
                    <a:pt x="47" y="60"/>
                  </a:cubicBezTo>
                  <a:cubicBezTo>
                    <a:pt x="47" y="60"/>
                    <a:pt x="46" y="60"/>
                    <a:pt x="45" y="60"/>
                  </a:cubicBezTo>
                  <a:cubicBezTo>
                    <a:pt x="43" y="60"/>
                    <a:pt x="40" y="61"/>
                    <a:pt x="40" y="63"/>
                  </a:cubicBezTo>
                  <a:cubicBezTo>
                    <a:pt x="40" y="68"/>
                    <a:pt x="60" y="68"/>
                    <a:pt x="60" y="77"/>
                  </a:cubicBezTo>
                  <a:cubicBezTo>
                    <a:pt x="60" y="85"/>
                    <a:pt x="51" y="82"/>
                    <a:pt x="44" y="85"/>
                  </a:cubicBezTo>
                  <a:cubicBezTo>
                    <a:pt x="40" y="86"/>
                    <a:pt x="38" y="89"/>
                    <a:pt x="35" y="94"/>
                  </a:cubicBezTo>
                  <a:cubicBezTo>
                    <a:pt x="35" y="97"/>
                    <a:pt x="35" y="97"/>
                    <a:pt x="35" y="97"/>
                  </a:cubicBezTo>
                  <a:cubicBezTo>
                    <a:pt x="40" y="97"/>
                    <a:pt x="40" y="97"/>
                    <a:pt x="40" y="97"/>
                  </a:cubicBezTo>
                  <a:cubicBezTo>
                    <a:pt x="41" y="96"/>
                    <a:pt x="41" y="96"/>
                    <a:pt x="43" y="95"/>
                  </a:cubicBezTo>
                  <a:cubicBezTo>
                    <a:pt x="47" y="95"/>
                    <a:pt x="47" y="95"/>
                    <a:pt x="47" y="95"/>
                  </a:cubicBezTo>
                  <a:cubicBezTo>
                    <a:pt x="47" y="102"/>
                    <a:pt x="56" y="106"/>
                    <a:pt x="60" y="110"/>
                  </a:cubicBezTo>
                  <a:cubicBezTo>
                    <a:pt x="55" y="110"/>
                    <a:pt x="55" y="110"/>
                    <a:pt x="55" y="110"/>
                  </a:cubicBezTo>
                  <a:cubicBezTo>
                    <a:pt x="49" y="106"/>
                    <a:pt x="46" y="102"/>
                    <a:pt x="37" y="102"/>
                  </a:cubicBezTo>
                  <a:cubicBezTo>
                    <a:pt x="36" y="102"/>
                    <a:pt x="35" y="101"/>
                    <a:pt x="34" y="101"/>
                  </a:cubicBezTo>
                  <a:cubicBezTo>
                    <a:pt x="32" y="101"/>
                    <a:pt x="30" y="102"/>
                    <a:pt x="30" y="104"/>
                  </a:cubicBezTo>
                  <a:cubicBezTo>
                    <a:pt x="30" y="110"/>
                    <a:pt x="36" y="110"/>
                    <a:pt x="39" y="113"/>
                  </a:cubicBezTo>
                  <a:cubicBezTo>
                    <a:pt x="33" y="117"/>
                    <a:pt x="18" y="113"/>
                    <a:pt x="18" y="124"/>
                  </a:cubicBezTo>
                  <a:cubicBezTo>
                    <a:pt x="18" y="125"/>
                    <a:pt x="19" y="127"/>
                    <a:pt x="21" y="127"/>
                  </a:cubicBezTo>
                  <a:cubicBezTo>
                    <a:pt x="23" y="127"/>
                    <a:pt x="24" y="125"/>
                    <a:pt x="25" y="124"/>
                  </a:cubicBezTo>
                  <a:cubicBezTo>
                    <a:pt x="35" y="127"/>
                    <a:pt x="42" y="129"/>
                    <a:pt x="52" y="129"/>
                  </a:cubicBezTo>
                  <a:cubicBezTo>
                    <a:pt x="56" y="129"/>
                    <a:pt x="58" y="127"/>
                    <a:pt x="60" y="127"/>
                  </a:cubicBezTo>
                  <a:cubicBezTo>
                    <a:pt x="67" y="127"/>
                    <a:pt x="73" y="127"/>
                    <a:pt x="82" y="127"/>
                  </a:cubicBezTo>
                  <a:cubicBezTo>
                    <a:pt x="87" y="127"/>
                    <a:pt x="84" y="131"/>
                    <a:pt x="91" y="131"/>
                  </a:cubicBezTo>
                  <a:cubicBezTo>
                    <a:pt x="98" y="131"/>
                    <a:pt x="114" y="126"/>
                    <a:pt x="114" y="121"/>
                  </a:cubicBezTo>
                  <a:cubicBezTo>
                    <a:pt x="114" y="119"/>
                    <a:pt x="111" y="119"/>
                    <a:pt x="110" y="119"/>
                  </a:cubicBezTo>
                  <a:cubicBezTo>
                    <a:pt x="110" y="119"/>
                    <a:pt x="110" y="119"/>
                    <a:pt x="109" y="119"/>
                  </a:cubicBezTo>
                  <a:cubicBezTo>
                    <a:pt x="107" y="119"/>
                    <a:pt x="107" y="119"/>
                    <a:pt x="102" y="119"/>
                  </a:cubicBezTo>
                  <a:cubicBezTo>
                    <a:pt x="102" y="109"/>
                    <a:pt x="114" y="114"/>
                    <a:pt x="114" y="105"/>
                  </a:cubicBezTo>
                  <a:cubicBezTo>
                    <a:pt x="114" y="104"/>
                    <a:pt x="113" y="103"/>
                    <a:pt x="112" y="101"/>
                  </a:cubicBezTo>
                  <a:cubicBezTo>
                    <a:pt x="115" y="101"/>
                    <a:pt x="114" y="101"/>
                    <a:pt x="127" y="101"/>
                  </a:cubicBezTo>
                  <a:cubicBezTo>
                    <a:pt x="131" y="98"/>
                    <a:pt x="133" y="91"/>
                    <a:pt x="139" y="88"/>
                  </a:cubicBezTo>
                  <a:cubicBezTo>
                    <a:pt x="138" y="84"/>
                    <a:pt x="134" y="83"/>
                    <a:pt x="131" y="81"/>
                  </a:cubicBezTo>
                  <a:cubicBezTo>
                    <a:pt x="133" y="81"/>
                    <a:pt x="134" y="81"/>
                    <a:pt x="135" y="81"/>
                  </a:cubicBezTo>
                  <a:cubicBezTo>
                    <a:pt x="138" y="81"/>
                    <a:pt x="140" y="80"/>
                    <a:pt x="139" y="76"/>
                  </a:cubicBezTo>
                  <a:cubicBezTo>
                    <a:pt x="131" y="76"/>
                    <a:pt x="131" y="76"/>
                    <a:pt x="131" y="76"/>
                  </a:cubicBezTo>
                  <a:cubicBezTo>
                    <a:pt x="136" y="72"/>
                    <a:pt x="143" y="72"/>
                    <a:pt x="149" y="70"/>
                  </a:cubicBezTo>
                  <a:cubicBezTo>
                    <a:pt x="150" y="69"/>
                    <a:pt x="151" y="69"/>
                    <a:pt x="152" y="69"/>
                  </a:cubicBezTo>
                  <a:cubicBezTo>
                    <a:pt x="153" y="69"/>
                    <a:pt x="155" y="70"/>
                    <a:pt x="156" y="70"/>
                  </a:cubicBezTo>
                  <a:cubicBezTo>
                    <a:pt x="157" y="70"/>
                    <a:pt x="158" y="70"/>
                    <a:pt x="160" y="70"/>
                  </a:cubicBezTo>
                  <a:cubicBezTo>
                    <a:pt x="161" y="70"/>
                    <a:pt x="163" y="70"/>
                    <a:pt x="164" y="69"/>
                  </a:cubicBezTo>
                  <a:cubicBezTo>
                    <a:pt x="173" y="63"/>
                    <a:pt x="179" y="51"/>
                    <a:pt x="191" y="48"/>
                  </a:cubicBezTo>
                  <a:cubicBezTo>
                    <a:pt x="201" y="44"/>
                    <a:pt x="217" y="40"/>
                    <a:pt x="223" y="34"/>
                  </a:cubicBezTo>
                  <a:cubicBezTo>
                    <a:pt x="223" y="34"/>
                    <a:pt x="222" y="34"/>
                    <a:pt x="222" y="34"/>
                  </a:cubicBezTo>
                  <a:cubicBezTo>
                    <a:pt x="220" y="34"/>
                    <a:pt x="217" y="34"/>
                    <a:pt x="215" y="34"/>
                  </a:cubicBezTo>
                  <a:cubicBezTo>
                    <a:pt x="213" y="34"/>
                    <a:pt x="211" y="34"/>
                    <a:pt x="208" y="34"/>
                  </a:cubicBezTo>
                  <a:cubicBezTo>
                    <a:pt x="205" y="34"/>
                    <a:pt x="203" y="34"/>
                    <a:pt x="202" y="33"/>
                  </a:cubicBezTo>
                  <a:cubicBezTo>
                    <a:pt x="217" y="25"/>
                    <a:pt x="231" y="30"/>
                    <a:pt x="242" y="22"/>
                  </a:cubicBezTo>
                  <a:cubicBezTo>
                    <a:pt x="244" y="21"/>
                    <a:pt x="249" y="21"/>
                    <a:pt x="249" y="18"/>
                  </a:cubicBezTo>
                  <a:cubicBezTo>
                    <a:pt x="249" y="13"/>
                    <a:pt x="234" y="14"/>
                    <a:pt x="231" y="11"/>
                  </a:cubicBezTo>
                  <a:cubicBezTo>
                    <a:pt x="229" y="9"/>
                    <a:pt x="229" y="7"/>
                    <a:pt x="226" y="6"/>
                  </a:cubicBezTo>
                  <a:cubicBezTo>
                    <a:pt x="224" y="5"/>
                    <a:pt x="223" y="5"/>
                    <a:pt x="221" y="3"/>
                  </a:cubicBezTo>
                  <a:cubicBezTo>
                    <a:pt x="199" y="10"/>
                    <a:pt x="199" y="10"/>
                    <a:pt x="199" y="10"/>
                  </a:cubicBezTo>
                  <a:cubicBezTo>
                    <a:pt x="201" y="9"/>
                    <a:pt x="202" y="9"/>
                    <a:pt x="203" y="7"/>
                  </a:cubicBezTo>
                  <a:cubicBezTo>
                    <a:pt x="199" y="2"/>
                    <a:pt x="183" y="2"/>
                    <a:pt x="173" y="2"/>
                  </a:cubicBezTo>
                  <a:cubicBezTo>
                    <a:pt x="170" y="2"/>
                    <a:pt x="168" y="2"/>
                    <a:pt x="166" y="2"/>
                  </a:cubicBezTo>
                  <a:cubicBezTo>
                    <a:pt x="163" y="2"/>
                    <a:pt x="162" y="2"/>
                    <a:pt x="158" y="2"/>
                  </a:cubicBezTo>
                  <a:cubicBezTo>
                    <a:pt x="156" y="2"/>
                    <a:pt x="154" y="0"/>
                    <a:pt x="15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38" name="Freeform 147"/>
            <p:cNvSpPr/>
            <p:nvPr/>
          </p:nvSpPr>
          <p:spPr bwMode="auto">
            <a:xfrm>
              <a:off x="3541713" y="1116012"/>
              <a:ext cx="1831975" cy="1389063"/>
            </a:xfrm>
            <a:custGeom>
              <a:avLst/>
              <a:gdLst>
                <a:gd name="T0" fmla="*/ 264 w 488"/>
                <a:gd name="T1" fmla="*/ 8 h 370"/>
                <a:gd name="T2" fmla="*/ 253 w 488"/>
                <a:gd name="T3" fmla="*/ 11 h 370"/>
                <a:gd name="T4" fmla="*/ 229 w 488"/>
                <a:gd name="T5" fmla="*/ 9 h 370"/>
                <a:gd name="T6" fmla="*/ 199 w 488"/>
                <a:gd name="T7" fmla="*/ 23 h 370"/>
                <a:gd name="T8" fmla="*/ 177 w 488"/>
                <a:gd name="T9" fmla="*/ 24 h 370"/>
                <a:gd name="T10" fmla="*/ 168 w 488"/>
                <a:gd name="T11" fmla="*/ 34 h 370"/>
                <a:gd name="T12" fmla="*/ 153 w 488"/>
                <a:gd name="T13" fmla="*/ 35 h 370"/>
                <a:gd name="T14" fmla="*/ 93 w 488"/>
                <a:gd name="T15" fmla="*/ 38 h 370"/>
                <a:gd name="T16" fmla="*/ 46 w 488"/>
                <a:gd name="T17" fmla="*/ 65 h 370"/>
                <a:gd name="T18" fmla="*/ 54 w 488"/>
                <a:gd name="T19" fmla="*/ 90 h 370"/>
                <a:gd name="T20" fmla="*/ 37 w 488"/>
                <a:gd name="T21" fmla="*/ 91 h 370"/>
                <a:gd name="T22" fmla="*/ 0 w 488"/>
                <a:gd name="T23" fmla="*/ 106 h 370"/>
                <a:gd name="T24" fmla="*/ 42 w 488"/>
                <a:gd name="T25" fmla="*/ 116 h 370"/>
                <a:gd name="T26" fmla="*/ 33 w 488"/>
                <a:gd name="T27" fmla="*/ 122 h 370"/>
                <a:gd name="T28" fmla="*/ 12 w 488"/>
                <a:gd name="T29" fmla="*/ 130 h 370"/>
                <a:gd name="T30" fmla="*/ 34 w 488"/>
                <a:gd name="T31" fmla="*/ 135 h 370"/>
                <a:gd name="T32" fmla="*/ 49 w 488"/>
                <a:gd name="T33" fmla="*/ 147 h 370"/>
                <a:gd name="T34" fmla="*/ 53 w 488"/>
                <a:gd name="T35" fmla="*/ 142 h 370"/>
                <a:gd name="T36" fmla="*/ 79 w 488"/>
                <a:gd name="T37" fmla="*/ 141 h 370"/>
                <a:gd name="T38" fmla="*/ 146 w 488"/>
                <a:gd name="T39" fmla="*/ 199 h 370"/>
                <a:gd name="T40" fmla="*/ 155 w 488"/>
                <a:gd name="T41" fmla="*/ 211 h 370"/>
                <a:gd name="T42" fmla="*/ 155 w 488"/>
                <a:gd name="T43" fmla="*/ 227 h 370"/>
                <a:gd name="T44" fmla="*/ 181 w 488"/>
                <a:gd name="T45" fmla="*/ 240 h 370"/>
                <a:gd name="T46" fmla="*/ 165 w 488"/>
                <a:gd name="T47" fmla="*/ 259 h 370"/>
                <a:gd name="T48" fmla="*/ 153 w 488"/>
                <a:gd name="T49" fmla="*/ 282 h 370"/>
                <a:gd name="T50" fmla="*/ 156 w 488"/>
                <a:gd name="T51" fmla="*/ 289 h 370"/>
                <a:gd name="T52" fmla="*/ 170 w 488"/>
                <a:gd name="T53" fmla="*/ 316 h 370"/>
                <a:gd name="T54" fmla="*/ 179 w 488"/>
                <a:gd name="T55" fmla="*/ 316 h 370"/>
                <a:gd name="T56" fmla="*/ 193 w 488"/>
                <a:gd name="T57" fmla="*/ 353 h 370"/>
                <a:gd name="T58" fmla="*/ 228 w 488"/>
                <a:gd name="T59" fmla="*/ 370 h 370"/>
                <a:gd name="T60" fmla="*/ 248 w 488"/>
                <a:gd name="T61" fmla="*/ 353 h 370"/>
                <a:gd name="T62" fmla="*/ 258 w 488"/>
                <a:gd name="T63" fmla="*/ 316 h 370"/>
                <a:gd name="T64" fmla="*/ 281 w 488"/>
                <a:gd name="T65" fmla="*/ 296 h 370"/>
                <a:gd name="T66" fmla="*/ 290 w 488"/>
                <a:gd name="T67" fmla="*/ 295 h 370"/>
                <a:gd name="T68" fmla="*/ 329 w 488"/>
                <a:gd name="T69" fmla="*/ 267 h 370"/>
                <a:gd name="T70" fmla="*/ 377 w 488"/>
                <a:gd name="T71" fmla="*/ 255 h 370"/>
                <a:gd name="T72" fmla="*/ 379 w 488"/>
                <a:gd name="T73" fmla="*/ 227 h 370"/>
                <a:gd name="T74" fmla="*/ 383 w 488"/>
                <a:gd name="T75" fmla="*/ 216 h 370"/>
                <a:gd name="T76" fmla="*/ 416 w 488"/>
                <a:gd name="T77" fmla="*/ 227 h 370"/>
                <a:gd name="T78" fmla="*/ 390 w 488"/>
                <a:gd name="T79" fmla="*/ 191 h 370"/>
                <a:gd name="T80" fmla="*/ 411 w 488"/>
                <a:gd name="T81" fmla="*/ 196 h 370"/>
                <a:gd name="T82" fmla="*/ 409 w 488"/>
                <a:gd name="T83" fmla="*/ 190 h 370"/>
                <a:gd name="T84" fmla="*/ 434 w 488"/>
                <a:gd name="T85" fmla="*/ 167 h 370"/>
                <a:gd name="T86" fmla="*/ 432 w 488"/>
                <a:gd name="T87" fmla="*/ 151 h 370"/>
                <a:gd name="T88" fmla="*/ 424 w 488"/>
                <a:gd name="T89" fmla="*/ 130 h 370"/>
                <a:gd name="T90" fmla="*/ 432 w 488"/>
                <a:gd name="T91" fmla="*/ 116 h 370"/>
                <a:gd name="T92" fmla="*/ 420 w 488"/>
                <a:gd name="T93" fmla="*/ 109 h 370"/>
                <a:gd name="T94" fmla="*/ 433 w 488"/>
                <a:gd name="T95" fmla="*/ 85 h 370"/>
                <a:gd name="T96" fmla="*/ 446 w 488"/>
                <a:gd name="T97" fmla="*/ 70 h 370"/>
                <a:gd name="T98" fmla="*/ 453 w 488"/>
                <a:gd name="T99" fmla="*/ 60 h 370"/>
                <a:gd name="T100" fmla="*/ 471 w 488"/>
                <a:gd name="T101" fmla="*/ 33 h 370"/>
                <a:gd name="T102" fmla="*/ 441 w 488"/>
                <a:gd name="T103" fmla="*/ 42 h 370"/>
                <a:gd name="T104" fmla="*/ 416 w 488"/>
                <a:gd name="T105" fmla="*/ 41 h 370"/>
                <a:gd name="T106" fmla="*/ 401 w 488"/>
                <a:gd name="T107" fmla="*/ 32 h 370"/>
                <a:gd name="T108" fmla="*/ 373 w 488"/>
                <a:gd name="T109" fmla="*/ 34 h 370"/>
                <a:gd name="T110" fmla="*/ 321 w 488"/>
                <a:gd name="T111" fmla="*/ 34 h 370"/>
                <a:gd name="T112" fmla="*/ 387 w 488"/>
                <a:gd name="T113" fmla="*/ 16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88" h="370">
                  <a:moveTo>
                    <a:pt x="345" y="0"/>
                  </a:moveTo>
                  <a:cubicBezTo>
                    <a:pt x="330" y="0"/>
                    <a:pt x="319" y="0"/>
                    <a:pt x="303" y="0"/>
                  </a:cubicBezTo>
                  <a:cubicBezTo>
                    <a:pt x="289" y="0"/>
                    <a:pt x="278" y="8"/>
                    <a:pt x="264" y="8"/>
                  </a:cubicBezTo>
                  <a:cubicBezTo>
                    <a:pt x="261" y="8"/>
                    <a:pt x="259" y="8"/>
                    <a:pt x="257" y="8"/>
                  </a:cubicBezTo>
                  <a:cubicBezTo>
                    <a:pt x="255" y="8"/>
                    <a:pt x="254" y="8"/>
                    <a:pt x="253" y="8"/>
                  </a:cubicBezTo>
                  <a:cubicBezTo>
                    <a:pt x="253" y="11"/>
                    <a:pt x="253" y="11"/>
                    <a:pt x="253" y="11"/>
                  </a:cubicBezTo>
                  <a:cubicBezTo>
                    <a:pt x="247" y="11"/>
                    <a:pt x="247" y="11"/>
                    <a:pt x="247" y="11"/>
                  </a:cubicBezTo>
                  <a:cubicBezTo>
                    <a:pt x="242" y="9"/>
                    <a:pt x="238" y="9"/>
                    <a:pt x="233" y="9"/>
                  </a:cubicBezTo>
                  <a:cubicBezTo>
                    <a:pt x="232" y="9"/>
                    <a:pt x="231" y="9"/>
                    <a:pt x="229" y="9"/>
                  </a:cubicBezTo>
                  <a:cubicBezTo>
                    <a:pt x="220" y="9"/>
                    <a:pt x="213" y="11"/>
                    <a:pt x="205" y="15"/>
                  </a:cubicBezTo>
                  <a:cubicBezTo>
                    <a:pt x="207" y="17"/>
                    <a:pt x="209" y="17"/>
                    <a:pt x="211" y="19"/>
                  </a:cubicBezTo>
                  <a:cubicBezTo>
                    <a:pt x="208" y="20"/>
                    <a:pt x="199" y="18"/>
                    <a:pt x="199" y="23"/>
                  </a:cubicBezTo>
                  <a:cubicBezTo>
                    <a:pt x="199" y="28"/>
                    <a:pt x="211" y="32"/>
                    <a:pt x="216" y="34"/>
                  </a:cubicBezTo>
                  <a:cubicBezTo>
                    <a:pt x="203" y="34"/>
                    <a:pt x="203" y="34"/>
                    <a:pt x="203" y="34"/>
                  </a:cubicBezTo>
                  <a:cubicBezTo>
                    <a:pt x="196" y="31"/>
                    <a:pt x="189" y="24"/>
                    <a:pt x="177" y="24"/>
                  </a:cubicBezTo>
                  <a:cubicBezTo>
                    <a:pt x="174" y="24"/>
                    <a:pt x="170" y="24"/>
                    <a:pt x="170" y="28"/>
                  </a:cubicBezTo>
                  <a:cubicBezTo>
                    <a:pt x="170" y="30"/>
                    <a:pt x="172" y="32"/>
                    <a:pt x="172" y="34"/>
                  </a:cubicBezTo>
                  <a:cubicBezTo>
                    <a:pt x="172" y="34"/>
                    <a:pt x="170" y="34"/>
                    <a:pt x="168" y="34"/>
                  </a:cubicBezTo>
                  <a:cubicBezTo>
                    <a:pt x="163" y="32"/>
                    <a:pt x="158" y="32"/>
                    <a:pt x="155" y="27"/>
                  </a:cubicBezTo>
                  <a:cubicBezTo>
                    <a:pt x="152" y="30"/>
                    <a:pt x="152" y="30"/>
                    <a:pt x="152" y="30"/>
                  </a:cubicBezTo>
                  <a:cubicBezTo>
                    <a:pt x="152" y="32"/>
                    <a:pt x="153" y="33"/>
                    <a:pt x="153" y="35"/>
                  </a:cubicBezTo>
                  <a:cubicBezTo>
                    <a:pt x="148" y="35"/>
                    <a:pt x="146" y="27"/>
                    <a:pt x="141" y="27"/>
                  </a:cubicBezTo>
                  <a:cubicBezTo>
                    <a:pt x="133" y="27"/>
                    <a:pt x="128" y="31"/>
                    <a:pt x="120" y="33"/>
                  </a:cubicBezTo>
                  <a:cubicBezTo>
                    <a:pt x="109" y="33"/>
                    <a:pt x="105" y="36"/>
                    <a:pt x="93" y="38"/>
                  </a:cubicBezTo>
                  <a:cubicBezTo>
                    <a:pt x="84" y="39"/>
                    <a:pt x="92" y="52"/>
                    <a:pt x="82" y="52"/>
                  </a:cubicBezTo>
                  <a:cubicBezTo>
                    <a:pt x="79" y="52"/>
                    <a:pt x="77" y="51"/>
                    <a:pt x="75" y="50"/>
                  </a:cubicBezTo>
                  <a:cubicBezTo>
                    <a:pt x="69" y="55"/>
                    <a:pt x="56" y="62"/>
                    <a:pt x="46" y="65"/>
                  </a:cubicBezTo>
                  <a:cubicBezTo>
                    <a:pt x="45" y="66"/>
                    <a:pt x="41" y="67"/>
                    <a:pt x="41" y="70"/>
                  </a:cubicBezTo>
                  <a:cubicBezTo>
                    <a:pt x="41" y="75"/>
                    <a:pt x="57" y="75"/>
                    <a:pt x="62" y="75"/>
                  </a:cubicBezTo>
                  <a:cubicBezTo>
                    <a:pt x="62" y="82"/>
                    <a:pt x="59" y="87"/>
                    <a:pt x="54" y="90"/>
                  </a:cubicBezTo>
                  <a:cubicBezTo>
                    <a:pt x="52" y="92"/>
                    <a:pt x="50" y="92"/>
                    <a:pt x="47" y="92"/>
                  </a:cubicBezTo>
                  <a:cubicBezTo>
                    <a:pt x="45" y="92"/>
                    <a:pt x="44" y="92"/>
                    <a:pt x="42" y="92"/>
                  </a:cubicBezTo>
                  <a:cubicBezTo>
                    <a:pt x="40" y="91"/>
                    <a:pt x="38" y="91"/>
                    <a:pt x="37" y="91"/>
                  </a:cubicBezTo>
                  <a:cubicBezTo>
                    <a:pt x="34" y="91"/>
                    <a:pt x="32" y="92"/>
                    <a:pt x="30" y="92"/>
                  </a:cubicBezTo>
                  <a:cubicBezTo>
                    <a:pt x="25" y="94"/>
                    <a:pt x="22" y="97"/>
                    <a:pt x="17" y="99"/>
                  </a:cubicBezTo>
                  <a:cubicBezTo>
                    <a:pt x="10" y="101"/>
                    <a:pt x="0" y="98"/>
                    <a:pt x="0" y="106"/>
                  </a:cubicBezTo>
                  <a:cubicBezTo>
                    <a:pt x="0" y="111"/>
                    <a:pt x="28" y="119"/>
                    <a:pt x="29" y="119"/>
                  </a:cubicBezTo>
                  <a:cubicBezTo>
                    <a:pt x="33" y="119"/>
                    <a:pt x="34" y="119"/>
                    <a:pt x="39" y="119"/>
                  </a:cubicBezTo>
                  <a:cubicBezTo>
                    <a:pt x="40" y="119"/>
                    <a:pt x="41" y="117"/>
                    <a:pt x="42" y="116"/>
                  </a:cubicBezTo>
                  <a:cubicBezTo>
                    <a:pt x="53" y="116"/>
                    <a:pt x="53" y="116"/>
                    <a:pt x="53" y="116"/>
                  </a:cubicBezTo>
                  <a:cubicBezTo>
                    <a:pt x="52" y="119"/>
                    <a:pt x="52" y="120"/>
                    <a:pt x="49" y="122"/>
                  </a:cubicBezTo>
                  <a:cubicBezTo>
                    <a:pt x="33" y="122"/>
                    <a:pt x="33" y="122"/>
                    <a:pt x="33" y="122"/>
                  </a:cubicBezTo>
                  <a:cubicBezTo>
                    <a:pt x="32" y="124"/>
                    <a:pt x="31" y="124"/>
                    <a:pt x="28" y="124"/>
                  </a:cubicBezTo>
                  <a:cubicBezTo>
                    <a:pt x="26" y="124"/>
                    <a:pt x="24" y="124"/>
                    <a:pt x="21" y="124"/>
                  </a:cubicBezTo>
                  <a:cubicBezTo>
                    <a:pt x="19" y="124"/>
                    <a:pt x="13" y="126"/>
                    <a:pt x="12" y="130"/>
                  </a:cubicBezTo>
                  <a:cubicBezTo>
                    <a:pt x="14" y="131"/>
                    <a:pt x="15" y="131"/>
                    <a:pt x="16" y="131"/>
                  </a:cubicBezTo>
                  <a:cubicBezTo>
                    <a:pt x="17" y="131"/>
                    <a:pt x="18" y="130"/>
                    <a:pt x="22" y="130"/>
                  </a:cubicBezTo>
                  <a:cubicBezTo>
                    <a:pt x="26" y="130"/>
                    <a:pt x="29" y="133"/>
                    <a:pt x="34" y="135"/>
                  </a:cubicBezTo>
                  <a:cubicBezTo>
                    <a:pt x="33" y="137"/>
                    <a:pt x="31" y="138"/>
                    <a:pt x="28" y="139"/>
                  </a:cubicBezTo>
                  <a:cubicBezTo>
                    <a:pt x="31" y="144"/>
                    <a:pt x="40" y="146"/>
                    <a:pt x="46" y="146"/>
                  </a:cubicBezTo>
                  <a:cubicBezTo>
                    <a:pt x="48" y="146"/>
                    <a:pt x="48" y="147"/>
                    <a:pt x="49" y="147"/>
                  </a:cubicBezTo>
                  <a:cubicBezTo>
                    <a:pt x="49" y="147"/>
                    <a:pt x="49" y="146"/>
                    <a:pt x="50" y="145"/>
                  </a:cubicBezTo>
                  <a:cubicBezTo>
                    <a:pt x="49" y="145"/>
                    <a:pt x="48" y="144"/>
                    <a:pt x="47" y="143"/>
                  </a:cubicBezTo>
                  <a:cubicBezTo>
                    <a:pt x="49" y="143"/>
                    <a:pt x="50" y="142"/>
                    <a:pt x="53" y="142"/>
                  </a:cubicBezTo>
                  <a:cubicBezTo>
                    <a:pt x="56" y="142"/>
                    <a:pt x="59" y="144"/>
                    <a:pt x="62" y="144"/>
                  </a:cubicBezTo>
                  <a:cubicBezTo>
                    <a:pt x="65" y="144"/>
                    <a:pt x="67" y="141"/>
                    <a:pt x="71" y="141"/>
                  </a:cubicBezTo>
                  <a:cubicBezTo>
                    <a:pt x="73" y="141"/>
                    <a:pt x="74" y="141"/>
                    <a:pt x="79" y="141"/>
                  </a:cubicBezTo>
                  <a:cubicBezTo>
                    <a:pt x="111" y="141"/>
                    <a:pt x="131" y="165"/>
                    <a:pt x="139" y="190"/>
                  </a:cubicBezTo>
                  <a:cubicBezTo>
                    <a:pt x="139" y="194"/>
                    <a:pt x="139" y="194"/>
                    <a:pt x="139" y="194"/>
                  </a:cubicBezTo>
                  <a:cubicBezTo>
                    <a:pt x="141" y="194"/>
                    <a:pt x="146" y="195"/>
                    <a:pt x="146" y="199"/>
                  </a:cubicBezTo>
                  <a:cubicBezTo>
                    <a:pt x="146" y="205"/>
                    <a:pt x="140" y="205"/>
                    <a:pt x="140" y="211"/>
                  </a:cubicBezTo>
                  <a:cubicBezTo>
                    <a:pt x="140" y="215"/>
                    <a:pt x="142" y="216"/>
                    <a:pt x="147" y="216"/>
                  </a:cubicBezTo>
                  <a:cubicBezTo>
                    <a:pt x="151" y="216"/>
                    <a:pt x="152" y="211"/>
                    <a:pt x="155" y="211"/>
                  </a:cubicBezTo>
                  <a:cubicBezTo>
                    <a:pt x="164" y="211"/>
                    <a:pt x="166" y="224"/>
                    <a:pt x="175" y="227"/>
                  </a:cubicBezTo>
                  <a:cubicBezTo>
                    <a:pt x="175" y="229"/>
                    <a:pt x="175" y="232"/>
                    <a:pt x="172" y="232"/>
                  </a:cubicBezTo>
                  <a:cubicBezTo>
                    <a:pt x="166" y="232"/>
                    <a:pt x="161" y="227"/>
                    <a:pt x="155" y="227"/>
                  </a:cubicBezTo>
                  <a:cubicBezTo>
                    <a:pt x="154" y="227"/>
                    <a:pt x="153" y="227"/>
                    <a:pt x="152" y="227"/>
                  </a:cubicBezTo>
                  <a:cubicBezTo>
                    <a:pt x="152" y="227"/>
                    <a:pt x="151" y="227"/>
                    <a:pt x="150" y="227"/>
                  </a:cubicBezTo>
                  <a:cubicBezTo>
                    <a:pt x="151" y="235"/>
                    <a:pt x="172" y="237"/>
                    <a:pt x="181" y="240"/>
                  </a:cubicBezTo>
                  <a:cubicBezTo>
                    <a:pt x="178" y="248"/>
                    <a:pt x="174" y="250"/>
                    <a:pt x="172" y="259"/>
                  </a:cubicBezTo>
                  <a:cubicBezTo>
                    <a:pt x="171" y="258"/>
                    <a:pt x="170" y="258"/>
                    <a:pt x="169" y="258"/>
                  </a:cubicBezTo>
                  <a:cubicBezTo>
                    <a:pt x="168" y="258"/>
                    <a:pt x="167" y="258"/>
                    <a:pt x="165" y="259"/>
                  </a:cubicBezTo>
                  <a:cubicBezTo>
                    <a:pt x="165" y="260"/>
                    <a:pt x="165" y="260"/>
                    <a:pt x="165" y="260"/>
                  </a:cubicBezTo>
                  <a:cubicBezTo>
                    <a:pt x="159" y="265"/>
                    <a:pt x="157" y="270"/>
                    <a:pt x="153" y="276"/>
                  </a:cubicBezTo>
                  <a:cubicBezTo>
                    <a:pt x="153" y="282"/>
                    <a:pt x="153" y="282"/>
                    <a:pt x="153" y="282"/>
                  </a:cubicBezTo>
                  <a:cubicBezTo>
                    <a:pt x="154" y="282"/>
                    <a:pt x="155" y="281"/>
                    <a:pt x="156" y="281"/>
                  </a:cubicBezTo>
                  <a:cubicBezTo>
                    <a:pt x="157" y="281"/>
                    <a:pt x="158" y="282"/>
                    <a:pt x="159" y="282"/>
                  </a:cubicBezTo>
                  <a:cubicBezTo>
                    <a:pt x="158" y="285"/>
                    <a:pt x="156" y="287"/>
                    <a:pt x="156" y="289"/>
                  </a:cubicBezTo>
                  <a:cubicBezTo>
                    <a:pt x="156" y="297"/>
                    <a:pt x="164" y="300"/>
                    <a:pt x="165" y="306"/>
                  </a:cubicBezTo>
                  <a:cubicBezTo>
                    <a:pt x="166" y="308"/>
                    <a:pt x="167" y="314"/>
                    <a:pt x="168" y="315"/>
                  </a:cubicBezTo>
                  <a:cubicBezTo>
                    <a:pt x="169" y="315"/>
                    <a:pt x="170" y="316"/>
                    <a:pt x="170" y="316"/>
                  </a:cubicBezTo>
                  <a:cubicBezTo>
                    <a:pt x="171" y="316"/>
                    <a:pt x="172" y="315"/>
                    <a:pt x="173" y="315"/>
                  </a:cubicBezTo>
                  <a:cubicBezTo>
                    <a:pt x="174" y="314"/>
                    <a:pt x="175" y="314"/>
                    <a:pt x="176" y="314"/>
                  </a:cubicBezTo>
                  <a:cubicBezTo>
                    <a:pt x="176" y="314"/>
                    <a:pt x="177" y="314"/>
                    <a:pt x="179" y="316"/>
                  </a:cubicBezTo>
                  <a:cubicBezTo>
                    <a:pt x="177" y="318"/>
                    <a:pt x="174" y="318"/>
                    <a:pt x="174" y="321"/>
                  </a:cubicBezTo>
                  <a:cubicBezTo>
                    <a:pt x="174" y="329"/>
                    <a:pt x="185" y="342"/>
                    <a:pt x="191" y="347"/>
                  </a:cubicBezTo>
                  <a:cubicBezTo>
                    <a:pt x="192" y="347"/>
                    <a:pt x="191" y="351"/>
                    <a:pt x="193" y="353"/>
                  </a:cubicBezTo>
                  <a:cubicBezTo>
                    <a:pt x="197" y="356"/>
                    <a:pt x="200" y="354"/>
                    <a:pt x="202" y="360"/>
                  </a:cubicBezTo>
                  <a:cubicBezTo>
                    <a:pt x="206" y="360"/>
                    <a:pt x="210" y="357"/>
                    <a:pt x="214" y="357"/>
                  </a:cubicBezTo>
                  <a:cubicBezTo>
                    <a:pt x="221" y="357"/>
                    <a:pt x="221" y="370"/>
                    <a:pt x="228" y="370"/>
                  </a:cubicBezTo>
                  <a:cubicBezTo>
                    <a:pt x="230" y="370"/>
                    <a:pt x="230" y="368"/>
                    <a:pt x="234" y="368"/>
                  </a:cubicBezTo>
                  <a:cubicBezTo>
                    <a:pt x="234" y="369"/>
                    <a:pt x="235" y="370"/>
                    <a:pt x="237" y="370"/>
                  </a:cubicBezTo>
                  <a:cubicBezTo>
                    <a:pt x="245" y="370"/>
                    <a:pt x="241" y="356"/>
                    <a:pt x="248" y="353"/>
                  </a:cubicBezTo>
                  <a:cubicBezTo>
                    <a:pt x="247" y="349"/>
                    <a:pt x="248" y="342"/>
                    <a:pt x="248" y="337"/>
                  </a:cubicBezTo>
                  <a:cubicBezTo>
                    <a:pt x="248" y="329"/>
                    <a:pt x="261" y="332"/>
                    <a:pt x="261" y="322"/>
                  </a:cubicBezTo>
                  <a:cubicBezTo>
                    <a:pt x="261" y="319"/>
                    <a:pt x="258" y="318"/>
                    <a:pt x="258" y="316"/>
                  </a:cubicBezTo>
                  <a:cubicBezTo>
                    <a:pt x="258" y="314"/>
                    <a:pt x="259" y="313"/>
                    <a:pt x="260" y="312"/>
                  </a:cubicBezTo>
                  <a:cubicBezTo>
                    <a:pt x="260" y="311"/>
                    <a:pt x="259" y="310"/>
                    <a:pt x="259" y="309"/>
                  </a:cubicBezTo>
                  <a:cubicBezTo>
                    <a:pt x="259" y="300"/>
                    <a:pt x="275" y="302"/>
                    <a:pt x="281" y="296"/>
                  </a:cubicBezTo>
                  <a:cubicBezTo>
                    <a:pt x="283" y="294"/>
                    <a:pt x="282" y="291"/>
                    <a:pt x="286" y="289"/>
                  </a:cubicBezTo>
                  <a:cubicBezTo>
                    <a:pt x="286" y="295"/>
                    <a:pt x="286" y="295"/>
                    <a:pt x="286" y="295"/>
                  </a:cubicBezTo>
                  <a:cubicBezTo>
                    <a:pt x="290" y="295"/>
                    <a:pt x="290" y="295"/>
                    <a:pt x="290" y="295"/>
                  </a:cubicBezTo>
                  <a:cubicBezTo>
                    <a:pt x="296" y="291"/>
                    <a:pt x="306" y="292"/>
                    <a:pt x="312" y="287"/>
                  </a:cubicBezTo>
                  <a:cubicBezTo>
                    <a:pt x="316" y="282"/>
                    <a:pt x="316" y="277"/>
                    <a:pt x="322" y="272"/>
                  </a:cubicBezTo>
                  <a:cubicBezTo>
                    <a:pt x="329" y="267"/>
                    <a:pt x="329" y="267"/>
                    <a:pt x="329" y="267"/>
                  </a:cubicBezTo>
                  <a:cubicBezTo>
                    <a:pt x="329" y="265"/>
                    <a:pt x="332" y="264"/>
                    <a:pt x="335" y="262"/>
                  </a:cubicBezTo>
                  <a:cubicBezTo>
                    <a:pt x="348" y="262"/>
                    <a:pt x="348" y="262"/>
                    <a:pt x="348" y="262"/>
                  </a:cubicBezTo>
                  <a:cubicBezTo>
                    <a:pt x="359" y="258"/>
                    <a:pt x="367" y="259"/>
                    <a:pt x="377" y="255"/>
                  </a:cubicBezTo>
                  <a:cubicBezTo>
                    <a:pt x="385" y="253"/>
                    <a:pt x="388" y="245"/>
                    <a:pt x="398" y="242"/>
                  </a:cubicBezTo>
                  <a:cubicBezTo>
                    <a:pt x="403" y="240"/>
                    <a:pt x="406" y="240"/>
                    <a:pt x="410" y="236"/>
                  </a:cubicBezTo>
                  <a:cubicBezTo>
                    <a:pt x="404" y="234"/>
                    <a:pt x="379" y="235"/>
                    <a:pt x="379" y="227"/>
                  </a:cubicBezTo>
                  <a:cubicBezTo>
                    <a:pt x="380" y="226"/>
                    <a:pt x="385" y="226"/>
                    <a:pt x="385" y="223"/>
                  </a:cubicBezTo>
                  <a:cubicBezTo>
                    <a:pt x="385" y="221"/>
                    <a:pt x="382" y="220"/>
                    <a:pt x="382" y="216"/>
                  </a:cubicBezTo>
                  <a:cubicBezTo>
                    <a:pt x="383" y="216"/>
                    <a:pt x="383" y="216"/>
                    <a:pt x="383" y="216"/>
                  </a:cubicBezTo>
                  <a:cubicBezTo>
                    <a:pt x="384" y="216"/>
                    <a:pt x="385" y="216"/>
                    <a:pt x="386" y="216"/>
                  </a:cubicBezTo>
                  <a:cubicBezTo>
                    <a:pt x="398" y="216"/>
                    <a:pt x="395" y="230"/>
                    <a:pt x="409" y="230"/>
                  </a:cubicBezTo>
                  <a:cubicBezTo>
                    <a:pt x="412" y="230"/>
                    <a:pt x="416" y="230"/>
                    <a:pt x="416" y="227"/>
                  </a:cubicBezTo>
                  <a:cubicBezTo>
                    <a:pt x="416" y="211"/>
                    <a:pt x="398" y="206"/>
                    <a:pt x="388" y="196"/>
                  </a:cubicBezTo>
                  <a:cubicBezTo>
                    <a:pt x="388" y="191"/>
                    <a:pt x="388" y="191"/>
                    <a:pt x="388" y="191"/>
                  </a:cubicBezTo>
                  <a:cubicBezTo>
                    <a:pt x="388" y="191"/>
                    <a:pt x="389" y="191"/>
                    <a:pt x="390" y="191"/>
                  </a:cubicBezTo>
                  <a:cubicBezTo>
                    <a:pt x="390" y="191"/>
                    <a:pt x="391" y="191"/>
                    <a:pt x="391" y="191"/>
                  </a:cubicBezTo>
                  <a:cubicBezTo>
                    <a:pt x="393" y="197"/>
                    <a:pt x="402" y="204"/>
                    <a:pt x="407" y="204"/>
                  </a:cubicBezTo>
                  <a:cubicBezTo>
                    <a:pt x="411" y="204"/>
                    <a:pt x="411" y="199"/>
                    <a:pt x="411" y="196"/>
                  </a:cubicBezTo>
                  <a:cubicBezTo>
                    <a:pt x="411" y="188"/>
                    <a:pt x="399" y="191"/>
                    <a:pt x="396" y="183"/>
                  </a:cubicBezTo>
                  <a:cubicBezTo>
                    <a:pt x="400" y="183"/>
                    <a:pt x="400" y="183"/>
                    <a:pt x="400" y="183"/>
                  </a:cubicBezTo>
                  <a:cubicBezTo>
                    <a:pt x="402" y="186"/>
                    <a:pt x="405" y="188"/>
                    <a:pt x="409" y="190"/>
                  </a:cubicBezTo>
                  <a:cubicBezTo>
                    <a:pt x="411" y="184"/>
                    <a:pt x="422" y="188"/>
                    <a:pt x="424" y="179"/>
                  </a:cubicBezTo>
                  <a:cubicBezTo>
                    <a:pt x="423" y="178"/>
                    <a:pt x="421" y="177"/>
                    <a:pt x="421" y="175"/>
                  </a:cubicBezTo>
                  <a:cubicBezTo>
                    <a:pt x="427" y="174"/>
                    <a:pt x="432" y="172"/>
                    <a:pt x="434" y="167"/>
                  </a:cubicBezTo>
                  <a:cubicBezTo>
                    <a:pt x="431" y="166"/>
                    <a:pt x="423" y="166"/>
                    <a:pt x="423" y="161"/>
                  </a:cubicBezTo>
                  <a:cubicBezTo>
                    <a:pt x="423" y="158"/>
                    <a:pt x="427" y="158"/>
                    <a:pt x="432" y="158"/>
                  </a:cubicBezTo>
                  <a:cubicBezTo>
                    <a:pt x="430" y="156"/>
                    <a:pt x="432" y="154"/>
                    <a:pt x="432" y="151"/>
                  </a:cubicBezTo>
                  <a:cubicBezTo>
                    <a:pt x="432" y="147"/>
                    <a:pt x="428" y="145"/>
                    <a:pt x="428" y="139"/>
                  </a:cubicBezTo>
                  <a:cubicBezTo>
                    <a:pt x="424" y="139"/>
                    <a:pt x="418" y="139"/>
                    <a:pt x="418" y="134"/>
                  </a:cubicBezTo>
                  <a:cubicBezTo>
                    <a:pt x="418" y="132"/>
                    <a:pt x="421" y="130"/>
                    <a:pt x="424" y="130"/>
                  </a:cubicBezTo>
                  <a:cubicBezTo>
                    <a:pt x="426" y="130"/>
                    <a:pt x="430" y="131"/>
                    <a:pt x="434" y="131"/>
                  </a:cubicBezTo>
                  <a:cubicBezTo>
                    <a:pt x="439" y="131"/>
                    <a:pt x="444" y="130"/>
                    <a:pt x="444" y="126"/>
                  </a:cubicBezTo>
                  <a:cubicBezTo>
                    <a:pt x="444" y="119"/>
                    <a:pt x="433" y="120"/>
                    <a:pt x="432" y="116"/>
                  </a:cubicBezTo>
                  <a:cubicBezTo>
                    <a:pt x="434" y="116"/>
                    <a:pt x="436" y="115"/>
                    <a:pt x="437" y="114"/>
                  </a:cubicBezTo>
                  <a:cubicBezTo>
                    <a:pt x="434" y="112"/>
                    <a:pt x="430" y="109"/>
                    <a:pt x="426" y="109"/>
                  </a:cubicBezTo>
                  <a:cubicBezTo>
                    <a:pt x="424" y="109"/>
                    <a:pt x="422" y="109"/>
                    <a:pt x="420" y="109"/>
                  </a:cubicBezTo>
                  <a:cubicBezTo>
                    <a:pt x="419" y="109"/>
                    <a:pt x="418" y="109"/>
                    <a:pt x="417" y="109"/>
                  </a:cubicBezTo>
                  <a:cubicBezTo>
                    <a:pt x="419" y="106"/>
                    <a:pt x="418" y="99"/>
                    <a:pt x="422" y="97"/>
                  </a:cubicBezTo>
                  <a:cubicBezTo>
                    <a:pt x="427" y="93"/>
                    <a:pt x="433" y="91"/>
                    <a:pt x="433" y="85"/>
                  </a:cubicBezTo>
                  <a:cubicBezTo>
                    <a:pt x="433" y="83"/>
                    <a:pt x="434" y="83"/>
                    <a:pt x="433" y="80"/>
                  </a:cubicBezTo>
                  <a:cubicBezTo>
                    <a:pt x="439" y="79"/>
                    <a:pt x="446" y="78"/>
                    <a:pt x="446" y="73"/>
                  </a:cubicBezTo>
                  <a:cubicBezTo>
                    <a:pt x="446" y="70"/>
                    <a:pt x="448" y="73"/>
                    <a:pt x="446" y="70"/>
                  </a:cubicBezTo>
                  <a:cubicBezTo>
                    <a:pt x="451" y="68"/>
                    <a:pt x="459" y="68"/>
                    <a:pt x="459" y="60"/>
                  </a:cubicBezTo>
                  <a:cubicBezTo>
                    <a:pt x="458" y="61"/>
                    <a:pt x="457" y="62"/>
                    <a:pt x="456" y="62"/>
                  </a:cubicBezTo>
                  <a:cubicBezTo>
                    <a:pt x="456" y="62"/>
                    <a:pt x="455" y="61"/>
                    <a:pt x="453" y="60"/>
                  </a:cubicBezTo>
                  <a:cubicBezTo>
                    <a:pt x="466" y="60"/>
                    <a:pt x="472" y="52"/>
                    <a:pt x="481" y="49"/>
                  </a:cubicBezTo>
                  <a:cubicBezTo>
                    <a:pt x="483" y="48"/>
                    <a:pt x="488" y="46"/>
                    <a:pt x="488" y="42"/>
                  </a:cubicBezTo>
                  <a:cubicBezTo>
                    <a:pt x="488" y="39"/>
                    <a:pt x="475" y="33"/>
                    <a:pt x="471" y="33"/>
                  </a:cubicBezTo>
                  <a:cubicBezTo>
                    <a:pt x="468" y="33"/>
                    <a:pt x="466" y="33"/>
                    <a:pt x="465" y="36"/>
                  </a:cubicBezTo>
                  <a:cubicBezTo>
                    <a:pt x="452" y="36"/>
                    <a:pt x="452" y="36"/>
                    <a:pt x="452" y="36"/>
                  </a:cubicBezTo>
                  <a:cubicBezTo>
                    <a:pt x="447" y="38"/>
                    <a:pt x="446" y="40"/>
                    <a:pt x="441" y="42"/>
                  </a:cubicBezTo>
                  <a:cubicBezTo>
                    <a:pt x="441" y="42"/>
                    <a:pt x="441" y="42"/>
                    <a:pt x="441" y="42"/>
                  </a:cubicBezTo>
                  <a:cubicBezTo>
                    <a:pt x="439" y="42"/>
                    <a:pt x="435" y="41"/>
                    <a:pt x="435" y="41"/>
                  </a:cubicBezTo>
                  <a:cubicBezTo>
                    <a:pt x="435" y="41"/>
                    <a:pt x="423" y="41"/>
                    <a:pt x="416" y="41"/>
                  </a:cubicBezTo>
                  <a:cubicBezTo>
                    <a:pt x="411" y="44"/>
                    <a:pt x="397" y="63"/>
                    <a:pt x="389" y="65"/>
                  </a:cubicBezTo>
                  <a:cubicBezTo>
                    <a:pt x="390" y="62"/>
                    <a:pt x="409" y="43"/>
                    <a:pt x="409" y="40"/>
                  </a:cubicBezTo>
                  <a:cubicBezTo>
                    <a:pt x="409" y="36"/>
                    <a:pt x="407" y="32"/>
                    <a:pt x="401" y="32"/>
                  </a:cubicBezTo>
                  <a:cubicBezTo>
                    <a:pt x="392" y="32"/>
                    <a:pt x="375" y="48"/>
                    <a:pt x="368" y="48"/>
                  </a:cubicBezTo>
                  <a:cubicBezTo>
                    <a:pt x="366" y="48"/>
                    <a:pt x="378" y="36"/>
                    <a:pt x="379" y="34"/>
                  </a:cubicBezTo>
                  <a:cubicBezTo>
                    <a:pt x="378" y="34"/>
                    <a:pt x="376" y="34"/>
                    <a:pt x="373" y="34"/>
                  </a:cubicBezTo>
                  <a:cubicBezTo>
                    <a:pt x="369" y="34"/>
                    <a:pt x="361" y="34"/>
                    <a:pt x="354" y="34"/>
                  </a:cubicBezTo>
                  <a:cubicBezTo>
                    <a:pt x="346" y="35"/>
                    <a:pt x="338" y="35"/>
                    <a:pt x="332" y="35"/>
                  </a:cubicBezTo>
                  <a:cubicBezTo>
                    <a:pt x="326" y="35"/>
                    <a:pt x="322" y="35"/>
                    <a:pt x="321" y="34"/>
                  </a:cubicBezTo>
                  <a:cubicBezTo>
                    <a:pt x="383" y="31"/>
                    <a:pt x="383" y="31"/>
                    <a:pt x="383" y="31"/>
                  </a:cubicBezTo>
                  <a:cubicBezTo>
                    <a:pt x="391" y="28"/>
                    <a:pt x="411" y="29"/>
                    <a:pt x="412" y="19"/>
                  </a:cubicBezTo>
                  <a:cubicBezTo>
                    <a:pt x="405" y="17"/>
                    <a:pt x="395" y="19"/>
                    <a:pt x="387" y="16"/>
                  </a:cubicBezTo>
                  <a:cubicBezTo>
                    <a:pt x="374" y="11"/>
                    <a:pt x="361" y="0"/>
                    <a:pt x="34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39" name="Freeform 148"/>
            <p:cNvSpPr/>
            <p:nvPr/>
          </p:nvSpPr>
          <p:spPr bwMode="auto">
            <a:xfrm>
              <a:off x="4086226" y="1990725"/>
              <a:ext cx="88900" cy="60325"/>
            </a:xfrm>
            <a:custGeom>
              <a:avLst/>
              <a:gdLst>
                <a:gd name="T0" fmla="*/ 7 w 24"/>
                <a:gd name="T1" fmla="*/ 0 h 16"/>
                <a:gd name="T2" fmla="*/ 0 w 24"/>
                <a:gd name="T3" fmla="*/ 6 h 16"/>
                <a:gd name="T4" fmla="*/ 6 w 24"/>
                <a:gd name="T5" fmla="*/ 16 h 16"/>
                <a:gd name="T6" fmla="*/ 12 w 24"/>
                <a:gd name="T7" fmla="*/ 16 h 16"/>
                <a:gd name="T8" fmla="*/ 24 w 24"/>
                <a:gd name="T9" fmla="*/ 10 h 16"/>
                <a:gd name="T10" fmla="*/ 7 w 24"/>
                <a:gd name="T11" fmla="*/ 0 h 16"/>
              </a:gdLst>
              <a:ahLst/>
              <a:cxnLst>
                <a:cxn ang="0">
                  <a:pos x="T0" y="T1"/>
                </a:cxn>
                <a:cxn ang="0">
                  <a:pos x="T2" y="T3"/>
                </a:cxn>
                <a:cxn ang="0">
                  <a:pos x="T4" y="T5"/>
                </a:cxn>
                <a:cxn ang="0">
                  <a:pos x="T6" y="T7"/>
                </a:cxn>
                <a:cxn ang="0">
                  <a:pos x="T8" y="T9"/>
                </a:cxn>
                <a:cxn ang="0">
                  <a:pos x="T10" y="T11"/>
                </a:cxn>
              </a:cxnLst>
              <a:rect l="0" t="0" r="r" b="b"/>
              <a:pathLst>
                <a:path w="24" h="16">
                  <a:moveTo>
                    <a:pt x="7" y="0"/>
                  </a:moveTo>
                  <a:cubicBezTo>
                    <a:pt x="4" y="0"/>
                    <a:pt x="0" y="1"/>
                    <a:pt x="0" y="6"/>
                  </a:cubicBezTo>
                  <a:cubicBezTo>
                    <a:pt x="0" y="9"/>
                    <a:pt x="4" y="15"/>
                    <a:pt x="6" y="16"/>
                  </a:cubicBezTo>
                  <a:cubicBezTo>
                    <a:pt x="12" y="16"/>
                    <a:pt x="12" y="16"/>
                    <a:pt x="12" y="16"/>
                  </a:cubicBezTo>
                  <a:cubicBezTo>
                    <a:pt x="17" y="16"/>
                    <a:pt x="23" y="15"/>
                    <a:pt x="24" y="10"/>
                  </a:cubicBezTo>
                  <a:cubicBezTo>
                    <a:pt x="16" y="8"/>
                    <a:pt x="14"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40" name="Freeform 149"/>
            <p:cNvSpPr/>
            <p:nvPr/>
          </p:nvSpPr>
          <p:spPr bwMode="auto">
            <a:xfrm>
              <a:off x="5178426" y="1690687"/>
              <a:ext cx="49213" cy="30163"/>
            </a:xfrm>
            <a:custGeom>
              <a:avLst/>
              <a:gdLst>
                <a:gd name="T0" fmla="*/ 8 w 13"/>
                <a:gd name="T1" fmla="*/ 0 h 8"/>
                <a:gd name="T2" fmla="*/ 3 w 13"/>
                <a:gd name="T3" fmla="*/ 0 h 8"/>
                <a:gd name="T4" fmla="*/ 0 w 13"/>
                <a:gd name="T5" fmla="*/ 4 h 8"/>
                <a:gd name="T6" fmla="*/ 4 w 13"/>
                <a:gd name="T7" fmla="*/ 8 h 8"/>
                <a:gd name="T8" fmla="*/ 13 w 13"/>
                <a:gd name="T9" fmla="*/ 4 h 8"/>
                <a:gd name="T10" fmla="*/ 8 w 13"/>
                <a:gd name="T11" fmla="*/ 4 h 8"/>
                <a:gd name="T12" fmla="*/ 8 w 1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3" h="8">
                  <a:moveTo>
                    <a:pt x="8" y="0"/>
                  </a:moveTo>
                  <a:cubicBezTo>
                    <a:pt x="3" y="0"/>
                    <a:pt x="3" y="0"/>
                    <a:pt x="3" y="0"/>
                  </a:cubicBezTo>
                  <a:cubicBezTo>
                    <a:pt x="2" y="1"/>
                    <a:pt x="0" y="2"/>
                    <a:pt x="0" y="4"/>
                  </a:cubicBezTo>
                  <a:cubicBezTo>
                    <a:pt x="0" y="6"/>
                    <a:pt x="2" y="8"/>
                    <a:pt x="4" y="8"/>
                  </a:cubicBezTo>
                  <a:cubicBezTo>
                    <a:pt x="7" y="8"/>
                    <a:pt x="11" y="5"/>
                    <a:pt x="13" y="4"/>
                  </a:cubicBezTo>
                  <a:cubicBezTo>
                    <a:pt x="8" y="4"/>
                    <a:pt x="8" y="4"/>
                    <a:pt x="8" y="4"/>
                  </a:cubicBezTo>
                  <a:cubicBezTo>
                    <a:pt x="8" y="3"/>
                    <a:pt x="8" y="2"/>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41" name="Freeform 150"/>
            <p:cNvSpPr/>
            <p:nvPr/>
          </p:nvSpPr>
          <p:spPr bwMode="auto">
            <a:xfrm>
              <a:off x="3954463" y="2873375"/>
              <a:ext cx="198438" cy="195263"/>
            </a:xfrm>
            <a:custGeom>
              <a:avLst/>
              <a:gdLst>
                <a:gd name="T0" fmla="*/ 27 w 53"/>
                <a:gd name="T1" fmla="*/ 0 h 52"/>
                <a:gd name="T2" fmla="*/ 19 w 53"/>
                <a:gd name="T3" fmla="*/ 9 h 52"/>
                <a:gd name="T4" fmla="*/ 3 w 53"/>
                <a:gd name="T5" fmla="*/ 32 h 52"/>
                <a:gd name="T6" fmla="*/ 6 w 53"/>
                <a:gd name="T7" fmla="*/ 34 h 52"/>
                <a:gd name="T8" fmla="*/ 6 w 53"/>
                <a:gd name="T9" fmla="*/ 35 h 52"/>
                <a:gd name="T10" fmla="*/ 0 w 53"/>
                <a:gd name="T11" fmla="*/ 41 h 52"/>
                <a:gd name="T12" fmla="*/ 3 w 53"/>
                <a:gd name="T13" fmla="*/ 43 h 52"/>
                <a:gd name="T14" fmla="*/ 12 w 53"/>
                <a:gd name="T15" fmla="*/ 42 h 52"/>
                <a:gd name="T16" fmla="*/ 21 w 53"/>
                <a:gd name="T17" fmla="*/ 44 h 52"/>
                <a:gd name="T18" fmla="*/ 26 w 53"/>
                <a:gd name="T19" fmla="*/ 42 h 52"/>
                <a:gd name="T20" fmla="*/ 29 w 53"/>
                <a:gd name="T21" fmla="*/ 44 h 52"/>
                <a:gd name="T22" fmla="*/ 34 w 53"/>
                <a:gd name="T23" fmla="*/ 43 h 52"/>
                <a:gd name="T24" fmla="*/ 31 w 53"/>
                <a:gd name="T25" fmla="*/ 48 h 52"/>
                <a:gd name="T26" fmla="*/ 31 w 53"/>
                <a:gd name="T27" fmla="*/ 48 h 52"/>
                <a:gd name="T28" fmla="*/ 33 w 53"/>
                <a:gd name="T29" fmla="*/ 48 h 52"/>
                <a:gd name="T30" fmla="*/ 41 w 53"/>
                <a:gd name="T31" fmla="*/ 40 h 52"/>
                <a:gd name="T32" fmla="*/ 44 w 53"/>
                <a:gd name="T33" fmla="*/ 48 h 52"/>
                <a:gd name="T34" fmla="*/ 46 w 53"/>
                <a:gd name="T35" fmla="*/ 49 h 52"/>
                <a:gd name="T36" fmla="*/ 49 w 53"/>
                <a:gd name="T37" fmla="*/ 52 h 52"/>
                <a:gd name="T38" fmla="*/ 53 w 53"/>
                <a:gd name="T39" fmla="*/ 45 h 52"/>
                <a:gd name="T40" fmla="*/ 51 w 53"/>
                <a:gd name="T41" fmla="*/ 39 h 52"/>
                <a:gd name="T42" fmla="*/ 48 w 53"/>
                <a:gd name="T43" fmla="*/ 41 h 52"/>
                <a:gd name="T44" fmla="*/ 46 w 53"/>
                <a:gd name="T45" fmla="*/ 36 h 52"/>
                <a:gd name="T46" fmla="*/ 49 w 53"/>
                <a:gd name="T47" fmla="*/ 32 h 52"/>
                <a:gd name="T48" fmla="*/ 45 w 53"/>
                <a:gd name="T49" fmla="*/ 33 h 52"/>
                <a:gd name="T50" fmla="*/ 46 w 53"/>
                <a:gd name="T51" fmla="*/ 24 h 52"/>
                <a:gd name="T52" fmla="*/ 42 w 53"/>
                <a:gd name="T53" fmla="*/ 24 h 52"/>
                <a:gd name="T54" fmla="*/ 37 w 53"/>
                <a:gd name="T55" fmla="*/ 24 h 52"/>
                <a:gd name="T56" fmla="*/ 34 w 53"/>
                <a:gd name="T57" fmla="*/ 25 h 52"/>
                <a:gd name="T58" fmla="*/ 34 w 53"/>
                <a:gd name="T59" fmla="*/ 23 h 52"/>
                <a:gd name="T60" fmla="*/ 29 w 53"/>
                <a:gd name="T61" fmla="*/ 23 h 52"/>
                <a:gd name="T62" fmla="*/ 29 w 53"/>
                <a:gd name="T63" fmla="*/ 21 h 52"/>
                <a:gd name="T64" fmla="*/ 30 w 53"/>
                <a:gd name="T65" fmla="*/ 19 h 52"/>
                <a:gd name="T66" fmla="*/ 26 w 53"/>
                <a:gd name="T67" fmla="*/ 18 h 52"/>
                <a:gd name="T68" fmla="*/ 22 w 53"/>
                <a:gd name="T69" fmla="*/ 20 h 52"/>
                <a:gd name="T70" fmla="*/ 22 w 53"/>
                <a:gd name="T71" fmla="*/ 18 h 52"/>
                <a:gd name="T72" fmla="*/ 29 w 53"/>
                <a:gd name="T73" fmla="*/ 3 h 52"/>
                <a:gd name="T74" fmla="*/ 27 w 53"/>
                <a:gd name="T7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3" h="52">
                  <a:moveTo>
                    <a:pt x="27" y="0"/>
                  </a:moveTo>
                  <a:cubicBezTo>
                    <a:pt x="23" y="0"/>
                    <a:pt x="21" y="5"/>
                    <a:pt x="19" y="9"/>
                  </a:cubicBezTo>
                  <a:cubicBezTo>
                    <a:pt x="14" y="15"/>
                    <a:pt x="11" y="28"/>
                    <a:pt x="3" y="32"/>
                  </a:cubicBezTo>
                  <a:cubicBezTo>
                    <a:pt x="4" y="33"/>
                    <a:pt x="5" y="34"/>
                    <a:pt x="6" y="34"/>
                  </a:cubicBezTo>
                  <a:cubicBezTo>
                    <a:pt x="6" y="35"/>
                    <a:pt x="6" y="35"/>
                    <a:pt x="6" y="35"/>
                  </a:cubicBezTo>
                  <a:cubicBezTo>
                    <a:pt x="6" y="36"/>
                    <a:pt x="0" y="40"/>
                    <a:pt x="0" y="41"/>
                  </a:cubicBezTo>
                  <a:cubicBezTo>
                    <a:pt x="0" y="42"/>
                    <a:pt x="2" y="43"/>
                    <a:pt x="3" y="43"/>
                  </a:cubicBezTo>
                  <a:cubicBezTo>
                    <a:pt x="7" y="43"/>
                    <a:pt x="8" y="42"/>
                    <a:pt x="12" y="42"/>
                  </a:cubicBezTo>
                  <a:cubicBezTo>
                    <a:pt x="15" y="42"/>
                    <a:pt x="17" y="44"/>
                    <a:pt x="21" y="44"/>
                  </a:cubicBezTo>
                  <a:cubicBezTo>
                    <a:pt x="23" y="44"/>
                    <a:pt x="24" y="43"/>
                    <a:pt x="26" y="42"/>
                  </a:cubicBezTo>
                  <a:cubicBezTo>
                    <a:pt x="27" y="44"/>
                    <a:pt x="28" y="44"/>
                    <a:pt x="29" y="44"/>
                  </a:cubicBezTo>
                  <a:cubicBezTo>
                    <a:pt x="31" y="44"/>
                    <a:pt x="33" y="43"/>
                    <a:pt x="34" y="43"/>
                  </a:cubicBezTo>
                  <a:cubicBezTo>
                    <a:pt x="33" y="45"/>
                    <a:pt x="31" y="45"/>
                    <a:pt x="31" y="48"/>
                  </a:cubicBezTo>
                  <a:cubicBezTo>
                    <a:pt x="31" y="48"/>
                    <a:pt x="31" y="48"/>
                    <a:pt x="31" y="48"/>
                  </a:cubicBezTo>
                  <a:cubicBezTo>
                    <a:pt x="32" y="48"/>
                    <a:pt x="32" y="48"/>
                    <a:pt x="33" y="48"/>
                  </a:cubicBezTo>
                  <a:cubicBezTo>
                    <a:pt x="36" y="48"/>
                    <a:pt x="39" y="44"/>
                    <a:pt x="41" y="40"/>
                  </a:cubicBezTo>
                  <a:cubicBezTo>
                    <a:pt x="43" y="43"/>
                    <a:pt x="42" y="48"/>
                    <a:pt x="44" y="48"/>
                  </a:cubicBezTo>
                  <a:cubicBezTo>
                    <a:pt x="45" y="48"/>
                    <a:pt x="45" y="49"/>
                    <a:pt x="46" y="49"/>
                  </a:cubicBezTo>
                  <a:cubicBezTo>
                    <a:pt x="46" y="50"/>
                    <a:pt x="47" y="52"/>
                    <a:pt x="49" y="52"/>
                  </a:cubicBezTo>
                  <a:cubicBezTo>
                    <a:pt x="52" y="52"/>
                    <a:pt x="53" y="49"/>
                    <a:pt x="53" y="45"/>
                  </a:cubicBezTo>
                  <a:cubicBezTo>
                    <a:pt x="53" y="42"/>
                    <a:pt x="51" y="43"/>
                    <a:pt x="51" y="39"/>
                  </a:cubicBezTo>
                  <a:cubicBezTo>
                    <a:pt x="50" y="40"/>
                    <a:pt x="51" y="41"/>
                    <a:pt x="48" y="41"/>
                  </a:cubicBezTo>
                  <a:cubicBezTo>
                    <a:pt x="48" y="39"/>
                    <a:pt x="46" y="38"/>
                    <a:pt x="46" y="36"/>
                  </a:cubicBezTo>
                  <a:cubicBezTo>
                    <a:pt x="46" y="35"/>
                    <a:pt x="48" y="35"/>
                    <a:pt x="49" y="32"/>
                  </a:cubicBezTo>
                  <a:cubicBezTo>
                    <a:pt x="47" y="32"/>
                    <a:pt x="46" y="32"/>
                    <a:pt x="45" y="33"/>
                  </a:cubicBezTo>
                  <a:cubicBezTo>
                    <a:pt x="45" y="29"/>
                    <a:pt x="46" y="26"/>
                    <a:pt x="46" y="24"/>
                  </a:cubicBezTo>
                  <a:cubicBezTo>
                    <a:pt x="45" y="24"/>
                    <a:pt x="44" y="24"/>
                    <a:pt x="42" y="24"/>
                  </a:cubicBezTo>
                  <a:cubicBezTo>
                    <a:pt x="41" y="24"/>
                    <a:pt x="39" y="24"/>
                    <a:pt x="37" y="24"/>
                  </a:cubicBezTo>
                  <a:cubicBezTo>
                    <a:pt x="34" y="25"/>
                    <a:pt x="34" y="25"/>
                    <a:pt x="34" y="25"/>
                  </a:cubicBezTo>
                  <a:cubicBezTo>
                    <a:pt x="34" y="23"/>
                    <a:pt x="34" y="23"/>
                    <a:pt x="34" y="23"/>
                  </a:cubicBezTo>
                  <a:cubicBezTo>
                    <a:pt x="29" y="23"/>
                    <a:pt x="29" y="23"/>
                    <a:pt x="29" y="23"/>
                  </a:cubicBezTo>
                  <a:cubicBezTo>
                    <a:pt x="29" y="21"/>
                    <a:pt x="29" y="21"/>
                    <a:pt x="29" y="21"/>
                  </a:cubicBezTo>
                  <a:cubicBezTo>
                    <a:pt x="30" y="19"/>
                    <a:pt x="30" y="19"/>
                    <a:pt x="30" y="19"/>
                  </a:cubicBezTo>
                  <a:cubicBezTo>
                    <a:pt x="29" y="18"/>
                    <a:pt x="27" y="18"/>
                    <a:pt x="26" y="18"/>
                  </a:cubicBezTo>
                  <a:cubicBezTo>
                    <a:pt x="24" y="18"/>
                    <a:pt x="24" y="20"/>
                    <a:pt x="22" y="20"/>
                  </a:cubicBezTo>
                  <a:cubicBezTo>
                    <a:pt x="22" y="18"/>
                    <a:pt x="22" y="18"/>
                    <a:pt x="22" y="18"/>
                  </a:cubicBezTo>
                  <a:cubicBezTo>
                    <a:pt x="23" y="12"/>
                    <a:pt x="29" y="9"/>
                    <a:pt x="29" y="3"/>
                  </a:cubicBezTo>
                  <a:cubicBezTo>
                    <a:pt x="29" y="2"/>
                    <a:pt x="28" y="0"/>
                    <a:pt x="2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42" name="Freeform 151"/>
            <p:cNvSpPr/>
            <p:nvPr/>
          </p:nvSpPr>
          <p:spPr bwMode="auto">
            <a:xfrm>
              <a:off x="9915526" y="1630362"/>
              <a:ext cx="236538" cy="90488"/>
            </a:xfrm>
            <a:custGeom>
              <a:avLst/>
              <a:gdLst>
                <a:gd name="T0" fmla="*/ 13 w 63"/>
                <a:gd name="T1" fmla="*/ 0 h 24"/>
                <a:gd name="T2" fmla="*/ 0 w 63"/>
                <a:gd name="T3" fmla="*/ 12 h 24"/>
                <a:gd name="T4" fmla="*/ 15 w 63"/>
                <a:gd name="T5" fmla="*/ 24 h 24"/>
                <a:gd name="T6" fmla="*/ 21 w 63"/>
                <a:gd name="T7" fmla="*/ 20 h 24"/>
                <a:gd name="T8" fmla="*/ 26 w 63"/>
                <a:gd name="T9" fmla="*/ 23 h 24"/>
                <a:gd name="T10" fmla="*/ 32 w 63"/>
                <a:gd name="T11" fmla="*/ 21 h 24"/>
                <a:gd name="T12" fmla="*/ 38 w 63"/>
                <a:gd name="T13" fmla="*/ 19 h 24"/>
                <a:gd name="T14" fmla="*/ 43 w 63"/>
                <a:gd name="T15" fmla="*/ 22 h 24"/>
                <a:gd name="T16" fmla="*/ 50 w 63"/>
                <a:gd name="T17" fmla="*/ 19 h 24"/>
                <a:gd name="T18" fmla="*/ 58 w 63"/>
                <a:gd name="T19" fmla="*/ 19 h 24"/>
                <a:gd name="T20" fmla="*/ 63 w 63"/>
                <a:gd name="T21" fmla="*/ 9 h 24"/>
                <a:gd name="T22" fmla="*/ 35 w 63"/>
                <a:gd name="T23" fmla="*/ 2 h 24"/>
                <a:gd name="T24" fmla="*/ 30 w 63"/>
                <a:gd name="T25" fmla="*/ 9 h 24"/>
                <a:gd name="T26" fmla="*/ 13 w 63"/>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24">
                  <a:moveTo>
                    <a:pt x="13" y="0"/>
                  </a:moveTo>
                  <a:cubicBezTo>
                    <a:pt x="7" y="0"/>
                    <a:pt x="0" y="5"/>
                    <a:pt x="0" y="12"/>
                  </a:cubicBezTo>
                  <a:cubicBezTo>
                    <a:pt x="0" y="18"/>
                    <a:pt x="7" y="24"/>
                    <a:pt x="15" y="24"/>
                  </a:cubicBezTo>
                  <a:cubicBezTo>
                    <a:pt x="17" y="24"/>
                    <a:pt x="19" y="22"/>
                    <a:pt x="21" y="20"/>
                  </a:cubicBezTo>
                  <a:cubicBezTo>
                    <a:pt x="22" y="22"/>
                    <a:pt x="23" y="23"/>
                    <a:pt x="26" y="23"/>
                  </a:cubicBezTo>
                  <a:cubicBezTo>
                    <a:pt x="29" y="23"/>
                    <a:pt x="31" y="21"/>
                    <a:pt x="32" y="21"/>
                  </a:cubicBezTo>
                  <a:cubicBezTo>
                    <a:pt x="35" y="21"/>
                    <a:pt x="36" y="19"/>
                    <a:pt x="38" y="19"/>
                  </a:cubicBezTo>
                  <a:cubicBezTo>
                    <a:pt x="40" y="19"/>
                    <a:pt x="41" y="22"/>
                    <a:pt x="43" y="22"/>
                  </a:cubicBezTo>
                  <a:cubicBezTo>
                    <a:pt x="46" y="22"/>
                    <a:pt x="48" y="19"/>
                    <a:pt x="50" y="19"/>
                  </a:cubicBezTo>
                  <a:cubicBezTo>
                    <a:pt x="58" y="19"/>
                    <a:pt x="58" y="19"/>
                    <a:pt x="58" y="19"/>
                  </a:cubicBezTo>
                  <a:cubicBezTo>
                    <a:pt x="58" y="16"/>
                    <a:pt x="62" y="13"/>
                    <a:pt x="63" y="9"/>
                  </a:cubicBezTo>
                  <a:cubicBezTo>
                    <a:pt x="57" y="8"/>
                    <a:pt x="40" y="2"/>
                    <a:pt x="35" y="2"/>
                  </a:cubicBezTo>
                  <a:cubicBezTo>
                    <a:pt x="32" y="2"/>
                    <a:pt x="30" y="5"/>
                    <a:pt x="30" y="9"/>
                  </a:cubicBezTo>
                  <a:cubicBezTo>
                    <a:pt x="23" y="9"/>
                    <a:pt x="22"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43" name="Freeform 152"/>
            <p:cNvSpPr>
              <a:spLocks noEditPoints="1"/>
            </p:cNvSpPr>
            <p:nvPr/>
          </p:nvSpPr>
          <p:spPr bwMode="auto">
            <a:xfrm>
              <a:off x="2193926" y="3575050"/>
              <a:ext cx="1216025" cy="822325"/>
            </a:xfrm>
            <a:custGeom>
              <a:avLst/>
              <a:gdLst>
                <a:gd name="T0" fmla="*/ 160 w 324"/>
                <a:gd name="T1" fmla="*/ 59 h 219"/>
                <a:gd name="T2" fmla="*/ 159 w 324"/>
                <a:gd name="T3" fmla="*/ 56 h 219"/>
                <a:gd name="T4" fmla="*/ 0 w 324"/>
                <a:gd name="T5" fmla="*/ 0 h 219"/>
                <a:gd name="T6" fmla="*/ 0 w 324"/>
                <a:gd name="T7" fmla="*/ 2 h 219"/>
                <a:gd name="T8" fmla="*/ 25 w 324"/>
                <a:gd name="T9" fmla="*/ 45 h 219"/>
                <a:gd name="T10" fmla="*/ 33 w 324"/>
                <a:gd name="T11" fmla="*/ 54 h 219"/>
                <a:gd name="T12" fmla="*/ 44 w 324"/>
                <a:gd name="T13" fmla="*/ 73 h 219"/>
                <a:gd name="T14" fmla="*/ 62 w 324"/>
                <a:gd name="T15" fmla="*/ 84 h 219"/>
                <a:gd name="T16" fmla="*/ 47 w 324"/>
                <a:gd name="T17" fmla="*/ 62 h 219"/>
                <a:gd name="T18" fmla="*/ 23 w 324"/>
                <a:gd name="T19" fmla="*/ 27 h 219"/>
                <a:gd name="T20" fmla="*/ 31 w 324"/>
                <a:gd name="T21" fmla="*/ 15 h 219"/>
                <a:gd name="T22" fmla="*/ 49 w 324"/>
                <a:gd name="T23" fmla="*/ 44 h 219"/>
                <a:gd name="T24" fmla="*/ 64 w 324"/>
                <a:gd name="T25" fmla="*/ 57 h 219"/>
                <a:gd name="T26" fmla="*/ 95 w 324"/>
                <a:gd name="T27" fmla="*/ 97 h 219"/>
                <a:gd name="T28" fmla="*/ 99 w 324"/>
                <a:gd name="T29" fmla="*/ 117 h 219"/>
                <a:gd name="T30" fmla="*/ 125 w 324"/>
                <a:gd name="T31" fmla="*/ 131 h 219"/>
                <a:gd name="T32" fmla="*/ 138 w 324"/>
                <a:gd name="T33" fmla="*/ 138 h 219"/>
                <a:gd name="T34" fmla="*/ 158 w 324"/>
                <a:gd name="T35" fmla="*/ 146 h 219"/>
                <a:gd name="T36" fmla="*/ 170 w 324"/>
                <a:gd name="T37" fmla="*/ 149 h 219"/>
                <a:gd name="T38" fmla="*/ 189 w 324"/>
                <a:gd name="T39" fmla="*/ 146 h 219"/>
                <a:gd name="T40" fmla="*/ 234 w 324"/>
                <a:gd name="T41" fmla="*/ 169 h 219"/>
                <a:gd name="T42" fmla="*/ 252 w 324"/>
                <a:gd name="T43" fmla="*/ 182 h 219"/>
                <a:gd name="T44" fmla="*/ 261 w 324"/>
                <a:gd name="T45" fmla="*/ 198 h 219"/>
                <a:gd name="T46" fmla="*/ 277 w 324"/>
                <a:gd name="T47" fmla="*/ 209 h 219"/>
                <a:gd name="T48" fmla="*/ 287 w 324"/>
                <a:gd name="T49" fmla="*/ 211 h 219"/>
                <a:gd name="T50" fmla="*/ 299 w 324"/>
                <a:gd name="T51" fmla="*/ 212 h 219"/>
                <a:gd name="T52" fmla="*/ 314 w 324"/>
                <a:gd name="T53" fmla="*/ 212 h 219"/>
                <a:gd name="T54" fmla="*/ 318 w 324"/>
                <a:gd name="T55" fmla="*/ 214 h 219"/>
                <a:gd name="T56" fmla="*/ 308 w 324"/>
                <a:gd name="T57" fmla="*/ 199 h 219"/>
                <a:gd name="T58" fmla="*/ 272 w 324"/>
                <a:gd name="T59" fmla="*/ 186 h 219"/>
                <a:gd name="T60" fmla="*/ 274 w 324"/>
                <a:gd name="T61" fmla="*/ 152 h 219"/>
                <a:gd name="T62" fmla="*/ 230 w 324"/>
                <a:gd name="T63" fmla="*/ 145 h 219"/>
                <a:gd name="T64" fmla="*/ 235 w 324"/>
                <a:gd name="T65" fmla="*/ 124 h 219"/>
                <a:gd name="T66" fmla="*/ 241 w 324"/>
                <a:gd name="T67" fmla="*/ 117 h 219"/>
                <a:gd name="T68" fmla="*/ 239 w 324"/>
                <a:gd name="T69" fmla="*/ 99 h 219"/>
                <a:gd name="T70" fmla="*/ 210 w 324"/>
                <a:gd name="T71" fmla="*/ 121 h 219"/>
                <a:gd name="T72" fmla="*/ 185 w 324"/>
                <a:gd name="T73" fmla="*/ 128 h 219"/>
                <a:gd name="T74" fmla="*/ 161 w 324"/>
                <a:gd name="T75" fmla="*/ 104 h 219"/>
                <a:gd name="T76" fmla="*/ 158 w 324"/>
                <a:gd name="T77" fmla="*/ 75 h 219"/>
                <a:gd name="T78" fmla="*/ 160 w 324"/>
                <a:gd name="T79" fmla="*/ 59 h 219"/>
                <a:gd name="T80" fmla="*/ 111 w 324"/>
                <a:gd name="T81" fmla="*/ 33 h 219"/>
                <a:gd name="T82" fmla="*/ 72 w 324"/>
                <a:gd name="T83" fmla="*/ 7 h 219"/>
                <a:gd name="T84" fmla="*/ 18 w 324"/>
                <a:gd name="T85"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4" h="219">
                  <a:moveTo>
                    <a:pt x="159" y="56"/>
                  </a:moveTo>
                  <a:cubicBezTo>
                    <a:pt x="160" y="59"/>
                    <a:pt x="160" y="59"/>
                    <a:pt x="160" y="59"/>
                  </a:cubicBezTo>
                  <a:cubicBezTo>
                    <a:pt x="160" y="59"/>
                    <a:pt x="160" y="59"/>
                    <a:pt x="160" y="59"/>
                  </a:cubicBezTo>
                  <a:cubicBezTo>
                    <a:pt x="160" y="58"/>
                    <a:pt x="159" y="57"/>
                    <a:pt x="159" y="56"/>
                  </a:cubicBezTo>
                  <a:moveTo>
                    <a:pt x="159" y="56"/>
                  </a:moveTo>
                  <a:cubicBezTo>
                    <a:pt x="159" y="56"/>
                    <a:pt x="159" y="56"/>
                    <a:pt x="159" y="56"/>
                  </a:cubicBezTo>
                  <a:cubicBezTo>
                    <a:pt x="159" y="56"/>
                    <a:pt x="159" y="56"/>
                    <a:pt x="159" y="56"/>
                  </a:cubicBezTo>
                  <a:moveTo>
                    <a:pt x="18" y="0"/>
                  </a:moveTo>
                  <a:cubicBezTo>
                    <a:pt x="0" y="0"/>
                    <a:pt x="0" y="0"/>
                    <a:pt x="0" y="0"/>
                  </a:cubicBezTo>
                  <a:cubicBezTo>
                    <a:pt x="0" y="0"/>
                    <a:pt x="0" y="0"/>
                    <a:pt x="0" y="0"/>
                  </a:cubicBezTo>
                  <a:cubicBezTo>
                    <a:pt x="0" y="0"/>
                    <a:pt x="0" y="0"/>
                    <a:pt x="0" y="0"/>
                  </a:cubicBezTo>
                  <a:cubicBezTo>
                    <a:pt x="0" y="2"/>
                    <a:pt x="0" y="2"/>
                    <a:pt x="0" y="2"/>
                  </a:cubicBezTo>
                  <a:cubicBezTo>
                    <a:pt x="2" y="9"/>
                    <a:pt x="4" y="11"/>
                    <a:pt x="7" y="16"/>
                  </a:cubicBezTo>
                  <a:cubicBezTo>
                    <a:pt x="8" y="19"/>
                    <a:pt x="8" y="27"/>
                    <a:pt x="12" y="29"/>
                  </a:cubicBezTo>
                  <a:cubicBezTo>
                    <a:pt x="17" y="32"/>
                    <a:pt x="21" y="39"/>
                    <a:pt x="25" y="45"/>
                  </a:cubicBezTo>
                  <a:cubicBezTo>
                    <a:pt x="27" y="47"/>
                    <a:pt x="25" y="47"/>
                    <a:pt x="23" y="47"/>
                  </a:cubicBezTo>
                  <a:cubicBezTo>
                    <a:pt x="22" y="47"/>
                    <a:pt x="20" y="47"/>
                    <a:pt x="20" y="47"/>
                  </a:cubicBezTo>
                  <a:cubicBezTo>
                    <a:pt x="23" y="51"/>
                    <a:pt x="29" y="50"/>
                    <a:pt x="33" y="54"/>
                  </a:cubicBezTo>
                  <a:cubicBezTo>
                    <a:pt x="36" y="57"/>
                    <a:pt x="38" y="60"/>
                    <a:pt x="41" y="64"/>
                  </a:cubicBezTo>
                  <a:cubicBezTo>
                    <a:pt x="41" y="71"/>
                    <a:pt x="41" y="71"/>
                    <a:pt x="41" y="71"/>
                  </a:cubicBezTo>
                  <a:cubicBezTo>
                    <a:pt x="42" y="72"/>
                    <a:pt x="42" y="72"/>
                    <a:pt x="44" y="73"/>
                  </a:cubicBezTo>
                  <a:cubicBezTo>
                    <a:pt x="47" y="75"/>
                    <a:pt x="50" y="82"/>
                    <a:pt x="55" y="82"/>
                  </a:cubicBezTo>
                  <a:cubicBezTo>
                    <a:pt x="55" y="83"/>
                    <a:pt x="59" y="88"/>
                    <a:pt x="60" y="88"/>
                  </a:cubicBezTo>
                  <a:cubicBezTo>
                    <a:pt x="60" y="88"/>
                    <a:pt x="62" y="85"/>
                    <a:pt x="62" y="84"/>
                  </a:cubicBezTo>
                  <a:cubicBezTo>
                    <a:pt x="62" y="82"/>
                    <a:pt x="59" y="79"/>
                    <a:pt x="57" y="79"/>
                  </a:cubicBezTo>
                  <a:cubicBezTo>
                    <a:pt x="57" y="79"/>
                    <a:pt x="56" y="79"/>
                    <a:pt x="56" y="79"/>
                  </a:cubicBezTo>
                  <a:cubicBezTo>
                    <a:pt x="51" y="76"/>
                    <a:pt x="49" y="68"/>
                    <a:pt x="47" y="62"/>
                  </a:cubicBezTo>
                  <a:cubicBezTo>
                    <a:pt x="45" y="56"/>
                    <a:pt x="39" y="52"/>
                    <a:pt x="37" y="46"/>
                  </a:cubicBezTo>
                  <a:cubicBezTo>
                    <a:pt x="36" y="41"/>
                    <a:pt x="35" y="38"/>
                    <a:pt x="31" y="34"/>
                  </a:cubicBezTo>
                  <a:cubicBezTo>
                    <a:pt x="28" y="31"/>
                    <a:pt x="25" y="31"/>
                    <a:pt x="23" y="27"/>
                  </a:cubicBezTo>
                  <a:cubicBezTo>
                    <a:pt x="20" y="22"/>
                    <a:pt x="18" y="19"/>
                    <a:pt x="18" y="13"/>
                  </a:cubicBezTo>
                  <a:cubicBezTo>
                    <a:pt x="18" y="12"/>
                    <a:pt x="17" y="10"/>
                    <a:pt x="18" y="9"/>
                  </a:cubicBezTo>
                  <a:cubicBezTo>
                    <a:pt x="22" y="13"/>
                    <a:pt x="26" y="12"/>
                    <a:pt x="31" y="15"/>
                  </a:cubicBezTo>
                  <a:cubicBezTo>
                    <a:pt x="33" y="16"/>
                    <a:pt x="33" y="22"/>
                    <a:pt x="35" y="25"/>
                  </a:cubicBezTo>
                  <a:cubicBezTo>
                    <a:pt x="38" y="27"/>
                    <a:pt x="37" y="32"/>
                    <a:pt x="40" y="35"/>
                  </a:cubicBezTo>
                  <a:cubicBezTo>
                    <a:pt x="43" y="38"/>
                    <a:pt x="46" y="41"/>
                    <a:pt x="49" y="44"/>
                  </a:cubicBezTo>
                  <a:cubicBezTo>
                    <a:pt x="50" y="44"/>
                    <a:pt x="50" y="44"/>
                    <a:pt x="50" y="44"/>
                  </a:cubicBezTo>
                  <a:cubicBezTo>
                    <a:pt x="51" y="44"/>
                    <a:pt x="51" y="44"/>
                    <a:pt x="52" y="44"/>
                  </a:cubicBezTo>
                  <a:cubicBezTo>
                    <a:pt x="52" y="51"/>
                    <a:pt x="61" y="52"/>
                    <a:pt x="64" y="57"/>
                  </a:cubicBezTo>
                  <a:cubicBezTo>
                    <a:pt x="65" y="60"/>
                    <a:pt x="63" y="63"/>
                    <a:pt x="66" y="65"/>
                  </a:cubicBezTo>
                  <a:cubicBezTo>
                    <a:pt x="68" y="68"/>
                    <a:pt x="73" y="69"/>
                    <a:pt x="76" y="72"/>
                  </a:cubicBezTo>
                  <a:cubicBezTo>
                    <a:pt x="82" y="78"/>
                    <a:pt x="92" y="87"/>
                    <a:pt x="95" y="97"/>
                  </a:cubicBezTo>
                  <a:cubicBezTo>
                    <a:pt x="96" y="99"/>
                    <a:pt x="98" y="100"/>
                    <a:pt x="98" y="103"/>
                  </a:cubicBezTo>
                  <a:cubicBezTo>
                    <a:pt x="98" y="106"/>
                    <a:pt x="95" y="108"/>
                    <a:pt x="95" y="111"/>
                  </a:cubicBezTo>
                  <a:cubicBezTo>
                    <a:pt x="95" y="114"/>
                    <a:pt x="97" y="117"/>
                    <a:pt x="99" y="117"/>
                  </a:cubicBezTo>
                  <a:cubicBezTo>
                    <a:pt x="100" y="121"/>
                    <a:pt x="109" y="123"/>
                    <a:pt x="113" y="126"/>
                  </a:cubicBezTo>
                  <a:cubicBezTo>
                    <a:pt x="113" y="127"/>
                    <a:pt x="114" y="127"/>
                    <a:pt x="116" y="128"/>
                  </a:cubicBezTo>
                  <a:cubicBezTo>
                    <a:pt x="119" y="130"/>
                    <a:pt x="121" y="129"/>
                    <a:pt x="125" y="131"/>
                  </a:cubicBezTo>
                  <a:cubicBezTo>
                    <a:pt x="129" y="133"/>
                    <a:pt x="130" y="136"/>
                    <a:pt x="134" y="137"/>
                  </a:cubicBezTo>
                  <a:cubicBezTo>
                    <a:pt x="135" y="138"/>
                    <a:pt x="135" y="138"/>
                    <a:pt x="136" y="138"/>
                  </a:cubicBezTo>
                  <a:cubicBezTo>
                    <a:pt x="136" y="138"/>
                    <a:pt x="137" y="138"/>
                    <a:pt x="138" y="138"/>
                  </a:cubicBezTo>
                  <a:cubicBezTo>
                    <a:pt x="138" y="138"/>
                    <a:pt x="139" y="137"/>
                    <a:pt x="139" y="137"/>
                  </a:cubicBezTo>
                  <a:cubicBezTo>
                    <a:pt x="140" y="137"/>
                    <a:pt x="141" y="138"/>
                    <a:pt x="142" y="138"/>
                  </a:cubicBezTo>
                  <a:cubicBezTo>
                    <a:pt x="145" y="139"/>
                    <a:pt x="155" y="146"/>
                    <a:pt x="158" y="146"/>
                  </a:cubicBezTo>
                  <a:cubicBezTo>
                    <a:pt x="159" y="146"/>
                    <a:pt x="160" y="146"/>
                    <a:pt x="161" y="146"/>
                  </a:cubicBezTo>
                  <a:cubicBezTo>
                    <a:pt x="162" y="146"/>
                    <a:pt x="163" y="146"/>
                    <a:pt x="165" y="147"/>
                  </a:cubicBezTo>
                  <a:cubicBezTo>
                    <a:pt x="166" y="147"/>
                    <a:pt x="168" y="149"/>
                    <a:pt x="170" y="149"/>
                  </a:cubicBezTo>
                  <a:cubicBezTo>
                    <a:pt x="175" y="149"/>
                    <a:pt x="176" y="144"/>
                    <a:pt x="181" y="144"/>
                  </a:cubicBezTo>
                  <a:cubicBezTo>
                    <a:pt x="183" y="144"/>
                    <a:pt x="185" y="145"/>
                    <a:pt x="187" y="146"/>
                  </a:cubicBezTo>
                  <a:cubicBezTo>
                    <a:pt x="189" y="146"/>
                    <a:pt x="189" y="146"/>
                    <a:pt x="189" y="146"/>
                  </a:cubicBezTo>
                  <a:cubicBezTo>
                    <a:pt x="197" y="150"/>
                    <a:pt x="198" y="156"/>
                    <a:pt x="207" y="161"/>
                  </a:cubicBezTo>
                  <a:cubicBezTo>
                    <a:pt x="212" y="163"/>
                    <a:pt x="216" y="162"/>
                    <a:pt x="222" y="165"/>
                  </a:cubicBezTo>
                  <a:cubicBezTo>
                    <a:pt x="225" y="166"/>
                    <a:pt x="228" y="169"/>
                    <a:pt x="234" y="169"/>
                  </a:cubicBezTo>
                  <a:cubicBezTo>
                    <a:pt x="236" y="169"/>
                    <a:pt x="237" y="168"/>
                    <a:pt x="239" y="168"/>
                  </a:cubicBezTo>
                  <a:cubicBezTo>
                    <a:pt x="240" y="168"/>
                    <a:pt x="240" y="168"/>
                    <a:pt x="241" y="168"/>
                  </a:cubicBezTo>
                  <a:cubicBezTo>
                    <a:pt x="242" y="175"/>
                    <a:pt x="247" y="177"/>
                    <a:pt x="252" y="182"/>
                  </a:cubicBezTo>
                  <a:cubicBezTo>
                    <a:pt x="253" y="183"/>
                    <a:pt x="255" y="184"/>
                    <a:pt x="256" y="187"/>
                  </a:cubicBezTo>
                  <a:cubicBezTo>
                    <a:pt x="257" y="191"/>
                    <a:pt x="254" y="195"/>
                    <a:pt x="258" y="198"/>
                  </a:cubicBezTo>
                  <a:cubicBezTo>
                    <a:pt x="261" y="198"/>
                    <a:pt x="261" y="198"/>
                    <a:pt x="261" y="198"/>
                  </a:cubicBezTo>
                  <a:cubicBezTo>
                    <a:pt x="261" y="197"/>
                    <a:pt x="261" y="196"/>
                    <a:pt x="261" y="195"/>
                  </a:cubicBezTo>
                  <a:cubicBezTo>
                    <a:pt x="262" y="195"/>
                    <a:pt x="271" y="201"/>
                    <a:pt x="272" y="203"/>
                  </a:cubicBezTo>
                  <a:cubicBezTo>
                    <a:pt x="273" y="205"/>
                    <a:pt x="273" y="208"/>
                    <a:pt x="277" y="209"/>
                  </a:cubicBezTo>
                  <a:cubicBezTo>
                    <a:pt x="277" y="209"/>
                    <a:pt x="278" y="211"/>
                    <a:pt x="279" y="211"/>
                  </a:cubicBezTo>
                  <a:cubicBezTo>
                    <a:pt x="280" y="211"/>
                    <a:pt x="282" y="210"/>
                    <a:pt x="284" y="210"/>
                  </a:cubicBezTo>
                  <a:cubicBezTo>
                    <a:pt x="285" y="210"/>
                    <a:pt x="286" y="210"/>
                    <a:pt x="287" y="211"/>
                  </a:cubicBezTo>
                  <a:cubicBezTo>
                    <a:pt x="289" y="213"/>
                    <a:pt x="292" y="219"/>
                    <a:pt x="297" y="219"/>
                  </a:cubicBezTo>
                  <a:cubicBezTo>
                    <a:pt x="299" y="219"/>
                    <a:pt x="301" y="217"/>
                    <a:pt x="301" y="214"/>
                  </a:cubicBezTo>
                  <a:cubicBezTo>
                    <a:pt x="301" y="214"/>
                    <a:pt x="299" y="213"/>
                    <a:pt x="299" y="212"/>
                  </a:cubicBezTo>
                  <a:cubicBezTo>
                    <a:pt x="299" y="210"/>
                    <a:pt x="307" y="204"/>
                    <a:pt x="309" y="204"/>
                  </a:cubicBezTo>
                  <a:cubicBezTo>
                    <a:pt x="312" y="204"/>
                    <a:pt x="313" y="208"/>
                    <a:pt x="316" y="209"/>
                  </a:cubicBezTo>
                  <a:cubicBezTo>
                    <a:pt x="315" y="211"/>
                    <a:pt x="314" y="211"/>
                    <a:pt x="314" y="212"/>
                  </a:cubicBezTo>
                  <a:cubicBezTo>
                    <a:pt x="314" y="213"/>
                    <a:pt x="317" y="214"/>
                    <a:pt x="317" y="215"/>
                  </a:cubicBezTo>
                  <a:cubicBezTo>
                    <a:pt x="317" y="215"/>
                    <a:pt x="317" y="215"/>
                    <a:pt x="317" y="215"/>
                  </a:cubicBezTo>
                  <a:cubicBezTo>
                    <a:pt x="318" y="215"/>
                    <a:pt x="318" y="214"/>
                    <a:pt x="318" y="214"/>
                  </a:cubicBezTo>
                  <a:cubicBezTo>
                    <a:pt x="319" y="214"/>
                    <a:pt x="321" y="212"/>
                    <a:pt x="323" y="210"/>
                  </a:cubicBezTo>
                  <a:cubicBezTo>
                    <a:pt x="324" y="209"/>
                    <a:pt x="324" y="208"/>
                    <a:pt x="324" y="208"/>
                  </a:cubicBezTo>
                  <a:cubicBezTo>
                    <a:pt x="320" y="204"/>
                    <a:pt x="316" y="199"/>
                    <a:pt x="308" y="199"/>
                  </a:cubicBezTo>
                  <a:cubicBezTo>
                    <a:pt x="302" y="199"/>
                    <a:pt x="298" y="204"/>
                    <a:pt x="291" y="204"/>
                  </a:cubicBezTo>
                  <a:cubicBezTo>
                    <a:pt x="286" y="204"/>
                    <a:pt x="286" y="199"/>
                    <a:pt x="283" y="198"/>
                  </a:cubicBezTo>
                  <a:cubicBezTo>
                    <a:pt x="278" y="195"/>
                    <a:pt x="272" y="193"/>
                    <a:pt x="272" y="186"/>
                  </a:cubicBezTo>
                  <a:cubicBezTo>
                    <a:pt x="272" y="182"/>
                    <a:pt x="272" y="176"/>
                    <a:pt x="272" y="169"/>
                  </a:cubicBezTo>
                  <a:cubicBezTo>
                    <a:pt x="274" y="166"/>
                    <a:pt x="274" y="159"/>
                    <a:pt x="274" y="157"/>
                  </a:cubicBezTo>
                  <a:cubicBezTo>
                    <a:pt x="274" y="155"/>
                    <a:pt x="274" y="154"/>
                    <a:pt x="274" y="152"/>
                  </a:cubicBezTo>
                  <a:cubicBezTo>
                    <a:pt x="269" y="151"/>
                    <a:pt x="267" y="146"/>
                    <a:pt x="260" y="146"/>
                  </a:cubicBezTo>
                  <a:cubicBezTo>
                    <a:pt x="250" y="146"/>
                    <a:pt x="243" y="148"/>
                    <a:pt x="233" y="148"/>
                  </a:cubicBezTo>
                  <a:cubicBezTo>
                    <a:pt x="232" y="148"/>
                    <a:pt x="230" y="147"/>
                    <a:pt x="230" y="145"/>
                  </a:cubicBezTo>
                  <a:cubicBezTo>
                    <a:pt x="230" y="144"/>
                    <a:pt x="230" y="144"/>
                    <a:pt x="230" y="143"/>
                  </a:cubicBezTo>
                  <a:cubicBezTo>
                    <a:pt x="232" y="142"/>
                    <a:pt x="235" y="141"/>
                    <a:pt x="235" y="138"/>
                  </a:cubicBezTo>
                  <a:cubicBezTo>
                    <a:pt x="235" y="134"/>
                    <a:pt x="235" y="127"/>
                    <a:pt x="235" y="124"/>
                  </a:cubicBezTo>
                  <a:cubicBezTo>
                    <a:pt x="236" y="124"/>
                    <a:pt x="237" y="124"/>
                    <a:pt x="237" y="124"/>
                  </a:cubicBezTo>
                  <a:cubicBezTo>
                    <a:pt x="237" y="125"/>
                    <a:pt x="237" y="126"/>
                    <a:pt x="237" y="126"/>
                  </a:cubicBezTo>
                  <a:cubicBezTo>
                    <a:pt x="239" y="123"/>
                    <a:pt x="241" y="121"/>
                    <a:pt x="241" y="117"/>
                  </a:cubicBezTo>
                  <a:cubicBezTo>
                    <a:pt x="241" y="111"/>
                    <a:pt x="246" y="106"/>
                    <a:pt x="246" y="102"/>
                  </a:cubicBezTo>
                  <a:cubicBezTo>
                    <a:pt x="246" y="101"/>
                    <a:pt x="246" y="101"/>
                    <a:pt x="246" y="100"/>
                  </a:cubicBezTo>
                  <a:cubicBezTo>
                    <a:pt x="244" y="100"/>
                    <a:pt x="240" y="99"/>
                    <a:pt x="239" y="99"/>
                  </a:cubicBezTo>
                  <a:cubicBezTo>
                    <a:pt x="238" y="99"/>
                    <a:pt x="236" y="98"/>
                    <a:pt x="233" y="98"/>
                  </a:cubicBezTo>
                  <a:cubicBezTo>
                    <a:pt x="226" y="98"/>
                    <a:pt x="216" y="101"/>
                    <a:pt x="216" y="109"/>
                  </a:cubicBezTo>
                  <a:cubicBezTo>
                    <a:pt x="216" y="114"/>
                    <a:pt x="211" y="117"/>
                    <a:pt x="210" y="121"/>
                  </a:cubicBezTo>
                  <a:cubicBezTo>
                    <a:pt x="210" y="122"/>
                    <a:pt x="209" y="125"/>
                    <a:pt x="206" y="125"/>
                  </a:cubicBezTo>
                  <a:cubicBezTo>
                    <a:pt x="205" y="125"/>
                    <a:pt x="204" y="124"/>
                    <a:pt x="201" y="124"/>
                  </a:cubicBezTo>
                  <a:cubicBezTo>
                    <a:pt x="195" y="124"/>
                    <a:pt x="191" y="128"/>
                    <a:pt x="185" y="128"/>
                  </a:cubicBezTo>
                  <a:cubicBezTo>
                    <a:pt x="183" y="128"/>
                    <a:pt x="183" y="125"/>
                    <a:pt x="180" y="124"/>
                  </a:cubicBezTo>
                  <a:cubicBezTo>
                    <a:pt x="173" y="122"/>
                    <a:pt x="173" y="117"/>
                    <a:pt x="168" y="112"/>
                  </a:cubicBezTo>
                  <a:cubicBezTo>
                    <a:pt x="166" y="110"/>
                    <a:pt x="162" y="106"/>
                    <a:pt x="161" y="104"/>
                  </a:cubicBezTo>
                  <a:cubicBezTo>
                    <a:pt x="160" y="101"/>
                    <a:pt x="161" y="99"/>
                    <a:pt x="160" y="97"/>
                  </a:cubicBezTo>
                  <a:cubicBezTo>
                    <a:pt x="160" y="96"/>
                    <a:pt x="157" y="93"/>
                    <a:pt x="158" y="91"/>
                  </a:cubicBezTo>
                  <a:cubicBezTo>
                    <a:pt x="158" y="75"/>
                    <a:pt x="158" y="75"/>
                    <a:pt x="158" y="75"/>
                  </a:cubicBezTo>
                  <a:cubicBezTo>
                    <a:pt x="159" y="71"/>
                    <a:pt x="161" y="69"/>
                    <a:pt x="161" y="64"/>
                  </a:cubicBezTo>
                  <a:cubicBezTo>
                    <a:pt x="161" y="62"/>
                    <a:pt x="160" y="61"/>
                    <a:pt x="160" y="59"/>
                  </a:cubicBezTo>
                  <a:cubicBezTo>
                    <a:pt x="160" y="59"/>
                    <a:pt x="160" y="59"/>
                    <a:pt x="160" y="59"/>
                  </a:cubicBezTo>
                  <a:cubicBezTo>
                    <a:pt x="155" y="58"/>
                    <a:pt x="148" y="57"/>
                    <a:pt x="146" y="54"/>
                  </a:cubicBezTo>
                  <a:cubicBezTo>
                    <a:pt x="137" y="45"/>
                    <a:pt x="137" y="25"/>
                    <a:pt x="120" y="25"/>
                  </a:cubicBezTo>
                  <a:cubicBezTo>
                    <a:pt x="114" y="25"/>
                    <a:pt x="116" y="33"/>
                    <a:pt x="111" y="33"/>
                  </a:cubicBezTo>
                  <a:cubicBezTo>
                    <a:pt x="105" y="33"/>
                    <a:pt x="100" y="23"/>
                    <a:pt x="98" y="19"/>
                  </a:cubicBezTo>
                  <a:cubicBezTo>
                    <a:pt x="93" y="11"/>
                    <a:pt x="87" y="10"/>
                    <a:pt x="78" y="7"/>
                  </a:cubicBezTo>
                  <a:cubicBezTo>
                    <a:pt x="72" y="7"/>
                    <a:pt x="72" y="7"/>
                    <a:pt x="72" y="7"/>
                  </a:cubicBezTo>
                  <a:cubicBezTo>
                    <a:pt x="72" y="10"/>
                    <a:pt x="72" y="10"/>
                    <a:pt x="72" y="10"/>
                  </a:cubicBezTo>
                  <a:cubicBezTo>
                    <a:pt x="48" y="10"/>
                    <a:pt x="48" y="10"/>
                    <a:pt x="48" y="10"/>
                  </a:cubicBezTo>
                  <a:cubicBezTo>
                    <a:pt x="18" y="0"/>
                    <a:pt x="18" y="0"/>
                    <a:pt x="1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44" name="Freeform 153"/>
            <p:cNvSpPr/>
            <p:nvPr/>
          </p:nvSpPr>
          <p:spPr bwMode="auto">
            <a:xfrm>
              <a:off x="3263901" y="2813050"/>
              <a:ext cx="36513" cy="19050"/>
            </a:xfrm>
            <a:custGeom>
              <a:avLst/>
              <a:gdLst>
                <a:gd name="T0" fmla="*/ 0 w 10"/>
                <a:gd name="T1" fmla="*/ 0 h 5"/>
                <a:gd name="T2" fmla="*/ 0 w 10"/>
                <a:gd name="T3" fmla="*/ 2 h 5"/>
                <a:gd name="T4" fmla="*/ 8 w 10"/>
                <a:gd name="T5" fmla="*/ 5 h 5"/>
                <a:gd name="T6" fmla="*/ 10 w 10"/>
                <a:gd name="T7" fmla="*/ 5 h 5"/>
                <a:gd name="T8" fmla="*/ 0 w 10"/>
                <a:gd name="T9" fmla="*/ 0 h 5"/>
              </a:gdLst>
              <a:ahLst/>
              <a:cxnLst>
                <a:cxn ang="0">
                  <a:pos x="T0" y="T1"/>
                </a:cxn>
                <a:cxn ang="0">
                  <a:pos x="T2" y="T3"/>
                </a:cxn>
                <a:cxn ang="0">
                  <a:pos x="T4" y="T5"/>
                </a:cxn>
                <a:cxn ang="0">
                  <a:pos x="T6" y="T7"/>
                </a:cxn>
                <a:cxn ang="0">
                  <a:pos x="T8" y="T9"/>
                </a:cxn>
              </a:cxnLst>
              <a:rect l="0" t="0" r="r" b="b"/>
              <a:pathLst>
                <a:path w="10" h="5">
                  <a:moveTo>
                    <a:pt x="0" y="0"/>
                  </a:moveTo>
                  <a:cubicBezTo>
                    <a:pt x="0" y="1"/>
                    <a:pt x="0" y="1"/>
                    <a:pt x="0" y="2"/>
                  </a:cubicBezTo>
                  <a:cubicBezTo>
                    <a:pt x="2" y="4"/>
                    <a:pt x="6" y="5"/>
                    <a:pt x="8" y="5"/>
                  </a:cubicBezTo>
                  <a:cubicBezTo>
                    <a:pt x="10" y="5"/>
                    <a:pt x="10" y="5"/>
                    <a:pt x="10" y="5"/>
                  </a:cubicBezTo>
                  <a:cubicBezTo>
                    <a:pt x="10" y="1"/>
                    <a:pt x="5"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45" name="Freeform 154"/>
            <p:cNvSpPr/>
            <p:nvPr/>
          </p:nvSpPr>
          <p:spPr bwMode="auto">
            <a:xfrm>
              <a:off x="1852613" y="2914650"/>
              <a:ext cx="141288" cy="93663"/>
            </a:xfrm>
            <a:custGeom>
              <a:avLst/>
              <a:gdLst>
                <a:gd name="T0" fmla="*/ 4 w 38"/>
                <a:gd name="T1" fmla="*/ 0 h 25"/>
                <a:gd name="T2" fmla="*/ 0 w 38"/>
                <a:gd name="T3" fmla="*/ 1 h 25"/>
                <a:gd name="T4" fmla="*/ 1 w 38"/>
                <a:gd name="T5" fmla="*/ 1 h 25"/>
                <a:gd name="T6" fmla="*/ 6 w 38"/>
                <a:gd name="T7" fmla="*/ 3 h 25"/>
                <a:gd name="T8" fmla="*/ 3 w 38"/>
                <a:gd name="T9" fmla="*/ 5 h 25"/>
                <a:gd name="T10" fmla="*/ 17 w 38"/>
                <a:gd name="T11" fmla="*/ 11 h 25"/>
                <a:gd name="T12" fmla="*/ 15 w 38"/>
                <a:gd name="T13" fmla="*/ 14 h 25"/>
                <a:gd name="T14" fmla="*/ 36 w 38"/>
                <a:gd name="T15" fmla="*/ 25 h 25"/>
                <a:gd name="T16" fmla="*/ 38 w 38"/>
                <a:gd name="T17" fmla="*/ 25 h 25"/>
                <a:gd name="T18" fmla="*/ 38 w 38"/>
                <a:gd name="T19" fmla="*/ 22 h 25"/>
                <a:gd name="T20" fmla="*/ 12 w 38"/>
                <a:gd name="T21" fmla="*/ 4 h 25"/>
                <a:gd name="T22" fmla="*/ 4 w 38"/>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25">
                  <a:moveTo>
                    <a:pt x="4" y="0"/>
                  </a:moveTo>
                  <a:cubicBezTo>
                    <a:pt x="3" y="0"/>
                    <a:pt x="1" y="1"/>
                    <a:pt x="0" y="1"/>
                  </a:cubicBezTo>
                  <a:cubicBezTo>
                    <a:pt x="1" y="1"/>
                    <a:pt x="1" y="1"/>
                    <a:pt x="1" y="1"/>
                  </a:cubicBezTo>
                  <a:cubicBezTo>
                    <a:pt x="1" y="1"/>
                    <a:pt x="4" y="2"/>
                    <a:pt x="6" y="3"/>
                  </a:cubicBezTo>
                  <a:cubicBezTo>
                    <a:pt x="5" y="3"/>
                    <a:pt x="4" y="5"/>
                    <a:pt x="3" y="5"/>
                  </a:cubicBezTo>
                  <a:cubicBezTo>
                    <a:pt x="4" y="9"/>
                    <a:pt x="12" y="11"/>
                    <a:pt x="17" y="11"/>
                  </a:cubicBezTo>
                  <a:cubicBezTo>
                    <a:pt x="17" y="12"/>
                    <a:pt x="15" y="12"/>
                    <a:pt x="15" y="14"/>
                  </a:cubicBezTo>
                  <a:cubicBezTo>
                    <a:pt x="19" y="17"/>
                    <a:pt x="29" y="25"/>
                    <a:pt x="36" y="25"/>
                  </a:cubicBezTo>
                  <a:cubicBezTo>
                    <a:pt x="37" y="25"/>
                    <a:pt x="37" y="25"/>
                    <a:pt x="38" y="25"/>
                  </a:cubicBezTo>
                  <a:cubicBezTo>
                    <a:pt x="38" y="22"/>
                    <a:pt x="38" y="22"/>
                    <a:pt x="38" y="22"/>
                  </a:cubicBezTo>
                  <a:cubicBezTo>
                    <a:pt x="31" y="15"/>
                    <a:pt x="24" y="8"/>
                    <a:pt x="12" y="4"/>
                  </a:cubicBezTo>
                  <a:cubicBezTo>
                    <a:pt x="10" y="3"/>
                    <a:pt x="7"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46" name="Freeform 155"/>
            <p:cNvSpPr/>
            <p:nvPr/>
          </p:nvSpPr>
          <p:spPr bwMode="auto">
            <a:xfrm>
              <a:off x="1709738" y="2779712"/>
              <a:ext cx="52388" cy="74613"/>
            </a:xfrm>
            <a:custGeom>
              <a:avLst/>
              <a:gdLst>
                <a:gd name="T0" fmla="*/ 0 w 14"/>
                <a:gd name="T1" fmla="*/ 0 h 20"/>
                <a:gd name="T2" fmla="*/ 0 w 14"/>
                <a:gd name="T3" fmla="*/ 3 h 20"/>
                <a:gd name="T4" fmla="*/ 3 w 14"/>
                <a:gd name="T5" fmla="*/ 8 h 20"/>
                <a:gd name="T6" fmla="*/ 8 w 14"/>
                <a:gd name="T7" fmla="*/ 11 h 20"/>
                <a:gd name="T8" fmla="*/ 7 w 14"/>
                <a:gd name="T9" fmla="*/ 14 h 20"/>
                <a:gd name="T10" fmla="*/ 11 w 14"/>
                <a:gd name="T11" fmla="*/ 20 h 20"/>
                <a:gd name="T12" fmla="*/ 9 w 14"/>
                <a:gd name="T13" fmla="*/ 14 h 20"/>
                <a:gd name="T14" fmla="*/ 10 w 14"/>
                <a:gd name="T15" fmla="*/ 12 h 20"/>
                <a:gd name="T16" fmla="*/ 9 w 14"/>
                <a:gd name="T17" fmla="*/ 8 h 20"/>
                <a:gd name="T18" fmla="*/ 9 w 14"/>
                <a:gd name="T19" fmla="*/ 2 h 20"/>
                <a:gd name="T20" fmla="*/ 5 w 14"/>
                <a:gd name="T21" fmla="*/ 6 h 20"/>
                <a:gd name="T22" fmla="*/ 7 w 14"/>
                <a:gd name="T23" fmla="*/ 2 h 20"/>
                <a:gd name="T24" fmla="*/ 0 w 14"/>
                <a:gd name="T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20">
                  <a:moveTo>
                    <a:pt x="0" y="0"/>
                  </a:moveTo>
                  <a:cubicBezTo>
                    <a:pt x="0" y="3"/>
                    <a:pt x="0" y="3"/>
                    <a:pt x="0" y="3"/>
                  </a:cubicBezTo>
                  <a:cubicBezTo>
                    <a:pt x="1" y="4"/>
                    <a:pt x="2" y="8"/>
                    <a:pt x="3" y="8"/>
                  </a:cubicBezTo>
                  <a:cubicBezTo>
                    <a:pt x="5" y="8"/>
                    <a:pt x="6" y="11"/>
                    <a:pt x="8" y="11"/>
                  </a:cubicBezTo>
                  <a:cubicBezTo>
                    <a:pt x="8" y="12"/>
                    <a:pt x="7" y="13"/>
                    <a:pt x="7" y="14"/>
                  </a:cubicBezTo>
                  <a:cubicBezTo>
                    <a:pt x="7" y="17"/>
                    <a:pt x="9" y="20"/>
                    <a:pt x="11" y="20"/>
                  </a:cubicBezTo>
                  <a:cubicBezTo>
                    <a:pt x="14" y="20"/>
                    <a:pt x="9" y="16"/>
                    <a:pt x="9" y="14"/>
                  </a:cubicBezTo>
                  <a:cubicBezTo>
                    <a:pt x="9" y="13"/>
                    <a:pt x="10" y="13"/>
                    <a:pt x="10" y="12"/>
                  </a:cubicBezTo>
                  <a:cubicBezTo>
                    <a:pt x="10" y="10"/>
                    <a:pt x="9" y="10"/>
                    <a:pt x="9" y="8"/>
                  </a:cubicBezTo>
                  <a:cubicBezTo>
                    <a:pt x="9" y="5"/>
                    <a:pt x="9" y="4"/>
                    <a:pt x="9" y="2"/>
                  </a:cubicBezTo>
                  <a:cubicBezTo>
                    <a:pt x="8" y="3"/>
                    <a:pt x="7" y="6"/>
                    <a:pt x="5" y="6"/>
                  </a:cubicBezTo>
                  <a:cubicBezTo>
                    <a:pt x="3" y="6"/>
                    <a:pt x="7" y="3"/>
                    <a:pt x="7" y="2"/>
                  </a:cubicBezTo>
                  <a:cubicBezTo>
                    <a:pt x="4" y="2"/>
                    <a:pt x="3"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47" name="Freeform 156"/>
            <p:cNvSpPr/>
            <p:nvPr/>
          </p:nvSpPr>
          <p:spPr bwMode="auto">
            <a:xfrm>
              <a:off x="1055688" y="2617787"/>
              <a:ext cx="63500" cy="44450"/>
            </a:xfrm>
            <a:custGeom>
              <a:avLst/>
              <a:gdLst>
                <a:gd name="T0" fmla="*/ 17 w 17"/>
                <a:gd name="T1" fmla="*/ 0 h 12"/>
                <a:gd name="T2" fmla="*/ 14 w 17"/>
                <a:gd name="T3" fmla="*/ 0 h 12"/>
                <a:gd name="T4" fmla="*/ 0 w 17"/>
                <a:gd name="T5" fmla="*/ 5 h 12"/>
                <a:gd name="T6" fmla="*/ 0 w 17"/>
                <a:gd name="T7" fmla="*/ 8 h 12"/>
                <a:gd name="T8" fmla="*/ 6 w 17"/>
                <a:gd name="T9" fmla="*/ 12 h 12"/>
                <a:gd name="T10" fmla="*/ 17 w 17"/>
                <a:gd name="T11" fmla="*/ 4 h 12"/>
                <a:gd name="T12" fmla="*/ 17 w 17"/>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7" h="12">
                  <a:moveTo>
                    <a:pt x="17" y="0"/>
                  </a:moveTo>
                  <a:cubicBezTo>
                    <a:pt x="16" y="0"/>
                    <a:pt x="16" y="0"/>
                    <a:pt x="14" y="0"/>
                  </a:cubicBezTo>
                  <a:cubicBezTo>
                    <a:pt x="9" y="0"/>
                    <a:pt x="5" y="3"/>
                    <a:pt x="0" y="5"/>
                  </a:cubicBezTo>
                  <a:cubicBezTo>
                    <a:pt x="0" y="8"/>
                    <a:pt x="0" y="8"/>
                    <a:pt x="0" y="8"/>
                  </a:cubicBezTo>
                  <a:cubicBezTo>
                    <a:pt x="2" y="9"/>
                    <a:pt x="4" y="10"/>
                    <a:pt x="6" y="12"/>
                  </a:cubicBezTo>
                  <a:cubicBezTo>
                    <a:pt x="10" y="8"/>
                    <a:pt x="12" y="6"/>
                    <a:pt x="17" y="4"/>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48" name="Freeform 157"/>
            <p:cNvSpPr/>
            <p:nvPr/>
          </p:nvSpPr>
          <p:spPr bwMode="auto">
            <a:xfrm>
              <a:off x="6127751" y="3379787"/>
              <a:ext cx="82550" cy="49213"/>
            </a:xfrm>
            <a:custGeom>
              <a:avLst/>
              <a:gdLst>
                <a:gd name="T0" fmla="*/ 21 w 22"/>
                <a:gd name="T1" fmla="*/ 0 h 13"/>
                <a:gd name="T2" fmla="*/ 13 w 22"/>
                <a:gd name="T3" fmla="*/ 2 h 13"/>
                <a:gd name="T4" fmla="*/ 5 w 22"/>
                <a:gd name="T5" fmla="*/ 0 h 13"/>
                <a:gd name="T6" fmla="*/ 0 w 22"/>
                <a:gd name="T7" fmla="*/ 1 h 13"/>
                <a:gd name="T8" fmla="*/ 0 w 22"/>
                <a:gd name="T9" fmla="*/ 3 h 13"/>
                <a:gd name="T10" fmla="*/ 4 w 22"/>
                <a:gd name="T11" fmla="*/ 5 h 13"/>
                <a:gd name="T12" fmla="*/ 17 w 22"/>
                <a:gd name="T13" fmla="*/ 12 h 13"/>
                <a:gd name="T14" fmla="*/ 20 w 22"/>
                <a:gd name="T15" fmla="*/ 13 h 13"/>
                <a:gd name="T16" fmla="*/ 21 w 22"/>
                <a:gd name="T17" fmla="*/ 11 h 13"/>
                <a:gd name="T18" fmla="*/ 20 w 22"/>
                <a:gd name="T19" fmla="*/ 7 h 13"/>
                <a:gd name="T20" fmla="*/ 21 w 22"/>
                <a:gd name="T21" fmla="*/ 3 h 13"/>
                <a:gd name="T22" fmla="*/ 22 w 22"/>
                <a:gd name="T23" fmla="*/ 0 h 13"/>
                <a:gd name="T24" fmla="*/ 21 w 22"/>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3">
                  <a:moveTo>
                    <a:pt x="21" y="0"/>
                  </a:moveTo>
                  <a:cubicBezTo>
                    <a:pt x="18" y="0"/>
                    <a:pt x="16" y="2"/>
                    <a:pt x="13" y="2"/>
                  </a:cubicBezTo>
                  <a:cubicBezTo>
                    <a:pt x="10" y="2"/>
                    <a:pt x="8" y="0"/>
                    <a:pt x="5" y="0"/>
                  </a:cubicBezTo>
                  <a:cubicBezTo>
                    <a:pt x="3" y="0"/>
                    <a:pt x="2" y="0"/>
                    <a:pt x="0" y="1"/>
                  </a:cubicBezTo>
                  <a:cubicBezTo>
                    <a:pt x="0" y="3"/>
                    <a:pt x="0" y="3"/>
                    <a:pt x="0" y="3"/>
                  </a:cubicBezTo>
                  <a:cubicBezTo>
                    <a:pt x="1" y="5"/>
                    <a:pt x="3" y="4"/>
                    <a:pt x="4" y="5"/>
                  </a:cubicBezTo>
                  <a:cubicBezTo>
                    <a:pt x="9" y="6"/>
                    <a:pt x="12" y="11"/>
                    <a:pt x="17" y="12"/>
                  </a:cubicBezTo>
                  <a:cubicBezTo>
                    <a:pt x="17" y="13"/>
                    <a:pt x="19" y="13"/>
                    <a:pt x="20" y="13"/>
                  </a:cubicBezTo>
                  <a:cubicBezTo>
                    <a:pt x="20" y="13"/>
                    <a:pt x="21" y="12"/>
                    <a:pt x="21" y="11"/>
                  </a:cubicBezTo>
                  <a:cubicBezTo>
                    <a:pt x="21" y="9"/>
                    <a:pt x="20" y="9"/>
                    <a:pt x="20" y="7"/>
                  </a:cubicBezTo>
                  <a:cubicBezTo>
                    <a:pt x="20" y="5"/>
                    <a:pt x="21" y="3"/>
                    <a:pt x="21" y="3"/>
                  </a:cubicBezTo>
                  <a:cubicBezTo>
                    <a:pt x="22" y="0"/>
                    <a:pt x="22" y="0"/>
                    <a:pt x="22" y="0"/>
                  </a:cubicBezTo>
                  <a:cubicBezTo>
                    <a:pt x="22" y="0"/>
                    <a:pt x="21" y="0"/>
                    <a:pt x="2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49" name="Freeform 158"/>
            <p:cNvSpPr/>
            <p:nvPr/>
          </p:nvSpPr>
          <p:spPr bwMode="auto">
            <a:xfrm>
              <a:off x="6011863" y="3206750"/>
              <a:ext cx="30163" cy="57150"/>
            </a:xfrm>
            <a:custGeom>
              <a:avLst/>
              <a:gdLst>
                <a:gd name="T0" fmla="*/ 7 w 8"/>
                <a:gd name="T1" fmla="*/ 0 h 15"/>
                <a:gd name="T2" fmla="*/ 2 w 8"/>
                <a:gd name="T3" fmla="*/ 3 h 15"/>
                <a:gd name="T4" fmla="*/ 0 w 8"/>
                <a:gd name="T5" fmla="*/ 3 h 15"/>
                <a:gd name="T6" fmla="*/ 5 w 8"/>
                <a:gd name="T7" fmla="*/ 15 h 15"/>
                <a:gd name="T8" fmla="*/ 8 w 8"/>
                <a:gd name="T9" fmla="*/ 3 h 15"/>
                <a:gd name="T10" fmla="*/ 7 w 8"/>
                <a:gd name="T11" fmla="*/ 0 h 15"/>
              </a:gdLst>
              <a:ahLst/>
              <a:cxnLst>
                <a:cxn ang="0">
                  <a:pos x="T0" y="T1"/>
                </a:cxn>
                <a:cxn ang="0">
                  <a:pos x="T2" y="T3"/>
                </a:cxn>
                <a:cxn ang="0">
                  <a:pos x="T4" y="T5"/>
                </a:cxn>
                <a:cxn ang="0">
                  <a:pos x="T6" y="T7"/>
                </a:cxn>
                <a:cxn ang="0">
                  <a:pos x="T8" y="T9"/>
                </a:cxn>
                <a:cxn ang="0">
                  <a:pos x="T10" y="T11"/>
                </a:cxn>
              </a:cxnLst>
              <a:rect l="0" t="0" r="r" b="b"/>
              <a:pathLst>
                <a:path w="8" h="15">
                  <a:moveTo>
                    <a:pt x="7" y="0"/>
                  </a:moveTo>
                  <a:cubicBezTo>
                    <a:pt x="5" y="0"/>
                    <a:pt x="4" y="3"/>
                    <a:pt x="2" y="3"/>
                  </a:cubicBezTo>
                  <a:cubicBezTo>
                    <a:pt x="2" y="3"/>
                    <a:pt x="1" y="3"/>
                    <a:pt x="0" y="3"/>
                  </a:cubicBezTo>
                  <a:cubicBezTo>
                    <a:pt x="2" y="6"/>
                    <a:pt x="3" y="14"/>
                    <a:pt x="5" y="15"/>
                  </a:cubicBezTo>
                  <a:cubicBezTo>
                    <a:pt x="6" y="13"/>
                    <a:pt x="7" y="7"/>
                    <a:pt x="8" y="3"/>
                  </a:cubicBezTo>
                  <a:cubicBezTo>
                    <a:pt x="7" y="3"/>
                    <a:pt x="7" y="1"/>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50" name="Freeform 159"/>
            <p:cNvSpPr/>
            <p:nvPr/>
          </p:nvSpPr>
          <p:spPr bwMode="auto">
            <a:xfrm>
              <a:off x="6003926" y="3267075"/>
              <a:ext cx="44450" cy="82550"/>
            </a:xfrm>
            <a:custGeom>
              <a:avLst/>
              <a:gdLst>
                <a:gd name="T0" fmla="*/ 6 w 12"/>
                <a:gd name="T1" fmla="*/ 0 h 22"/>
                <a:gd name="T2" fmla="*/ 0 w 12"/>
                <a:gd name="T3" fmla="*/ 4 h 22"/>
                <a:gd name="T4" fmla="*/ 3 w 12"/>
                <a:gd name="T5" fmla="*/ 10 h 22"/>
                <a:gd name="T6" fmla="*/ 1 w 12"/>
                <a:gd name="T7" fmla="*/ 16 h 22"/>
                <a:gd name="T8" fmla="*/ 4 w 12"/>
                <a:gd name="T9" fmla="*/ 22 h 22"/>
                <a:gd name="T10" fmla="*/ 12 w 12"/>
                <a:gd name="T11" fmla="*/ 14 h 22"/>
                <a:gd name="T12" fmla="*/ 10 w 12"/>
                <a:gd name="T13" fmla="*/ 2 h 22"/>
                <a:gd name="T14" fmla="*/ 6 w 12"/>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6" y="0"/>
                  </a:moveTo>
                  <a:cubicBezTo>
                    <a:pt x="4" y="0"/>
                    <a:pt x="3" y="3"/>
                    <a:pt x="0" y="4"/>
                  </a:cubicBezTo>
                  <a:cubicBezTo>
                    <a:pt x="1" y="6"/>
                    <a:pt x="3" y="8"/>
                    <a:pt x="3" y="10"/>
                  </a:cubicBezTo>
                  <a:cubicBezTo>
                    <a:pt x="3" y="12"/>
                    <a:pt x="2" y="14"/>
                    <a:pt x="1" y="16"/>
                  </a:cubicBezTo>
                  <a:cubicBezTo>
                    <a:pt x="1" y="18"/>
                    <a:pt x="1" y="22"/>
                    <a:pt x="4" y="22"/>
                  </a:cubicBezTo>
                  <a:cubicBezTo>
                    <a:pt x="7" y="22"/>
                    <a:pt x="12" y="18"/>
                    <a:pt x="12" y="14"/>
                  </a:cubicBezTo>
                  <a:cubicBezTo>
                    <a:pt x="12" y="9"/>
                    <a:pt x="12" y="7"/>
                    <a:pt x="10" y="2"/>
                  </a:cubicBezTo>
                  <a:cubicBezTo>
                    <a:pt x="9" y="2"/>
                    <a:pt x="8"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51" name="Freeform 160"/>
            <p:cNvSpPr/>
            <p:nvPr/>
          </p:nvSpPr>
          <p:spPr bwMode="auto">
            <a:xfrm>
              <a:off x="5830888" y="3316287"/>
              <a:ext cx="22225" cy="19050"/>
            </a:xfrm>
            <a:custGeom>
              <a:avLst/>
              <a:gdLst>
                <a:gd name="T0" fmla="*/ 5 w 6"/>
                <a:gd name="T1" fmla="*/ 0 h 5"/>
                <a:gd name="T2" fmla="*/ 0 w 6"/>
                <a:gd name="T3" fmla="*/ 2 h 5"/>
                <a:gd name="T4" fmla="*/ 4 w 6"/>
                <a:gd name="T5" fmla="*/ 5 h 5"/>
                <a:gd name="T6" fmla="*/ 6 w 6"/>
                <a:gd name="T7" fmla="*/ 3 h 5"/>
                <a:gd name="T8" fmla="*/ 5 w 6"/>
                <a:gd name="T9" fmla="*/ 0 h 5"/>
              </a:gdLst>
              <a:ahLst/>
              <a:cxnLst>
                <a:cxn ang="0">
                  <a:pos x="T0" y="T1"/>
                </a:cxn>
                <a:cxn ang="0">
                  <a:pos x="T2" y="T3"/>
                </a:cxn>
                <a:cxn ang="0">
                  <a:pos x="T4" y="T5"/>
                </a:cxn>
                <a:cxn ang="0">
                  <a:pos x="T6" y="T7"/>
                </a:cxn>
                <a:cxn ang="0">
                  <a:pos x="T8" y="T9"/>
                </a:cxn>
              </a:cxnLst>
              <a:rect l="0" t="0" r="r" b="b"/>
              <a:pathLst>
                <a:path w="6" h="5">
                  <a:moveTo>
                    <a:pt x="5" y="0"/>
                  </a:moveTo>
                  <a:cubicBezTo>
                    <a:pt x="3" y="1"/>
                    <a:pt x="2" y="1"/>
                    <a:pt x="0" y="2"/>
                  </a:cubicBezTo>
                  <a:cubicBezTo>
                    <a:pt x="1" y="3"/>
                    <a:pt x="3" y="5"/>
                    <a:pt x="4" y="5"/>
                  </a:cubicBezTo>
                  <a:cubicBezTo>
                    <a:pt x="5" y="5"/>
                    <a:pt x="6" y="4"/>
                    <a:pt x="6" y="3"/>
                  </a:cubicBezTo>
                  <a:cubicBezTo>
                    <a:pt x="6" y="3"/>
                    <a:pt x="5" y="1"/>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52" name="Freeform 161"/>
            <p:cNvSpPr/>
            <p:nvPr/>
          </p:nvSpPr>
          <p:spPr bwMode="auto">
            <a:xfrm>
              <a:off x="6053138" y="2703512"/>
              <a:ext cx="30163" cy="34925"/>
            </a:xfrm>
            <a:custGeom>
              <a:avLst/>
              <a:gdLst>
                <a:gd name="T0" fmla="*/ 6 w 8"/>
                <a:gd name="T1" fmla="*/ 0 h 9"/>
                <a:gd name="T2" fmla="*/ 0 w 8"/>
                <a:gd name="T3" fmla="*/ 0 h 9"/>
                <a:gd name="T4" fmla="*/ 0 w 8"/>
                <a:gd name="T5" fmla="*/ 3 h 9"/>
                <a:gd name="T6" fmla="*/ 7 w 8"/>
                <a:gd name="T7" fmla="*/ 6 h 9"/>
                <a:gd name="T8" fmla="*/ 7 w 8"/>
                <a:gd name="T9" fmla="*/ 9 h 9"/>
                <a:gd name="T10" fmla="*/ 8 w 8"/>
                <a:gd name="T11" fmla="*/ 5 h 9"/>
                <a:gd name="T12" fmla="*/ 6 w 8"/>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8" h="9">
                  <a:moveTo>
                    <a:pt x="6" y="0"/>
                  </a:moveTo>
                  <a:cubicBezTo>
                    <a:pt x="0" y="0"/>
                    <a:pt x="0" y="0"/>
                    <a:pt x="0" y="0"/>
                  </a:cubicBezTo>
                  <a:cubicBezTo>
                    <a:pt x="0" y="1"/>
                    <a:pt x="0" y="2"/>
                    <a:pt x="0" y="3"/>
                  </a:cubicBezTo>
                  <a:cubicBezTo>
                    <a:pt x="0" y="5"/>
                    <a:pt x="3" y="6"/>
                    <a:pt x="7" y="6"/>
                  </a:cubicBezTo>
                  <a:cubicBezTo>
                    <a:pt x="7" y="7"/>
                    <a:pt x="7" y="8"/>
                    <a:pt x="7" y="9"/>
                  </a:cubicBezTo>
                  <a:cubicBezTo>
                    <a:pt x="7" y="7"/>
                    <a:pt x="8" y="8"/>
                    <a:pt x="8" y="5"/>
                  </a:cubicBezTo>
                  <a:cubicBezTo>
                    <a:pt x="8" y="3"/>
                    <a:pt x="6" y="3"/>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53" name="Freeform 162"/>
            <p:cNvSpPr/>
            <p:nvPr/>
          </p:nvSpPr>
          <p:spPr bwMode="auto">
            <a:xfrm>
              <a:off x="6086476" y="2670175"/>
              <a:ext cx="49213" cy="71438"/>
            </a:xfrm>
            <a:custGeom>
              <a:avLst/>
              <a:gdLst>
                <a:gd name="T0" fmla="*/ 6 w 13"/>
                <a:gd name="T1" fmla="*/ 0 h 19"/>
                <a:gd name="T2" fmla="*/ 0 w 13"/>
                <a:gd name="T3" fmla="*/ 9 h 19"/>
                <a:gd name="T4" fmla="*/ 6 w 13"/>
                <a:gd name="T5" fmla="*/ 14 h 19"/>
                <a:gd name="T6" fmla="*/ 2 w 13"/>
                <a:gd name="T7" fmla="*/ 17 h 19"/>
                <a:gd name="T8" fmla="*/ 2 w 13"/>
                <a:gd name="T9" fmla="*/ 16 h 19"/>
                <a:gd name="T10" fmla="*/ 0 w 13"/>
                <a:gd name="T11" fmla="*/ 18 h 19"/>
                <a:gd name="T12" fmla="*/ 4 w 13"/>
                <a:gd name="T13" fmla="*/ 19 h 19"/>
                <a:gd name="T14" fmla="*/ 13 w 13"/>
                <a:gd name="T15" fmla="*/ 8 h 19"/>
                <a:gd name="T16" fmla="*/ 6 w 13"/>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9">
                  <a:moveTo>
                    <a:pt x="6" y="0"/>
                  </a:moveTo>
                  <a:cubicBezTo>
                    <a:pt x="4" y="0"/>
                    <a:pt x="0" y="8"/>
                    <a:pt x="0" y="9"/>
                  </a:cubicBezTo>
                  <a:cubicBezTo>
                    <a:pt x="0" y="11"/>
                    <a:pt x="3" y="13"/>
                    <a:pt x="6" y="14"/>
                  </a:cubicBezTo>
                  <a:cubicBezTo>
                    <a:pt x="6" y="15"/>
                    <a:pt x="4" y="17"/>
                    <a:pt x="2" y="17"/>
                  </a:cubicBezTo>
                  <a:cubicBezTo>
                    <a:pt x="2" y="16"/>
                    <a:pt x="2" y="16"/>
                    <a:pt x="2" y="16"/>
                  </a:cubicBezTo>
                  <a:cubicBezTo>
                    <a:pt x="1" y="16"/>
                    <a:pt x="0" y="17"/>
                    <a:pt x="0" y="18"/>
                  </a:cubicBezTo>
                  <a:cubicBezTo>
                    <a:pt x="0" y="18"/>
                    <a:pt x="2" y="19"/>
                    <a:pt x="4" y="19"/>
                  </a:cubicBezTo>
                  <a:cubicBezTo>
                    <a:pt x="10" y="19"/>
                    <a:pt x="8" y="9"/>
                    <a:pt x="13" y="8"/>
                  </a:cubicBezTo>
                  <a:cubicBezTo>
                    <a:pt x="12" y="3"/>
                    <a:pt x="11"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54" name="Freeform 163"/>
            <p:cNvSpPr/>
            <p:nvPr/>
          </p:nvSpPr>
          <p:spPr bwMode="auto">
            <a:xfrm>
              <a:off x="6297613" y="2595562"/>
              <a:ext cx="25400" cy="41275"/>
            </a:xfrm>
            <a:custGeom>
              <a:avLst/>
              <a:gdLst>
                <a:gd name="T0" fmla="*/ 7 w 7"/>
                <a:gd name="T1" fmla="*/ 0 h 11"/>
                <a:gd name="T2" fmla="*/ 1 w 7"/>
                <a:gd name="T3" fmla="*/ 7 h 11"/>
                <a:gd name="T4" fmla="*/ 1 w 7"/>
                <a:gd name="T5" fmla="*/ 11 h 11"/>
                <a:gd name="T6" fmla="*/ 5 w 7"/>
                <a:gd name="T7" fmla="*/ 3 h 11"/>
                <a:gd name="T8" fmla="*/ 7 w 7"/>
                <a:gd name="T9" fmla="*/ 0 h 11"/>
              </a:gdLst>
              <a:ahLst/>
              <a:cxnLst>
                <a:cxn ang="0">
                  <a:pos x="T0" y="T1"/>
                </a:cxn>
                <a:cxn ang="0">
                  <a:pos x="T2" y="T3"/>
                </a:cxn>
                <a:cxn ang="0">
                  <a:pos x="T4" y="T5"/>
                </a:cxn>
                <a:cxn ang="0">
                  <a:pos x="T6" y="T7"/>
                </a:cxn>
                <a:cxn ang="0">
                  <a:pos x="T8" y="T9"/>
                </a:cxn>
              </a:cxnLst>
              <a:rect l="0" t="0" r="r" b="b"/>
              <a:pathLst>
                <a:path w="7" h="11">
                  <a:moveTo>
                    <a:pt x="7" y="0"/>
                  </a:moveTo>
                  <a:cubicBezTo>
                    <a:pt x="2" y="0"/>
                    <a:pt x="1" y="5"/>
                    <a:pt x="1" y="7"/>
                  </a:cubicBezTo>
                  <a:cubicBezTo>
                    <a:pt x="1" y="8"/>
                    <a:pt x="0" y="9"/>
                    <a:pt x="1" y="11"/>
                  </a:cubicBezTo>
                  <a:cubicBezTo>
                    <a:pt x="3" y="8"/>
                    <a:pt x="5" y="7"/>
                    <a:pt x="5" y="3"/>
                  </a:cubicBezTo>
                  <a:cubicBezTo>
                    <a:pt x="5" y="2"/>
                    <a:pt x="7" y="1"/>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55" name="Freeform 164"/>
            <p:cNvSpPr/>
            <p:nvPr/>
          </p:nvSpPr>
          <p:spPr bwMode="auto">
            <a:xfrm>
              <a:off x="6408738" y="2543175"/>
              <a:ext cx="38100" cy="44450"/>
            </a:xfrm>
            <a:custGeom>
              <a:avLst/>
              <a:gdLst>
                <a:gd name="T0" fmla="*/ 7 w 10"/>
                <a:gd name="T1" fmla="*/ 0 h 12"/>
                <a:gd name="T2" fmla="*/ 4 w 10"/>
                <a:gd name="T3" fmla="*/ 2 h 12"/>
                <a:gd name="T4" fmla="*/ 6 w 10"/>
                <a:gd name="T5" fmla="*/ 6 h 12"/>
                <a:gd name="T6" fmla="*/ 0 w 10"/>
                <a:gd name="T7" fmla="*/ 8 h 12"/>
                <a:gd name="T8" fmla="*/ 3 w 10"/>
                <a:gd name="T9" fmla="*/ 12 h 12"/>
                <a:gd name="T10" fmla="*/ 8 w 10"/>
                <a:gd name="T11" fmla="*/ 9 h 12"/>
                <a:gd name="T12" fmla="*/ 8 w 10"/>
                <a:gd name="T13" fmla="*/ 6 h 12"/>
                <a:gd name="T14" fmla="*/ 10 w 10"/>
                <a:gd name="T15" fmla="*/ 2 h 12"/>
                <a:gd name="T16" fmla="*/ 7 w 10"/>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2">
                  <a:moveTo>
                    <a:pt x="7" y="0"/>
                  </a:moveTo>
                  <a:cubicBezTo>
                    <a:pt x="7" y="0"/>
                    <a:pt x="4" y="1"/>
                    <a:pt x="4" y="2"/>
                  </a:cubicBezTo>
                  <a:cubicBezTo>
                    <a:pt x="4" y="4"/>
                    <a:pt x="5" y="5"/>
                    <a:pt x="6" y="6"/>
                  </a:cubicBezTo>
                  <a:cubicBezTo>
                    <a:pt x="4" y="6"/>
                    <a:pt x="2" y="8"/>
                    <a:pt x="0" y="8"/>
                  </a:cubicBezTo>
                  <a:cubicBezTo>
                    <a:pt x="0" y="10"/>
                    <a:pt x="0" y="12"/>
                    <a:pt x="3" y="12"/>
                  </a:cubicBezTo>
                  <a:cubicBezTo>
                    <a:pt x="4" y="12"/>
                    <a:pt x="8" y="10"/>
                    <a:pt x="8" y="9"/>
                  </a:cubicBezTo>
                  <a:cubicBezTo>
                    <a:pt x="8" y="8"/>
                    <a:pt x="8" y="7"/>
                    <a:pt x="8" y="6"/>
                  </a:cubicBezTo>
                  <a:cubicBezTo>
                    <a:pt x="8" y="6"/>
                    <a:pt x="10" y="4"/>
                    <a:pt x="10" y="2"/>
                  </a:cubicBezTo>
                  <a:cubicBezTo>
                    <a:pt x="9" y="2"/>
                    <a:pt x="8" y="1"/>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56" name="Freeform 165"/>
            <p:cNvSpPr/>
            <p:nvPr/>
          </p:nvSpPr>
          <p:spPr bwMode="auto">
            <a:xfrm>
              <a:off x="6477001" y="3478213"/>
              <a:ext cx="68263" cy="11113"/>
            </a:xfrm>
            <a:custGeom>
              <a:avLst/>
              <a:gdLst>
                <a:gd name="T0" fmla="*/ 5 w 18"/>
                <a:gd name="T1" fmla="*/ 0 h 3"/>
                <a:gd name="T2" fmla="*/ 0 w 18"/>
                <a:gd name="T3" fmla="*/ 0 h 3"/>
                <a:gd name="T4" fmla="*/ 11 w 18"/>
                <a:gd name="T5" fmla="*/ 2 h 3"/>
                <a:gd name="T6" fmla="*/ 14 w 18"/>
                <a:gd name="T7" fmla="*/ 3 h 3"/>
                <a:gd name="T8" fmla="*/ 18 w 18"/>
                <a:gd name="T9" fmla="*/ 2 h 3"/>
                <a:gd name="T10" fmla="*/ 5 w 18"/>
                <a:gd name="T11" fmla="*/ 0 h 3"/>
              </a:gdLst>
              <a:ahLst/>
              <a:cxnLst>
                <a:cxn ang="0">
                  <a:pos x="T0" y="T1"/>
                </a:cxn>
                <a:cxn ang="0">
                  <a:pos x="T2" y="T3"/>
                </a:cxn>
                <a:cxn ang="0">
                  <a:pos x="T4" y="T5"/>
                </a:cxn>
                <a:cxn ang="0">
                  <a:pos x="T6" y="T7"/>
                </a:cxn>
                <a:cxn ang="0">
                  <a:pos x="T8" y="T9"/>
                </a:cxn>
                <a:cxn ang="0">
                  <a:pos x="T10" y="T11"/>
                </a:cxn>
              </a:cxnLst>
              <a:rect l="0" t="0" r="r" b="b"/>
              <a:pathLst>
                <a:path w="18" h="3">
                  <a:moveTo>
                    <a:pt x="5" y="0"/>
                  </a:moveTo>
                  <a:cubicBezTo>
                    <a:pt x="3" y="0"/>
                    <a:pt x="1" y="0"/>
                    <a:pt x="0" y="0"/>
                  </a:cubicBezTo>
                  <a:cubicBezTo>
                    <a:pt x="3" y="2"/>
                    <a:pt x="8" y="2"/>
                    <a:pt x="11" y="2"/>
                  </a:cubicBezTo>
                  <a:cubicBezTo>
                    <a:pt x="12" y="2"/>
                    <a:pt x="13" y="3"/>
                    <a:pt x="14" y="3"/>
                  </a:cubicBezTo>
                  <a:cubicBezTo>
                    <a:pt x="15" y="3"/>
                    <a:pt x="16" y="2"/>
                    <a:pt x="18" y="2"/>
                  </a:cubicBezTo>
                  <a:cubicBezTo>
                    <a:pt x="14" y="1"/>
                    <a:pt x="9"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57" name="Freeform 166"/>
            <p:cNvSpPr/>
            <p:nvPr/>
          </p:nvSpPr>
          <p:spPr bwMode="auto">
            <a:xfrm>
              <a:off x="6732588" y="3467100"/>
              <a:ext cx="63500" cy="30163"/>
            </a:xfrm>
            <a:custGeom>
              <a:avLst/>
              <a:gdLst>
                <a:gd name="T0" fmla="*/ 17 w 17"/>
                <a:gd name="T1" fmla="*/ 0 h 8"/>
                <a:gd name="T2" fmla="*/ 0 w 17"/>
                <a:gd name="T3" fmla="*/ 5 h 8"/>
                <a:gd name="T4" fmla="*/ 2 w 17"/>
                <a:gd name="T5" fmla="*/ 7 h 8"/>
                <a:gd name="T6" fmla="*/ 4 w 17"/>
                <a:gd name="T7" fmla="*/ 8 h 8"/>
                <a:gd name="T8" fmla="*/ 12 w 17"/>
                <a:gd name="T9" fmla="*/ 5 h 8"/>
                <a:gd name="T10" fmla="*/ 13 w 17"/>
                <a:gd name="T11" fmla="*/ 2 h 8"/>
                <a:gd name="T12" fmla="*/ 17 w 17"/>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7" h="8">
                  <a:moveTo>
                    <a:pt x="17" y="0"/>
                  </a:moveTo>
                  <a:cubicBezTo>
                    <a:pt x="12" y="0"/>
                    <a:pt x="5" y="3"/>
                    <a:pt x="0" y="5"/>
                  </a:cubicBezTo>
                  <a:cubicBezTo>
                    <a:pt x="0" y="6"/>
                    <a:pt x="1" y="7"/>
                    <a:pt x="2" y="7"/>
                  </a:cubicBezTo>
                  <a:cubicBezTo>
                    <a:pt x="2" y="8"/>
                    <a:pt x="3" y="8"/>
                    <a:pt x="4" y="8"/>
                  </a:cubicBezTo>
                  <a:cubicBezTo>
                    <a:pt x="6" y="8"/>
                    <a:pt x="12" y="7"/>
                    <a:pt x="12" y="5"/>
                  </a:cubicBezTo>
                  <a:cubicBezTo>
                    <a:pt x="13" y="4"/>
                    <a:pt x="12" y="2"/>
                    <a:pt x="13" y="2"/>
                  </a:cubicBezTo>
                  <a:cubicBezTo>
                    <a:pt x="15" y="1"/>
                    <a:pt x="16" y="2"/>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58" name="Freeform 167"/>
            <p:cNvSpPr/>
            <p:nvPr/>
          </p:nvSpPr>
          <p:spPr bwMode="auto">
            <a:xfrm>
              <a:off x="7366001" y="4217988"/>
              <a:ext cx="30163" cy="11113"/>
            </a:xfrm>
            <a:custGeom>
              <a:avLst/>
              <a:gdLst>
                <a:gd name="T0" fmla="*/ 8 w 8"/>
                <a:gd name="T1" fmla="*/ 0 h 3"/>
                <a:gd name="T2" fmla="*/ 0 w 8"/>
                <a:gd name="T3" fmla="*/ 1 h 3"/>
                <a:gd name="T4" fmla="*/ 3 w 8"/>
                <a:gd name="T5" fmla="*/ 3 h 3"/>
                <a:gd name="T6" fmla="*/ 8 w 8"/>
                <a:gd name="T7" fmla="*/ 0 h 3"/>
              </a:gdLst>
              <a:ahLst/>
              <a:cxnLst>
                <a:cxn ang="0">
                  <a:pos x="T0" y="T1"/>
                </a:cxn>
                <a:cxn ang="0">
                  <a:pos x="T2" y="T3"/>
                </a:cxn>
                <a:cxn ang="0">
                  <a:pos x="T4" y="T5"/>
                </a:cxn>
                <a:cxn ang="0">
                  <a:pos x="T6" y="T7"/>
                </a:cxn>
              </a:cxnLst>
              <a:rect l="0" t="0" r="r" b="b"/>
              <a:pathLst>
                <a:path w="8" h="3">
                  <a:moveTo>
                    <a:pt x="8" y="0"/>
                  </a:moveTo>
                  <a:cubicBezTo>
                    <a:pt x="4" y="0"/>
                    <a:pt x="2" y="1"/>
                    <a:pt x="0" y="1"/>
                  </a:cubicBezTo>
                  <a:cubicBezTo>
                    <a:pt x="0" y="3"/>
                    <a:pt x="2" y="3"/>
                    <a:pt x="3" y="3"/>
                  </a:cubicBezTo>
                  <a:cubicBezTo>
                    <a:pt x="5" y="3"/>
                    <a:pt x="8" y="1"/>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59" name="Freeform 168"/>
            <p:cNvSpPr/>
            <p:nvPr/>
          </p:nvSpPr>
          <p:spPr bwMode="auto">
            <a:xfrm>
              <a:off x="7200901" y="2028825"/>
              <a:ext cx="65088" cy="47625"/>
            </a:xfrm>
            <a:custGeom>
              <a:avLst/>
              <a:gdLst>
                <a:gd name="T0" fmla="*/ 7 w 17"/>
                <a:gd name="T1" fmla="*/ 0 h 13"/>
                <a:gd name="T2" fmla="*/ 4 w 17"/>
                <a:gd name="T3" fmla="*/ 3 h 13"/>
                <a:gd name="T4" fmla="*/ 0 w 17"/>
                <a:gd name="T5" fmla="*/ 9 h 13"/>
                <a:gd name="T6" fmla="*/ 5 w 17"/>
                <a:gd name="T7" fmla="*/ 13 h 13"/>
                <a:gd name="T8" fmla="*/ 17 w 17"/>
                <a:gd name="T9" fmla="*/ 8 h 13"/>
                <a:gd name="T10" fmla="*/ 17 w 17"/>
                <a:gd name="T11" fmla="*/ 4 h 13"/>
                <a:gd name="T12" fmla="*/ 7 w 17"/>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7" h="13">
                  <a:moveTo>
                    <a:pt x="7" y="0"/>
                  </a:moveTo>
                  <a:cubicBezTo>
                    <a:pt x="6" y="0"/>
                    <a:pt x="5" y="3"/>
                    <a:pt x="4" y="3"/>
                  </a:cubicBezTo>
                  <a:cubicBezTo>
                    <a:pt x="3" y="3"/>
                    <a:pt x="0" y="8"/>
                    <a:pt x="0" y="9"/>
                  </a:cubicBezTo>
                  <a:cubicBezTo>
                    <a:pt x="0" y="12"/>
                    <a:pt x="2" y="13"/>
                    <a:pt x="5" y="13"/>
                  </a:cubicBezTo>
                  <a:cubicBezTo>
                    <a:pt x="10" y="13"/>
                    <a:pt x="13" y="10"/>
                    <a:pt x="17" y="8"/>
                  </a:cubicBezTo>
                  <a:cubicBezTo>
                    <a:pt x="17" y="4"/>
                    <a:pt x="17" y="4"/>
                    <a:pt x="17" y="4"/>
                  </a:cubicBezTo>
                  <a:cubicBezTo>
                    <a:pt x="13" y="4"/>
                    <a:pt x="11"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0" name="Freeform 169"/>
            <p:cNvSpPr/>
            <p:nvPr/>
          </p:nvSpPr>
          <p:spPr bwMode="auto">
            <a:xfrm>
              <a:off x="7519988" y="1987550"/>
              <a:ext cx="53975" cy="33338"/>
            </a:xfrm>
            <a:custGeom>
              <a:avLst/>
              <a:gdLst>
                <a:gd name="T0" fmla="*/ 3 w 14"/>
                <a:gd name="T1" fmla="*/ 0 h 9"/>
                <a:gd name="T2" fmla="*/ 0 w 14"/>
                <a:gd name="T3" fmla="*/ 2 h 9"/>
                <a:gd name="T4" fmla="*/ 10 w 14"/>
                <a:gd name="T5" fmla="*/ 9 h 9"/>
                <a:gd name="T6" fmla="*/ 11 w 14"/>
                <a:gd name="T7" fmla="*/ 9 h 9"/>
                <a:gd name="T8" fmla="*/ 14 w 14"/>
                <a:gd name="T9" fmla="*/ 8 h 9"/>
                <a:gd name="T10" fmla="*/ 3 w 14"/>
                <a:gd name="T11" fmla="*/ 0 h 9"/>
              </a:gdLst>
              <a:ahLst/>
              <a:cxnLst>
                <a:cxn ang="0">
                  <a:pos x="T0" y="T1"/>
                </a:cxn>
                <a:cxn ang="0">
                  <a:pos x="T2" y="T3"/>
                </a:cxn>
                <a:cxn ang="0">
                  <a:pos x="T4" y="T5"/>
                </a:cxn>
                <a:cxn ang="0">
                  <a:pos x="T6" y="T7"/>
                </a:cxn>
                <a:cxn ang="0">
                  <a:pos x="T8" y="T9"/>
                </a:cxn>
                <a:cxn ang="0">
                  <a:pos x="T10" y="T11"/>
                </a:cxn>
              </a:cxnLst>
              <a:rect l="0" t="0" r="r" b="b"/>
              <a:pathLst>
                <a:path w="14" h="9">
                  <a:moveTo>
                    <a:pt x="3" y="0"/>
                  </a:moveTo>
                  <a:cubicBezTo>
                    <a:pt x="2" y="0"/>
                    <a:pt x="0" y="0"/>
                    <a:pt x="0" y="2"/>
                  </a:cubicBezTo>
                  <a:cubicBezTo>
                    <a:pt x="0" y="5"/>
                    <a:pt x="7" y="9"/>
                    <a:pt x="10" y="9"/>
                  </a:cubicBezTo>
                  <a:cubicBezTo>
                    <a:pt x="10" y="9"/>
                    <a:pt x="11" y="9"/>
                    <a:pt x="11" y="9"/>
                  </a:cubicBezTo>
                  <a:cubicBezTo>
                    <a:pt x="13" y="9"/>
                    <a:pt x="14" y="9"/>
                    <a:pt x="14" y="8"/>
                  </a:cubicBezTo>
                  <a:cubicBezTo>
                    <a:pt x="14" y="4"/>
                    <a:pt x="7"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1" name="Freeform 170"/>
            <p:cNvSpPr/>
            <p:nvPr/>
          </p:nvSpPr>
          <p:spPr bwMode="auto">
            <a:xfrm>
              <a:off x="7869238" y="1803400"/>
              <a:ext cx="46038" cy="30163"/>
            </a:xfrm>
            <a:custGeom>
              <a:avLst/>
              <a:gdLst>
                <a:gd name="T0" fmla="*/ 5 w 12"/>
                <a:gd name="T1" fmla="*/ 0 h 8"/>
                <a:gd name="T2" fmla="*/ 1 w 12"/>
                <a:gd name="T3" fmla="*/ 5 h 8"/>
                <a:gd name="T4" fmla="*/ 1 w 12"/>
                <a:gd name="T5" fmla="*/ 8 h 8"/>
                <a:gd name="T6" fmla="*/ 12 w 12"/>
                <a:gd name="T7" fmla="*/ 5 h 8"/>
                <a:gd name="T8" fmla="*/ 5 w 12"/>
                <a:gd name="T9" fmla="*/ 0 h 8"/>
              </a:gdLst>
              <a:ahLst/>
              <a:cxnLst>
                <a:cxn ang="0">
                  <a:pos x="T0" y="T1"/>
                </a:cxn>
                <a:cxn ang="0">
                  <a:pos x="T2" y="T3"/>
                </a:cxn>
                <a:cxn ang="0">
                  <a:pos x="T4" y="T5"/>
                </a:cxn>
                <a:cxn ang="0">
                  <a:pos x="T6" y="T7"/>
                </a:cxn>
                <a:cxn ang="0">
                  <a:pos x="T8" y="T9"/>
                </a:cxn>
              </a:cxnLst>
              <a:rect l="0" t="0" r="r" b="b"/>
              <a:pathLst>
                <a:path w="12" h="8">
                  <a:moveTo>
                    <a:pt x="5" y="0"/>
                  </a:moveTo>
                  <a:cubicBezTo>
                    <a:pt x="2" y="0"/>
                    <a:pt x="1" y="3"/>
                    <a:pt x="1" y="5"/>
                  </a:cubicBezTo>
                  <a:cubicBezTo>
                    <a:pt x="1" y="6"/>
                    <a:pt x="0" y="8"/>
                    <a:pt x="1" y="8"/>
                  </a:cubicBezTo>
                  <a:cubicBezTo>
                    <a:pt x="4" y="8"/>
                    <a:pt x="11" y="6"/>
                    <a:pt x="12" y="5"/>
                  </a:cubicBezTo>
                  <a:cubicBezTo>
                    <a:pt x="9" y="3"/>
                    <a:pt x="8"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2" name="Freeform 171"/>
            <p:cNvSpPr/>
            <p:nvPr/>
          </p:nvSpPr>
          <p:spPr bwMode="auto">
            <a:xfrm>
              <a:off x="10009188" y="1768475"/>
              <a:ext cx="101600" cy="46038"/>
            </a:xfrm>
            <a:custGeom>
              <a:avLst/>
              <a:gdLst>
                <a:gd name="T0" fmla="*/ 14 w 27"/>
                <a:gd name="T1" fmla="*/ 0 h 12"/>
                <a:gd name="T2" fmla="*/ 0 w 27"/>
                <a:gd name="T3" fmla="*/ 9 h 12"/>
                <a:gd name="T4" fmla="*/ 2 w 27"/>
                <a:gd name="T5" fmla="*/ 7 h 12"/>
                <a:gd name="T6" fmla="*/ 19 w 27"/>
                <a:gd name="T7" fmla="*/ 12 h 12"/>
                <a:gd name="T8" fmla="*/ 27 w 27"/>
                <a:gd name="T9" fmla="*/ 12 h 12"/>
                <a:gd name="T10" fmla="*/ 14 w 27"/>
                <a:gd name="T11" fmla="*/ 0 h 12"/>
              </a:gdLst>
              <a:ahLst/>
              <a:cxnLst>
                <a:cxn ang="0">
                  <a:pos x="T0" y="T1"/>
                </a:cxn>
                <a:cxn ang="0">
                  <a:pos x="T2" y="T3"/>
                </a:cxn>
                <a:cxn ang="0">
                  <a:pos x="T4" y="T5"/>
                </a:cxn>
                <a:cxn ang="0">
                  <a:pos x="T6" y="T7"/>
                </a:cxn>
                <a:cxn ang="0">
                  <a:pos x="T8" y="T9"/>
                </a:cxn>
                <a:cxn ang="0">
                  <a:pos x="T10" y="T11"/>
                </a:cxn>
              </a:cxnLst>
              <a:rect l="0" t="0" r="r" b="b"/>
              <a:pathLst>
                <a:path w="27" h="12">
                  <a:moveTo>
                    <a:pt x="14" y="0"/>
                  </a:moveTo>
                  <a:cubicBezTo>
                    <a:pt x="7" y="0"/>
                    <a:pt x="4" y="4"/>
                    <a:pt x="0" y="9"/>
                  </a:cubicBezTo>
                  <a:cubicBezTo>
                    <a:pt x="2" y="7"/>
                    <a:pt x="2" y="7"/>
                    <a:pt x="2" y="7"/>
                  </a:cubicBezTo>
                  <a:cubicBezTo>
                    <a:pt x="7" y="9"/>
                    <a:pt x="13" y="9"/>
                    <a:pt x="19" y="12"/>
                  </a:cubicBezTo>
                  <a:cubicBezTo>
                    <a:pt x="27" y="12"/>
                    <a:pt x="27" y="12"/>
                    <a:pt x="27" y="12"/>
                  </a:cubicBezTo>
                  <a:cubicBezTo>
                    <a:pt x="27" y="5"/>
                    <a:pt x="21" y="0"/>
                    <a:pt x="1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3" name="Freeform 172"/>
            <p:cNvSpPr/>
            <p:nvPr/>
          </p:nvSpPr>
          <p:spPr bwMode="auto">
            <a:xfrm>
              <a:off x="10201276" y="1671637"/>
              <a:ext cx="138113" cy="44450"/>
            </a:xfrm>
            <a:custGeom>
              <a:avLst/>
              <a:gdLst>
                <a:gd name="T0" fmla="*/ 0 w 37"/>
                <a:gd name="T1" fmla="*/ 0 h 12"/>
                <a:gd name="T2" fmla="*/ 3 w 37"/>
                <a:gd name="T3" fmla="*/ 2 h 12"/>
                <a:gd name="T4" fmla="*/ 24 w 37"/>
                <a:gd name="T5" fmla="*/ 12 h 12"/>
                <a:gd name="T6" fmla="*/ 37 w 37"/>
                <a:gd name="T7" fmla="*/ 8 h 12"/>
                <a:gd name="T8" fmla="*/ 34 w 37"/>
                <a:gd name="T9" fmla="*/ 5 h 12"/>
                <a:gd name="T10" fmla="*/ 0 w 37"/>
                <a:gd name="T11" fmla="*/ 0 h 12"/>
              </a:gdLst>
              <a:ahLst/>
              <a:cxnLst>
                <a:cxn ang="0">
                  <a:pos x="T0" y="T1"/>
                </a:cxn>
                <a:cxn ang="0">
                  <a:pos x="T2" y="T3"/>
                </a:cxn>
                <a:cxn ang="0">
                  <a:pos x="T4" y="T5"/>
                </a:cxn>
                <a:cxn ang="0">
                  <a:pos x="T6" y="T7"/>
                </a:cxn>
                <a:cxn ang="0">
                  <a:pos x="T8" y="T9"/>
                </a:cxn>
                <a:cxn ang="0">
                  <a:pos x="T10" y="T11"/>
                </a:cxn>
              </a:cxnLst>
              <a:rect l="0" t="0" r="r" b="b"/>
              <a:pathLst>
                <a:path w="37" h="12">
                  <a:moveTo>
                    <a:pt x="0" y="0"/>
                  </a:moveTo>
                  <a:cubicBezTo>
                    <a:pt x="3" y="2"/>
                    <a:pt x="3" y="2"/>
                    <a:pt x="3" y="2"/>
                  </a:cubicBezTo>
                  <a:cubicBezTo>
                    <a:pt x="3" y="9"/>
                    <a:pt x="17" y="12"/>
                    <a:pt x="24" y="12"/>
                  </a:cubicBezTo>
                  <a:cubicBezTo>
                    <a:pt x="28" y="12"/>
                    <a:pt x="37" y="11"/>
                    <a:pt x="37" y="8"/>
                  </a:cubicBezTo>
                  <a:cubicBezTo>
                    <a:pt x="37" y="7"/>
                    <a:pt x="36" y="5"/>
                    <a:pt x="34" y="5"/>
                  </a:cubicBezTo>
                  <a:cubicBezTo>
                    <a:pt x="33" y="5"/>
                    <a:pt x="3" y="2"/>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4" name="Freeform 173"/>
            <p:cNvSpPr/>
            <p:nvPr/>
          </p:nvSpPr>
          <p:spPr bwMode="auto">
            <a:xfrm>
              <a:off x="10009188" y="1743075"/>
              <a:ext cx="26988" cy="25400"/>
            </a:xfrm>
            <a:custGeom>
              <a:avLst/>
              <a:gdLst>
                <a:gd name="T0" fmla="*/ 3 w 7"/>
                <a:gd name="T1" fmla="*/ 0 h 7"/>
                <a:gd name="T2" fmla="*/ 0 w 7"/>
                <a:gd name="T3" fmla="*/ 3 h 7"/>
                <a:gd name="T4" fmla="*/ 3 w 7"/>
                <a:gd name="T5" fmla="*/ 7 h 7"/>
                <a:gd name="T6" fmla="*/ 7 w 7"/>
                <a:gd name="T7" fmla="*/ 3 h 7"/>
                <a:gd name="T8" fmla="*/ 3 w 7"/>
                <a:gd name="T9" fmla="*/ 0 h 7"/>
              </a:gdLst>
              <a:ahLst/>
              <a:cxnLst>
                <a:cxn ang="0">
                  <a:pos x="T0" y="T1"/>
                </a:cxn>
                <a:cxn ang="0">
                  <a:pos x="T2" y="T3"/>
                </a:cxn>
                <a:cxn ang="0">
                  <a:pos x="T4" y="T5"/>
                </a:cxn>
                <a:cxn ang="0">
                  <a:pos x="T6" y="T7"/>
                </a:cxn>
                <a:cxn ang="0">
                  <a:pos x="T8" y="T9"/>
                </a:cxn>
              </a:cxnLst>
              <a:rect l="0" t="0" r="r" b="b"/>
              <a:pathLst>
                <a:path w="7" h="7">
                  <a:moveTo>
                    <a:pt x="3" y="0"/>
                  </a:moveTo>
                  <a:cubicBezTo>
                    <a:pt x="1" y="0"/>
                    <a:pt x="0" y="1"/>
                    <a:pt x="0" y="3"/>
                  </a:cubicBezTo>
                  <a:cubicBezTo>
                    <a:pt x="0" y="6"/>
                    <a:pt x="0" y="7"/>
                    <a:pt x="3" y="7"/>
                  </a:cubicBezTo>
                  <a:cubicBezTo>
                    <a:pt x="5" y="7"/>
                    <a:pt x="7" y="6"/>
                    <a:pt x="7" y="3"/>
                  </a:cubicBezTo>
                  <a:cubicBezTo>
                    <a:pt x="7" y="1"/>
                    <a:pt x="5"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5" name="Freeform 174"/>
            <p:cNvSpPr/>
            <p:nvPr/>
          </p:nvSpPr>
          <p:spPr bwMode="auto">
            <a:xfrm>
              <a:off x="3800476" y="2944812"/>
              <a:ext cx="74613" cy="33338"/>
            </a:xfrm>
            <a:custGeom>
              <a:avLst/>
              <a:gdLst>
                <a:gd name="T0" fmla="*/ 4 w 20"/>
                <a:gd name="T1" fmla="*/ 0 h 9"/>
                <a:gd name="T2" fmla="*/ 0 w 20"/>
                <a:gd name="T3" fmla="*/ 0 h 9"/>
                <a:gd name="T4" fmla="*/ 16 w 20"/>
                <a:gd name="T5" fmla="*/ 9 h 9"/>
                <a:gd name="T6" fmla="*/ 20 w 20"/>
                <a:gd name="T7" fmla="*/ 7 h 9"/>
                <a:gd name="T8" fmla="*/ 4 w 20"/>
                <a:gd name="T9" fmla="*/ 0 h 9"/>
              </a:gdLst>
              <a:ahLst/>
              <a:cxnLst>
                <a:cxn ang="0">
                  <a:pos x="T0" y="T1"/>
                </a:cxn>
                <a:cxn ang="0">
                  <a:pos x="T2" y="T3"/>
                </a:cxn>
                <a:cxn ang="0">
                  <a:pos x="T4" y="T5"/>
                </a:cxn>
                <a:cxn ang="0">
                  <a:pos x="T6" y="T7"/>
                </a:cxn>
                <a:cxn ang="0">
                  <a:pos x="T8" y="T9"/>
                </a:cxn>
              </a:cxnLst>
              <a:rect l="0" t="0" r="r" b="b"/>
              <a:pathLst>
                <a:path w="20" h="9">
                  <a:moveTo>
                    <a:pt x="4" y="0"/>
                  </a:moveTo>
                  <a:cubicBezTo>
                    <a:pt x="2" y="0"/>
                    <a:pt x="1" y="0"/>
                    <a:pt x="0" y="0"/>
                  </a:cubicBezTo>
                  <a:cubicBezTo>
                    <a:pt x="3" y="3"/>
                    <a:pt x="12" y="9"/>
                    <a:pt x="16" y="9"/>
                  </a:cubicBezTo>
                  <a:cubicBezTo>
                    <a:pt x="18" y="9"/>
                    <a:pt x="19" y="9"/>
                    <a:pt x="20" y="7"/>
                  </a:cubicBezTo>
                  <a:cubicBezTo>
                    <a:pt x="15" y="4"/>
                    <a:pt x="10"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6" name="Freeform 175"/>
            <p:cNvSpPr/>
            <p:nvPr/>
          </p:nvSpPr>
          <p:spPr bwMode="auto">
            <a:xfrm>
              <a:off x="3803651" y="3060700"/>
              <a:ext cx="60325" cy="33338"/>
            </a:xfrm>
            <a:custGeom>
              <a:avLst/>
              <a:gdLst>
                <a:gd name="T0" fmla="*/ 1 w 16"/>
                <a:gd name="T1" fmla="*/ 0 h 9"/>
                <a:gd name="T2" fmla="*/ 0 w 16"/>
                <a:gd name="T3" fmla="*/ 2 h 9"/>
                <a:gd name="T4" fmla="*/ 13 w 16"/>
                <a:gd name="T5" fmla="*/ 9 h 9"/>
                <a:gd name="T6" fmla="*/ 16 w 16"/>
                <a:gd name="T7" fmla="*/ 6 h 9"/>
                <a:gd name="T8" fmla="*/ 16 w 16"/>
                <a:gd name="T9" fmla="*/ 5 h 9"/>
                <a:gd name="T10" fmla="*/ 8 w 16"/>
                <a:gd name="T11" fmla="*/ 5 h 9"/>
                <a:gd name="T12" fmla="*/ 1 w 16"/>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6" h="9">
                  <a:moveTo>
                    <a:pt x="1" y="0"/>
                  </a:moveTo>
                  <a:cubicBezTo>
                    <a:pt x="1" y="0"/>
                    <a:pt x="0" y="1"/>
                    <a:pt x="0" y="2"/>
                  </a:cubicBezTo>
                  <a:cubicBezTo>
                    <a:pt x="0" y="4"/>
                    <a:pt x="11" y="9"/>
                    <a:pt x="13" y="9"/>
                  </a:cubicBezTo>
                  <a:cubicBezTo>
                    <a:pt x="13" y="9"/>
                    <a:pt x="16" y="8"/>
                    <a:pt x="16" y="6"/>
                  </a:cubicBezTo>
                  <a:cubicBezTo>
                    <a:pt x="16" y="6"/>
                    <a:pt x="16" y="5"/>
                    <a:pt x="16" y="5"/>
                  </a:cubicBezTo>
                  <a:cubicBezTo>
                    <a:pt x="8" y="5"/>
                    <a:pt x="8" y="5"/>
                    <a:pt x="8" y="5"/>
                  </a:cubicBezTo>
                  <a:cubicBezTo>
                    <a:pt x="5" y="4"/>
                    <a:pt x="3" y="3"/>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7" name="Freeform 176"/>
            <p:cNvSpPr/>
            <p:nvPr/>
          </p:nvSpPr>
          <p:spPr bwMode="auto">
            <a:xfrm>
              <a:off x="3890963" y="3060700"/>
              <a:ext cx="41275" cy="49213"/>
            </a:xfrm>
            <a:custGeom>
              <a:avLst/>
              <a:gdLst>
                <a:gd name="T0" fmla="*/ 7 w 11"/>
                <a:gd name="T1" fmla="*/ 0 h 13"/>
                <a:gd name="T2" fmla="*/ 0 w 11"/>
                <a:gd name="T3" fmla="*/ 10 h 13"/>
                <a:gd name="T4" fmla="*/ 5 w 11"/>
                <a:gd name="T5" fmla="*/ 13 h 13"/>
                <a:gd name="T6" fmla="*/ 11 w 11"/>
                <a:gd name="T7" fmla="*/ 9 h 13"/>
                <a:gd name="T8" fmla="*/ 11 w 11"/>
                <a:gd name="T9" fmla="*/ 7 h 13"/>
                <a:gd name="T10" fmla="*/ 9 w 11"/>
                <a:gd name="T11" fmla="*/ 3 h 13"/>
                <a:gd name="T12" fmla="*/ 7 w 11"/>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1" h="13">
                  <a:moveTo>
                    <a:pt x="7" y="0"/>
                  </a:moveTo>
                  <a:cubicBezTo>
                    <a:pt x="4" y="1"/>
                    <a:pt x="0" y="8"/>
                    <a:pt x="0" y="10"/>
                  </a:cubicBezTo>
                  <a:cubicBezTo>
                    <a:pt x="0" y="12"/>
                    <a:pt x="2" y="13"/>
                    <a:pt x="5" y="13"/>
                  </a:cubicBezTo>
                  <a:cubicBezTo>
                    <a:pt x="8" y="13"/>
                    <a:pt x="11" y="11"/>
                    <a:pt x="11" y="9"/>
                  </a:cubicBezTo>
                  <a:cubicBezTo>
                    <a:pt x="11" y="9"/>
                    <a:pt x="11" y="8"/>
                    <a:pt x="11" y="7"/>
                  </a:cubicBezTo>
                  <a:cubicBezTo>
                    <a:pt x="5" y="7"/>
                    <a:pt x="9" y="6"/>
                    <a:pt x="9" y="3"/>
                  </a:cubicBezTo>
                  <a:cubicBezTo>
                    <a:pt x="9" y="2"/>
                    <a:pt x="8" y="1"/>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8" name="Freeform 177"/>
            <p:cNvSpPr/>
            <p:nvPr/>
          </p:nvSpPr>
          <p:spPr bwMode="auto">
            <a:xfrm>
              <a:off x="676276" y="2505075"/>
              <a:ext cx="49213" cy="19050"/>
            </a:xfrm>
            <a:custGeom>
              <a:avLst/>
              <a:gdLst>
                <a:gd name="T0" fmla="*/ 7 w 13"/>
                <a:gd name="T1" fmla="*/ 0 h 5"/>
                <a:gd name="T2" fmla="*/ 4 w 13"/>
                <a:gd name="T3" fmla="*/ 2 h 5"/>
                <a:gd name="T4" fmla="*/ 0 w 13"/>
                <a:gd name="T5" fmla="*/ 2 h 5"/>
                <a:gd name="T6" fmla="*/ 3 w 13"/>
                <a:gd name="T7" fmla="*/ 5 h 5"/>
                <a:gd name="T8" fmla="*/ 13 w 13"/>
                <a:gd name="T9" fmla="*/ 5 h 5"/>
                <a:gd name="T10" fmla="*/ 8 w 13"/>
                <a:gd name="T11" fmla="*/ 0 h 5"/>
                <a:gd name="T12" fmla="*/ 7 w 1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3" h="5">
                  <a:moveTo>
                    <a:pt x="7" y="0"/>
                  </a:moveTo>
                  <a:cubicBezTo>
                    <a:pt x="5" y="0"/>
                    <a:pt x="5" y="1"/>
                    <a:pt x="4" y="2"/>
                  </a:cubicBezTo>
                  <a:cubicBezTo>
                    <a:pt x="0" y="2"/>
                    <a:pt x="0" y="2"/>
                    <a:pt x="0" y="2"/>
                  </a:cubicBezTo>
                  <a:cubicBezTo>
                    <a:pt x="0" y="4"/>
                    <a:pt x="2" y="4"/>
                    <a:pt x="3" y="5"/>
                  </a:cubicBezTo>
                  <a:cubicBezTo>
                    <a:pt x="13" y="5"/>
                    <a:pt x="13" y="5"/>
                    <a:pt x="13" y="5"/>
                  </a:cubicBezTo>
                  <a:cubicBezTo>
                    <a:pt x="12" y="2"/>
                    <a:pt x="12" y="0"/>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9" name="Freeform 178"/>
            <p:cNvSpPr/>
            <p:nvPr/>
          </p:nvSpPr>
          <p:spPr bwMode="auto">
            <a:xfrm>
              <a:off x="1030288" y="4017963"/>
              <a:ext cx="25400" cy="23813"/>
            </a:xfrm>
            <a:custGeom>
              <a:avLst/>
              <a:gdLst>
                <a:gd name="T0" fmla="*/ 0 w 7"/>
                <a:gd name="T1" fmla="*/ 0 h 6"/>
                <a:gd name="T2" fmla="*/ 0 w 7"/>
                <a:gd name="T3" fmla="*/ 4 h 6"/>
                <a:gd name="T4" fmla="*/ 2 w 7"/>
                <a:gd name="T5" fmla="*/ 6 h 6"/>
                <a:gd name="T6" fmla="*/ 7 w 7"/>
                <a:gd name="T7" fmla="*/ 4 h 6"/>
                <a:gd name="T8" fmla="*/ 7 w 7"/>
                <a:gd name="T9" fmla="*/ 2 h 6"/>
                <a:gd name="T10" fmla="*/ 0 w 7"/>
                <a:gd name="T11" fmla="*/ 0 h 6"/>
              </a:gdLst>
              <a:ahLst/>
              <a:cxnLst>
                <a:cxn ang="0">
                  <a:pos x="T0" y="T1"/>
                </a:cxn>
                <a:cxn ang="0">
                  <a:pos x="T2" y="T3"/>
                </a:cxn>
                <a:cxn ang="0">
                  <a:pos x="T4" y="T5"/>
                </a:cxn>
                <a:cxn ang="0">
                  <a:pos x="T6" y="T7"/>
                </a:cxn>
                <a:cxn ang="0">
                  <a:pos x="T8" y="T9"/>
                </a:cxn>
                <a:cxn ang="0">
                  <a:pos x="T10" y="T11"/>
                </a:cxn>
              </a:cxnLst>
              <a:rect l="0" t="0" r="r" b="b"/>
              <a:pathLst>
                <a:path w="7" h="6">
                  <a:moveTo>
                    <a:pt x="0" y="0"/>
                  </a:moveTo>
                  <a:cubicBezTo>
                    <a:pt x="0" y="1"/>
                    <a:pt x="0" y="2"/>
                    <a:pt x="0" y="4"/>
                  </a:cubicBezTo>
                  <a:cubicBezTo>
                    <a:pt x="0" y="5"/>
                    <a:pt x="1" y="6"/>
                    <a:pt x="2" y="6"/>
                  </a:cubicBezTo>
                  <a:cubicBezTo>
                    <a:pt x="4" y="6"/>
                    <a:pt x="4" y="5"/>
                    <a:pt x="7" y="4"/>
                  </a:cubicBezTo>
                  <a:cubicBezTo>
                    <a:pt x="7" y="2"/>
                    <a:pt x="7" y="2"/>
                    <a:pt x="7" y="2"/>
                  </a:cubicBezTo>
                  <a:cubicBezTo>
                    <a:pt x="5" y="1"/>
                    <a:pt x="3"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70" name="Freeform 179"/>
            <p:cNvSpPr/>
            <p:nvPr/>
          </p:nvSpPr>
          <p:spPr bwMode="auto">
            <a:xfrm>
              <a:off x="1008063" y="3981450"/>
              <a:ext cx="14288" cy="11113"/>
            </a:xfrm>
            <a:custGeom>
              <a:avLst/>
              <a:gdLst>
                <a:gd name="T0" fmla="*/ 0 w 4"/>
                <a:gd name="T1" fmla="*/ 0 h 3"/>
                <a:gd name="T2" fmla="*/ 3 w 4"/>
                <a:gd name="T3" fmla="*/ 3 h 3"/>
                <a:gd name="T4" fmla="*/ 4 w 4"/>
                <a:gd name="T5" fmla="*/ 2 h 3"/>
                <a:gd name="T6" fmla="*/ 0 w 4"/>
                <a:gd name="T7" fmla="*/ 0 h 3"/>
              </a:gdLst>
              <a:ahLst/>
              <a:cxnLst>
                <a:cxn ang="0">
                  <a:pos x="T0" y="T1"/>
                </a:cxn>
                <a:cxn ang="0">
                  <a:pos x="T2" y="T3"/>
                </a:cxn>
                <a:cxn ang="0">
                  <a:pos x="T4" y="T5"/>
                </a:cxn>
                <a:cxn ang="0">
                  <a:pos x="T6" y="T7"/>
                </a:cxn>
              </a:cxnLst>
              <a:rect l="0" t="0" r="r" b="b"/>
              <a:pathLst>
                <a:path w="4" h="3">
                  <a:moveTo>
                    <a:pt x="0" y="0"/>
                  </a:moveTo>
                  <a:cubicBezTo>
                    <a:pt x="1" y="1"/>
                    <a:pt x="2" y="3"/>
                    <a:pt x="3" y="3"/>
                  </a:cubicBezTo>
                  <a:cubicBezTo>
                    <a:pt x="4" y="2"/>
                    <a:pt x="4" y="2"/>
                    <a:pt x="4" y="2"/>
                  </a:cubicBezTo>
                  <a:cubicBezTo>
                    <a:pt x="3" y="1"/>
                    <a:pt x="2"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71" name="Freeform 180"/>
            <p:cNvSpPr/>
            <p:nvPr/>
          </p:nvSpPr>
          <p:spPr bwMode="auto">
            <a:xfrm>
              <a:off x="981076" y="3970338"/>
              <a:ext cx="19050" cy="11113"/>
            </a:xfrm>
            <a:custGeom>
              <a:avLst/>
              <a:gdLst>
                <a:gd name="T0" fmla="*/ 5 w 5"/>
                <a:gd name="T1" fmla="*/ 0 h 3"/>
                <a:gd name="T2" fmla="*/ 0 w 5"/>
                <a:gd name="T3" fmla="*/ 0 h 3"/>
                <a:gd name="T4" fmla="*/ 2 w 5"/>
                <a:gd name="T5" fmla="*/ 3 h 3"/>
                <a:gd name="T6" fmla="*/ 5 w 5"/>
                <a:gd name="T7" fmla="*/ 0 h 3"/>
              </a:gdLst>
              <a:ahLst/>
              <a:cxnLst>
                <a:cxn ang="0">
                  <a:pos x="T0" y="T1"/>
                </a:cxn>
                <a:cxn ang="0">
                  <a:pos x="T2" y="T3"/>
                </a:cxn>
                <a:cxn ang="0">
                  <a:pos x="T4" y="T5"/>
                </a:cxn>
                <a:cxn ang="0">
                  <a:pos x="T6" y="T7"/>
                </a:cxn>
              </a:cxnLst>
              <a:rect l="0" t="0" r="r" b="b"/>
              <a:pathLst>
                <a:path w="5" h="3">
                  <a:moveTo>
                    <a:pt x="5" y="0"/>
                  </a:moveTo>
                  <a:cubicBezTo>
                    <a:pt x="0" y="0"/>
                    <a:pt x="0" y="0"/>
                    <a:pt x="0" y="0"/>
                  </a:cubicBezTo>
                  <a:cubicBezTo>
                    <a:pt x="0" y="1"/>
                    <a:pt x="1" y="3"/>
                    <a:pt x="2" y="3"/>
                  </a:cubicBezTo>
                  <a:cubicBezTo>
                    <a:pt x="3" y="3"/>
                    <a:pt x="5" y="1"/>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72" name="Freeform 181"/>
            <p:cNvSpPr/>
            <p:nvPr/>
          </p:nvSpPr>
          <p:spPr bwMode="auto">
            <a:xfrm>
              <a:off x="958851" y="3959225"/>
              <a:ext cx="14288" cy="11113"/>
            </a:xfrm>
            <a:custGeom>
              <a:avLst/>
              <a:gdLst>
                <a:gd name="T0" fmla="*/ 4 w 4"/>
                <a:gd name="T1" fmla="*/ 0 h 3"/>
                <a:gd name="T2" fmla="*/ 1 w 4"/>
                <a:gd name="T3" fmla="*/ 1 h 3"/>
                <a:gd name="T4" fmla="*/ 2 w 4"/>
                <a:gd name="T5" fmla="*/ 1 h 3"/>
                <a:gd name="T6" fmla="*/ 0 w 4"/>
                <a:gd name="T7" fmla="*/ 1 h 3"/>
                <a:gd name="T8" fmla="*/ 2 w 4"/>
                <a:gd name="T9" fmla="*/ 3 h 3"/>
                <a:gd name="T10" fmla="*/ 4 w 4"/>
                <a:gd name="T11" fmla="*/ 2 h 3"/>
                <a:gd name="T12" fmla="*/ 4 w 4"/>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4" h="3">
                  <a:moveTo>
                    <a:pt x="4" y="0"/>
                  </a:moveTo>
                  <a:cubicBezTo>
                    <a:pt x="3" y="0"/>
                    <a:pt x="2" y="0"/>
                    <a:pt x="1" y="1"/>
                  </a:cubicBezTo>
                  <a:cubicBezTo>
                    <a:pt x="2" y="1"/>
                    <a:pt x="2" y="1"/>
                    <a:pt x="2" y="1"/>
                  </a:cubicBezTo>
                  <a:cubicBezTo>
                    <a:pt x="1" y="1"/>
                    <a:pt x="0" y="1"/>
                    <a:pt x="0" y="1"/>
                  </a:cubicBezTo>
                  <a:cubicBezTo>
                    <a:pt x="0" y="1"/>
                    <a:pt x="1" y="3"/>
                    <a:pt x="2" y="3"/>
                  </a:cubicBezTo>
                  <a:cubicBezTo>
                    <a:pt x="3" y="3"/>
                    <a:pt x="4" y="2"/>
                    <a:pt x="4" y="2"/>
                  </a:cubicBezTo>
                  <a:cubicBezTo>
                    <a:pt x="4" y="1"/>
                    <a:pt x="4" y="1"/>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73" name="Freeform 182"/>
            <p:cNvSpPr/>
            <p:nvPr/>
          </p:nvSpPr>
          <p:spPr bwMode="auto">
            <a:xfrm>
              <a:off x="912813" y="3935413"/>
              <a:ext cx="15875" cy="11113"/>
            </a:xfrm>
            <a:custGeom>
              <a:avLst/>
              <a:gdLst>
                <a:gd name="T0" fmla="*/ 2 w 4"/>
                <a:gd name="T1" fmla="*/ 0 h 3"/>
                <a:gd name="T2" fmla="*/ 0 w 4"/>
                <a:gd name="T3" fmla="*/ 1 h 3"/>
                <a:gd name="T4" fmla="*/ 2 w 4"/>
                <a:gd name="T5" fmla="*/ 3 h 3"/>
                <a:gd name="T6" fmla="*/ 4 w 4"/>
                <a:gd name="T7" fmla="*/ 3 h 3"/>
                <a:gd name="T8" fmla="*/ 4 w 4"/>
                <a:gd name="T9" fmla="*/ 1 h 3"/>
                <a:gd name="T10" fmla="*/ 2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2" y="0"/>
                  </a:moveTo>
                  <a:cubicBezTo>
                    <a:pt x="1" y="0"/>
                    <a:pt x="0" y="1"/>
                    <a:pt x="0" y="1"/>
                  </a:cubicBezTo>
                  <a:cubicBezTo>
                    <a:pt x="0" y="2"/>
                    <a:pt x="1" y="3"/>
                    <a:pt x="2" y="3"/>
                  </a:cubicBezTo>
                  <a:cubicBezTo>
                    <a:pt x="3" y="3"/>
                    <a:pt x="4" y="3"/>
                    <a:pt x="4" y="3"/>
                  </a:cubicBezTo>
                  <a:cubicBezTo>
                    <a:pt x="4" y="2"/>
                    <a:pt x="4" y="2"/>
                    <a:pt x="4" y="1"/>
                  </a:cubicBezTo>
                  <a:cubicBezTo>
                    <a:pt x="3" y="1"/>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sp>
        <p:nvSpPr>
          <p:cNvPr id="346" name="Content Placeholder 2"/>
          <p:cNvSpPr txBox="1"/>
          <p:nvPr/>
        </p:nvSpPr>
        <p:spPr>
          <a:xfrm>
            <a:off x="9054516" y="4057672"/>
            <a:ext cx="1173100" cy="268598"/>
          </a:xfrm>
          <a:prstGeom prst="rect">
            <a:avLst/>
          </a:prstGeom>
        </p:spPr>
        <p:txBody>
          <a:bodyPr vert="horz"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55" b="1" dirty="0">
                <a:solidFill>
                  <a:schemeClr val="accent1"/>
                </a:solidFill>
                <a:latin typeface="Raleway" panose="020B0503030101060003" pitchFamily="34" charset="0"/>
              </a:rPr>
              <a:t>Male</a:t>
            </a:r>
          </a:p>
        </p:txBody>
      </p:sp>
      <p:sp>
        <p:nvSpPr>
          <p:cNvPr id="347" name="Flowchart: Off-page Connector 346"/>
          <p:cNvSpPr/>
          <p:nvPr/>
        </p:nvSpPr>
        <p:spPr>
          <a:xfrm>
            <a:off x="10769291" y="4026650"/>
            <a:ext cx="455651" cy="311327"/>
          </a:xfrm>
          <a:prstGeom prst="flowChartOffpageConnector">
            <a:avLst/>
          </a:prstGeom>
          <a:solidFill>
            <a:schemeClr val="bg1">
              <a:lumMod val="6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055" b="1" dirty="0">
                <a:latin typeface="Roboto" panose="02000000000000000000" pitchFamily="2" charset="0"/>
                <a:ea typeface="Roboto" panose="02000000000000000000" pitchFamily="2" charset="0"/>
              </a:rPr>
              <a:t>80%</a:t>
            </a:r>
            <a:endParaRPr lang="en-US" sz="1055" b="1" dirty="0">
              <a:latin typeface="Roboto" panose="02000000000000000000" pitchFamily="2" charset="0"/>
              <a:ea typeface="Roboto" panose="02000000000000000000" pitchFamily="2" charset="0"/>
            </a:endParaRPr>
          </a:p>
        </p:txBody>
      </p:sp>
      <p:sp>
        <p:nvSpPr>
          <p:cNvPr id="348" name="Rectangle 347"/>
          <p:cNvSpPr/>
          <p:nvPr/>
        </p:nvSpPr>
        <p:spPr>
          <a:xfrm>
            <a:off x="9147533" y="4385085"/>
            <a:ext cx="2354195" cy="13544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Rectangle 348"/>
          <p:cNvSpPr/>
          <p:nvPr/>
        </p:nvSpPr>
        <p:spPr>
          <a:xfrm>
            <a:off x="9147534" y="4385085"/>
            <a:ext cx="1860680" cy="1354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 name="Content Placeholder 2"/>
          <p:cNvSpPr txBox="1"/>
          <p:nvPr/>
        </p:nvSpPr>
        <p:spPr>
          <a:xfrm>
            <a:off x="9054516" y="4796261"/>
            <a:ext cx="1173100" cy="268598"/>
          </a:xfrm>
          <a:prstGeom prst="rect">
            <a:avLst/>
          </a:prstGeom>
        </p:spPr>
        <p:txBody>
          <a:bodyPr vert="horz"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55" b="1" dirty="0">
                <a:solidFill>
                  <a:schemeClr val="accent2"/>
                </a:solidFill>
                <a:latin typeface="Raleway" panose="020B0503030101060003" pitchFamily="34" charset="0"/>
              </a:rPr>
              <a:t>Female</a:t>
            </a:r>
          </a:p>
        </p:txBody>
      </p:sp>
      <p:sp>
        <p:nvSpPr>
          <p:cNvPr id="351" name="Flowchart: Off-page Connector 350"/>
          <p:cNvSpPr/>
          <p:nvPr/>
        </p:nvSpPr>
        <p:spPr>
          <a:xfrm>
            <a:off x="10273025" y="4765238"/>
            <a:ext cx="455651" cy="311327"/>
          </a:xfrm>
          <a:prstGeom prst="flowChartOffpageConnector">
            <a:avLst/>
          </a:prstGeom>
          <a:solidFill>
            <a:schemeClr val="bg1">
              <a:lumMod val="6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055" b="1" dirty="0">
                <a:latin typeface="Roboto" panose="02000000000000000000" pitchFamily="2" charset="0"/>
                <a:ea typeface="Roboto" panose="02000000000000000000" pitchFamily="2" charset="0"/>
              </a:rPr>
              <a:t>59%</a:t>
            </a:r>
            <a:endParaRPr lang="en-US" sz="1055" b="1" dirty="0">
              <a:latin typeface="Roboto" panose="02000000000000000000" pitchFamily="2" charset="0"/>
              <a:ea typeface="Roboto" panose="02000000000000000000" pitchFamily="2" charset="0"/>
            </a:endParaRPr>
          </a:p>
        </p:txBody>
      </p:sp>
      <p:sp>
        <p:nvSpPr>
          <p:cNvPr id="352" name="Rectangle 351"/>
          <p:cNvSpPr/>
          <p:nvPr/>
        </p:nvSpPr>
        <p:spPr>
          <a:xfrm>
            <a:off x="9147533" y="5123673"/>
            <a:ext cx="2354195" cy="13544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Rectangle 352"/>
          <p:cNvSpPr/>
          <p:nvPr/>
        </p:nvSpPr>
        <p:spPr>
          <a:xfrm>
            <a:off x="9147534" y="5123673"/>
            <a:ext cx="1358765" cy="1354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TextBox 326"/>
          <p:cNvSpPr txBox="1"/>
          <p:nvPr/>
        </p:nvSpPr>
        <p:spPr>
          <a:xfrm>
            <a:off x="8870520" y="1988979"/>
            <a:ext cx="2709221" cy="1708026"/>
          </a:xfrm>
          <a:prstGeom prst="rect">
            <a:avLst/>
          </a:prstGeom>
          <a:noFill/>
        </p:spPr>
        <p:txBody>
          <a:bodyPr wrap="square" rIns="151867" bIns="37967" numCol="1" spcCol="360000" rtlCol="0">
            <a:spAutoFit/>
          </a:bodyPr>
          <a:lstStyle/>
          <a:p>
            <a:pPr marL="180975" indent="-180975" algn="just">
              <a:buFont typeface="Wingdings" panose="05000000000000000000" pitchFamily="2" charset="2"/>
              <a:buChar char="ü"/>
            </a:pPr>
            <a:r>
              <a:rPr lang="en-US" sz="1055" dirty="0">
                <a:solidFill>
                  <a:schemeClr val="bg1">
                    <a:lumMod val="65000"/>
                  </a:schemeClr>
                </a:solidFill>
                <a:latin typeface="Lato" panose="020F0502020204030203" pitchFamily="34" charset="0"/>
              </a:rPr>
              <a:t>Contrary to popular belief, Lorem Ipsum is not simply random text. It has roots in a piece of classical.</a:t>
            </a:r>
          </a:p>
          <a:p>
            <a:pPr marL="180975" indent="-180975" algn="just">
              <a:buFont typeface="Wingdings" panose="05000000000000000000" pitchFamily="2" charset="2"/>
              <a:buChar char="ü"/>
            </a:pPr>
            <a:endParaRPr lang="en-US" sz="1055" b="1" i="1" dirty="0">
              <a:solidFill>
                <a:schemeClr val="bg1">
                  <a:lumMod val="65000"/>
                </a:schemeClr>
              </a:solidFill>
              <a:latin typeface="Lato" panose="020F0502020204030203" pitchFamily="34" charset="0"/>
            </a:endParaRPr>
          </a:p>
          <a:p>
            <a:pPr marL="180975" indent="-180975" algn="just">
              <a:buFont typeface="Wingdings" panose="05000000000000000000" pitchFamily="2" charset="2"/>
              <a:buChar char="ü"/>
            </a:pPr>
            <a:r>
              <a:rPr lang="en-US" sz="1055" b="1" i="1" dirty="0">
                <a:solidFill>
                  <a:schemeClr val="bg1">
                    <a:lumMod val="65000"/>
                  </a:schemeClr>
                </a:solidFill>
                <a:latin typeface="Lato" panose="020F0502020204030203" pitchFamily="34" charset="0"/>
              </a:rPr>
              <a:t>Contrary to popular belief </a:t>
            </a:r>
            <a:r>
              <a:rPr lang="en-US" sz="1055" dirty="0">
                <a:solidFill>
                  <a:schemeClr val="bg1">
                    <a:lumMod val="65000"/>
                  </a:schemeClr>
                </a:solidFill>
                <a:latin typeface="Lato" panose="020F0502020204030203" pitchFamily="34" charset="0"/>
              </a:rPr>
              <a:t>It has roots in a piece of classical. </a:t>
            </a:r>
          </a:p>
          <a:p>
            <a:pPr algn="just"/>
            <a:endParaRPr lang="en-US" sz="1055" dirty="0">
              <a:solidFill>
                <a:schemeClr val="bg1">
                  <a:lumMod val="65000"/>
                </a:schemeClr>
              </a:solidFill>
              <a:latin typeface="Lato" panose="020F0502020204030203" pitchFamily="34" charset="0"/>
            </a:endParaRPr>
          </a:p>
          <a:p>
            <a:pPr marL="180975" indent="-180975" algn="just">
              <a:buFont typeface="Wingdings" panose="05000000000000000000" pitchFamily="2" charset="2"/>
              <a:buChar char="ü"/>
            </a:pPr>
            <a:r>
              <a:rPr lang="en-US" sz="1055" dirty="0">
                <a:solidFill>
                  <a:schemeClr val="bg1">
                    <a:lumMod val="65000"/>
                  </a:schemeClr>
                </a:solidFill>
                <a:latin typeface="Lato" panose="020F0502020204030203" pitchFamily="34" charset="0"/>
              </a:rPr>
              <a:t>There are many variations of passages of Lorem Ipsum available, but the majority have suffered alteration.</a:t>
            </a:r>
          </a:p>
        </p:txBody>
      </p:sp>
      <p:grpSp>
        <p:nvGrpSpPr>
          <p:cNvPr id="328" name="Group 327"/>
          <p:cNvGrpSpPr/>
          <p:nvPr/>
        </p:nvGrpSpPr>
        <p:grpSpPr>
          <a:xfrm>
            <a:off x="8775865" y="4889362"/>
            <a:ext cx="180830" cy="369755"/>
            <a:chOff x="9356298" y="6501583"/>
            <a:chExt cx="171463" cy="350602"/>
          </a:xfrm>
          <a:solidFill>
            <a:schemeClr val="accent2"/>
          </a:solidFill>
        </p:grpSpPr>
        <p:sp>
          <p:nvSpPr>
            <p:cNvPr id="329" name="Freeform 815"/>
            <p:cNvSpPr/>
            <p:nvPr/>
          </p:nvSpPr>
          <p:spPr bwMode="auto">
            <a:xfrm>
              <a:off x="9356298" y="6563002"/>
              <a:ext cx="171463" cy="289183"/>
            </a:xfrm>
            <a:custGeom>
              <a:avLst/>
              <a:gdLst>
                <a:gd name="T0" fmla="*/ 39 w 44"/>
                <a:gd name="T1" fmla="*/ 31 h 73"/>
                <a:gd name="T2" fmla="*/ 42 w 44"/>
                <a:gd name="T3" fmla="*/ 34 h 73"/>
                <a:gd name="T4" fmla="*/ 44 w 44"/>
                <a:gd name="T5" fmla="*/ 31 h 73"/>
                <a:gd name="T6" fmla="*/ 38 w 44"/>
                <a:gd name="T7" fmla="*/ 6 h 73"/>
                <a:gd name="T8" fmla="*/ 32 w 44"/>
                <a:gd name="T9" fmla="*/ 0 h 73"/>
                <a:gd name="T10" fmla="*/ 13 w 44"/>
                <a:gd name="T11" fmla="*/ 0 h 73"/>
                <a:gd name="T12" fmla="*/ 6 w 44"/>
                <a:gd name="T13" fmla="*/ 6 h 73"/>
                <a:gd name="T14" fmla="*/ 0 w 44"/>
                <a:gd name="T15" fmla="*/ 31 h 73"/>
                <a:gd name="T16" fmla="*/ 2 w 44"/>
                <a:gd name="T17" fmla="*/ 34 h 73"/>
                <a:gd name="T18" fmla="*/ 5 w 44"/>
                <a:gd name="T19" fmla="*/ 31 h 73"/>
                <a:gd name="T20" fmla="*/ 12 w 44"/>
                <a:gd name="T21" fmla="*/ 8 h 73"/>
                <a:gd name="T22" fmla="*/ 13 w 44"/>
                <a:gd name="T23" fmla="*/ 8 h 73"/>
                <a:gd name="T24" fmla="*/ 3 w 44"/>
                <a:gd name="T25" fmla="*/ 46 h 73"/>
                <a:gd name="T26" fmla="*/ 13 w 44"/>
                <a:gd name="T27" fmla="*/ 46 h 73"/>
                <a:gd name="T28" fmla="*/ 13 w 44"/>
                <a:gd name="T29" fmla="*/ 69 h 73"/>
                <a:gd name="T30" fmla="*/ 17 w 44"/>
                <a:gd name="T31" fmla="*/ 73 h 73"/>
                <a:gd name="T32" fmla="*/ 21 w 44"/>
                <a:gd name="T33" fmla="*/ 69 h 73"/>
                <a:gd name="T34" fmla="*/ 21 w 44"/>
                <a:gd name="T35" fmla="*/ 46 h 73"/>
                <a:gd name="T36" fmla="*/ 23 w 44"/>
                <a:gd name="T37" fmla="*/ 46 h 73"/>
                <a:gd name="T38" fmla="*/ 23 w 44"/>
                <a:gd name="T39" fmla="*/ 69 h 73"/>
                <a:gd name="T40" fmla="*/ 27 w 44"/>
                <a:gd name="T41" fmla="*/ 73 h 73"/>
                <a:gd name="T42" fmla="*/ 31 w 44"/>
                <a:gd name="T43" fmla="*/ 69 h 73"/>
                <a:gd name="T44" fmla="*/ 31 w 44"/>
                <a:gd name="T45" fmla="*/ 46 h 73"/>
                <a:gd name="T46" fmla="*/ 42 w 44"/>
                <a:gd name="T47" fmla="*/ 46 h 73"/>
                <a:gd name="T48" fmla="*/ 31 w 44"/>
                <a:gd name="T49" fmla="*/ 8 h 73"/>
                <a:gd name="T50" fmla="*/ 32 w 44"/>
                <a:gd name="T51" fmla="*/ 8 h 73"/>
                <a:gd name="T52" fmla="*/ 39 w 44"/>
                <a:gd name="T53"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73">
                  <a:moveTo>
                    <a:pt x="39" y="31"/>
                  </a:moveTo>
                  <a:cubicBezTo>
                    <a:pt x="39" y="33"/>
                    <a:pt x="40" y="34"/>
                    <a:pt x="42" y="34"/>
                  </a:cubicBezTo>
                  <a:cubicBezTo>
                    <a:pt x="43" y="34"/>
                    <a:pt x="44" y="33"/>
                    <a:pt x="44" y="31"/>
                  </a:cubicBezTo>
                  <a:cubicBezTo>
                    <a:pt x="38" y="6"/>
                    <a:pt x="38" y="6"/>
                    <a:pt x="38" y="6"/>
                  </a:cubicBezTo>
                  <a:cubicBezTo>
                    <a:pt x="37" y="3"/>
                    <a:pt x="35" y="0"/>
                    <a:pt x="32" y="0"/>
                  </a:cubicBezTo>
                  <a:cubicBezTo>
                    <a:pt x="13" y="0"/>
                    <a:pt x="13" y="0"/>
                    <a:pt x="13" y="0"/>
                  </a:cubicBezTo>
                  <a:cubicBezTo>
                    <a:pt x="9" y="0"/>
                    <a:pt x="7" y="3"/>
                    <a:pt x="6" y="6"/>
                  </a:cubicBezTo>
                  <a:cubicBezTo>
                    <a:pt x="0" y="31"/>
                    <a:pt x="0" y="31"/>
                    <a:pt x="0" y="31"/>
                  </a:cubicBezTo>
                  <a:cubicBezTo>
                    <a:pt x="0" y="33"/>
                    <a:pt x="1" y="34"/>
                    <a:pt x="2" y="34"/>
                  </a:cubicBezTo>
                  <a:cubicBezTo>
                    <a:pt x="4" y="34"/>
                    <a:pt x="5" y="33"/>
                    <a:pt x="5" y="31"/>
                  </a:cubicBezTo>
                  <a:cubicBezTo>
                    <a:pt x="12" y="8"/>
                    <a:pt x="12" y="8"/>
                    <a:pt x="12" y="8"/>
                  </a:cubicBezTo>
                  <a:cubicBezTo>
                    <a:pt x="13" y="8"/>
                    <a:pt x="13" y="8"/>
                    <a:pt x="13" y="8"/>
                  </a:cubicBezTo>
                  <a:cubicBezTo>
                    <a:pt x="3" y="46"/>
                    <a:pt x="3" y="46"/>
                    <a:pt x="3" y="46"/>
                  </a:cubicBezTo>
                  <a:cubicBezTo>
                    <a:pt x="13" y="46"/>
                    <a:pt x="13" y="46"/>
                    <a:pt x="13" y="46"/>
                  </a:cubicBezTo>
                  <a:cubicBezTo>
                    <a:pt x="13" y="69"/>
                    <a:pt x="13" y="69"/>
                    <a:pt x="13" y="69"/>
                  </a:cubicBezTo>
                  <a:cubicBezTo>
                    <a:pt x="13" y="72"/>
                    <a:pt x="15" y="73"/>
                    <a:pt x="17" y="73"/>
                  </a:cubicBezTo>
                  <a:cubicBezTo>
                    <a:pt x="19" y="73"/>
                    <a:pt x="21" y="72"/>
                    <a:pt x="21" y="69"/>
                  </a:cubicBezTo>
                  <a:cubicBezTo>
                    <a:pt x="21" y="46"/>
                    <a:pt x="21" y="46"/>
                    <a:pt x="21" y="46"/>
                  </a:cubicBezTo>
                  <a:cubicBezTo>
                    <a:pt x="23" y="46"/>
                    <a:pt x="23" y="46"/>
                    <a:pt x="23" y="46"/>
                  </a:cubicBezTo>
                  <a:cubicBezTo>
                    <a:pt x="23" y="69"/>
                    <a:pt x="23" y="69"/>
                    <a:pt x="23" y="69"/>
                  </a:cubicBezTo>
                  <a:cubicBezTo>
                    <a:pt x="23" y="72"/>
                    <a:pt x="25" y="73"/>
                    <a:pt x="27" y="73"/>
                  </a:cubicBezTo>
                  <a:cubicBezTo>
                    <a:pt x="29" y="73"/>
                    <a:pt x="31" y="72"/>
                    <a:pt x="31" y="69"/>
                  </a:cubicBezTo>
                  <a:cubicBezTo>
                    <a:pt x="31" y="46"/>
                    <a:pt x="31" y="46"/>
                    <a:pt x="31" y="46"/>
                  </a:cubicBezTo>
                  <a:cubicBezTo>
                    <a:pt x="42" y="46"/>
                    <a:pt x="42" y="46"/>
                    <a:pt x="42" y="46"/>
                  </a:cubicBezTo>
                  <a:cubicBezTo>
                    <a:pt x="31" y="8"/>
                    <a:pt x="31" y="8"/>
                    <a:pt x="31" y="8"/>
                  </a:cubicBezTo>
                  <a:cubicBezTo>
                    <a:pt x="32" y="8"/>
                    <a:pt x="32" y="8"/>
                    <a:pt x="32" y="8"/>
                  </a:cubicBezTo>
                  <a:lnTo>
                    <a:pt x="39" y="31"/>
                  </a:lnTo>
                  <a:close/>
                </a:path>
              </a:pathLst>
            </a:custGeom>
            <a:grpFill/>
            <a:ln>
              <a:noFill/>
            </a:ln>
          </p:spPr>
          <p:txBody>
            <a:bodyPr vert="horz" wrap="square" lIns="96435" tIns="48218" rIns="96435" bIns="48218" numCol="1" anchor="t" anchorCtr="0" compatLnSpc="1"/>
            <a:lstStyle/>
            <a:p>
              <a:endParaRPr lang="en-US"/>
            </a:p>
          </p:txBody>
        </p:sp>
        <p:sp>
          <p:nvSpPr>
            <p:cNvPr id="330" name="Oval 816"/>
            <p:cNvSpPr>
              <a:spLocks noChangeArrowheads="1"/>
            </p:cNvSpPr>
            <p:nvPr/>
          </p:nvSpPr>
          <p:spPr bwMode="auto">
            <a:xfrm>
              <a:off x="9417717" y="6501583"/>
              <a:ext cx="51183" cy="53743"/>
            </a:xfrm>
            <a:prstGeom prst="ellipse">
              <a:avLst/>
            </a:prstGeom>
            <a:grpFill/>
            <a:ln>
              <a:noFill/>
            </a:ln>
          </p:spPr>
          <p:txBody>
            <a:bodyPr vert="horz" wrap="square" lIns="96435" tIns="48218" rIns="96435" bIns="48218" numCol="1" anchor="t" anchorCtr="0" compatLnSpc="1"/>
            <a:lstStyle/>
            <a:p>
              <a:endParaRPr lang="en-US"/>
            </a:p>
          </p:txBody>
        </p:sp>
      </p:grpSp>
      <p:sp>
        <p:nvSpPr>
          <p:cNvPr id="331" name="Freeform 817"/>
          <p:cNvSpPr>
            <a:spLocks noEditPoints="1"/>
          </p:cNvSpPr>
          <p:nvPr/>
        </p:nvSpPr>
        <p:spPr bwMode="auto">
          <a:xfrm>
            <a:off x="8800155" y="4132947"/>
            <a:ext cx="132248" cy="369755"/>
          </a:xfrm>
          <a:custGeom>
            <a:avLst/>
            <a:gdLst>
              <a:gd name="T0" fmla="*/ 16 w 32"/>
              <a:gd name="T1" fmla="*/ 14 h 89"/>
              <a:gd name="T2" fmla="*/ 23 w 32"/>
              <a:gd name="T3" fmla="*/ 7 h 89"/>
              <a:gd name="T4" fmla="*/ 16 w 32"/>
              <a:gd name="T5" fmla="*/ 0 h 89"/>
              <a:gd name="T6" fmla="*/ 10 w 32"/>
              <a:gd name="T7" fmla="*/ 7 h 89"/>
              <a:gd name="T8" fmla="*/ 16 w 32"/>
              <a:gd name="T9" fmla="*/ 14 h 89"/>
              <a:gd name="T10" fmla="*/ 32 w 32"/>
              <a:gd name="T11" fmla="*/ 22 h 89"/>
              <a:gd name="T12" fmla="*/ 26 w 32"/>
              <a:gd name="T13" fmla="*/ 16 h 89"/>
              <a:gd name="T14" fmla="*/ 7 w 32"/>
              <a:gd name="T15" fmla="*/ 16 h 89"/>
              <a:gd name="T16" fmla="*/ 0 w 32"/>
              <a:gd name="T17" fmla="*/ 22 h 89"/>
              <a:gd name="T18" fmla="*/ 0 w 32"/>
              <a:gd name="T19" fmla="*/ 47 h 89"/>
              <a:gd name="T20" fmla="*/ 3 w 32"/>
              <a:gd name="T21" fmla="*/ 50 h 89"/>
              <a:gd name="T22" fmla="*/ 6 w 32"/>
              <a:gd name="T23" fmla="*/ 47 h 89"/>
              <a:gd name="T24" fmla="*/ 6 w 32"/>
              <a:gd name="T25" fmla="*/ 24 h 89"/>
              <a:gd name="T26" fmla="*/ 7 w 32"/>
              <a:gd name="T27" fmla="*/ 24 h 89"/>
              <a:gd name="T28" fmla="*/ 7 w 32"/>
              <a:gd name="T29" fmla="*/ 85 h 89"/>
              <a:gd name="T30" fmla="*/ 11 w 32"/>
              <a:gd name="T31" fmla="*/ 89 h 89"/>
              <a:gd name="T32" fmla="*/ 15 w 32"/>
              <a:gd name="T33" fmla="*/ 85 h 89"/>
              <a:gd name="T34" fmla="*/ 15 w 32"/>
              <a:gd name="T35" fmla="*/ 52 h 89"/>
              <a:gd name="T36" fmla="*/ 17 w 32"/>
              <a:gd name="T37" fmla="*/ 52 h 89"/>
              <a:gd name="T38" fmla="*/ 17 w 32"/>
              <a:gd name="T39" fmla="*/ 85 h 89"/>
              <a:gd name="T40" fmla="*/ 21 w 32"/>
              <a:gd name="T41" fmla="*/ 89 h 89"/>
              <a:gd name="T42" fmla="*/ 25 w 32"/>
              <a:gd name="T43" fmla="*/ 85 h 89"/>
              <a:gd name="T44" fmla="*/ 25 w 32"/>
              <a:gd name="T45" fmla="*/ 24 h 89"/>
              <a:gd name="T46" fmla="*/ 26 w 32"/>
              <a:gd name="T47" fmla="*/ 24 h 89"/>
              <a:gd name="T48" fmla="*/ 26 w 32"/>
              <a:gd name="T49" fmla="*/ 47 h 89"/>
              <a:gd name="T50" fmla="*/ 29 w 32"/>
              <a:gd name="T51" fmla="*/ 50 h 89"/>
              <a:gd name="T52" fmla="*/ 32 w 32"/>
              <a:gd name="T53" fmla="*/ 47 h 89"/>
              <a:gd name="T54" fmla="*/ 32 w 32"/>
              <a:gd name="T55" fmla="*/ 2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2" h="89">
                <a:moveTo>
                  <a:pt x="16" y="14"/>
                </a:moveTo>
                <a:cubicBezTo>
                  <a:pt x="20" y="14"/>
                  <a:pt x="23" y="11"/>
                  <a:pt x="23" y="7"/>
                </a:cubicBezTo>
                <a:cubicBezTo>
                  <a:pt x="23" y="3"/>
                  <a:pt x="20" y="0"/>
                  <a:pt x="16" y="0"/>
                </a:cubicBezTo>
                <a:cubicBezTo>
                  <a:pt x="13" y="0"/>
                  <a:pt x="10" y="3"/>
                  <a:pt x="10" y="7"/>
                </a:cubicBezTo>
                <a:cubicBezTo>
                  <a:pt x="10" y="11"/>
                  <a:pt x="13" y="14"/>
                  <a:pt x="16" y="14"/>
                </a:cubicBezTo>
                <a:close/>
                <a:moveTo>
                  <a:pt x="32" y="22"/>
                </a:moveTo>
                <a:cubicBezTo>
                  <a:pt x="32" y="19"/>
                  <a:pt x="29" y="16"/>
                  <a:pt x="26" y="16"/>
                </a:cubicBezTo>
                <a:cubicBezTo>
                  <a:pt x="7" y="16"/>
                  <a:pt x="7" y="16"/>
                  <a:pt x="7" y="16"/>
                </a:cubicBezTo>
                <a:cubicBezTo>
                  <a:pt x="3" y="16"/>
                  <a:pt x="0" y="19"/>
                  <a:pt x="0" y="22"/>
                </a:cubicBezTo>
                <a:cubicBezTo>
                  <a:pt x="0" y="47"/>
                  <a:pt x="0" y="47"/>
                  <a:pt x="0" y="47"/>
                </a:cubicBezTo>
                <a:cubicBezTo>
                  <a:pt x="0" y="49"/>
                  <a:pt x="2" y="50"/>
                  <a:pt x="3" y="50"/>
                </a:cubicBezTo>
                <a:cubicBezTo>
                  <a:pt x="5" y="50"/>
                  <a:pt x="6" y="49"/>
                  <a:pt x="6" y="47"/>
                </a:cubicBezTo>
                <a:cubicBezTo>
                  <a:pt x="6" y="24"/>
                  <a:pt x="6" y="24"/>
                  <a:pt x="6" y="24"/>
                </a:cubicBezTo>
                <a:cubicBezTo>
                  <a:pt x="7" y="24"/>
                  <a:pt x="7" y="24"/>
                  <a:pt x="7" y="24"/>
                </a:cubicBezTo>
                <a:cubicBezTo>
                  <a:pt x="7" y="85"/>
                  <a:pt x="7" y="85"/>
                  <a:pt x="7" y="85"/>
                </a:cubicBezTo>
                <a:cubicBezTo>
                  <a:pt x="7" y="87"/>
                  <a:pt x="9" y="89"/>
                  <a:pt x="11" y="89"/>
                </a:cubicBezTo>
                <a:cubicBezTo>
                  <a:pt x="13" y="89"/>
                  <a:pt x="15" y="87"/>
                  <a:pt x="15" y="85"/>
                </a:cubicBezTo>
                <a:cubicBezTo>
                  <a:pt x="15" y="52"/>
                  <a:pt x="15" y="52"/>
                  <a:pt x="15" y="52"/>
                </a:cubicBezTo>
                <a:cubicBezTo>
                  <a:pt x="17" y="52"/>
                  <a:pt x="17" y="52"/>
                  <a:pt x="17" y="52"/>
                </a:cubicBezTo>
                <a:cubicBezTo>
                  <a:pt x="17" y="85"/>
                  <a:pt x="17" y="85"/>
                  <a:pt x="17" y="85"/>
                </a:cubicBezTo>
                <a:cubicBezTo>
                  <a:pt x="17" y="87"/>
                  <a:pt x="19" y="89"/>
                  <a:pt x="21" y="89"/>
                </a:cubicBezTo>
                <a:cubicBezTo>
                  <a:pt x="23" y="89"/>
                  <a:pt x="25" y="87"/>
                  <a:pt x="25" y="85"/>
                </a:cubicBezTo>
                <a:cubicBezTo>
                  <a:pt x="25" y="24"/>
                  <a:pt x="25" y="24"/>
                  <a:pt x="25" y="24"/>
                </a:cubicBezTo>
                <a:cubicBezTo>
                  <a:pt x="26" y="24"/>
                  <a:pt x="26" y="24"/>
                  <a:pt x="26" y="24"/>
                </a:cubicBezTo>
                <a:cubicBezTo>
                  <a:pt x="26" y="47"/>
                  <a:pt x="26" y="47"/>
                  <a:pt x="26" y="47"/>
                </a:cubicBezTo>
                <a:cubicBezTo>
                  <a:pt x="26" y="48"/>
                  <a:pt x="28" y="50"/>
                  <a:pt x="29" y="50"/>
                </a:cubicBezTo>
                <a:cubicBezTo>
                  <a:pt x="31" y="50"/>
                  <a:pt x="32" y="48"/>
                  <a:pt x="32" y="47"/>
                </a:cubicBezTo>
                <a:lnTo>
                  <a:pt x="32" y="22"/>
                </a:lnTo>
                <a:close/>
              </a:path>
            </a:pathLst>
          </a:custGeom>
          <a:solidFill>
            <a:schemeClr val="accent1"/>
          </a:solidFill>
          <a:ln>
            <a:noFill/>
          </a:ln>
        </p:spPr>
        <p:txBody>
          <a:bodyPr vert="horz" wrap="square" lIns="96435" tIns="48218" rIns="96435" bIns="48218" numCol="1" anchor="t" anchorCtr="0" compatLnSpc="1"/>
          <a:lstStyle/>
          <a:p>
            <a:endParaRPr lang="en-US"/>
          </a:p>
        </p:txBody>
      </p:sp>
      <p:sp>
        <p:nvSpPr>
          <p:cNvPr id="333" name="Rectangle 386"/>
          <p:cNvSpPr>
            <a:spLocks noChangeArrowheads="1"/>
          </p:cNvSpPr>
          <p:nvPr/>
        </p:nvSpPr>
        <p:spPr bwMode="auto">
          <a:xfrm>
            <a:off x="1378354" y="2315397"/>
            <a:ext cx="75341" cy="423579"/>
          </a:xfrm>
          <a:prstGeom prst="rect">
            <a:avLst/>
          </a:prstGeom>
          <a:solidFill>
            <a:schemeClr val="accent1"/>
          </a:solidFill>
          <a:ln>
            <a:noFill/>
          </a:ln>
        </p:spPr>
        <p:txBody>
          <a:bodyPr vert="horz" wrap="square" lIns="96435" tIns="48218" rIns="96435" bIns="48218" numCol="1" anchor="t" anchorCtr="0" compatLnSpc="1"/>
          <a:lstStyle/>
          <a:p>
            <a:endParaRPr lang="en-US"/>
          </a:p>
        </p:txBody>
      </p:sp>
      <p:sp>
        <p:nvSpPr>
          <p:cNvPr id="334" name="Rectangle 387"/>
          <p:cNvSpPr>
            <a:spLocks noChangeArrowheads="1"/>
          </p:cNvSpPr>
          <p:nvPr/>
        </p:nvSpPr>
        <p:spPr bwMode="auto">
          <a:xfrm>
            <a:off x="1485505" y="2072635"/>
            <a:ext cx="70317" cy="666341"/>
          </a:xfrm>
          <a:prstGeom prst="rect">
            <a:avLst/>
          </a:prstGeom>
          <a:solidFill>
            <a:schemeClr val="accent2"/>
          </a:solidFill>
          <a:ln>
            <a:noFill/>
          </a:ln>
        </p:spPr>
        <p:txBody>
          <a:bodyPr vert="horz" wrap="square" lIns="96435" tIns="48218" rIns="96435" bIns="48218" numCol="1" anchor="t" anchorCtr="0" compatLnSpc="1"/>
          <a:lstStyle/>
          <a:p>
            <a:endParaRPr lang="en-US"/>
          </a:p>
        </p:txBody>
      </p:sp>
      <p:sp>
        <p:nvSpPr>
          <p:cNvPr id="335" name="Rectangle 388"/>
          <p:cNvSpPr>
            <a:spLocks noChangeArrowheads="1"/>
          </p:cNvSpPr>
          <p:nvPr/>
        </p:nvSpPr>
        <p:spPr bwMode="auto">
          <a:xfrm>
            <a:off x="1587632" y="2216617"/>
            <a:ext cx="75341" cy="522358"/>
          </a:xfrm>
          <a:prstGeom prst="rect">
            <a:avLst/>
          </a:prstGeom>
          <a:solidFill>
            <a:schemeClr val="accent3"/>
          </a:solidFill>
          <a:ln>
            <a:noFill/>
          </a:ln>
        </p:spPr>
        <p:txBody>
          <a:bodyPr vert="horz" wrap="square" lIns="96435" tIns="48218" rIns="96435" bIns="48218" numCol="1" anchor="t" anchorCtr="0" compatLnSpc="1"/>
          <a:lstStyle/>
          <a:p>
            <a:endParaRPr lang="en-US"/>
          </a:p>
        </p:txBody>
      </p:sp>
      <p:sp>
        <p:nvSpPr>
          <p:cNvPr id="336" name="Rectangle 389"/>
          <p:cNvSpPr>
            <a:spLocks noChangeArrowheads="1"/>
          </p:cNvSpPr>
          <p:nvPr/>
        </p:nvSpPr>
        <p:spPr bwMode="auto">
          <a:xfrm>
            <a:off x="1694783" y="2367298"/>
            <a:ext cx="75341" cy="371678"/>
          </a:xfrm>
          <a:prstGeom prst="rect">
            <a:avLst/>
          </a:prstGeom>
          <a:solidFill>
            <a:schemeClr val="accent4"/>
          </a:solidFill>
          <a:ln>
            <a:noFill/>
          </a:ln>
        </p:spPr>
        <p:txBody>
          <a:bodyPr vert="horz" wrap="square" lIns="96435" tIns="48218" rIns="96435" bIns="48218" numCol="1" anchor="t" anchorCtr="0" compatLnSpc="1"/>
          <a:lstStyle/>
          <a:p>
            <a:endParaRPr lang="en-US"/>
          </a:p>
        </p:txBody>
      </p:sp>
      <p:sp>
        <p:nvSpPr>
          <p:cNvPr id="337" name="Rectangle 390"/>
          <p:cNvSpPr>
            <a:spLocks noChangeArrowheads="1"/>
          </p:cNvSpPr>
          <p:nvPr/>
        </p:nvSpPr>
        <p:spPr bwMode="auto">
          <a:xfrm>
            <a:off x="1801933" y="2405806"/>
            <a:ext cx="75341" cy="333171"/>
          </a:xfrm>
          <a:prstGeom prst="rect">
            <a:avLst/>
          </a:prstGeom>
          <a:solidFill>
            <a:schemeClr val="accent5"/>
          </a:solidFill>
          <a:ln>
            <a:noFill/>
          </a:ln>
        </p:spPr>
        <p:txBody>
          <a:bodyPr vert="horz" wrap="square" lIns="96435" tIns="48218" rIns="96435" bIns="48218" numCol="1" anchor="t" anchorCtr="0" compatLnSpc="1"/>
          <a:lstStyle/>
          <a:p>
            <a:endParaRPr lang="en-US"/>
          </a:p>
        </p:txBody>
      </p:sp>
      <p:sp>
        <p:nvSpPr>
          <p:cNvPr id="338" name="Rectangle 396"/>
          <p:cNvSpPr>
            <a:spLocks noChangeArrowheads="1"/>
          </p:cNvSpPr>
          <p:nvPr/>
        </p:nvSpPr>
        <p:spPr bwMode="auto">
          <a:xfrm>
            <a:off x="2195375" y="2101096"/>
            <a:ext cx="75341" cy="637880"/>
          </a:xfrm>
          <a:prstGeom prst="rect">
            <a:avLst/>
          </a:prstGeom>
          <a:solidFill>
            <a:schemeClr val="accent1"/>
          </a:solidFill>
          <a:ln>
            <a:noFill/>
          </a:ln>
        </p:spPr>
        <p:txBody>
          <a:bodyPr vert="horz" wrap="square" lIns="96435" tIns="48218" rIns="96435" bIns="48218" numCol="1" anchor="t" anchorCtr="0" compatLnSpc="1"/>
          <a:lstStyle/>
          <a:p>
            <a:endParaRPr lang="en-US"/>
          </a:p>
        </p:txBody>
      </p:sp>
      <p:sp>
        <p:nvSpPr>
          <p:cNvPr id="339" name="Rectangle 397"/>
          <p:cNvSpPr>
            <a:spLocks noChangeArrowheads="1"/>
          </p:cNvSpPr>
          <p:nvPr/>
        </p:nvSpPr>
        <p:spPr bwMode="auto">
          <a:xfrm>
            <a:off x="2302526" y="2394086"/>
            <a:ext cx="75341" cy="344890"/>
          </a:xfrm>
          <a:prstGeom prst="rect">
            <a:avLst/>
          </a:prstGeom>
          <a:solidFill>
            <a:schemeClr val="accent2"/>
          </a:solidFill>
          <a:ln>
            <a:noFill/>
          </a:ln>
        </p:spPr>
        <p:txBody>
          <a:bodyPr vert="horz" wrap="square" lIns="96435" tIns="48218" rIns="96435" bIns="48218" numCol="1" anchor="t" anchorCtr="0" compatLnSpc="1"/>
          <a:lstStyle/>
          <a:p>
            <a:endParaRPr lang="en-US"/>
          </a:p>
        </p:txBody>
      </p:sp>
      <p:sp>
        <p:nvSpPr>
          <p:cNvPr id="340" name="Rectangle 398"/>
          <p:cNvSpPr>
            <a:spLocks noChangeArrowheads="1"/>
          </p:cNvSpPr>
          <p:nvPr/>
        </p:nvSpPr>
        <p:spPr bwMode="auto">
          <a:xfrm>
            <a:off x="2409677" y="2477796"/>
            <a:ext cx="70317" cy="261179"/>
          </a:xfrm>
          <a:prstGeom prst="rect">
            <a:avLst/>
          </a:prstGeom>
          <a:solidFill>
            <a:schemeClr val="accent3"/>
          </a:solidFill>
          <a:ln>
            <a:noFill/>
          </a:ln>
        </p:spPr>
        <p:txBody>
          <a:bodyPr vert="horz" wrap="square" lIns="96435" tIns="48218" rIns="96435" bIns="48218" numCol="1" anchor="t" anchorCtr="0" compatLnSpc="1"/>
          <a:lstStyle/>
          <a:p>
            <a:endParaRPr lang="en-US"/>
          </a:p>
        </p:txBody>
      </p:sp>
      <p:sp>
        <p:nvSpPr>
          <p:cNvPr id="341" name="Rectangle 399"/>
          <p:cNvSpPr>
            <a:spLocks noChangeArrowheads="1"/>
          </p:cNvSpPr>
          <p:nvPr/>
        </p:nvSpPr>
        <p:spPr bwMode="auto">
          <a:xfrm>
            <a:off x="2511804" y="2536395"/>
            <a:ext cx="75341" cy="202582"/>
          </a:xfrm>
          <a:prstGeom prst="rect">
            <a:avLst/>
          </a:prstGeom>
          <a:solidFill>
            <a:schemeClr val="accent4"/>
          </a:solidFill>
          <a:ln>
            <a:noFill/>
          </a:ln>
        </p:spPr>
        <p:txBody>
          <a:bodyPr vert="horz" wrap="square" lIns="96435" tIns="48218" rIns="96435" bIns="48218" numCol="1" anchor="t" anchorCtr="0" compatLnSpc="1"/>
          <a:lstStyle/>
          <a:p>
            <a:endParaRPr lang="en-US"/>
          </a:p>
        </p:txBody>
      </p:sp>
      <p:sp>
        <p:nvSpPr>
          <p:cNvPr id="342" name="Rectangle 400"/>
          <p:cNvSpPr>
            <a:spLocks noChangeArrowheads="1"/>
          </p:cNvSpPr>
          <p:nvPr/>
        </p:nvSpPr>
        <p:spPr bwMode="auto">
          <a:xfrm>
            <a:off x="2618955" y="2280238"/>
            <a:ext cx="75341" cy="458738"/>
          </a:xfrm>
          <a:prstGeom prst="rect">
            <a:avLst/>
          </a:prstGeom>
          <a:solidFill>
            <a:schemeClr val="accent5"/>
          </a:solidFill>
          <a:ln>
            <a:noFill/>
          </a:ln>
        </p:spPr>
        <p:txBody>
          <a:bodyPr vert="horz" wrap="square" lIns="96435" tIns="48218" rIns="96435" bIns="48218" numCol="1" anchor="t" anchorCtr="0" compatLnSpc="1"/>
          <a:lstStyle/>
          <a:p>
            <a:endParaRPr lang="en-US"/>
          </a:p>
        </p:txBody>
      </p:sp>
      <p:sp>
        <p:nvSpPr>
          <p:cNvPr id="343" name="TextBox 342"/>
          <p:cNvSpPr txBox="1"/>
          <p:nvPr/>
        </p:nvSpPr>
        <p:spPr>
          <a:xfrm>
            <a:off x="1090109" y="3650463"/>
            <a:ext cx="2709221" cy="1708026"/>
          </a:xfrm>
          <a:prstGeom prst="rect">
            <a:avLst/>
          </a:prstGeom>
          <a:noFill/>
        </p:spPr>
        <p:txBody>
          <a:bodyPr wrap="square" rIns="151867" bIns="37967" numCol="1" spcCol="360000" rtlCol="0">
            <a:spAutoFit/>
          </a:bodyPr>
          <a:lstStyle/>
          <a:p>
            <a:pPr marL="180975" indent="-180975" algn="just">
              <a:buFont typeface="Wingdings" panose="05000000000000000000" pitchFamily="2" charset="2"/>
              <a:buChar char="ü"/>
            </a:pPr>
            <a:r>
              <a:rPr lang="en-US" sz="1055" dirty="0">
                <a:solidFill>
                  <a:schemeClr val="bg1">
                    <a:lumMod val="65000"/>
                  </a:schemeClr>
                </a:solidFill>
                <a:latin typeface="Lato" panose="020F0502020204030203" pitchFamily="34" charset="0"/>
              </a:rPr>
              <a:t>Contrary to popular belief, Lorem Ipsum is not simply random text. It has roots in a piece of classical.</a:t>
            </a:r>
          </a:p>
          <a:p>
            <a:pPr marL="180975" indent="-180975" algn="just">
              <a:buFont typeface="Wingdings" panose="05000000000000000000" pitchFamily="2" charset="2"/>
              <a:buChar char="ü"/>
            </a:pPr>
            <a:endParaRPr lang="en-US" sz="1055" b="1" i="1" dirty="0">
              <a:solidFill>
                <a:schemeClr val="bg1">
                  <a:lumMod val="65000"/>
                </a:schemeClr>
              </a:solidFill>
              <a:latin typeface="Lato" panose="020F0502020204030203" pitchFamily="34" charset="0"/>
            </a:endParaRPr>
          </a:p>
          <a:p>
            <a:pPr marL="180975" indent="-180975" algn="just">
              <a:buFont typeface="Wingdings" panose="05000000000000000000" pitchFamily="2" charset="2"/>
              <a:buChar char="ü"/>
            </a:pPr>
            <a:r>
              <a:rPr lang="en-US" sz="1055" b="1" i="1" dirty="0">
                <a:solidFill>
                  <a:schemeClr val="bg1">
                    <a:lumMod val="65000"/>
                  </a:schemeClr>
                </a:solidFill>
                <a:latin typeface="Lato" panose="020F0502020204030203" pitchFamily="34" charset="0"/>
              </a:rPr>
              <a:t>Contrary to popular belief </a:t>
            </a:r>
            <a:r>
              <a:rPr lang="en-US" sz="1055" dirty="0">
                <a:solidFill>
                  <a:schemeClr val="bg1">
                    <a:lumMod val="65000"/>
                  </a:schemeClr>
                </a:solidFill>
                <a:latin typeface="Lato" panose="020F0502020204030203" pitchFamily="34" charset="0"/>
              </a:rPr>
              <a:t>It has roots in a piece of classical. </a:t>
            </a:r>
          </a:p>
          <a:p>
            <a:pPr algn="just"/>
            <a:endParaRPr lang="en-US" sz="1055" dirty="0">
              <a:solidFill>
                <a:schemeClr val="bg1">
                  <a:lumMod val="65000"/>
                </a:schemeClr>
              </a:solidFill>
              <a:latin typeface="Lato" panose="020F0502020204030203" pitchFamily="34" charset="0"/>
            </a:endParaRPr>
          </a:p>
          <a:p>
            <a:pPr marL="180975" indent="-180975" algn="just">
              <a:buFont typeface="Wingdings" panose="05000000000000000000" pitchFamily="2" charset="2"/>
              <a:buChar char="ü"/>
            </a:pPr>
            <a:r>
              <a:rPr lang="en-US" sz="1055" dirty="0">
                <a:solidFill>
                  <a:schemeClr val="bg1">
                    <a:lumMod val="65000"/>
                  </a:schemeClr>
                </a:solidFill>
                <a:latin typeface="Lato" panose="020F0502020204030203" pitchFamily="34" charset="0"/>
              </a:rPr>
              <a:t>There are many variations of passages of Lorem Ipsum available, but the majority have suffered alteration.</a:t>
            </a:r>
          </a:p>
        </p:txBody>
      </p:sp>
      <p:sp>
        <p:nvSpPr>
          <p:cNvPr id="344" name="Rectangle 343"/>
          <p:cNvSpPr/>
          <p:nvPr/>
        </p:nvSpPr>
        <p:spPr>
          <a:xfrm>
            <a:off x="1272426" y="3239625"/>
            <a:ext cx="1120820" cy="369332"/>
          </a:xfrm>
          <a:prstGeom prst="rect">
            <a:avLst/>
          </a:prstGeom>
        </p:spPr>
        <p:txBody>
          <a:bodyPr wrap="none">
            <a:spAutoFit/>
          </a:bodyPr>
          <a:lstStyle/>
          <a:p>
            <a:r>
              <a:rPr lang="en-US" b="1" dirty="0">
                <a:solidFill>
                  <a:schemeClr val="bg2">
                    <a:lumMod val="50000"/>
                  </a:schemeClr>
                </a:solidFill>
                <a:latin typeface="Roboto" panose="02000000000000000000" pitchFamily="2" charset="0"/>
                <a:ea typeface="Roboto" panose="02000000000000000000" pitchFamily="2" charset="0"/>
              </a:rPr>
              <a:t>Analysis</a:t>
            </a:r>
            <a:endParaRPr lang="en-US" dirty="0">
              <a:solidFill>
                <a:schemeClr val="bg2">
                  <a:lumMod val="50000"/>
                </a:schemeClr>
              </a:solidFill>
            </a:endParaRPr>
          </a:p>
        </p:txBody>
      </p:sp>
      <p:grpSp>
        <p:nvGrpSpPr>
          <p:cNvPr id="2" name="Group 1"/>
          <p:cNvGrpSpPr/>
          <p:nvPr/>
        </p:nvGrpSpPr>
        <p:grpSpPr>
          <a:xfrm>
            <a:off x="4681639" y="1651881"/>
            <a:ext cx="3077226" cy="3870060"/>
            <a:chOff x="3162300" y="1225550"/>
            <a:chExt cx="1712913" cy="2154238"/>
          </a:xfrm>
          <a:solidFill>
            <a:schemeClr val="accent4"/>
          </a:solidFill>
        </p:grpSpPr>
        <p:sp>
          <p:nvSpPr>
            <p:cNvPr id="274" name="Freeform 823"/>
            <p:cNvSpPr/>
            <p:nvPr/>
          </p:nvSpPr>
          <p:spPr bwMode="auto">
            <a:xfrm>
              <a:off x="3741738" y="1404938"/>
              <a:ext cx="44450" cy="46038"/>
            </a:xfrm>
            <a:custGeom>
              <a:avLst/>
              <a:gdLst>
                <a:gd name="T0" fmla="*/ 12 w 12"/>
                <a:gd name="T1" fmla="*/ 0 h 12"/>
                <a:gd name="T2" fmla="*/ 9 w 12"/>
                <a:gd name="T3" fmla="*/ 2 h 12"/>
                <a:gd name="T4" fmla="*/ 9 w 12"/>
                <a:gd name="T5" fmla="*/ 2 h 12"/>
                <a:gd name="T6" fmla="*/ 0 w 12"/>
                <a:gd name="T7" fmla="*/ 12 h 12"/>
                <a:gd name="T8" fmla="*/ 12 w 12"/>
                <a:gd name="T9" fmla="*/ 0 h 12"/>
              </a:gdLst>
              <a:ahLst/>
              <a:cxnLst>
                <a:cxn ang="0">
                  <a:pos x="T0" y="T1"/>
                </a:cxn>
                <a:cxn ang="0">
                  <a:pos x="T2" y="T3"/>
                </a:cxn>
                <a:cxn ang="0">
                  <a:pos x="T4" y="T5"/>
                </a:cxn>
                <a:cxn ang="0">
                  <a:pos x="T6" y="T7"/>
                </a:cxn>
                <a:cxn ang="0">
                  <a:pos x="T8" y="T9"/>
                </a:cxn>
              </a:cxnLst>
              <a:rect l="0" t="0" r="r" b="b"/>
              <a:pathLst>
                <a:path w="12" h="12">
                  <a:moveTo>
                    <a:pt x="12" y="0"/>
                  </a:moveTo>
                  <a:cubicBezTo>
                    <a:pt x="11" y="1"/>
                    <a:pt x="9" y="1"/>
                    <a:pt x="9" y="2"/>
                  </a:cubicBezTo>
                  <a:cubicBezTo>
                    <a:pt x="9" y="2"/>
                    <a:pt x="9" y="2"/>
                    <a:pt x="9" y="2"/>
                  </a:cubicBezTo>
                  <a:cubicBezTo>
                    <a:pt x="2" y="5"/>
                    <a:pt x="2" y="9"/>
                    <a:pt x="0" y="12"/>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75" name="Freeform 836"/>
            <p:cNvSpPr/>
            <p:nvPr/>
          </p:nvSpPr>
          <p:spPr bwMode="auto">
            <a:xfrm>
              <a:off x="4037013" y="1770063"/>
              <a:ext cx="117475" cy="138113"/>
            </a:xfrm>
            <a:custGeom>
              <a:avLst/>
              <a:gdLst>
                <a:gd name="T0" fmla="*/ 31 w 31"/>
                <a:gd name="T1" fmla="*/ 0 h 37"/>
                <a:gd name="T2" fmla="*/ 0 w 31"/>
                <a:gd name="T3" fmla="*/ 31 h 37"/>
                <a:gd name="T4" fmla="*/ 7 w 31"/>
                <a:gd name="T5" fmla="*/ 37 h 37"/>
                <a:gd name="T6" fmla="*/ 14 w 31"/>
                <a:gd name="T7" fmla="*/ 34 h 37"/>
                <a:gd name="T8" fmla="*/ 14 w 31"/>
                <a:gd name="T9" fmla="*/ 35 h 37"/>
                <a:gd name="T10" fmla="*/ 26 w 31"/>
                <a:gd name="T11" fmla="*/ 22 h 37"/>
                <a:gd name="T12" fmla="*/ 31 w 31"/>
                <a:gd name="T13" fmla="*/ 16 h 37"/>
                <a:gd name="T14" fmla="*/ 31 w 31"/>
                <a:gd name="T15" fmla="*/ 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7">
                  <a:moveTo>
                    <a:pt x="31" y="0"/>
                  </a:moveTo>
                  <a:cubicBezTo>
                    <a:pt x="0" y="31"/>
                    <a:pt x="0" y="31"/>
                    <a:pt x="0" y="31"/>
                  </a:cubicBezTo>
                  <a:cubicBezTo>
                    <a:pt x="1" y="34"/>
                    <a:pt x="3" y="37"/>
                    <a:pt x="7" y="37"/>
                  </a:cubicBezTo>
                  <a:cubicBezTo>
                    <a:pt x="9" y="37"/>
                    <a:pt x="10" y="35"/>
                    <a:pt x="14" y="34"/>
                  </a:cubicBezTo>
                  <a:cubicBezTo>
                    <a:pt x="14" y="35"/>
                    <a:pt x="14" y="35"/>
                    <a:pt x="14" y="35"/>
                  </a:cubicBezTo>
                  <a:cubicBezTo>
                    <a:pt x="26" y="22"/>
                    <a:pt x="26" y="22"/>
                    <a:pt x="26" y="22"/>
                  </a:cubicBezTo>
                  <a:cubicBezTo>
                    <a:pt x="27" y="20"/>
                    <a:pt x="29" y="17"/>
                    <a:pt x="31" y="16"/>
                  </a:cubicBezTo>
                  <a:cubicBezTo>
                    <a:pt x="30" y="13"/>
                    <a:pt x="31" y="6"/>
                    <a:pt x="3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76" name="Freeform 838"/>
            <p:cNvSpPr/>
            <p:nvPr/>
          </p:nvSpPr>
          <p:spPr bwMode="auto">
            <a:xfrm>
              <a:off x="4649788" y="1289050"/>
              <a:ext cx="176213" cy="115888"/>
            </a:xfrm>
            <a:custGeom>
              <a:avLst/>
              <a:gdLst>
                <a:gd name="T0" fmla="*/ 31 w 47"/>
                <a:gd name="T1" fmla="*/ 0 h 31"/>
                <a:gd name="T2" fmla="*/ 0 w 47"/>
                <a:gd name="T3" fmla="*/ 31 h 31"/>
                <a:gd name="T4" fmla="*/ 22 w 47"/>
                <a:gd name="T5" fmla="*/ 27 h 31"/>
                <a:gd name="T6" fmla="*/ 47 w 47"/>
                <a:gd name="T7" fmla="*/ 3 h 31"/>
                <a:gd name="T8" fmla="*/ 31 w 47"/>
                <a:gd name="T9" fmla="*/ 0 h 31"/>
              </a:gdLst>
              <a:ahLst/>
              <a:cxnLst>
                <a:cxn ang="0">
                  <a:pos x="T0" y="T1"/>
                </a:cxn>
                <a:cxn ang="0">
                  <a:pos x="T2" y="T3"/>
                </a:cxn>
                <a:cxn ang="0">
                  <a:pos x="T4" y="T5"/>
                </a:cxn>
                <a:cxn ang="0">
                  <a:pos x="T6" y="T7"/>
                </a:cxn>
                <a:cxn ang="0">
                  <a:pos x="T8" y="T9"/>
                </a:cxn>
              </a:cxnLst>
              <a:rect l="0" t="0" r="r" b="b"/>
              <a:pathLst>
                <a:path w="47" h="31">
                  <a:moveTo>
                    <a:pt x="31" y="0"/>
                  </a:moveTo>
                  <a:cubicBezTo>
                    <a:pt x="0" y="31"/>
                    <a:pt x="0" y="31"/>
                    <a:pt x="0" y="31"/>
                  </a:cubicBezTo>
                  <a:cubicBezTo>
                    <a:pt x="7" y="30"/>
                    <a:pt x="14" y="30"/>
                    <a:pt x="22" y="27"/>
                  </a:cubicBezTo>
                  <a:cubicBezTo>
                    <a:pt x="47" y="3"/>
                    <a:pt x="47" y="3"/>
                    <a:pt x="47" y="3"/>
                  </a:cubicBezTo>
                  <a:cubicBezTo>
                    <a:pt x="41" y="2"/>
                    <a:pt x="36" y="1"/>
                    <a:pt x="3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77" name="Freeform 842"/>
            <p:cNvSpPr/>
            <p:nvPr/>
          </p:nvSpPr>
          <p:spPr bwMode="auto">
            <a:xfrm>
              <a:off x="3538538" y="2400300"/>
              <a:ext cx="138113" cy="146050"/>
            </a:xfrm>
            <a:custGeom>
              <a:avLst/>
              <a:gdLst>
                <a:gd name="T0" fmla="*/ 32 w 37"/>
                <a:gd name="T1" fmla="*/ 0 h 39"/>
                <a:gd name="T2" fmla="*/ 5 w 37"/>
                <a:gd name="T3" fmla="*/ 27 h 39"/>
                <a:gd name="T4" fmla="*/ 8 w 37"/>
                <a:gd name="T5" fmla="*/ 27 h 39"/>
                <a:gd name="T6" fmla="*/ 8 w 37"/>
                <a:gd name="T7" fmla="*/ 29 h 39"/>
                <a:gd name="T8" fmla="*/ 0 w 37"/>
                <a:gd name="T9" fmla="*/ 36 h 39"/>
                <a:gd name="T10" fmla="*/ 3 w 37"/>
                <a:gd name="T11" fmla="*/ 39 h 39"/>
                <a:gd name="T12" fmla="*/ 13 w 37"/>
                <a:gd name="T13" fmla="*/ 37 h 39"/>
                <a:gd name="T14" fmla="*/ 37 w 37"/>
                <a:gd name="T15" fmla="*/ 14 h 39"/>
                <a:gd name="T16" fmla="*/ 37 w 37"/>
                <a:gd name="T17" fmla="*/ 12 h 39"/>
                <a:gd name="T18" fmla="*/ 37 w 37"/>
                <a:gd name="T19" fmla="*/ 10 h 39"/>
                <a:gd name="T20" fmla="*/ 32 w 37"/>
                <a:gd name="T21" fmla="*/ 8 h 39"/>
                <a:gd name="T22" fmla="*/ 27 w 37"/>
                <a:gd name="T23" fmla="*/ 11 h 39"/>
                <a:gd name="T24" fmla="*/ 27 w 37"/>
                <a:gd name="T25" fmla="*/ 8 h 39"/>
                <a:gd name="T26" fmla="*/ 32 w 37"/>
                <a:gd name="T2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39">
                  <a:moveTo>
                    <a:pt x="32" y="0"/>
                  </a:moveTo>
                  <a:cubicBezTo>
                    <a:pt x="5" y="27"/>
                    <a:pt x="5" y="27"/>
                    <a:pt x="5" y="27"/>
                  </a:cubicBezTo>
                  <a:cubicBezTo>
                    <a:pt x="6" y="27"/>
                    <a:pt x="8" y="27"/>
                    <a:pt x="8" y="27"/>
                  </a:cubicBezTo>
                  <a:cubicBezTo>
                    <a:pt x="8" y="29"/>
                    <a:pt x="8" y="29"/>
                    <a:pt x="8" y="29"/>
                  </a:cubicBezTo>
                  <a:cubicBezTo>
                    <a:pt x="8" y="30"/>
                    <a:pt x="0" y="34"/>
                    <a:pt x="0" y="36"/>
                  </a:cubicBezTo>
                  <a:cubicBezTo>
                    <a:pt x="0" y="37"/>
                    <a:pt x="1" y="39"/>
                    <a:pt x="3" y="39"/>
                  </a:cubicBezTo>
                  <a:cubicBezTo>
                    <a:pt x="7" y="39"/>
                    <a:pt x="9" y="37"/>
                    <a:pt x="13" y="37"/>
                  </a:cubicBezTo>
                  <a:cubicBezTo>
                    <a:pt x="37" y="14"/>
                    <a:pt x="37" y="14"/>
                    <a:pt x="37" y="14"/>
                  </a:cubicBezTo>
                  <a:cubicBezTo>
                    <a:pt x="37" y="12"/>
                    <a:pt x="37" y="12"/>
                    <a:pt x="37" y="12"/>
                  </a:cubicBezTo>
                  <a:cubicBezTo>
                    <a:pt x="37" y="10"/>
                    <a:pt x="37" y="10"/>
                    <a:pt x="37" y="10"/>
                  </a:cubicBezTo>
                  <a:cubicBezTo>
                    <a:pt x="35" y="9"/>
                    <a:pt x="34" y="8"/>
                    <a:pt x="32" y="8"/>
                  </a:cubicBezTo>
                  <a:cubicBezTo>
                    <a:pt x="29" y="8"/>
                    <a:pt x="30" y="11"/>
                    <a:pt x="27" y="11"/>
                  </a:cubicBezTo>
                  <a:cubicBezTo>
                    <a:pt x="27" y="8"/>
                    <a:pt x="27" y="8"/>
                    <a:pt x="27" y="8"/>
                  </a:cubicBezTo>
                  <a:cubicBezTo>
                    <a:pt x="27" y="5"/>
                    <a:pt x="30" y="3"/>
                    <a:pt x="3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78" name="Freeform 843"/>
            <p:cNvSpPr/>
            <p:nvPr/>
          </p:nvSpPr>
          <p:spPr bwMode="auto">
            <a:xfrm>
              <a:off x="3643313" y="2457450"/>
              <a:ext cx="109538" cy="115888"/>
            </a:xfrm>
            <a:custGeom>
              <a:avLst/>
              <a:gdLst>
                <a:gd name="T0" fmla="*/ 25 w 29"/>
                <a:gd name="T1" fmla="*/ 0 h 31"/>
                <a:gd name="T2" fmla="*/ 23 w 29"/>
                <a:gd name="T3" fmla="*/ 1 h 31"/>
                <a:gd name="T4" fmla="*/ 0 w 29"/>
                <a:gd name="T5" fmla="*/ 24 h 31"/>
                <a:gd name="T6" fmla="*/ 2 w 29"/>
                <a:gd name="T7" fmla="*/ 23 h 31"/>
                <a:gd name="T8" fmla="*/ 7 w 29"/>
                <a:gd name="T9" fmla="*/ 25 h 31"/>
                <a:gd name="T10" fmla="*/ 12 w 29"/>
                <a:gd name="T11" fmla="*/ 25 h 31"/>
                <a:gd name="T12" fmla="*/ 8 w 29"/>
                <a:gd name="T13" fmla="*/ 31 h 31"/>
                <a:gd name="T14" fmla="*/ 10 w 29"/>
                <a:gd name="T15" fmla="*/ 31 h 31"/>
                <a:gd name="T16" fmla="*/ 11 w 29"/>
                <a:gd name="T17" fmla="*/ 31 h 31"/>
                <a:gd name="T18" fmla="*/ 18 w 29"/>
                <a:gd name="T19" fmla="*/ 24 h 31"/>
                <a:gd name="T20" fmla="*/ 20 w 29"/>
                <a:gd name="T21" fmla="*/ 21 h 31"/>
                <a:gd name="T22" fmla="*/ 20 w 29"/>
                <a:gd name="T23" fmla="*/ 22 h 31"/>
                <a:gd name="T24" fmla="*/ 25 w 29"/>
                <a:gd name="T25" fmla="*/ 17 h 31"/>
                <a:gd name="T26" fmla="*/ 25 w 29"/>
                <a:gd name="T27" fmla="*/ 16 h 31"/>
                <a:gd name="T28" fmla="*/ 29 w 29"/>
                <a:gd name="T29" fmla="*/ 11 h 31"/>
                <a:gd name="T30" fmla="*/ 25 w 29"/>
                <a:gd name="T31" fmla="*/ 12 h 31"/>
                <a:gd name="T32" fmla="*/ 25 w 29"/>
                <a:gd name="T3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31">
                  <a:moveTo>
                    <a:pt x="25" y="0"/>
                  </a:moveTo>
                  <a:cubicBezTo>
                    <a:pt x="25" y="1"/>
                    <a:pt x="24" y="1"/>
                    <a:pt x="23" y="1"/>
                  </a:cubicBezTo>
                  <a:cubicBezTo>
                    <a:pt x="0" y="24"/>
                    <a:pt x="0" y="24"/>
                    <a:pt x="0" y="24"/>
                  </a:cubicBezTo>
                  <a:cubicBezTo>
                    <a:pt x="1" y="23"/>
                    <a:pt x="1" y="23"/>
                    <a:pt x="2" y="23"/>
                  </a:cubicBezTo>
                  <a:cubicBezTo>
                    <a:pt x="3" y="25"/>
                    <a:pt x="5" y="25"/>
                    <a:pt x="7" y="25"/>
                  </a:cubicBezTo>
                  <a:cubicBezTo>
                    <a:pt x="9" y="25"/>
                    <a:pt x="10" y="25"/>
                    <a:pt x="12" y="25"/>
                  </a:cubicBezTo>
                  <a:cubicBezTo>
                    <a:pt x="11" y="27"/>
                    <a:pt x="8" y="28"/>
                    <a:pt x="8" y="31"/>
                  </a:cubicBezTo>
                  <a:cubicBezTo>
                    <a:pt x="8" y="31"/>
                    <a:pt x="9" y="31"/>
                    <a:pt x="10" y="31"/>
                  </a:cubicBezTo>
                  <a:cubicBezTo>
                    <a:pt x="11" y="31"/>
                    <a:pt x="11" y="31"/>
                    <a:pt x="11" y="31"/>
                  </a:cubicBezTo>
                  <a:cubicBezTo>
                    <a:pt x="18" y="24"/>
                    <a:pt x="18" y="24"/>
                    <a:pt x="18" y="24"/>
                  </a:cubicBezTo>
                  <a:cubicBezTo>
                    <a:pt x="19" y="23"/>
                    <a:pt x="19" y="22"/>
                    <a:pt x="20" y="21"/>
                  </a:cubicBezTo>
                  <a:cubicBezTo>
                    <a:pt x="20" y="22"/>
                    <a:pt x="20" y="22"/>
                    <a:pt x="20" y="22"/>
                  </a:cubicBezTo>
                  <a:cubicBezTo>
                    <a:pt x="25" y="17"/>
                    <a:pt x="25" y="17"/>
                    <a:pt x="25" y="17"/>
                  </a:cubicBezTo>
                  <a:cubicBezTo>
                    <a:pt x="25" y="16"/>
                    <a:pt x="25" y="16"/>
                    <a:pt x="25" y="16"/>
                  </a:cubicBezTo>
                  <a:cubicBezTo>
                    <a:pt x="25" y="14"/>
                    <a:pt x="28" y="14"/>
                    <a:pt x="29" y="11"/>
                  </a:cubicBezTo>
                  <a:cubicBezTo>
                    <a:pt x="27" y="11"/>
                    <a:pt x="26" y="11"/>
                    <a:pt x="25" y="12"/>
                  </a:cubicBezTo>
                  <a:cubicBezTo>
                    <a:pt x="25" y="6"/>
                    <a:pt x="25" y="3"/>
                    <a:pt x="2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79" name="Freeform 844"/>
            <p:cNvSpPr/>
            <p:nvPr/>
          </p:nvSpPr>
          <p:spPr bwMode="auto">
            <a:xfrm>
              <a:off x="3741738" y="2551113"/>
              <a:ext cx="28575" cy="36513"/>
            </a:xfrm>
            <a:custGeom>
              <a:avLst/>
              <a:gdLst>
                <a:gd name="T0" fmla="*/ 8 w 8"/>
                <a:gd name="T1" fmla="*/ 0 h 10"/>
                <a:gd name="T2" fmla="*/ 0 w 8"/>
                <a:gd name="T3" fmla="*/ 8 h 10"/>
                <a:gd name="T4" fmla="*/ 3 w 8"/>
                <a:gd name="T5" fmla="*/ 10 h 10"/>
                <a:gd name="T6" fmla="*/ 8 w 8"/>
                <a:gd name="T7" fmla="*/ 1 h 10"/>
                <a:gd name="T8" fmla="*/ 8 w 8"/>
                <a:gd name="T9" fmla="*/ 0 h 10"/>
              </a:gdLst>
              <a:ahLst/>
              <a:cxnLst>
                <a:cxn ang="0">
                  <a:pos x="T0" y="T1"/>
                </a:cxn>
                <a:cxn ang="0">
                  <a:pos x="T2" y="T3"/>
                </a:cxn>
                <a:cxn ang="0">
                  <a:pos x="T4" y="T5"/>
                </a:cxn>
                <a:cxn ang="0">
                  <a:pos x="T6" y="T7"/>
                </a:cxn>
                <a:cxn ang="0">
                  <a:pos x="T8" y="T9"/>
                </a:cxn>
              </a:cxnLst>
              <a:rect l="0" t="0" r="r" b="b"/>
              <a:pathLst>
                <a:path w="8" h="10">
                  <a:moveTo>
                    <a:pt x="8" y="0"/>
                  </a:moveTo>
                  <a:cubicBezTo>
                    <a:pt x="0" y="8"/>
                    <a:pt x="0" y="8"/>
                    <a:pt x="0" y="8"/>
                  </a:cubicBezTo>
                  <a:cubicBezTo>
                    <a:pt x="1" y="9"/>
                    <a:pt x="2" y="10"/>
                    <a:pt x="3" y="10"/>
                  </a:cubicBezTo>
                  <a:cubicBezTo>
                    <a:pt x="6" y="10"/>
                    <a:pt x="8" y="5"/>
                    <a:pt x="8" y="1"/>
                  </a:cubicBezTo>
                  <a:cubicBezTo>
                    <a:pt x="8" y="1"/>
                    <a:pt x="8" y="0"/>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0" name="Freeform 851"/>
            <p:cNvSpPr/>
            <p:nvPr/>
          </p:nvSpPr>
          <p:spPr bwMode="auto">
            <a:xfrm>
              <a:off x="3346450" y="2438400"/>
              <a:ext cx="60325" cy="30163"/>
            </a:xfrm>
            <a:custGeom>
              <a:avLst/>
              <a:gdLst>
                <a:gd name="T0" fmla="*/ 5 w 16"/>
                <a:gd name="T1" fmla="*/ 0 h 8"/>
                <a:gd name="T2" fmla="*/ 5 w 16"/>
                <a:gd name="T3" fmla="*/ 0 h 8"/>
                <a:gd name="T4" fmla="*/ 5 w 16"/>
                <a:gd name="T5" fmla="*/ 0 h 8"/>
                <a:gd name="T6" fmla="*/ 1 w 16"/>
                <a:gd name="T7" fmla="*/ 0 h 8"/>
                <a:gd name="T8" fmla="*/ 1 w 16"/>
                <a:gd name="T9" fmla="*/ 0 h 8"/>
                <a:gd name="T10" fmla="*/ 1 w 16"/>
                <a:gd name="T11" fmla="*/ 0 h 8"/>
                <a:gd name="T12" fmla="*/ 1 w 16"/>
                <a:gd name="T13" fmla="*/ 0 h 8"/>
                <a:gd name="T14" fmla="*/ 0 w 16"/>
                <a:gd name="T15" fmla="*/ 0 h 8"/>
                <a:gd name="T16" fmla="*/ 11 w 16"/>
                <a:gd name="T17" fmla="*/ 8 h 8"/>
                <a:gd name="T18" fmla="*/ 16 w 16"/>
                <a:gd name="T19" fmla="*/ 3 h 8"/>
                <a:gd name="T20" fmla="*/ 16 w 16"/>
                <a:gd name="T21" fmla="*/ 3 h 8"/>
                <a:gd name="T22" fmla="*/ 16 w 16"/>
                <a:gd name="T23" fmla="*/ 3 h 8"/>
                <a:gd name="T24" fmla="*/ 16 w 16"/>
                <a:gd name="T25" fmla="*/ 3 h 8"/>
                <a:gd name="T26" fmla="*/ 16 w 16"/>
                <a:gd name="T27" fmla="*/ 3 h 8"/>
                <a:gd name="T28" fmla="*/ 16 w 16"/>
                <a:gd name="T29" fmla="*/ 3 h 8"/>
                <a:gd name="T30" fmla="*/ 5 w 16"/>
                <a:gd name="T31" fmla="*/ 0 h 8"/>
                <a:gd name="T32" fmla="*/ 5 w 16"/>
                <a:gd name="T3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 h="8">
                  <a:moveTo>
                    <a:pt x="5" y="0"/>
                  </a:moveTo>
                  <a:cubicBezTo>
                    <a:pt x="5" y="0"/>
                    <a:pt x="5" y="0"/>
                    <a:pt x="5" y="0"/>
                  </a:cubicBezTo>
                  <a:cubicBezTo>
                    <a:pt x="5" y="0"/>
                    <a:pt x="5" y="0"/>
                    <a:pt x="5" y="0"/>
                  </a:cubicBezTo>
                  <a:cubicBezTo>
                    <a:pt x="3" y="0"/>
                    <a:pt x="2" y="0"/>
                    <a:pt x="1" y="0"/>
                  </a:cubicBezTo>
                  <a:cubicBezTo>
                    <a:pt x="1" y="0"/>
                    <a:pt x="1" y="0"/>
                    <a:pt x="1" y="0"/>
                  </a:cubicBezTo>
                  <a:cubicBezTo>
                    <a:pt x="1" y="0"/>
                    <a:pt x="1" y="0"/>
                    <a:pt x="1" y="0"/>
                  </a:cubicBezTo>
                  <a:cubicBezTo>
                    <a:pt x="1" y="0"/>
                    <a:pt x="1" y="0"/>
                    <a:pt x="1" y="0"/>
                  </a:cubicBezTo>
                  <a:cubicBezTo>
                    <a:pt x="0" y="0"/>
                    <a:pt x="0" y="0"/>
                    <a:pt x="0" y="0"/>
                  </a:cubicBezTo>
                  <a:cubicBezTo>
                    <a:pt x="3" y="2"/>
                    <a:pt x="7" y="5"/>
                    <a:pt x="11" y="8"/>
                  </a:cubicBezTo>
                  <a:cubicBezTo>
                    <a:pt x="16" y="3"/>
                    <a:pt x="16" y="3"/>
                    <a:pt x="16" y="3"/>
                  </a:cubicBezTo>
                  <a:cubicBezTo>
                    <a:pt x="16" y="3"/>
                    <a:pt x="16" y="3"/>
                    <a:pt x="16" y="3"/>
                  </a:cubicBezTo>
                  <a:cubicBezTo>
                    <a:pt x="16" y="3"/>
                    <a:pt x="16" y="3"/>
                    <a:pt x="16" y="3"/>
                  </a:cubicBezTo>
                  <a:cubicBezTo>
                    <a:pt x="16" y="3"/>
                    <a:pt x="16" y="3"/>
                    <a:pt x="16" y="3"/>
                  </a:cubicBezTo>
                  <a:cubicBezTo>
                    <a:pt x="16" y="3"/>
                    <a:pt x="16" y="3"/>
                    <a:pt x="16" y="3"/>
                  </a:cubicBezTo>
                  <a:cubicBezTo>
                    <a:pt x="16" y="3"/>
                    <a:pt x="16" y="3"/>
                    <a:pt x="16" y="3"/>
                  </a:cubicBezTo>
                  <a:cubicBezTo>
                    <a:pt x="12" y="1"/>
                    <a:pt x="9" y="0"/>
                    <a:pt x="5"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1" name="Freeform 852"/>
            <p:cNvSpPr/>
            <p:nvPr/>
          </p:nvSpPr>
          <p:spPr bwMode="auto">
            <a:xfrm>
              <a:off x="3354388" y="2584450"/>
              <a:ext cx="30163" cy="26988"/>
            </a:xfrm>
            <a:custGeom>
              <a:avLst/>
              <a:gdLst>
                <a:gd name="T0" fmla="*/ 1 w 8"/>
                <a:gd name="T1" fmla="*/ 0 h 7"/>
                <a:gd name="T2" fmla="*/ 0 w 8"/>
                <a:gd name="T3" fmla="*/ 1 h 7"/>
                <a:gd name="T4" fmla="*/ 7 w 8"/>
                <a:gd name="T5" fmla="*/ 7 h 7"/>
                <a:gd name="T6" fmla="*/ 8 w 8"/>
                <a:gd name="T7" fmla="*/ 6 h 7"/>
                <a:gd name="T8" fmla="*/ 1 w 8"/>
                <a:gd name="T9" fmla="*/ 0 h 7"/>
              </a:gdLst>
              <a:ahLst/>
              <a:cxnLst>
                <a:cxn ang="0">
                  <a:pos x="T0" y="T1"/>
                </a:cxn>
                <a:cxn ang="0">
                  <a:pos x="T2" y="T3"/>
                </a:cxn>
                <a:cxn ang="0">
                  <a:pos x="T4" y="T5"/>
                </a:cxn>
                <a:cxn ang="0">
                  <a:pos x="T6" y="T7"/>
                </a:cxn>
                <a:cxn ang="0">
                  <a:pos x="T8" y="T9"/>
                </a:cxn>
              </a:cxnLst>
              <a:rect l="0" t="0" r="r" b="b"/>
              <a:pathLst>
                <a:path w="8" h="7">
                  <a:moveTo>
                    <a:pt x="1" y="0"/>
                  </a:moveTo>
                  <a:cubicBezTo>
                    <a:pt x="0" y="0"/>
                    <a:pt x="0" y="0"/>
                    <a:pt x="0" y="1"/>
                  </a:cubicBezTo>
                  <a:cubicBezTo>
                    <a:pt x="0" y="3"/>
                    <a:pt x="3" y="5"/>
                    <a:pt x="7" y="7"/>
                  </a:cubicBezTo>
                  <a:cubicBezTo>
                    <a:pt x="8" y="6"/>
                    <a:pt x="8" y="6"/>
                    <a:pt x="8" y="6"/>
                  </a:cubicBezTo>
                  <a:cubicBezTo>
                    <a:pt x="5" y="4"/>
                    <a:pt x="3" y="3"/>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2" name="Freeform 853"/>
            <p:cNvSpPr/>
            <p:nvPr/>
          </p:nvSpPr>
          <p:spPr bwMode="auto">
            <a:xfrm>
              <a:off x="3455988" y="2576513"/>
              <a:ext cx="52388" cy="60325"/>
            </a:xfrm>
            <a:custGeom>
              <a:avLst/>
              <a:gdLst>
                <a:gd name="T0" fmla="*/ 8 w 14"/>
                <a:gd name="T1" fmla="*/ 0 h 16"/>
                <a:gd name="T2" fmla="*/ 0 w 14"/>
                <a:gd name="T3" fmla="*/ 12 h 16"/>
                <a:gd name="T4" fmla="*/ 5 w 14"/>
                <a:gd name="T5" fmla="*/ 16 h 16"/>
                <a:gd name="T6" fmla="*/ 10 w 14"/>
                <a:gd name="T7" fmla="*/ 15 h 16"/>
                <a:gd name="T8" fmla="*/ 13 w 14"/>
                <a:gd name="T9" fmla="*/ 12 h 16"/>
                <a:gd name="T10" fmla="*/ 14 w 14"/>
                <a:gd name="T11" fmla="*/ 11 h 16"/>
                <a:gd name="T12" fmla="*/ 14 w 14"/>
                <a:gd name="T13" fmla="*/ 9 h 16"/>
                <a:gd name="T14" fmla="*/ 11 w 14"/>
                <a:gd name="T15" fmla="*/ 4 h 16"/>
                <a:gd name="T16" fmla="*/ 8 w 14"/>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6">
                  <a:moveTo>
                    <a:pt x="8" y="0"/>
                  </a:moveTo>
                  <a:cubicBezTo>
                    <a:pt x="5" y="1"/>
                    <a:pt x="0" y="10"/>
                    <a:pt x="0" y="12"/>
                  </a:cubicBezTo>
                  <a:cubicBezTo>
                    <a:pt x="0" y="14"/>
                    <a:pt x="2" y="16"/>
                    <a:pt x="5" y="16"/>
                  </a:cubicBezTo>
                  <a:cubicBezTo>
                    <a:pt x="7" y="16"/>
                    <a:pt x="9" y="15"/>
                    <a:pt x="10" y="15"/>
                  </a:cubicBezTo>
                  <a:cubicBezTo>
                    <a:pt x="13" y="12"/>
                    <a:pt x="13" y="12"/>
                    <a:pt x="13" y="12"/>
                  </a:cubicBezTo>
                  <a:cubicBezTo>
                    <a:pt x="13" y="12"/>
                    <a:pt x="14" y="12"/>
                    <a:pt x="14" y="11"/>
                  </a:cubicBezTo>
                  <a:cubicBezTo>
                    <a:pt x="14" y="11"/>
                    <a:pt x="14" y="10"/>
                    <a:pt x="14" y="9"/>
                  </a:cubicBezTo>
                  <a:cubicBezTo>
                    <a:pt x="7" y="9"/>
                    <a:pt x="11" y="7"/>
                    <a:pt x="11" y="4"/>
                  </a:cubicBezTo>
                  <a:cubicBezTo>
                    <a:pt x="11" y="2"/>
                    <a:pt x="9" y="2"/>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3" name="Freeform 903"/>
            <p:cNvSpPr/>
            <p:nvPr/>
          </p:nvSpPr>
          <p:spPr bwMode="auto">
            <a:xfrm>
              <a:off x="3162300" y="2155825"/>
              <a:ext cx="1636713" cy="1168400"/>
            </a:xfrm>
            <a:custGeom>
              <a:avLst/>
              <a:gdLst>
                <a:gd name="T0" fmla="*/ 425 w 436"/>
                <a:gd name="T1" fmla="*/ 209 h 311"/>
                <a:gd name="T2" fmla="*/ 422 w 436"/>
                <a:gd name="T3" fmla="*/ 245 h 311"/>
                <a:gd name="T4" fmla="*/ 384 w 436"/>
                <a:gd name="T5" fmla="*/ 246 h 311"/>
                <a:gd name="T6" fmla="*/ 361 w 436"/>
                <a:gd name="T7" fmla="*/ 254 h 311"/>
                <a:gd name="T8" fmla="*/ 362 w 436"/>
                <a:gd name="T9" fmla="*/ 272 h 311"/>
                <a:gd name="T10" fmla="*/ 371 w 436"/>
                <a:gd name="T11" fmla="*/ 289 h 311"/>
                <a:gd name="T12" fmla="*/ 360 w 436"/>
                <a:gd name="T13" fmla="*/ 286 h 311"/>
                <a:gd name="T14" fmla="*/ 357 w 436"/>
                <a:gd name="T15" fmla="*/ 302 h 311"/>
                <a:gd name="T16" fmla="*/ 343 w 436"/>
                <a:gd name="T17" fmla="*/ 283 h 311"/>
                <a:gd name="T18" fmla="*/ 321 w 436"/>
                <a:gd name="T19" fmla="*/ 249 h 311"/>
                <a:gd name="T20" fmla="*/ 295 w 436"/>
                <a:gd name="T21" fmla="*/ 213 h 311"/>
                <a:gd name="T22" fmla="*/ 259 w 436"/>
                <a:gd name="T23" fmla="*/ 191 h 311"/>
                <a:gd name="T24" fmla="*/ 243 w 436"/>
                <a:gd name="T25" fmla="*/ 190 h 311"/>
                <a:gd name="T26" fmla="*/ 260 w 436"/>
                <a:gd name="T27" fmla="*/ 219 h 311"/>
                <a:gd name="T28" fmla="*/ 283 w 436"/>
                <a:gd name="T29" fmla="*/ 236 h 311"/>
                <a:gd name="T30" fmla="*/ 296 w 436"/>
                <a:gd name="T31" fmla="*/ 254 h 311"/>
                <a:gd name="T32" fmla="*/ 290 w 436"/>
                <a:gd name="T33" fmla="*/ 274 h 311"/>
                <a:gd name="T34" fmla="*/ 284 w 436"/>
                <a:gd name="T35" fmla="*/ 272 h 311"/>
                <a:gd name="T36" fmla="*/ 261 w 436"/>
                <a:gd name="T37" fmla="*/ 245 h 311"/>
                <a:gd name="T38" fmla="*/ 205 w 436"/>
                <a:gd name="T39" fmla="*/ 200 h 311"/>
                <a:gd name="T40" fmla="*/ 151 w 436"/>
                <a:gd name="T41" fmla="*/ 213 h 311"/>
                <a:gd name="T42" fmla="*/ 122 w 436"/>
                <a:gd name="T43" fmla="*/ 244 h 311"/>
                <a:gd name="T44" fmla="*/ 91 w 436"/>
                <a:gd name="T45" fmla="*/ 292 h 311"/>
                <a:gd name="T46" fmla="*/ 65 w 436"/>
                <a:gd name="T47" fmla="*/ 303 h 311"/>
                <a:gd name="T48" fmla="*/ 10 w 436"/>
                <a:gd name="T49" fmla="*/ 299 h 311"/>
                <a:gd name="T50" fmla="*/ 0 w 436"/>
                <a:gd name="T51" fmla="*/ 275 h 311"/>
                <a:gd name="T52" fmla="*/ 4 w 436"/>
                <a:gd name="T53" fmla="*/ 220 h 311"/>
                <a:gd name="T54" fmla="*/ 43 w 436"/>
                <a:gd name="T55" fmla="*/ 211 h 311"/>
                <a:gd name="T56" fmla="*/ 80 w 436"/>
                <a:gd name="T57" fmla="*/ 215 h 311"/>
                <a:gd name="T58" fmla="*/ 95 w 436"/>
                <a:gd name="T59" fmla="*/ 184 h 311"/>
                <a:gd name="T60" fmla="*/ 93 w 436"/>
                <a:gd name="T61" fmla="*/ 173 h 311"/>
                <a:gd name="T62" fmla="*/ 54 w 436"/>
                <a:gd name="T63" fmla="*/ 146 h 311"/>
                <a:gd name="T64" fmla="*/ 80 w 436"/>
                <a:gd name="T65" fmla="*/ 141 h 311"/>
                <a:gd name="T66" fmla="*/ 87 w 436"/>
                <a:gd name="T67" fmla="*/ 128 h 311"/>
                <a:gd name="T68" fmla="*/ 103 w 436"/>
                <a:gd name="T69" fmla="*/ 130 h 311"/>
                <a:gd name="T70" fmla="*/ 132 w 436"/>
                <a:gd name="T71" fmla="*/ 105 h 311"/>
                <a:gd name="T72" fmla="*/ 158 w 436"/>
                <a:gd name="T73" fmla="*/ 80 h 311"/>
                <a:gd name="T74" fmla="*/ 187 w 436"/>
                <a:gd name="T75" fmla="*/ 65 h 311"/>
                <a:gd name="T76" fmla="*/ 203 w 436"/>
                <a:gd name="T77" fmla="*/ 48 h 311"/>
                <a:gd name="T78" fmla="*/ 220 w 436"/>
                <a:gd name="T79" fmla="*/ 4 h 311"/>
                <a:gd name="T80" fmla="*/ 225 w 436"/>
                <a:gd name="T81" fmla="*/ 22 h 311"/>
                <a:gd name="T82" fmla="*/ 216 w 436"/>
                <a:gd name="T83" fmla="*/ 48 h 311"/>
                <a:gd name="T84" fmla="*/ 228 w 436"/>
                <a:gd name="T85" fmla="*/ 59 h 311"/>
                <a:gd name="T86" fmla="*/ 260 w 436"/>
                <a:gd name="T87" fmla="*/ 61 h 311"/>
                <a:gd name="T88" fmla="*/ 299 w 436"/>
                <a:gd name="T89" fmla="*/ 45 h 311"/>
                <a:gd name="T90" fmla="*/ 340 w 436"/>
                <a:gd name="T91" fmla="*/ 49 h 311"/>
                <a:gd name="T92" fmla="*/ 366 w 436"/>
                <a:gd name="T93" fmla="*/ 85 h 311"/>
                <a:gd name="T94" fmla="*/ 359 w 436"/>
                <a:gd name="T95" fmla="*/ 137 h 311"/>
                <a:gd name="T96" fmla="*/ 422 w 436"/>
                <a:gd name="T97" fmla="*/ 162 h 311"/>
                <a:gd name="T98" fmla="*/ 426 w 436"/>
                <a:gd name="T99" fmla="*/ 183 h 311"/>
                <a:gd name="T100" fmla="*/ 428 w 436"/>
                <a:gd name="T101" fmla="*/ 193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6" h="311">
                  <a:moveTo>
                    <a:pt x="428" y="193"/>
                  </a:moveTo>
                  <a:cubicBezTo>
                    <a:pt x="426" y="200"/>
                    <a:pt x="426" y="196"/>
                    <a:pt x="425" y="199"/>
                  </a:cubicBezTo>
                  <a:cubicBezTo>
                    <a:pt x="425" y="209"/>
                    <a:pt x="425" y="209"/>
                    <a:pt x="425" y="209"/>
                  </a:cubicBezTo>
                  <a:cubicBezTo>
                    <a:pt x="421" y="213"/>
                    <a:pt x="414" y="221"/>
                    <a:pt x="414" y="226"/>
                  </a:cubicBezTo>
                  <a:cubicBezTo>
                    <a:pt x="414" y="234"/>
                    <a:pt x="425" y="240"/>
                    <a:pt x="427" y="243"/>
                  </a:cubicBezTo>
                  <a:cubicBezTo>
                    <a:pt x="425" y="245"/>
                    <a:pt x="424" y="245"/>
                    <a:pt x="422" y="245"/>
                  </a:cubicBezTo>
                  <a:cubicBezTo>
                    <a:pt x="418" y="246"/>
                    <a:pt x="416" y="245"/>
                    <a:pt x="412" y="246"/>
                  </a:cubicBezTo>
                  <a:cubicBezTo>
                    <a:pt x="407" y="249"/>
                    <a:pt x="406" y="254"/>
                    <a:pt x="401" y="254"/>
                  </a:cubicBezTo>
                  <a:cubicBezTo>
                    <a:pt x="395" y="254"/>
                    <a:pt x="391" y="246"/>
                    <a:pt x="384" y="246"/>
                  </a:cubicBezTo>
                  <a:cubicBezTo>
                    <a:pt x="378" y="246"/>
                    <a:pt x="376" y="249"/>
                    <a:pt x="371" y="251"/>
                  </a:cubicBezTo>
                  <a:cubicBezTo>
                    <a:pt x="372" y="254"/>
                    <a:pt x="372" y="256"/>
                    <a:pt x="371" y="260"/>
                  </a:cubicBezTo>
                  <a:cubicBezTo>
                    <a:pt x="365" y="260"/>
                    <a:pt x="364" y="254"/>
                    <a:pt x="361" y="254"/>
                  </a:cubicBezTo>
                  <a:cubicBezTo>
                    <a:pt x="359" y="254"/>
                    <a:pt x="356" y="256"/>
                    <a:pt x="356" y="258"/>
                  </a:cubicBezTo>
                  <a:cubicBezTo>
                    <a:pt x="364" y="267"/>
                    <a:pt x="364" y="267"/>
                    <a:pt x="364" y="267"/>
                  </a:cubicBezTo>
                  <a:cubicBezTo>
                    <a:pt x="363" y="269"/>
                    <a:pt x="362" y="270"/>
                    <a:pt x="362" y="272"/>
                  </a:cubicBezTo>
                  <a:cubicBezTo>
                    <a:pt x="362" y="273"/>
                    <a:pt x="373" y="283"/>
                    <a:pt x="376" y="283"/>
                  </a:cubicBezTo>
                  <a:cubicBezTo>
                    <a:pt x="376" y="284"/>
                    <a:pt x="377" y="285"/>
                    <a:pt x="378" y="286"/>
                  </a:cubicBezTo>
                  <a:cubicBezTo>
                    <a:pt x="376" y="287"/>
                    <a:pt x="372" y="286"/>
                    <a:pt x="371" y="289"/>
                  </a:cubicBezTo>
                  <a:cubicBezTo>
                    <a:pt x="370" y="289"/>
                    <a:pt x="370" y="289"/>
                    <a:pt x="370" y="289"/>
                  </a:cubicBezTo>
                  <a:cubicBezTo>
                    <a:pt x="366" y="288"/>
                    <a:pt x="362" y="285"/>
                    <a:pt x="360" y="283"/>
                  </a:cubicBezTo>
                  <a:cubicBezTo>
                    <a:pt x="360" y="286"/>
                    <a:pt x="360" y="286"/>
                    <a:pt x="360" y="286"/>
                  </a:cubicBezTo>
                  <a:cubicBezTo>
                    <a:pt x="361" y="288"/>
                    <a:pt x="362" y="289"/>
                    <a:pt x="362" y="293"/>
                  </a:cubicBezTo>
                  <a:cubicBezTo>
                    <a:pt x="362" y="295"/>
                    <a:pt x="358" y="300"/>
                    <a:pt x="362" y="302"/>
                  </a:cubicBezTo>
                  <a:cubicBezTo>
                    <a:pt x="360" y="302"/>
                    <a:pt x="357" y="302"/>
                    <a:pt x="357" y="302"/>
                  </a:cubicBezTo>
                  <a:cubicBezTo>
                    <a:pt x="350" y="302"/>
                    <a:pt x="345" y="295"/>
                    <a:pt x="345" y="289"/>
                  </a:cubicBezTo>
                  <a:cubicBezTo>
                    <a:pt x="345" y="286"/>
                    <a:pt x="349" y="285"/>
                    <a:pt x="350" y="283"/>
                  </a:cubicBezTo>
                  <a:cubicBezTo>
                    <a:pt x="348" y="283"/>
                    <a:pt x="346" y="283"/>
                    <a:pt x="343" y="283"/>
                  </a:cubicBezTo>
                  <a:cubicBezTo>
                    <a:pt x="342" y="283"/>
                    <a:pt x="341" y="279"/>
                    <a:pt x="341" y="278"/>
                  </a:cubicBezTo>
                  <a:cubicBezTo>
                    <a:pt x="339" y="273"/>
                    <a:pt x="336" y="269"/>
                    <a:pt x="332" y="266"/>
                  </a:cubicBezTo>
                  <a:cubicBezTo>
                    <a:pt x="328" y="261"/>
                    <a:pt x="321" y="257"/>
                    <a:pt x="321" y="249"/>
                  </a:cubicBezTo>
                  <a:cubicBezTo>
                    <a:pt x="321" y="244"/>
                    <a:pt x="321" y="242"/>
                    <a:pt x="321" y="239"/>
                  </a:cubicBezTo>
                  <a:cubicBezTo>
                    <a:pt x="321" y="233"/>
                    <a:pt x="313" y="225"/>
                    <a:pt x="307" y="222"/>
                  </a:cubicBezTo>
                  <a:cubicBezTo>
                    <a:pt x="302" y="219"/>
                    <a:pt x="295" y="219"/>
                    <a:pt x="295" y="213"/>
                  </a:cubicBezTo>
                  <a:cubicBezTo>
                    <a:pt x="293" y="213"/>
                    <a:pt x="292" y="213"/>
                    <a:pt x="290" y="213"/>
                  </a:cubicBezTo>
                  <a:cubicBezTo>
                    <a:pt x="281" y="213"/>
                    <a:pt x="271" y="200"/>
                    <a:pt x="271" y="191"/>
                  </a:cubicBezTo>
                  <a:cubicBezTo>
                    <a:pt x="267" y="191"/>
                    <a:pt x="264" y="191"/>
                    <a:pt x="259" y="191"/>
                  </a:cubicBezTo>
                  <a:cubicBezTo>
                    <a:pt x="254" y="191"/>
                    <a:pt x="256" y="182"/>
                    <a:pt x="254" y="180"/>
                  </a:cubicBezTo>
                  <a:cubicBezTo>
                    <a:pt x="250" y="183"/>
                    <a:pt x="241" y="183"/>
                    <a:pt x="241" y="187"/>
                  </a:cubicBezTo>
                  <a:cubicBezTo>
                    <a:pt x="241" y="188"/>
                    <a:pt x="242" y="190"/>
                    <a:pt x="243" y="190"/>
                  </a:cubicBezTo>
                  <a:cubicBezTo>
                    <a:pt x="242" y="192"/>
                    <a:pt x="241" y="194"/>
                    <a:pt x="241" y="197"/>
                  </a:cubicBezTo>
                  <a:cubicBezTo>
                    <a:pt x="241" y="203"/>
                    <a:pt x="245" y="205"/>
                    <a:pt x="250" y="207"/>
                  </a:cubicBezTo>
                  <a:cubicBezTo>
                    <a:pt x="256" y="209"/>
                    <a:pt x="259" y="215"/>
                    <a:pt x="260" y="219"/>
                  </a:cubicBezTo>
                  <a:cubicBezTo>
                    <a:pt x="262" y="224"/>
                    <a:pt x="264" y="231"/>
                    <a:pt x="268" y="232"/>
                  </a:cubicBezTo>
                  <a:cubicBezTo>
                    <a:pt x="274" y="235"/>
                    <a:pt x="277" y="233"/>
                    <a:pt x="283" y="233"/>
                  </a:cubicBezTo>
                  <a:cubicBezTo>
                    <a:pt x="283" y="234"/>
                    <a:pt x="283" y="236"/>
                    <a:pt x="283" y="236"/>
                  </a:cubicBezTo>
                  <a:cubicBezTo>
                    <a:pt x="281" y="241"/>
                    <a:pt x="291" y="243"/>
                    <a:pt x="293" y="244"/>
                  </a:cubicBezTo>
                  <a:cubicBezTo>
                    <a:pt x="301" y="248"/>
                    <a:pt x="310" y="251"/>
                    <a:pt x="309" y="260"/>
                  </a:cubicBezTo>
                  <a:cubicBezTo>
                    <a:pt x="305" y="259"/>
                    <a:pt x="303" y="254"/>
                    <a:pt x="296" y="254"/>
                  </a:cubicBezTo>
                  <a:cubicBezTo>
                    <a:pt x="292" y="254"/>
                    <a:pt x="288" y="256"/>
                    <a:pt x="288" y="260"/>
                  </a:cubicBezTo>
                  <a:cubicBezTo>
                    <a:pt x="288" y="265"/>
                    <a:pt x="295" y="266"/>
                    <a:pt x="295" y="272"/>
                  </a:cubicBezTo>
                  <a:cubicBezTo>
                    <a:pt x="295" y="274"/>
                    <a:pt x="290" y="274"/>
                    <a:pt x="290" y="274"/>
                  </a:cubicBezTo>
                  <a:cubicBezTo>
                    <a:pt x="286" y="277"/>
                    <a:pt x="287" y="285"/>
                    <a:pt x="281" y="285"/>
                  </a:cubicBezTo>
                  <a:cubicBezTo>
                    <a:pt x="279" y="285"/>
                    <a:pt x="277" y="284"/>
                    <a:pt x="277" y="283"/>
                  </a:cubicBezTo>
                  <a:cubicBezTo>
                    <a:pt x="282" y="283"/>
                    <a:pt x="284" y="277"/>
                    <a:pt x="284" y="272"/>
                  </a:cubicBezTo>
                  <a:cubicBezTo>
                    <a:pt x="284" y="266"/>
                    <a:pt x="281" y="264"/>
                    <a:pt x="280" y="261"/>
                  </a:cubicBezTo>
                  <a:cubicBezTo>
                    <a:pt x="279" y="261"/>
                    <a:pt x="269" y="251"/>
                    <a:pt x="269" y="249"/>
                  </a:cubicBezTo>
                  <a:cubicBezTo>
                    <a:pt x="267" y="249"/>
                    <a:pt x="261" y="247"/>
                    <a:pt x="261" y="245"/>
                  </a:cubicBezTo>
                  <a:cubicBezTo>
                    <a:pt x="249" y="242"/>
                    <a:pt x="246" y="239"/>
                    <a:pt x="239" y="232"/>
                  </a:cubicBezTo>
                  <a:cubicBezTo>
                    <a:pt x="237" y="229"/>
                    <a:pt x="231" y="228"/>
                    <a:pt x="230" y="225"/>
                  </a:cubicBezTo>
                  <a:cubicBezTo>
                    <a:pt x="223" y="216"/>
                    <a:pt x="220" y="200"/>
                    <a:pt x="205" y="200"/>
                  </a:cubicBezTo>
                  <a:cubicBezTo>
                    <a:pt x="198" y="200"/>
                    <a:pt x="198" y="205"/>
                    <a:pt x="194" y="206"/>
                  </a:cubicBezTo>
                  <a:cubicBezTo>
                    <a:pt x="187" y="210"/>
                    <a:pt x="182" y="217"/>
                    <a:pt x="173" y="217"/>
                  </a:cubicBezTo>
                  <a:cubicBezTo>
                    <a:pt x="164" y="217"/>
                    <a:pt x="159" y="213"/>
                    <a:pt x="151" y="213"/>
                  </a:cubicBezTo>
                  <a:cubicBezTo>
                    <a:pt x="145" y="213"/>
                    <a:pt x="139" y="217"/>
                    <a:pt x="139" y="222"/>
                  </a:cubicBezTo>
                  <a:cubicBezTo>
                    <a:pt x="141" y="231"/>
                    <a:pt x="141" y="231"/>
                    <a:pt x="141" y="231"/>
                  </a:cubicBezTo>
                  <a:cubicBezTo>
                    <a:pt x="139" y="239"/>
                    <a:pt x="130" y="242"/>
                    <a:pt x="122" y="244"/>
                  </a:cubicBezTo>
                  <a:cubicBezTo>
                    <a:pt x="114" y="245"/>
                    <a:pt x="103" y="262"/>
                    <a:pt x="103" y="270"/>
                  </a:cubicBezTo>
                  <a:cubicBezTo>
                    <a:pt x="103" y="274"/>
                    <a:pt x="105" y="275"/>
                    <a:pt x="107" y="275"/>
                  </a:cubicBezTo>
                  <a:cubicBezTo>
                    <a:pt x="102" y="283"/>
                    <a:pt x="99" y="288"/>
                    <a:pt x="91" y="292"/>
                  </a:cubicBezTo>
                  <a:cubicBezTo>
                    <a:pt x="86" y="294"/>
                    <a:pt x="86" y="304"/>
                    <a:pt x="78" y="302"/>
                  </a:cubicBezTo>
                  <a:cubicBezTo>
                    <a:pt x="78" y="302"/>
                    <a:pt x="78" y="302"/>
                    <a:pt x="78" y="302"/>
                  </a:cubicBezTo>
                  <a:cubicBezTo>
                    <a:pt x="74" y="301"/>
                    <a:pt x="67" y="303"/>
                    <a:pt x="65" y="303"/>
                  </a:cubicBezTo>
                  <a:cubicBezTo>
                    <a:pt x="56" y="303"/>
                    <a:pt x="51" y="311"/>
                    <a:pt x="42" y="311"/>
                  </a:cubicBezTo>
                  <a:cubicBezTo>
                    <a:pt x="36" y="311"/>
                    <a:pt x="36" y="296"/>
                    <a:pt x="27" y="296"/>
                  </a:cubicBezTo>
                  <a:cubicBezTo>
                    <a:pt x="20" y="296"/>
                    <a:pt x="15" y="299"/>
                    <a:pt x="10" y="299"/>
                  </a:cubicBezTo>
                  <a:cubicBezTo>
                    <a:pt x="7" y="299"/>
                    <a:pt x="6" y="297"/>
                    <a:pt x="6" y="296"/>
                  </a:cubicBezTo>
                  <a:cubicBezTo>
                    <a:pt x="6" y="288"/>
                    <a:pt x="6" y="285"/>
                    <a:pt x="6" y="280"/>
                  </a:cubicBezTo>
                  <a:cubicBezTo>
                    <a:pt x="3" y="280"/>
                    <a:pt x="0" y="278"/>
                    <a:pt x="0" y="275"/>
                  </a:cubicBezTo>
                  <a:cubicBezTo>
                    <a:pt x="0" y="270"/>
                    <a:pt x="4" y="268"/>
                    <a:pt x="4" y="266"/>
                  </a:cubicBezTo>
                  <a:cubicBezTo>
                    <a:pt x="4" y="256"/>
                    <a:pt x="8" y="245"/>
                    <a:pt x="8" y="235"/>
                  </a:cubicBezTo>
                  <a:cubicBezTo>
                    <a:pt x="8" y="229"/>
                    <a:pt x="4" y="224"/>
                    <a:pt x="4" y="220"/>
                  </a:cubicBezTo>
                  <a:cubicBezTo>
                    <a:pt x="4" y="218"/>
                    <a:pt x="17" y="209"/>
                    <a:pt x="19" y="209"/>
                  </a:cubicBezTo>
                  <a:cubicBezTo>
                    <a:pt x="21" y="209"/>
                    <a:pt x="23" y="212"/>
                    <a:pt x="25" y="211"/>
                  </a:cubicBezTo>
                  <a:cubicBezTo>
                    <a:pt x="43" y="211"/>
                    <a:pt x="43" y="211"/>
                    <a:pt x="43" y="211"/>
                  </a:cubicBezTo>
                  <a:cubicBezTo>
                    <a:pt x="45" y="213"/>
                    <a:pt x="48" y="213"/>
                    <a:pt x="50" y="213"/>
                  </a:cubicBezTo>
                  <a:cubicBezTo>
                    <a:pt x="69" y="213"/>
                    <a:pt x="69" y="213"/>
                    <a:pt x="69" y="213"/>
                  </a:cubicBezTo>
                  <a:cubicBezTo>
                    <a:pt x="74" y="212"/>
                    <a:pt x="76" y="215"/>
                    <a:pt x="80" y="215"/>
                  </a:cubicBezTo>
                  <a:cubicBezTo>
                    <a:pt x="83" y="215"/>
                    <a:pt x="89" y="213"/>
                    <a:pt x="90" y="213"/>
                  </a:cubicBezTo>
                  <a:cubicBezTo>
                    <a:pt x="90" y="205"/>
                    <a:pt x="95" y="203"/>
                    <a:pt x="95" y="195"/>
                  </a:cubicBezTo>
                  <a:cubicBezTo>
                    <a:pt x="95" y="194"/>
                    <a:pt x="95" y="187"/>
                    <a:pt x="95" y="184"/>
                  </a:cubicBezTo>
                  <a:cubicBezTo>
                    <a:pt x="94" y="185"/>
                    <a:pt x="94" y="185"/>
                    <a:pt x="94" y="185"/>
                  </a:cubicBezTo>
                  <a:cubicBezTo>
                    <a:pt x="95" y="183"/>
                    <a:pt x="95" y="181"/>
                    <a:pt x="95" y="179"/>
                  </a:cubicBezTo>
                  <a:cubicBezTo>
                    <a:pt x="95" y="175"/>
                    <a:pt x="93" y="176"/>
                    <a:pt x="93" y="173"/>
                  </a:cubicBezTo>
                  <a:cubicBezTo>
                    <a:pt x="85" y="173"/>
                    <a:pt x="83" y="166"/>
                    <a:pt x="83" y="160"/>
                  </a:cubicBezTo>
                  <a:cubicBezTo>
                    <a:pt x="80" y="159"/>
                    <a:pt x="80" y="157"/>
                    <a:pt x="78" y="157"/>
                  </a:cubicBezTo>
                  <a:cubicBezTo>
                    <a:pt x="72" y="155"/>
                    <a:pt x="54" y="152"/>
                    <a:pt x="54" y="146"/>
                  </a:cubicBezTo>
                  <a:cubicBezTo>
                    <a:pt x="54" y="146"/>
                    <a:pt x="54" y="144"/>
                    <a:pt x="54" y="144"/>
                  </a:cubicBezTo>
                  <a:cubicBezTo>
                    <a:pt x="54" y="141"/>
                    <a:pt x="65" y="138"/>
                    <a:pt x="69" y="137"/>
                  </a:cubicBezTo>
                  <a:cubicBezTo>
                    <a:pt x="70" y="139"/>
                    <a:pt x="76" y="141"/>
                    <a:pt x="80" y="141"/>
                  </a:cubicBezTo>
                  <a:cubicBezTo>
                    <a:pt x="83" y="141"/>
                    <a:pt x="87" y="139"/>
                    <a:pt x="89" y="139"/>
                  </a:cubicBezTo>
                  <a:cubicBezTo>
                    <a:pt x="89" y="136"/>
                    <a:pt x="89" y="136"/>
                    <a:pt x="89" y="136"/>
                  </a:cubicBezTo>
                  <a:cubicBezTo>
                    <a:pt x="86" y="135"/>
                    <a:pt x="87" y="129"/>
                    <a:pt x="87" y="128"/>
                  </a:cubicBezTo>
                  <a:cubicBezTo>
                    <a:pt x="87" y="125"/>
                    <a:pt x="87" y="125"/>
                    <a:pt x="87" y="125"/>
                  </a:cubicBezTo>
                  <a:cubicBezTo>
                    <a:pt x="91" y="125"/>
                    <a:pt x="91" y="125"/>
                    <a:pt x="91" y="125"/>
                  </a:cubicBezTo>
                  <a:cubicBezTo>
                    <a:pt x="94" y="128"/>
                    <a:pt x="98" y="130"/>
                    <a:pt x="103" y="130"/>
                  </a:cubicBezTo>
                  <a:cubicBezTo>
                    <a:pt x="106" y="130"/>
                    <a:pt x="108" y="127"/>
                    <a:pt x="109" y="124"/>
                  </a:cubicBezTo>
                  <a:cubicBezTo>
                    <a:pt x="121" y="124"/>
                    <a:pt x="124" y="116"/>
                    <a:pt x="127" y="106"/>
                  </a:cubicBezTo>
                  <a:cubicBezTo>
                    <a:pt x="129" y="106"/>
                    <a:pt x="130" y="106"/>
                    <a:pt x="132" y="105"/>
                  </a:cubicBezTo>
                  <a:cubicBezTo>
                    <a:pt x="135" y="105"/>
                    <a:pt x="150" y="98"/>
                    <a:pt x="152" y="97"/>
                  </a:cubicBezTo>
                  <a:cubicBezTo>
                    <a:pt x="155" y="93"/>
                    <a:pt x="154" y="89"/>
                    <a:pt x="154" y="84"/>
                  </a:cubicBezTo>
                  <a:cubicBezTo>
                    <a:pt x="154" y="82"/>
                    <a:pt x="158" y="80"/>
                    <a:pt x="158" y="80"/>
                  </a:cubicBezTo>
                  <a:cubicBezTo>
                    <a:pt x="163" y="74"/>
                    <a:pt x="169" y="68"/>
                    <a:pt x="178" y="68"/>
                  </a:cubicBezTo>
                  <a:cubicBezTo>
                    <a:pt x="183" y="68"/>
                    <a:pt x="181" y="69"/>
                    <a:pt x="184" y="68"/>
                  </a:cubicBezTo>
                  <a:cubicBezTo>
                    <a:pt x="185" y="69"/>
                    <a:pt x="186" y="66"/>
                    <a:pt x="187" y="65"/>
                  </a:cubicBezTo>
                  <a:cubicBezTo>
                    <a:pt x="190" y="62"/>
                    <a:pt x="193" y="65"/>
                    <a:pt x="197" y="65"/>
                  </a:cubicBezTo>
                  <a:cubicBezTo>
                    <a:pt x="199" y="65"/>
                    <a:pt x="205" y="61"/>
                    <a:pt x="205" y="58"/>
                  </a:cubicBezTo>
                  <a:cubicBezTo>
                    <a:pt x="205" y="56"/>
                    <a:pt x="203" y="48"/>
                    <a:pt x="203" y="48"/>
                  </a:cubicBezTo>
                  <a:cubicBezTo>
                    <a:pt x="201" y="37"/>
                    <a:pt x="195" y="34"/>
                    <a:pt x="195" y="25"/>
                  </a:cubicBezTo>
                  <a:cubicBezTo>
                    <a:pt x="195" y="8"/>
                    <a:pt x="210" y="7"/>
                    <a:pt x="220" y="0"/>
                  </a:cubicBezTo>
                  <a:cubicBezTo>
                    <a:pt x="220" y="4"/>
                    <a:pt x="220" y="4"/>
                    <a:pt x="220" y="4"/>
                  </a:cubicBezTo>
                  <a:cubicBezTo>
                    <a:pt x="218" y="8"/>
                    <a:pt x="218" y="11"/>
                    <a:pt x="218" y="15"/>
                  </a:cubicBezTo>
                  <a:cubicBezTo>
                    <a:pt x="218" y="19"/>
                    <a:pt x="222" y="19"/>
                    <a:pt x="225" y="19"/>
                  </a:cubicBezTo>
                  <a:cubicBezTo>
                    <a:pt x="225" y="20"/>
                    <a:pt x="225" y="21"/>
                    <a:pt x="225" y="22"/>
                  </a:cubicBezTo>
                  <a:cubicBezTo>
                    <a:pt x="225" y="24"/>
                    <a:pt x="222" y="25"/>
                    <a:pt x="220" y="26"/>
                  </a:cubicBezTo>
                  <a:cubicBezTo>
                    <a:pt x="217" y="30"/>
                    <a:pt x="212" y="34"/>
                    <a:pt x="212" y="41"/>
                  </a:cubicBezTo>
                  <a:cubicBezTo>
                    <a:pt x="212" y="45"/>
                    <a:pt x="214" y="48"/>
                    <a:pt x="216" y="48"/>
                  </a:cubicBezTo>
                  <a:cubicBezTo>
                    <a:pt x="216" y="50"/>
                    <a:pt x="217" y="51"/>
                    <a:pt x="216" y="52"/>
                  </a:cubicBezTo>
                  <a:cubicBezTo>
                    <a:pt x="220" y="52"/>
                    <a:pt x="222" y="54"/>
                    <a:pt x="226" y="54"/>
                  </a:cubicBezTo>
                  <a:cubicBezTo>
                    <a:pt x="226" y="56"/>
                    <a:pt x="227" y="59"/>
                    <a:pt x="228" y="59"/>
                  </a:cubicBezTo>
                  <a:cubicBezTo>
                    <a:pt x="239" y="59"/>
                    <a:pt x="247" y="50"/>
                    <a:pt x="256" y="51"/>
                  </a:cubicBezTo>
                  <a:cubicBezTo>
                    <a:pt x="255" y="53"/>
                    <a:pt x="253" y="54"/>
                    <a:pt x="253" y="55"/>
                  </a:cubicBezTo>
                  <a:cubicBezTo>
                    <a:pt x="253" y="56"/>
                    <a:pt x="260" y="61"/>
                    <a:pt x="260" y="61"/>
                  </a:cubicBezTo>
                  <a:cubicBezTo>
                    <a:pt x="264" y="61"/>
                    <a:pt x="265" y="58"/>
                    <a:pt x="267" y="57"/>
                  </a:cubicBezTo>
                  <a:cubicBezTo>
                    <a:pt x="274" y="54"/>
                    <a:pt x="279" y="55"/>
                    <a:pt x="285" y="52"/>
                  </a:cubicBezTo>
                  <a:cubicBezTo>
                    <a:pt x="288" y="51"/>
                    <a:pt x="294" y="45"/>
                    <a:pt x="299" y="45"/>
                  </a:cubicBezTo>
                  <a:cubicBezTo>
                    <a:pt x="304" y="45"/>
                    <a:pt x="310" y="45"/>
                    <a:pt x="313" y="46"/>
                  </a:cubicBezTo>
                  <a:cubicBezTo>
                    <a:pt x="312" y="48"/>
                    <a:pt x="311" y="50"/>
                    <a:pt x="311" y="51"/>
                  </a:cubicBezTo>
                  <a:cubicBezTo>
                    <a:pt x="321" y="51"/>
                    <a:pt x="332" y="49"/>
                    <a:pt x="340" y="49"/>
                  </a:cubicBezTo>
                  <a:cubicBezTo>
                    <a:pt x="347" y="49"/>
                    <a:pt x="352" y="48"/>
                    <a:pt x="360" y="48"/>
                  </a:cubicBezTo>
                  <a:cubicBezTo>
                    <a:pt x="368" y="48"/>
                    <a:pt x="372" y="63"/>
                    <a:pt x="372" y="72"/>
                  </a:cubicBezTo>
                  <a:cubicBezTo>
                    <a:pt x="372" y="77"/>
                    <a:pt x="366" y="80"/>
                    <a:pt x="366" y="85"/>
                  </a:cubicBezTo>
                  <a:cubicBezTo>
                    <a:pt x="366" y="93"/>
                    <a:pt x="374" y="98"/>
                    <a:pt x="374" y="106"/>
                  </a:cubicBezTo>
                  <a:cubicBezTo>
                    <a:pt x="374" y="110"/>
                    <a:pt x="366" y="112"/>
                    <a:pt x="365" y="114"/>
                  </a:cubicBezTo>
                  <a:cubicBezTo>
                    <a:pt x="360" y="122"/>
                    <a:pt x="359" y="128"/>
                    <a:pt x="359" y="137"/>
                  </a:cubicBezTo>
                  <a:cubicBezTo>
                    <a:pt x="359" y="148"/>
                    <a:pt x="366" y="146"/>
                    <a:pt x="376" y="146"/>
                  </a:cubicBezTo>
                  <a:cubicBezTo>
                    <a:pt x="388" y="146"/>
                    <a:pt x="394" y="141"/>
                    <a:pt x="404" y="141"/>
                  </a:cubicBezTo>
                  <a:cubicBezTo>
                    <a:pt x="414" y="141"/>
                    <a:pt x="412" y="162"/>
                    <a:pt x="422" y="162"/>
                  </a:cubicBezTo>
                  <a:cubicBezTo>
                    <a:pt x="422" y="178"/>
                    <a:pt x="422" y="178"/>
                    <a:pt x="422" y="178"/>
                  </a:cubicBezTo>
                  <a:cubicBezTo>
                    <a:pt x="422" y="179"/>
                    <a:pt x="423" y="180"/>
                    <a:pt x="424" y="181"/>
                  </a:cubicBezTo>
                  <a:cubicBezTo>
                    <a:pt x="426" y="183"/>
                    <a:pt x="426" y="183"/>
                    <a:pt x="426" y="183"/>
                  </a:cubicBezTo>
                  <a:cubicBezTo>
                    <a:pt x="428" y="183"/>
                    <a:pt x="433" y="181"/>
                    <a:pt x="435" y="181"/>
                  </a:cubicBezTo>
                  <a:cubicBezTo>
                    <a:pt x="436" y="182"/>
                    <a:pt x="435" y="184"/>
                    <a:pt x="436" y="186"/>
                  </a:cubicBezTo>
                  <a:cubicBezTo>
                    <a:pt x="432" y="187"/>
                    <a:pt x="428" y="189"/>
                    <a:pt x="428"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4" name="Freeform 904"/>
            <p:cNvSpPr/>
            <p:nvPr/>
          </p:nvSpPr>
          <p:spPr bwMode="auto">
            <a:xfrm>
              <a:off x="3770313" y="1225550"/>
              <a:ext cx="1104900" cy="1069975"/>
            </a:xfrm>
            <a:custGeom>
              <a:avLst/>
              <a:gdLst>
                <a:gd name="T0" fmla="*/ 59 w 294"/>
                <a:gd name="T1" fmla="*/ 212 h 285"/>
                <a:gd name="T2" fmla="*/ 4 w 294"/>
                <a:gd name="T3" fmla="*/ 228 h 285"/>
                <a:gd name="T4" fmla="*/ 11 w 294"/>
                <a:gd name="T5" fmla="*/ 216 h 285"/>
                <a:gd name="T6" fmla="*/ 7 w 294"/>
                <a:gd name="T7" fmla="*/ 208 h 285"/>
                <a:gd name="T8" fmla="*/ 9 w 294"/>
                <a:gd name="T9" fmla="*/ 170 h 285"/>
                <a:gd name="T10" fmla="*/ 49 w 294"/>
                <a:gd name="T11" fmla="*/ 147 h 285"/>
                <a:gd name="T12" fmla="*/ 76 w 294"/>
                <a:gd name="T13" fmla="*/ 116 h 285"/>
                <a:gd name="T14" fmla="*/ 87 w 294"/>
                <a:gd name="T15" fmla="*/ 91 h 285"/>
                <a:gd name="T16" fmla="*/ 127 w 294"/>
                <a:gd name="T17" fmla="*/ 50 h 285"/>
                <a:gd name="T18" fmla="*/ 112 w 294"/>
                <a:gd name="T19" fmla="*/ 51 h 285"/>
                <a:gd name="T20" fmla="*/ 112 w 294"/>
                <a:gd name="T21" fmla="*/ 44 h 285"/>
                <a:gd name="T22" fmla="*/ 118 w 294"/>
                <a:gd name="T23" fmla="*/ 40 h 285"/>
                <a:gd name="T24" fmla="*/ 132 w 294"/>
                <a:gd name="T25" fmla="*/ 51 h 285"/>
                <a:gd name="T26" fmla="*/ 133 w 294"/>
                <a:gd name="T27" fmla="*/ 40 h 285"/>
                <a:gd name="T28" fmla="*/ 150 w 294"/>
                <a:gd name="T29" fmla="*/ 33 h 285"/>
                <a:gd name="T30" fmla="*/ 164 w 294"/>
                <a:gd name="T31" fmla="*/ 25 h 285"/>
                <a:gd name="T32" fmla="*/ 179 w 294"/>
                <a:gd name="T33" fmla="*/ 19 h 285"/>
                <a:gd name="T34" fmla="*/ 198 w 294"/>
                <a:gd name="T35" fmla="*/ 15 h 285"/>
                <a:gd name="T36" fmla="*/ 200 w 294"/>
                <a:gd name="T37" fmla="*/ 4 h 285"/>
                <a:gd name="T38" fmla="*/ 229 w 294"/>
                <a:gd name="T39" fmla="*/ 5 h 285"/>
                <a:gd name="T40" fmla="*/ 238 w 294"/>
                <a:gd name="T41" fmla="*/ 6 h 285"/>
                <a:gd name="T42" fmla="*/ 255 w 294"/>
                <a:gd name="T43" fmla="*/ 2 h 285"/>
                <a:gd name="T44" fmla="*/ 265 w 294"/>
                <a:gd name="T45" fmla="*/ 5 h 285"/>
                <a:gd name="T46" fmla="*/ 263 w 294"/>
                <a:gd name="T47" fmla="*/ 21 h 285"/>
                <a:gd name="T48" fmla="*/ 283 w 294"/>
                <a:gd name="T49" fmla="*/ 29 h 285"/>
                <a:gd name="T50" fmla="*/ 277 w 294"/>
                <a:gd name="T51" fmla="*/ 65 h 285"/>
                <a:gd name="T52" fmla="*/ 278 w 294"/>
                <a:gd name="T53" fmla="*/ 101 h 285"/>
                <a:gd name="T54" fmla="*/ 286 w 294"/>
                <a:gd name="T55" fmla="*/ 133 h 285"/>
                <a:gd name="T56" fmla="*/ 294 w 294"/>
                <a:gd name="T57" fmla="*/ 155 h 285"/>
                <a:gd name="T58" fmla="*/ 228 w 294"/>
                <a:gd name="T59" fmla="*/ 201 h 285"/>
                <a:gd name="T60" fmla="*/ 196 w 294"/>
                <a:gd name="T61" fmla="*/ 202 h 285"/>
                <a:gd name="T62" fmla="*/ 184 w 294"/>
                <a:gd name="T63" fmla="*/ 180 h 285"/>
                <a:gd name="T64" fmla="*/ 177 w 294"/>
                <a:gd name="T65" fmla="*/ 157 h 285"/>
                <a:gd name="T66" fmla="*/ 227 w 294"/>
                <a:gd name="T67" fmla="*/ 117 h 285"/>
                <a:gd name="T68" fmla="*/ 181 w 294"/>
                <a:gd name="T69" fmla="*/ 121 h 285"/>
                <a:gd name="T70" fmla="*/ 154 w 294"/>
                <a:gd name="T71" fmla="*/ 152 h 285"/>
                <a:gd name="T72" fmla="*/ 131 w 294"/>
                <a:gd name="T73" fmla="*/ 180 h 285"/>
                <a:gd name="T74" fmla="*/ 134 w 294"/>
                <a:gd name="T75" fmla="*/ 195 h 285"/>
                <a:gd name="T76" fmla="*/ 136 w 294"/>
                <a:gd name="T77" fmla="*/ 227 h 285"/>
                <a:gd name="T78" fmla="*/ 131 w 294"/>
                <a:gd name="T79" fmla="*/ 254 h 285"/>
                <a:gd name="T80" fmla="*/ 109 w 294"/>
                <a:gd name="T81" fmla="*/ 273 h 285"/>
                <a:gd name="T82" fmla="*/ 81 w 294"/>
                <a:gd name="T83" fmla="*/ 267 h 285"/>
                <a:gd name="T84" fmla="*/ 73 w 294"/>
                <a:gd name="T85" fmla="*/ 242 h 285"/>
                <a:gd name="T86" fmla="*/ 68 w 294"/>
                <a:gd name="T87" fmla="*/ 22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4" h="285">
                  <a:moveTo>
                    <a:pt x="68" y="222"/>
                  </a:moveTo>
                  <a:cubicBezTo>
                    <a:pt x="63" y="220"/>
                    <a:pt x="62" y="216"/>
                    <a:pt x="59" y="212"/>
                  </a:cubicBezTo>
                  <a:cubicBezTo>
                    <a:pt x="51" y="224"/>
                    <a:pt x="38" y="239"/>
                    <a:pt x="22" y="239"/>
                  </a:cubicBezTo>
                  <a:cubicBezTo>
                    <a:pt x="19" y="239"/>
                    <a:pt x="4" y="229"/>
                    <a:pt x="4" y="228"/>
                  </a:cubicBezTo>
                  <a:cubicBezTo>
                    <a:pt x="4" y="225"/>
                    <a:pt x="9" y="223"/>
                    <a:pt x="11" y="222"/>
                  </a:cubicBezTo>
                  <a:cubicBezTo>
                    <a:pt x="11" y="216"/>
                    <a:pt x="11" y="216"/>
                    <a:pt x="11" y="216"/>
                  </a:cubicBezTo>
                  <a:cubicBezTo>
                    <a:pt x="5" y="216"/>
                    <a:pt x="5" y="216"/>
                    <a:pt x="0" y="218"/>
                  </a:cubicBezTo>
                  <a:cubicBezTo>
                    <a:pt x="0" y="215"/>
                    <a:pt x="5" y="210"/>
                    <a:pt x="7" y="208"/>
                  </a:cubicBezTo>
                  <a:cubicBezTo>
                    <a:pt x="1" y="201"/>
                    <a:pt x="0" y="191"/>
                    <a:pt x="0" y="180"/>
                  </a:cubicBezTo>
                  <a:cubicBezTo>
                    <a:pt x="0" y="174"/>
                    <a:pt x="6" y="174"/>
                    <a:pt x="9" y="170"/>
                  </a:cubicBezTo>
                  <a:cubicBezTo>
                    <a:pt x="13" y="164"/>
                    <a:pt x="18" y="159"/>
                    <a:pt x="26" y="157"/>
                  </a:cubicBezTo>
                  <a:cubicBezTo>
                    <a:pt x="34" y="155"/>
                    <a:pt x="35" y="145"/>
                    <a:pt x="49" y="147"/>
                  </a:cubicBezTo>
                  <a:cubicBezTo>
                    <a:pt x="45" y="146"/>
                    <a:pt x="43" y="145"/>
                    <a:pt x="40" y="144"/>
                  </a:cubicBezTo>
                  <a:cubicBezTo>
                    <a:pt x="57" y="140"/>
                    <a:pt x="64" y="126"/>
                    <a:pt x="76" y="116"/>
                  </a:cubicBezTo>
                  <a:cubicBezTo>
                    <a:pt x="81" y="113"/>
                    <a:pt x="80" y="100"/>
                    <a:pt x="83" y="100"/>
                  </a:cubicBezTo>
                  <a:cubicBezTo>
                    <a:pt x="83" y="100"/>
                    <a:pt x="87" y="92"/>
                    <a:pt x="87" y="91"/>
                  </a:cubicBezTo>
                  <a:cubicBezTo>
                    <a:pt x="92" y="83"/>
                    <a:pt x="97" y="78"/>
                    <a:pt x="106" y="75"/>
                  </a:cubicBezTo>
                  <a:cubicBezTo>
                    <a:pt x="114" y="72"/>
                    <a:pt x="125" y="58"/>
                    <a:pt x="127" y="50"/>
                  </a:cubicBezTo>
                  <a:cubicBezTo>
                    <a:pt x="117" y="52"/>
                    <a:pt x="113" y="57"/>
                    <a:pt x="104" y="57"/>
                  </a:cubicBezTo>
                  <a:cubicBezTo>
                    <a:pt x="106" y="54"/>
                    <a:pt x="110" y="52"/>
                    <a:pt x="112" y="51"/>
                  </a:cubicBezTo>
                  <a:cubicBezTo>
                    <a:pt x="110" y="51"/>
                    <a:pt x="106" y="50"/>
                    <a:pt x="106" y="50"/>
                  </a:cubicBezTo>
                  <a:cubicBezTo>
                    <a:pt x="106" y="46"/>
                    <a:pt x="108" y="44"/>
                    <a:pt x="112" y="44"/>
                  </a:cubicBezTo>
                  <a:cubicBezTo>
                    <a:pt x="113" y="44"/>
                    <a:pt x="113" y="45"/>
                    <a:pt x="115" y="45"/>
                  </a:cubicBezTo>
                  <a:cubicBezTo>
                    <a:pt x="116" y="43"/>
                    <a:pt x="117" y="41"/>
                    <a:pt x="118" y="40"/>
                  </a:cubicBezTo>
                  <a:cubicBezTo>
                    <a:pt x="120" y="42"/>
                    <a:pt x="121" y="44"/>
                    <a:pt x="119" y="47"/>
                  </a:cubicBezTo>
                  <a:cubicBezTo>
                    <a:pt x="126" y="47"/>
                    <a:pt x="127" y="51"/>
                    <a:pt x="132" y="51"/>
                  </a:cubicBezTo>
                  <a:cubicBezTo>
                    <a:pt x="134" y="51"/>
                    <a:pt x="139" y="41"/>
                    <a:pt x="140" y="41"/>
                  </a:cubicBezTo>
                  <a:cubicBezTo>
                    <a:pt x="137" y="40"/>
                    <a:pt x="137" y="40"/>
                    <a:pt x="133" y="40"/>
                  </a:cubicBezTo>
                  <a:cubicBezTo>
                    <a:pt x="135" y="37"/>
                    <a:pt x="138" y="34"/>
                    <a:pt x="142" y="34"/>
                  </a:cubicBezTo>
                  <a:cubicBezTo>
                    <a:pt x="145" y="34"/>
                    <a:pt x="148" y="35"/>
                    <a:pt x="150" y="33"/>
                  </a:cubicBezTo>
                  <a:cubicBezTo>
                    <a:pt x="148" y="31"/>
                    <a:pt x="149" y="32"/>
                    <a:pt x="147" y="30"/>
                  </a:cubicBezTo>
                  <a:cubicBezTo>
                    <a:pt x="151" y="26"/>
                    <a:pt x="158" y="26"/>
                    <a:pt x="164" y="25"/>
                  </a:cubicBezTo>
                  <a:cubicBezTo>
                    <a:pt x="164" y="30"/>
                    <a:pt x="164" y="30"/>
                    <a:pt x="164" y="30"/>
                  </a:cubicBezTo>
                  <a:cubicBezTo>
                    <a:pt x="169" y="29"/>
                    <a:pt x="170" y="20"/>
                    <a:pt x="179" y="19"/>
                  </a:cubicBezTo>
                  <a:cubicBezTo>
                    <a:pt x="179" y="26"/>
                    <a:pt x="179" y="26"/>
                    <a:pt x="179" y="26"/>
                  </a:cubicBezTo>
                  <a:cubicBezTo>
                    <a:pt x="184" y="17"/>
                    <a:pt x="191" y="19"/>
                    <a:pt x="198" y="15"/>
                  </a:cubicBezTo>
                  <a:cubicBezTo>
                    <a:pt x="195" y="14"/>
                    <a:pt x="192" y="13"/>
                    <a:pt x="192" y="10"/>
                  </a:cubicBezTo>
                  <a:cubicBezTo>
                    <a:pt x="192" y="8"/>
                    <a:pt x="199" y="7"/>
                    <a:pt x="200" y="4"/>
                  </a:cubicBezTo>
                  <a:cubicBezTo>
                    <a:pt x="203" y="7"/>
                    <a:pt x="205" y="10"/>
                    <a:pt x="208" y="10"/>
                  </a:cubicBezTo>
                  <a:cubicBezTo>
                    <a:pt x="214" y="10"/>
                    <a:pt x="229" y="0"/>
                    <a:pt x="229" y="5"/>
                  </a:cubicBezTo>
                  <a:cubicBezTo>
                    <a:pt x="229" y="11"/>
                    <a:pt x="223" y="13"/>
                    <a:pt x="221" y="18"/>
                  </a:cubicBezTo>
                  <a:cubicBezTo>
                    <a:pt x="229" y="19"/>
                    <a:pt x="231" y="10"/>
                    <a:pt x="238" y="6"/>
                  </a:cubicBezTo>
                  <a:cubicBezTo>
                    <a:pt x="240" y="9"/>
                    <a:pt x="240" y="11"/>
                    <a:pt x="240" y="13"/>
                  </a:cubicBezTo>
                  <a:cubicBezTo>
                    <a:pt x="246" y="8"/>
                    <a:pt x="249" y="6"/>
                    <a:pt x="255" y="2"/>
                  </a:cubicBezTo>
                  <a:cubicBezTo>
                    <a:pt x="256" y="7"/>
                    <a:pt x="255" y="11"/>
                    <a:pt x="259" y="11"/>
                  </a:cubicBezTo>
                  <a:cubicBezTo>
                    <a:pt x="260" y="8"/>
                    <a:pt x="262" y="5"/>
                    <a:pt x="265" y="5"/>
                  </a:cubicBezTo>
                  <a:cubicBezTo>
                    <a:pt x="267" y="5"/>
                    <a:pt x="276" y="10"/>
                    <a:pt x="279" y="12"/>
                  </a:cubicBezTo>
                  <a:cubicBezTo>
                    <a:pt x="275" y="21"/>
                    <a:pt x="272" y="18"/>
                    <a:pt x="263" y="21"/>
                  </a:cubicBezTo>
                  <a:cubicBezTo>
                    <a:pt x="267" y="24"/>
                    <a:pt x="270" y="25"/>
                    <a:pt x="270" y="27"/>
                  </a:cubicBezTo>
                  <a:cubicBezTo>
                    <a:pt x="273" y="28"/>
                    <a:pt x="282" y="29"/>
                    <a:pt x="283" y="29"/>
                  </a:cubicBezTo>
                  <a:cubicBezTo>
                    <a:pt x="277" y="33"/>
                    <a:pt x="263" y="40"/>
                    <a:pt x="263" y="49"/>
                  </a:cubicBezTo>
                  <a:cubicBezTo>
                    <a:pt x="263" y="57"/>
                    <a:pt x="277" y="56"/>
                    <a:pt x="277" y="65"/>
                  </a:cubicBezTo>
                  <a:cubicBezTo>
                    <a:pt x="277" y="72"/>
                    <a:pt x="270" y="75"/>
                    <a:pt x="270" y="81"/>
                  </a:cubicBezTo>
                  <a:cubicBezTo>
                    <a:pt x="270" y="89"/>
                    <a:pt x="278" y="93"/>
                    <a:pt x="278" y="101"/>
                  </a:cubicBezTo>
                  <a:cubicBezTo>
                    <a:pt x="278" y="106"/>
                    <a:pt x="274" y="108"/>
                    <a:pt x="274" y="113"/>
                  </a:cubicBezTo>
                  <a:cubicBezTo>
                    <a:pt x="274" y="122"/>
                    <a:pt x="286" y="124"/>
                    <a:pt x="286" y="133"/>
                  </a:cubicBezTo>
                  <a:cubicBezTo>
                    <a:pt x="286" y="135"/>
                    <a:pt x="282" y="137"/>
                    <a:pt x="281" y="138"/>
                  </a:cubicBezTo>
                  <a:cubicBezTo>
                    <a:pt x="284" y="144"/>
                    <a:pt x="294" y="146"/>
                    <a:pt x="294" y="155"/>
                  </a:cubicBezTo>
                  <a:cubicBezTo>
                    <a:pt x="294" y="168"/>
                    <a:pt x="266" y="182"/>
                    <a:pt x="258" y="193"/>
                  </a:cubicBezTo>
                  <a:cubicBezTo>
                    <a:pt x="254" y="201"/>
                    <a:pt x="236" y="203"/>
                    <a:pt x="228" y="201"/>
                  </a:cubicBezTo>
                  <a:cubicBezTo>
                    <a:pt x="220" y="204"/>
                    <a:pt x="211" y="207"/>
                    <a:pt x="204" y="207"/>
                  </a:cubicBezTo>
                  <a:cubicBezTo>
                    <a:pt x="199" y="207"/>
                    <a:pt x="196" y="207"/>
                    <a:pt x="196" y="202"/>
                  </a:cubicBezTo>
                  <a:cubicBezTo>
                    <a:pt x="187" y="202"/>
                    <a:pt x="179" y="197"/>
                    <a:pt x="179" y="188"/>
                  </a:cubicBezTo>
                  <a:cubicBezTo>
                    <a:pt x="179" y="184"/>
                    <a:pt x="183" y="182"/>
                    <a:pt x="184" y="180"/>
                  </a:cubicBezTo>
                  <a:cubicBezTo>
                    <a:pt x="180" y="178"/>
                    <a:pt x="177" y="169"/>
                    <a:pt x="177" y="165"/>
                  </a:cubicBezTo>
                  <a:cubicBezTo>
                    <a:pt x="177" y="162"/>
                    <a:pt x="178" y="159"/>
                    <a:pt x="177" y="157"/>
                  </a:cubicBezTo>
                  <a:cubicBezTo>
                    <a:pt x="193" y="157"/>
                    <a:pt x="202" y="135"/>
                    <a:pt x="212" y="129"/>
                  </a:cubicBezTo>
                  <a:cubicBezTo>
                    <a:pt x="218" y="126"/>
                    <a:pt x="227" y="124"/>
                    <a:pt x="227" y="117"/>
                  </a:cubicBezTo>
                  <a:cubicBezTo>
                    <a:pt x="227" y="107"/>
                    <a:pt x="214" y="105"/>
                    <a:pt x="204" y="105"/>
                  </a:cubicBezTo>
                  <a:cubicBezTo>
                    <a:pt x="191" y="105"/>
                    <a:pt x="181" y="110"/>
                    <a:pt x="181" y="121"/>
                  </a:cubicBezTo>
                  <a:cubicBezTo>
                    <a:pt x="181" y="126"/>
                    <a:pt x="182" y="128"/>
                    <a:pt x="181" y="130"/>
                  </a:cubicBezTo>
                  <a:cubicBezTo>
                    <a:pt x="181" y="139"/>
                    <a:pt x="163" y="147"/>
                    <a:pt x="154" y="152"/>
                  </a:cubicBezTo>
                  <a:cubicBezTo>
                    <a:pt x="148" y="156"/>
                    <a:pt x="140" y="157"/>
                    <a:pt x="136" y="165"/>
                  </a:cubicBezTo>
                  <a:cubicBezTo>
                    <a:pt x="133" y="170"/>
                    <a:pt x="137" y="178"/>
                    <a:pt x="131" y="180"/>
                  </a:cubicBezTo>
                  <a:cubicBezTo>
                    <a:pt x="131" y="188"/>
                    <a:pt x="131" y="188"/>
                    <a:pt x="131" y="188"/>
                  </a:cubicBezTo>
                  <a:cubicBezTo>
                    <a:pt x="133" y="190"/>
                    <a:pt x="134" y="193"/>
                    <a:pt x="134" y="195"/>
                  </a:cubicBezTo>
                  <a:cubicBezTo>
                    <a:pt x="142" y="197"/>
                    <a:pt x="152" y="204"/>
                    <a:pt x="152" y="211"/>
                  </a:cubicBezTo>
                  <a:cubicBezTo>
                    <a:pt x="152" y="217"/>
                    <a:pt x="140" y="227"/>
                    <a:pt x="136" y="227"/>
                  </a:cubicBezTo>
                  <a:cubicBezTo>
                    <a:pt x="129" y="227"/>
                    <a:pt x="125" y="239"/>
                    <a:pt x="125" y="247"/>
                  </a:cubicBezTo>
                  <a:cubicBezTo>
                    <a:pt x="125" y="252"/>
                    <a:pt x="129" y="253"/>
                    <a:pt x="131" y="254"/>
                  </a:cubicBezTo>
                  <a:cubicBezTo>
                    <a:pt x="130" y="264"/>
                    <a:pt x="121" y="265"/>
                    <a:pt x="119" y="273"/>
                  </a:cubicBezTo>
                  <a:cubicBezTo>
                    <a:pt x="114" y="273"/>
                    <a:pt x="112" y="273"/>
                    <a:pt x="109" y="273"/>
                  </a:cubicBezTo>
                  <a:cubicBezTo>
                    <a:pt x="102" y="273"/>
                    <a:pt x="100" y="285"/>
                    <a:pt x="90" y="285"/>
                  </a:cubicBezTo>
                  <a:cubicBezTo>
                    <a:pt x="87" y="285"/>
                    <a:pt x="81" y="269"/>
                    <a:pt x="81" y="267"/>
                  </a:cubicBezTo>
                  <a:cubicBezTo>
                    <a:pt x="81" y="265"/>
                    <a:pt x="82" y="264"/>
                    <a:pt x="82" y="263"/>
                  </a:cubicBezTo>
                  <a:cubicBezTo>
                    <a:pt x="75" y="256"/>
                    <a:pt x="76" y="250"/>
                    <a:pt x="73" y="242"/>
                  </a:cubicBezTo>
                  <a:cubicBezTo>
                    <a:pt x="71" y="236"/>
                    <a:pt x="65" y="234"/>
                    <a:pt x="65" y="227"/>
                  </a:cubicBezTo>
                  <a:cubicBezTo>
                    <a:pt x="65" y="224"/>
                    <a:pt x="68" y="221"/>
                    <a:pt x="68" y="220"/>
                  </a:cubicBezTo>
                  <a:lnTo>
                    <a:pt x="68" y="2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5" name="Freeform 906"/>
            <p:cNvSpPr/>
            <p:nvPr/>
          </p:nvSpPr>
          <p:spPr bwMode="auto">
            <a:xfrm>
              <a:off x="3279775" y="2097088"/>
              <a:ext cx="352425" cy="509588"/>
            </a:xfrm>
            <a:custGeom>
              <a:avLst/>
              <a:gdLst>
                <a:gd name="T0" fmla="*/ 86 w 94"/>
                <a:gd name="T1" fmla="*/ 91 h 136"/>
                <a:gd name="T2" fmla="*/ 81 w 94"/>
                <a:gd name="T3" fmla="*/ 114 h 136"/>
                <a:gd name="T4" fmla="*/ 89 w 94"/>
                <a:gd name="T5" fmla="*/ 119 h 136"/>
                <a:gd name="T6" fmla="*/ 62 w 94"/>
                <a:gd name="T7" fmla="*/ 125 h 136"/>
                <a:gd name="T8" fmla="*/ 35 w 94"/>
                <a:gd name="T9" fmla="*/ 126 h 136"/>
                <a:gd name="T10" fmla="*/ 23 w 94"/>
                <a:gd name="T11" fmla="*/ 132 h 136"/>
                <a:gd name="T12" fmla="*/ 15 w 94"/>
                <a:gd name="T13" fmla="*/ 136 h 136"/>
                <a:gd name="T14" fmla="*/ 28 w 94"/>
                <a:gd name="T15" fmla="*/ 119 h 136"/>
                <a:gd name="T16" fmla="*/ 41 w 94"/>
                <a:gd name="T17" fmla="*/ 111 h 136"/>
                <a:gd name="T18" fmla="*/ 23 w 94"/>
                <a:gd name="T19" fmla="*/ 110 h 136"/>
                <a:gd name="T20" fmla="*/ 17 w 94"/>
                <a:gd name="T21" fmla="*/ 110 h 136"/>
                <a:gd name="T22" fmla="*/ 25 w 94"/>
                <a:gd name="T23" fmla="*/ 86 h 136"/>
                <a:gd name="T24" fmla="*/ 43 w 94"/>
                <a:gd name="T25" fmla="*/ 73 h 136"/>
                <a:gd name="T26" fmla="*/ 36 w 94"/>
                <a:gd name="T27" fmla="*/ 63 h 136"/>
                <a:gd name="T28" fmla="*/ 23 w 94"/>
                <a:gd name="T29" fmla="*/ 64 h 136"/>
                <a:gd name="T30" fmla="*/ 21 w 94"/>
                <a:gd name="T31" fmla="*/ 53 h 136"/>
                <a:gd name="T32" fmla="*/ 14 w 94"/>
                <a:gd name="T33" fmla="*/ 43 h 136"/>
                <a:gd name="T34" fmla="*/ 11 w 94"/>
                <a:gd name="T35" fmla="*/ 49 h 136"/>
                <a:gd name="T36" fmla="*/ 13 w 94"/>
                <a:gd name="T37" fmla="*/ 40 h 136"/>
                <a:gd name="T38" fmla="*/ 7 w 94"/>
                <a:gd name="T39" fmla="*/ 33 h 136"/>
                <a:gd name="T40" fmla="*/ 9 w 94"/>
                <a:gd name="T41" fmla="*/ 25 h 136"/>
                <a:gd name="T42" fmla="*/ 7 w 94"/>
                <a:gd name="T43" fmla="*/ 18 h 136"/>
                <a:gd name="T44" fmla="*/ 11 w 94"/>
                <a:gd name="T45" fmla="*/ 19 h 136"/>
                <a:gd name="T46" fmla="*/ 15 w 94"/>
                <a:gd name="T47" fmla="*/ 12 h 136"/>
                <a:gd name="T48" fmla="*/ 22 w 94"/>
                <a:gd name="T49" fmla="*/ 0 h 136"/>
                <a:gd name="T50" fmla="*/ 38 w 94"/>
                <a:gd name="T51" fmla="*/ 3 h 136"/>
                <a:gd name="T52" fmla="*/ 29 w 94"/>
                <a:gd name="T53" fmla="*/ 17 h 136"/>
                <a:gd name="T54" fmla="*/ 42 w 94"/>
                <a:gd name="T55" fmla="*/ 41 h 136"/>
                <a:gd name="T56" fmla="*/ 48 w 94"/>
                <a:gd name="T57" fmla="*/ 45 h 136"/>
                <a:gd name="T58" fmla="*/ 76 w 94"/>
                <a:gd name="T59" fmla="*/ 80 h 136"/>
                <a:gd name="T60" fmla="*/ 78 w 94"/>
                <a:gd name="T61" fmla="*/ 91 h 136"/>
                <a:gd name="T62" fmla="*/ 83 w 94"/>
                <a:gd name="T63" fmla="*/ 9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4" h="136">
                  <a:moveTo>
                    <a:pt x="81" y="92"/>
                  </a:moveTo>
                  <a:cubicBezTo>
                    <a:pt x="83" y="90"/>
                    <a:pt x="83" y="91"/>
                    <a:pt x="86" y="91"/>
                  </a:cubicBezTo>
                  <a:cubicBezTo>
                    <a:pt x="91" y="91"/>
                    <a:pt x="94" y="94"/>
                    <a:pt x="94" y="98"/>
                  </a:cubicBezTo>
                  <a:cubicBezTo>
                    <a:pt x="94" y="106"/>
                    <a:pt x="85" y="109"/>
                    <a:pt x="81" y="114"/>
                  </a:cubicBezTo>
                  <a:cubicBezTo>
                    <a:pt x="85" y="115"/>
                    <a:pt x="87" y="116"/>
                    <a:pt x="89" y="116"/>
                  </a:cubicBezTo>
                  <a:cubicBezTo>
                    <a:pt x="89" y="119"/>
                    <a:pt x="89" y="119"/>
                    <a:pt x="89" y="119"/>
                  </a:cubicBezTo>
                  <a:cubicBezTo>
                    <a:pt x="86" y="122"/>
                    <a:pt x="83" y="125"/>
                    <a:pt x="78" y="125"/>
                  </a:cubicBezTo>
                  <a:cubicBezTo>
                    <a:pt x="74" y="125"/>
                    <a:pt x="65" y="125"/>
                    <a:pt x="62" y="125"/>
                  </a:cubicBezTo>
                  <a:cubicBezTo>
                    <a:pt x="58" y="125"/>
                    <a:pt x="48" y="128"/>
                    <a:pt x="42" y="128"/>
                  </a:cubicBezTo>
                  <a:cubicBezTo>
                    <a:pt x="39" y="128"/>
                    <a:pt x="38" y="126"/>
                    <a:pt x="35" y="126"/>
                  </a:cubicBezTo>
                  <a:cubicBezTo>
                    <a:pt x="31" y="126"/>
                    <a:pt x="28" y="129"/>
                    <a:pt x="28" y="132"/>
                  </a:cubicBezTo>
                  <a:cubicBezTo>
                    <a:pt x="23" y="132"/>
                    <a:pt x="23" y="132"/>
                    <a:pt x="23" y="132"/>
                  </a:cubicBezTo>
                  <a:cubicBezTo>
                    <a:pt x="20" y="132"/>
                    <a:pt x="19" y="134"/>
                    <a:pt x="17" y="136"/>
                  </a:cubicBezTo>
                  <a:cubicBezTo>
                    <a:pt x="15" y="136"/>
                    <a:pt x="15" y="136"/>
                    <a:pt x="15" y="136"/>
                  </a:cubicBezTo>
                  <a:cubicBezTo>
                    <a:pt x="15" y="133"/>
                    <a:pt x="15" y="133"/>
                    <a:pt x="15" y="133"/>
                  </a:cubicBezTo>
                  <a:cubicBezTo>
                    <a:pt x="15" y="132"/>
                    <a:pt x="27" y="119"/>
                    <a:pt x="28" y="119"/>
                  </a:cubicBezTo>
                  <a:cubicBezTo>
                    <a:pt x="34" y="117"/>
                    <a:pt x="42" y="119"/>
                    <a:pt x="42" y="113"/>
                  </a:cubicBezTo>
                  <a:cubicBezTo>
                    <a:pt x="42" y="113"/>
                    <a:pt x="41" y="111"/>
                    <a:pt x="41" y="111"/>
                  </a:cubicBezTo>
                  <a:cubicBezTo>
                    <a:pt x="39" y="113"/>
                    <a:pt x="37" y="115"/>
                    <a:pt x="34" y="115"/>
                  </a:cubicBezTo>
                  <a:cubicBezTo>
                    <a:pt x="29" y="115"/>
                    <a:pt x="27" y="110"/>
                    <a:pt x="23" y="110"/>
                  </a:cubicBezTo>
                  <a:cubicBezTo>
                    <a:pt x="20" y="110"/>
                    <a:pt x="21" y="112"/>
                    <a:pt x="19" y="112"/>
                  </a:cubicBezTo>
                  <a:cubicBezTo>
                    <a:pt x="18" y="112"/>
                    <a:pt x="17" y="111"/>
                    <a:pt x="17" y="110"/>
                  </a:cubicBezTo>
                  <a:cubicBezTo>
                    <a:pt x="17" y="104"/>
                    <a:pt x="28" y="104"/>
                    <a:pt x="28" y="98"/>
                  </a:cubicBezTo>
                  <a:cubicBezTo>
                    <a:pt x="28" y="92"/>
                    <a:pt x="25" y="90"/>
                    <a:pt x="25" y="86"/>
                  </a:cubicBezTo>
                  <a:cubicBezTo>
                    <a:pt x="32" y="86"/>
                    <a:pt x="41" y="83"/>
                    <a:pt x="43" y="79"/>
                  </a:cubicBezTo>
                  <a:cubicBezTo>
                    <a:pt x="43" y="73"/>
                    <a:pt x="43" y="73"/>
                    <a:pt x="43" y="73"/>
                  </a:cubicBezTo>
                  <a:cubicBezTo>
                    <a:pt x="39" y="73"/>
                    <a:pt x="33" y="72"/>
                    <a:pt x="33" y="68"/>
                  </a:cubicBezTo>
                  <a:cubicBezTo>
                    <a:pt x="33" y="65"/>
                    <a:pt x="35" y="64"/>
                    <a:pt x="36" y="63"/>
                  </a:cubicBezTo>
                  <a:cubicBezTo>
                    <a:pt x="35" y="63"/>
                    <a:pt x="34" y="62"/>
                    <a:pt x="32" y="62"/>
                  </a:cubicBezTo>
                  <a:cubicBezTo>
                    <a:pt x="28" y="62"/>
                    <a:pt x="26" y="64"/>
                    <a:pt x="23" y="64"/>
                  </a:cubicBezTo>
                  <a:cubicBezTo>
                    <a:pt x="20" y="64"/>
                    <a:pt x="17" y="64"/>
                    <a:pt x="17" y="61"/>
                  </a:cubicBezTo>
                  <a:cubicBezTo>
                    <a:pt x="17" y="58"/>
                    <a:pt x="21" y="56"/>
                    <a:pt x="21" y="53"/>
                  </a:cubicBezTo>
                  <a:cubicBezTo>
                    <a:pt x="21" y="49"/>
                    <a:pt x="20" y="49"/>
                    <a:pt x="21" y="45"/>
                  </a:cubicBezTo>
                  <a:cubicBezTo>
                    <a:pt x="18" y="45"/>
                    <a:pt x="15" y="44"/>
                    <a:pt x="14" y="43"/>
                  </a:cubicBezTo>
                  <a:cubicBezTo>
                    <a:pt x="12" y="47"/>
                    <a:pt x="13" y="48"/>
                    <a:pt x="14" y="49"/>
                  </a:cubicBezTo>
                  <a:cubicBezTo>
                    <a:pt x="11" y="49"/>
                    <a:pt x="11" y="49"/>
                    <a:pt x="11" y="49"/>
                  </a:cubicBezTo>
                  <a:cubicBezTo>
                    <a:pt x="11" y="46"/>
                    <a:pt x="11" y="45"/>
                    <a:pt x="11" y="43"/>
                  </a:cubicBezTo>
                  <a:cubicBezTo>
                    <a:pt x="11" y="42"/>
                    <a:pt x="11" y="41"/>
                    <a:pt x="13" y="40"/>
                  </a:cubicBezTo>
                  <a:cubicBezTo>
                    <a:pt x="13" y="37"/>
                    <a:pt x="13" y="37"/>
                    <a:pt x="13" y="37"/>
                  </a:cubicBezTo>
                  <a:cubicBezTo>
                    <a:pt x="10" y="36"/>
                    <a:pt x="7" y="35"/>
                    <a:pt x="7" y="33"/>
                  </a:cubicBezTo>
                  <a:cubicBezTo>
                    <a:pt x="7" y="31"/>
                    <a:pt x="9" y="29"/>
                    <a:pt x="9" y="28"/>
                  </a:cubicBezTo>
                  <a:cubicBezTo>
                    <a:pt x="9" y="25"/>
                    <a:pt x="9" y="25"/>
                    <a:pt x="9" y="25"/>
                  </a:cubicBezTo>
                  <a:cubicBezTo>
                    <a:pt x="3" y="24"/>
                    <a:pt x="0" y="23"/>
                    <a:pt x="0" y="18"/>
                  </a:cubicBezTo>
                  <a:cubicBezTo>
                    <a:pt x="7" y="18"/>
                    <a:pt x="7" y="18"/>
                    <a:pt x="7" y="18"/>
                  </a:cubicBezTo>
                  <a:cubicBezTo>
                    <a:pt x="7" y="20"/>
                    <a:pt x="9" y="21"/>
                    <a:pt x="9" y="21"/>
                  </a:cubicBezTo>
                  <a:cubicBezTo>
                    <a:pt x="10" y="21"/>
                    <a:pt x="11" y="20"/>
                    <a:pt x="11" y="19"/>
                  </a:cubicBezTo>
                  <a:cubicBezTo>
                    <a:pt x="10" y="18"/>
                    <a:pt x="9" y="17"/>
                    <a:pt x="9" y="16"/>
                  </a:cubicBezTo>
                  <a:cubicBezTo>
                    <a:pt x="9" y="13"/>
                    <a:pt x="12" y="12"/>
                    <a:pt x="15" y="12"/>
                  </a:cubicBezTo>
                  <a:cubicBezTo>
                    <a:pt x="15" y="9"/>
                    <a:pt x="16" y="7"/>
                    <a:pt x="16" y="5"/>
                  </a:cubicBezTo>
                  <a:cubicBezTo>
                    <a:pt x="16" y="3"/>
                    <a:pt x="20" y="0"/>
                    <a:pt x="22" y="0"/>
                  </a:cubicBezTo>
                  <a:cubicBezTo>
                    <a:pt x="27" y="0"/>
                    <a:pt x="31" y="0"/>
                    <a:pt x="34" y="0"/>
                  </a:cubicBezTo>
                  <a:cubicBezTo>
                    <a:pt x="36" y="0"/>
                    <a:pt x="38" y="3"/>
                    <a:pt x="38" y="3"/>
                  </a:cubicBezTo>
                  <a:cubicBezTo>
                    <a:pt x="38" y="9"/>
                    <a:pt x="29" y="8"/>
                    <a:pt x="28" y="14"/>
                  </a:cubicBezTo>
                  <a:cubicBezTo>
                    <a:pt x="28" y="15"/>
                    <a:pt x="28" y="16"/>
                    <a:pt x="29" y="17"/>
                  </a:cubicBezTo>
                  <a:cubicBezTo>
                    <a:pt x="53" y="17"/>
                    <a:pt x="53" y="17"/>
                    <a:pt x="53" y="17"/>
                  </a:cubicBezTo>
                  <a:cubicBezTo>
                    <a:pt x="54" y="28"/>
                    <a:pt x="42" y="33"/>
                    <a:pt x="42" y="41"/>
                  </a:cubicBezTo>
                  <a:cubicBezTo>
                    <a:pt x="40" y="41"/>
                    <a:pt x="39" y="43"/>
                    <a:pt x="39" y="44"/>
                  </a:cubicBezTo>
                  <a:cubicBezTo>
                    <a:pt x="43" y="45"/>
                    <a:pt x="45" y="44"/>
                    <a:pt x="48" y="45"/>
                  </a:cubicBezTo>
                  <a:cubicBezTo>
                    <a:pt x="55" y="47"/>
                    <a:pt x="54" y="56"/>
                    <a:pt x="59" y="61"/>
                  </a:cubicBezTo>
                  <a:cubicBezTo>
                    <a:pt x="65" y="67"/>
                    <a:pt x="76" y="70"/>
                    <a:pt x="76" y="80"/>
                  </a:cubicBezTo>
                  <a:cubicBezTo>
                    <a:pt x="76" y="83"/>
                    <a:pt x="80" y="85"/>
                    <a:pt x="80" y="88"/>
                  </a:cubicBezTo>
                  <a:cubicBezTo>
                    <a:pt x="80" y="89"/>
                    <a:pt x="79" y="90"/>
                    <a:pt x="78" y="91"/>
                  </a:cubicBezTo>
                  <a:cubicBezTo>
                    <a:pt x="78" y="94"/>
                    <a:pt x="78" y="94"/>
                    <a:pt x="78" y="94"/>
                  </a:cubicBezTo>
                  <a:cubicBezTo>
                    <a:pt x="81" y="93"/>
                    <a:pt x="81" y="92"/>
                    <a:pt x="83" y="91"/>
                  </a:cubicBezTo>
                  <a:lnTo>
                    <a:pt x="81"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6" name="Freeform 907"/>
            <p:cNvSpPr/>
            <p:nvPr/>
          </p:nvSpPr>
          <p:spPr bwMode="auto">
            <a:xfrm>
              <a:off x="4078288" y="3219450"/>
              <a:ext cx="117475" cy="74613"/>
            </a:xfrm>
            <a:custGeom>
              <a:avLst/>
              <a:gdLst>
                <a:gd name="T0" fmla="*/ 0 w 31"/>
                <a:gd name="T1" fmla="*/ 4 h 20"/>
                <a:gd name="T2" fmla="*/ 0 w 31"/>
                <a:gd name="T3" fmla="*/ 6 h 20"/>
                <a:gd name="T4" fmla="*/ 5 w 31"/>
                <a:gd name="T5" fmla="*/ 8 h 20"/>
                <a:gd name="T6" fmla="*/ 24 w 31"/>
                <a:gd name="T7" fmla="*/ 19 h 20"/>
                <a:gd name="T8" fmla="*/ 27 w 31"/>
                <a:gd name="T9" fmla="*/ 20 h 20"/>
                <a:gd name="T10" fmla="*/ 29 w 31"/>
                <a:gd name="T11" fmla="*/ 17 h 20"/>
                <a:gd name="T12" fmla="*/ 27 w 31"/>
                <a:gd name="T13" fmla="*/ 11 h 20"/>
                <a:gd name="T14" fmla="*/ 29 w 31"/>
                <a:gd name="T15" fmla="*/ 7 h 20"/>
                <a:gd name="T16" fmla="*/ 31 w 31"/>
                <a:gd name="T17" fmla="*/ 2 h 20"/>
                <a:gd name="T18" fmla="*/ 17 w 31"/>
                <a:gd name="T19" fmla="*/ 5 h 20"/>
                <a:gd name="T20" fmla="*/ 0 w 31"/>
                <a:gd name="T21"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0">
                  <a:moveTo>
                    <a:pt x="0" y="4"/>
                  </a:moveTo>
                  <a:cubicBezTo>
                    <a:pt x="0" y="6"/>
                    <a:pt x="0" y="6"/>
                    <a:pt x="0" y="6"/>
                  </a:cubicBezTo>
                  <a:cubicBezTo>
                    <a:pt x="1" y="8"/>
                    <a:pt x="4" y="8"/>
                    <a:pt x="5" y="8"/>
                  </a:cubicBezTo>
                  <a:cubicBezTo>
                    <a:pt x="12" y="10"/>
                    <a:pt x="17" y="17"/>
                    <a:pt x="24" y="19"/>
                  </a:cubicBezTo>
                  <a:cubicBezTo>
                    <a:pt x="24" y="20"/>
                    <a:pt x="26" y="20"/>
                    <a:pt x="27" y="20"/>
                  </a:cubicBezTo>
                  <a:cubicBezTo>
                    <a:pt x="28" y="20"/>
                    <a:pt x="29" y="19"/>
                    <a:pt x="29" y="17"/>
                  </a:cubicBezTo>
                  <a:cubicBezTo>
                    <a:pt x="29" y="14"/>
                    <a:pt x="27" y="14"/>
                    <a:pt x="27" y="11"/>
                  </a:cubicBezTo>
                  <a:cubicBezTo>
                    <a:pt x="27" y="10"/>
                    <a:pt x="29" y="7"/>
                    <a:pt x="29" y="7"/>
                  </a:cubicBezTo>
                  <a:cubicBezTo>
                    <a:pt x="31" y="2"/>
                    <a:pt x="31" y="2"/>
                    <a:pt x="31" y="2"/>
                  </a:cubicBezTo>
                  <a:cubicBezTo>
                    <a:pt x="25" y="1"/>
                    <a:pt x="22" y="5"/>
                    <a:pt x="17" y="5"/>
                  </a:cubicBezTo>
                  <a:cubicBezTo>
                    <a:pt x="12" y="5"/>
                    <a:pt x="8"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7" name="Freeform 908"/>
            <p:cNvSpPr/>
            <p:nvPr/>
          </p:nvSpPr>
          <p:spPr bwMode="auto">
            <a:xfrm>
              <a:off x="3917950" y="2986088"/>
              <a:ext cx="36513" cy="74613"/>
            </a:xfrm>
            <a:custGeom>
              <a:avLst/>
              <a:gdLst>
                <a:gd name="T0" fmla="*/ 2 w 10"/>
                <a:gd name="T1" fmla="*/ 4 h 20"/>
                <a:gd name="T2" fmla="*/ 9 w 10"/>
                <a:gd name="T3" fmla="*/ 0 h 20"/>
                <a:gd name="T4" fmla="*/ 10 w 10"/>
                <a:gd name="T5" fmla="*/ 4 h 20"/>
                <a:gd name="T6" fmla="*/ 7 w 10"/>
                <a:gd name="T7" fmla="*/ 20 h 20"/>
                <a:gd name="T8" fmla="*/ 0 w 10"/>
                <a:gd name="T9" fmla="*/ 5 h 20"/>
                <a:gd name="T10" fmla="*/ 2 w 10"/>
                <a:gd name="T11" fmla="*/ 4 h 20"/>
              </a:gdLst>
              <a:ahLst/>
              <a:cxnLst>
                <a:cxn ang="0">
                  <a:pos x="T0" y="T1"/>
                </a:cxn>
                <a:cxn ang="0">
                  <a:pos x="T2" y="T3"/>
                </a:cxn>
                <a:cxn ang="0">
                  <a:pos x="T4" y="T5"/>
                </a:cxn>
                <a:cxn ang="0">
                  <a:pos x="T6" y="T7"/>
                </a:cxn>
                <a:cxn ang="0">
                  <a:pos x="T8" y="T9"/>
                </a:cxn>
                <a:cxn ang="0">
                  <a:pos x="T10" y="T11"/>
                </a:cxn>
              </a:cxnLst>
              <a:rect l="0" t="0" r="r" b="b"/>
              <a:pathLst>
                <a:path w="10" h="20">
                  <a:moveTo>
                    <a:pt x="2" y="4"/>
                  </a:moveTo>
                  <a:cubicBezTo>
                    <a:pt x="5" y="4"/>
                    <a:pt x="7" y="0"/>
                    <a:pt x="9" y="0"/>
                  </a:cubicBezTo>
                  <a:cubicBezTo>
                    <a:pt x="9" y="2"/>
                    <a:pt x="9" y="4"/>
                    <a:pt x="10" y="4"/>
                  </a:cubicBezTo>
                  <a:cubicBezTo>
                    <a:pt x="9" y="9"/>
                    <a:pt x="8" y="18"/>
                    <a:pt x="7" y="20"/>
                  </a:cubicBezTo>
                  <a:cubicBezTo>
                    <a:pt x="3" y="19"/>
                    <a:pt x="2" y="8"/>
                    <a:pt x="0" y="5"/>
                  </a:cubicBezTo>
                  <a:cubicBezTo>
                    <a:pt x="0" y="5"/>
                    <a:pt x="2"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8" name="Freeform 909"/>
            <p:cNvSpPr/>
            <p:nvPr/>
          </p:nvSpPr>
          <p:spPr bwMode="auto">
            <a:xfrm>
              <a:off x="3906838" y="3071813"/>
              <a:ext cx="63500" cy="112713"/>
            </a:xfrm>
            <a:custGeom>
              <a:avLst/>
              <a:gdLst>
                <a:gd name="T0" fmla="*/ 4 w 17"/>
                <a:gd name="T1" fmla="*/ 13 h 30"/>
                <a:gd name="T2" fmla="*/ 0 w 17"/>
                <a:gd name="T3" fmla="*/ 5 h 30"/>
                <a:gd name="T4" fmla="*/ 8 w 17"/>
                <a:gd name="T5" fmla="*/ 0 h 30"/>
                <a:gd name="T6" fmla="*/ 13 w 17"/>
                <a:gd name="T7" fmla="*/ 2 h 30"/>
                <a:gd name="T8" fmla="*/ 16 w 17"/>
                <a:gd name="T9" fmla="*/ 18 h 30"/>
                <a:gd name="T10" fmla="*/ 5 w 17"/>
                <a:gd name="T11" fmla="*/ 30 h 30"/>
                <a:gd name="T12" fmla="*/ 1 w 17"/>
                <a:gd name="T13" fmla="*/ 21 h 30"/>
                <a:gd name="T14" fmla="*/ 4 w 17"/>
                <a:gd name="T15" fmla="*/ 13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0">
                  <a:moveTo>
                    <a:pt x="4" y="13"/>
                  </a:moveTo>
                  <a:cubicBezTo>
                    <a:pt x="4" y="10"/>
                    <a:pt x="0" y="8"/>
                    <a:pt x="0" y="5"/>
                  </a:cubicBezTo>
                  <a:cubicBezTo>
                    <a:pt x="4" y="4"/>
                    <a:pt x="5" y="0"/>
                    <a:pt x="8" y="0"/>
                  </a:cubicBezTo>
                  <a:cubicBezTo>
                    <a:pt x="11" y="0"/>
                    <a:pt x="12" y="2"/>
                    <a:pt x="13" y="2"/>
                  </a:cubicBezTo>
                  <a:cubicBezTo>
                    <a:pt x="17" y="9"/>
                    <a:pt x="16" y="12"/>
                    <a:pt x="16" y="18"/>
                  </a:cubicBezTo>
                  <a:cubicBezTo>
                    <a:pt x="16" y="24"/>
                    <a:pt x="9" y="30"/>
                    <a:pt x="5" y="30"/>
                  </a:cubicBezTo>
                  <a:cubicBezTo>
                    <a:pt x="1" y="30"/>
                    <a:pt x="1" y="24"/>
                    <a:pt x="1" y="21"/>
                  </a:cubicBezTo>
                  <a:cubicBezTo>
                    <a:pt x="2" y="18"/>
                    <a:pt x="4" y="16"/>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9" name="Freeform 910"/>
            <p:cNvSpPr/>
            <p:nvPr/>
          </p:nvSpPr>
          <p:spPr bwMode="auto">
            <a:xfrm>
              <a:off x="4559300" y="3354388"/>
              <a:ext cx="93663" cy="25400"/>
            </a:xfrm>
            <a:custGeom>
              <a:avLst/>
              <a:gdLst>
                <a:gd name="T0" fmla="*/ 25 w 25"/>
                <a:gd name="T1" fmla="*/ 4 h 7"/>
                <a:gd name="T2" fmla="*/ 15 w 25"/>
                <a:gd name="T3" fmla="*/ 5 h 7"/>
                <a:gd name="T4" fmla="*/ 0 w 25"/>
                <a:gd name="T5" fmla="*/ 2 h 7"/>
                <a:gd name="T6" fmla="*/ 25 w 25"/>
                <a:gd name="T7" fmla="*/ 4 h 7"/>
              </a:gdLst>
              <a:ahLst/>
              <a:cxnLst>
                <a:cxn ang="0">
                  <a:pos x="T0" y="T1"/>
                </a:cxn>
                <a:cxn ang="0">
                  <a:pos x="T2" y="T3"/>
                </a:cxn>
                <a:cxn ang="0">
                  <a:pos x="T4" y="T5"/>
                </a:cxn>
                <a:cxn ang="0">
                  <a:pos x="T6" y="T7"/>
                </a:cxn>
              </a:cxnLst>
              <a:rect l="0" t="0" r="r" b="b"/>
              <a:pathLst>
                <a:path w="25" h="7">
                  <a:moveTo>
                    <a:pt x="25" y="4"/>
                  </a:moveTo>
                  <a:cubicBezTo>
                    <a:pt x="20" y="7"/>
                    <a:pt x="18" y="5"/>
                    <a:pt x="15" y="5"/>
                  </a:cubicBezTo>
                  <a:cubicBezTo>
                    <a:pt x="12" y="5"/>
                    <a:pt x="5" y="4"/>
                    <a:pt x="0" y="2"/>
                  </a:cubicBezTo>
                  <a:cubicBezTo>
                    <a:pt x="9" y="0"/>
                    <a:pt x="19" y="2"/>
                    <a:pt x="2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sp>
        <p:nvSpPr>
          <p:cNvPr id="290" name="文本框 289"/>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1" name="文本框 290"/>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2" name="椭圆 291"/>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3" name="椭圆 292"/>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5499702" y="2445508"/>
            <a:ext cx="1943775" cy="2620162"/>
            <a:chOff x="5214484" y="2318831"/>
            <a:chExt cx="1843088" cy="2484438"/>
          </a:xfrm>
        </p:grpSpPr>
        <p:sp>
          <p:nvSpPr>
            <p:cNvPr id="100" name="Freeform 5"/>
            <p:cNvSpPr/>
            <p:nvPr/>
          </p:nvSpPr>
          <p:spPr bwMode="auto">
            <a:xfrm>
              <a:off x="5214484" y="4279394"/>
              <a:ext cx="1843088" cy="523875"/>
            </a:xfrm>
            <a:custGeom>
              <a:avLst/>
              <a:gdLst>
                <a:gd name="T0" fmla="*/ 490 w 490"/>
                <a:gd name="T1" fmla="*/ 70 h 139"/>
                <a:gd name="T2" fmla="*/ 0 w 490"/>
                <a:gd name="T3" fmla="*/ 70 h 139"/>
                <a:gd name="T4" fmla="*/ 0 w 490"/>
                <a:gd name="T5" fmla="*/ 0 h 139"/>
                <a:gd name="T6" fmla="*/ 490 w 490"/>
                <a:gd name="T7" fmla="*/ 0 h 139"/>
                <a:gd name="T8" fmla="*/ 490 w 490"/>
                <a:gd name="T9" fmla="*/ 70 h 139"/>
              </a:gdLst>
              <a:ahLst/>
              <a:cxnLst>
                <a:cxn ang="0">
                  <a:pos x="T0" y="T1"/>
                </a:cxn>
                <a:cxn ang="0">
                  <a:pos x="T2" y="T3"/>
                </a:cxn>
                <a:cxn ang="0">
                  <a:pos x="T4" y="T5"/>
                </a:cxn>
                <a:cxn ang="0">
                  <a:pos x="T6" y="T7"/>
                </a:cxn>
                <a:cxn ang="0">
                  <a:pos x="T8" y="T9"/>
                </a:cxn>
              </a:cxnLst>
              <a:rect l="0" t="0" r="r" b="b"/>
              <a:pathLst>
                <a:path w="490" h="139">
                  <a:moveTo>
                    <a:pt x="490" y="70"/>
                  </a:moveTo>
                  <a:cubicBezTo>
                    <a:pt x="490" y="139"/>
                    <a:pt x="0" y="139"/>
                    <a:pt x="0" y="70"/>
                  </a:cubicBezTo>
                  <a:cubicBezTo>
                    <a:pt x="0" y="0"/>
                    <a:pt x="0" y="0"/>
                    <a:pt x="0" y="0"/>
                  </a:cubicBezTo>
                  <a:cubicBezTo>
                    <a:pt x="490" y="0"/>
                    <a:pt x="490" y="0"/>
                    <a:pt x="490" y="0"/>
                  </a:cubicBezTo>
                  <a:lnTo>
                    <a:pt x="490" y="70"/>
                  </a:lnTo>
                  <a:close/>
                </a:path>
              </a:pathLst>
            </a:custGeom>
            <a:solidFill>
              <a:schemeClr val="accent4">
                <a:lumMod val="75000"/>
              </a:schemeClr>
            </a:solidFill>
            <a:ln>
              <a:noFill/>
            </a:ln>
          </p:spPr>
          <p:txBody>
            <a:bodyPr vert="horz" wrap="square" lIns="96435" tIns="48218" rIns="96435" bIns="48218" numCol="1" anchor="t" anchorCtr="0" compatLnSpc="1"/>
            <a:lstStyle/>
            <a:p>
              <a:endParaRPr lang="en-US"/>
            </a:p>
          </p:txBody>
        </p:sp>
        <p:sp>
          <p:nvSpPr>
            <p:cNvPr id="101" name="Oval 6"/>
            <p:cNvSpPr>
              <a:spLocks noChangeArrowheads="1"/>
            </p:cNvSpPr>
            <p:nvPr/>
          </p:nvSpPr>
          <p:spPr bwMode="auto">
            <a:xfrm>
              <a:off x="5214484" y="4082544"/>
              <a:ext cx="1843088" cy="392113"/>
            </a:xfrm>
            <a:prstGeom prst="ellipse">
              <a:avLst/>
            </a:prstGeom>
            <a:solidFill>
              <a:schemeClr val="accent4"/>
            </a:solidFill>
            <a:ln>
              <a:noFill/>
            </a:ln>
          </p:spPr>
          <p:txBody>
            <a:bodyPr vert="horz" wrap="square" lIns="96435" tIns="48218" rIns="96435" bIns="48218" numCol="1" anchor="t" anchorCtr="0" compatLnSpc="1"/>
            <a:lstStyle/>
            <a:p>
              <a:endParaRPr lang="en-US"/>
            </a:p>
          </p:txBody>
        </p:sp>
        <p:sp>
          <p:nvSpPr>
            <p:cNvPr id="102" name="Freeform 7"/>
            <p:cNvSpPr/>
            <p:nvPr/>
          </p:nvSpPr>
          <p:spPr bwMode="auto">
            <a:xfrm>
              <a:off x="5214484" y="3695194"/>
              <a:ext cx="1843088" cy="519113"/>
            </a:xfrm>
            <a:custGeom>
              <a:avLst/>
              <a:gdLst>
                <a:gd name="T0" fmla="*/ 490 w 490"/>
                <a:gd name="T1" fmla="*/ 69 h 138"/>
                <a:gd name="T2" fmla="*/ 0 w 490"/>
                <a:gd name="T3" fmla="*/ 69 h 138"/>
                <a:gd name="T4" fmla="*/ 0 w 490"/>
                <a:gd name="T5" fmla="*/ 0 h 138"/>
                <a:gd name="T6" fmla="*/ 490 w 490"/>
                <a:gd name="T7" fmla="*/ 0 h 138"/>
                <a:gd name="T8" fmla="*/ 490 w 490"/>
                <a:gd name="T9" fmla="*/ 69 h 138"/>
              </a:gdLst>
              <a:ahLst/>
              <a:cxnLst>
                <a:cxn ang="0">
                  <a:pos x="T0" y="T1"/>
                </a:cxn>
                <a:cxn ang="0">
                  <a:pos x="T2" y="T3"/>
                </a:cxn>
                <a:cxn ang="0">
                  <a:pos x="T4" y="T5"/>
                </a:cxn>
                <a:cxn ang="0">
                  <a:pos x="T6" y="T7"/>
                </a:cxn>
                <a:cxn ang="0">
                  <a:pos x="T8" y="T9"/>
                </a:cxn>
              </a:cxnLst>
              <a:rect l="0" t="0" r="r" b="b"/>
              <a:pathLst>
                <a:path w="490" h="138">
                  <a:moveTo>
                    <a:pt x="490" y="69"/>
                  </a:moveTo>
                  <a:cubicBezTo>
                    <a:pt x="490" y="138"/>
                    <a:pt x="0" y="138"/>
                    <a:pt x="0" y="69"/>
                  </a:cubicBezTo>
                  <a:cubicBezTo>
                    <a:pt x="0" y="0"/>
                    <a:pt x="0" y="0"/>
                    <a:pt x="0" y="0"/>
                  </a:cubicBezTo>
                  <a:cubicBezTo>
                    <a:pt x="490" y="0"/>
                    <a:pt x="490" y="0"/>
                    <a:pt x="490" y="0"/>
                  </a:cubicBezTo>
                  <a:lnTo>
                    <a:pt x="490" y="69"/>
                  </a:lnTo>
                  <a:close/>
                </a:path>
              </a:pathLst>
            </a:custGeom>
            <a:solidFill>
              <a:schemeClr val="accent3">
                <a:lumMod val="75000"/>
              </a:schemeClr>
            </a:solidFill>
            <a:ln>
              <a:noFill/>
            </a:ln>
          </p:spPr>
          <p:txBody>
            <a:bodyPr vert="horz" wrap="square" lIns="96435" tIns="48218" rIns="96435" bIns="48218" numCol="1" anchor="t" anchorCtr="0" compatLnSpc="1"/>
            <a:lstStyle/>
            <a:p>
              <a:endParaRPr lang="en-US"/>
            </a:p>
          </p:txBody>
        </p:sp>
        <p:sp>
          <p:nvSpPr>
            <p:cNvPr id="103" name="Oval 8"/>
            <p:cNvSpPr>
              <a:spLocks noChangeArrowheads="1"/>
            </p:cNvSpPr>
            <p:nvPr/>
          </p:nvSpPr>
          <p:spPr bwMode="auto">
            <a:xfrm>
              <a:off x="5214484" y="3498344"/>
              <a:ext cx="1843088" cy="392113"/>
            </a:xfrm>
            <a:prstGeom prst="ellipse">
              <a:avLst/>
            </a:prstGeom>
            <a:solidFill>
              <a:schemeClr val="accent3"/>
            </a:solidFill>
            <a:ln>
              <a:noFill/>
            </a:ln>
          </p:spPr>
          <p:txBody>
            <a:bodyPr vert="horz" wrap="square" lIns="96435" tIns="48218" rIns="96435" bIns="48218" numCol="1" anchor="t" anchorCtr="0" compatLnSpc="1"/>
            <a:lstStyle/>
            <a:p>
              <a:endParaRPr lang="en-US"/>
            </a:p>
          </p:txBody>
        </p:sp>
        <p:sp>
          <p:nvSpPr>
            <p:cNvPr id="104" name="Freeform 9"/>
            <p:cNvSpPr/>
            <p:nvPr/>
          </p:nvSpPr>
          <p:spPr bwMode="auto">
            <a:xfrm>
              <a:off x="5214484" y="3103056"/>
              <a:ext cx="1843088" cy="523875"/>
            </a:xfrm>
            <a:custGeom>
              <a:avLst/>
              <a:gdLst>
                <a:gd name="T0" fmla="*/ 490 w 490"/>
                <a:gd name="T1" fmla="*/ 69 h 139"/>
                <a:gd name="T2" fmla="*/ 0 w 490"/>
                <a:gd name="T3" fmla="*/ 69 h 139"/>
                <a:gd name="T4" fmla="*/ 0 w 490"/>
                <a:gd name="T5" fmla="*/ 0 h 139"/>
                <a:gd name="T6" fmla="*/ 490 w 490"/>
                <a:gd name="T7" fmla="*/ 0 h 139"/>
                <a:gd name="T8" fmla="*/ 490 w 490"/>
                <a:gd name="T9" fmla="*/ 69 h 139"/>
              </a:gdLst>
              <a:ahLst/>
              <a:cxnLst>
                <a:cxn ang="0">
                  <a:pos x="T0" y="T1"/>
                </a:cxn>
                <a:cxn ang="0">
                  <a:pos x="T2" y="T3"/>
                </a:cxn>
                <a:cxn ang="0">
                  <a:pos x="T4" y="T5"/>
                </a:cxn>
                <a:cxn ang="0">
                  <a:pos x="T6" y="T7"/>
                </a:cxn>
                <a:cxn ang="0">
                  <a:pos x="T8" y="T9"/>
                </a:cxn>
              </a:cxnLst>
              <a:rect l="0" t="0" r="r" b="b"/>
              <a:pathLst>
                <a:path w="490" h="139">
                  <a:moveTo>
                    <a:pt x="490" y="69"/>
                  </a:moveTo>
                  <a:cubicBezTo>
                    <a:pt x="490" y="139"/>
                    <a:pt x="0" y="139"/>
                    <a:pt x="0" y="69"/>
                  </a:cubicBezTo>
                  <a:cubicBezTo>
                    <a:pt x="0" y="0"/>
                    <a:pt x="0" y="0"/>
                    <a:pt x="0" y="0"/>
                  </a:cubicBezTo>
                  <a:cubicBezTo>
                    <a:pt x="490" y="0"/>
                    <a:pt x="490" y="0"/>
                    <a:pt x="490" y="0"/>
                  </a:cubicBezTo>
                  <a:lnTo>
                    <a:pt x="490" y="69"/>
                  </a:lnTo>
                  <a:close/>
                </a:path>
              </a:pathLst>
            </a:custGeom>
            <a:solidFill>
              <a:schemeClr val="accent2">
                <a:lumMod val="75000"/>
              </a:schemeClr>
            </a:solidFill>
            <a:ln>
              <a:noFill/>
            </a:ln>
          </p:spPr>
          <p:txBody>
            <a:bodyPr vert="horz" wrap="square" lIns="96435" tIns="48218" rIns="96435" bIns="48218" numCol="1" anchor="t" anchorCtr="0" compatLnSpc="1"/>
            <a:lstStyle/>
            <a:p>
              <a:endParaRPr lang="en-US"/>
            </a:p>
          </p:txBody>
        </p:sp>
        <p:sp>
          <p:nvSpPr>
            <p:cNvPr id="108" name="Oval 10"/>
            <p:cNvSpPr>
              <a:spLocks noChangeArrowheads="1"/>
            </p:cNvSpPr>
            <p:nvPr/>
          </p:nvSpPr>
          <p:spPr bwMode="auto">
            <a:xfrm>
              <a:off x="5214484" y="2907794"/>
              <a:ext cx="1843088" cy="392113"/>
            </a:xfrm>
            <a:prstGeom prst="ellipse">
              <a:avLst/>
            </a:prstGeom>
            <a:solidFill>
              <a:schemeClr val="accent2"/>
            </a:solidFill>
            <a:ln>
              <a:noFill/>
            </a:ln>
          </p:spPr>
          <p:txBody>
            <a:bodyPr vert="horz" wrap="square" lIns="96435" tIns="48218" rIns="96435" bIns="48218" numCol="1" anchor="t" anchorCtr="0" compatLnSpc="1"/>
            <a:lstStyle/>
            <a:p>
              <a:endParaRPr lang="en-US"/>
            </a:p>
          </p:txBody>
        </p:sp>
        <p:sp>
          <p:nvSpPr>
            <p:cNvPr id="109" name="Freeform 11"/>
            <p:cNvSpPr/>
            <p:nvPr/>
          </p:nvSpPr>
          <p:spPr bwMode="auto">
            <a:xfrm>
              <a:off x="5214484" y="2515681"/>
              <a:ext cx="1843088" cy="519113"/>
            </a:xfrm>
            <a:custGeom>
              <a:avLst/>
              <a:gdLst>
                <a:gd name="T0" fmla="*/ 490 w 490"/>
                <a:gd name="T1" fmla="*/ 69 h 138"/>
                <a:gd name="T2" fmla="*/ 0 w 490"/>
                <a:gd name="T3" fmla="*/ 69 h 138"/>
                <a:gd name="T4" fmla="*/ 0 w 490"/>
                <a:gd name="T5" fmla="*/ 0 h 138"/>
                <a:gd name="T6" fmla="*/ 490 w 490"/>
                <a:gd name="T7" fmla="*/ 0 h 138"/>
                <a:gd name="T8" fmla="*/ 490 w 490"/>
                <a:gd name="T9" fmla="*/ 69 h 138"/>
              </a:gdLst>
              <a:ahLst/>
              <a:cxnLst>
                <a:cxn ang="0">
                  <a:pos x="T0" y="T1"/>
                </a:cxn>
                <a:cxn ang="0">
                  <a:pos x="T2" y="T3"/>
                </a:cxn>
                <a:cxn ang="0">
                  <a:pos x="T4" y="T5"/>
                </a:cxn>
                <a:cxn ang="0">
                  <a:pos x="T6" y="T7"/>
                </a:cxn>
                <a:cxn ang="0">
                  <a:pos x="T8" y="T9"/>
                </a:cxn>
              </a:cxnLst>
              <a:rect l="0" t="0" r="r" b="b"/>
              <a:pathLst>
                <a:path w="490" h="138">
                  <a:moveTo>
                    <a:pt x="490" y="69"/>
                  </a:moveTo>
                  <a:cubicBezTo>
                    <a:pt x="490" y="138"/>
                    <a:pt x="0" y="138"/>
                    <a:pt x="0" y="69"/>
                  </a:cubicBezTo>
                  <a:cubicBezTo>
                    <a:pt x="0" y="0"/>
                    <a:pt x="0" y="0"/>
                    <a:pt x="0" y="0"/>
                  </a:cubicBezTo>
                  <a:cubicBezTo>
                    <a:pt x="490" y="0"/>
                    <a:pt x="490" y="0"/>
                    <a:pt x="490" y="0"/>
                  </a:cubicBezTo>
                  <a:lnTo>
                    <a:pt x="490" y="69"/>
                  </a:lnTo>
                  <a:close/>
                </a:path>
              </a:pathLst>
            </a:custGeom>
            <a:solidFill>
              <a:schemeClr val="accent1">
                <a:lumMod val="75000"/>
              </a:schemeClr>
            </a:solidFill>
            <a:ln>
              <a:noFill/>
            </a:ln>
          </p:spPr>
          <p:txBody>
            <a:bodyPr vert="horz" wrap="square" lIns="96435" tIns="48218" rIns="96435" bIns="48218" numCol="1" anchor="t" anchorCtr="0" compatLnSpc="1"/>
            <a:lstStyle/>
            <a:p>
              <a:endParaRPr lang="en-US"/>
            </a:p>
          </p:txBody>
        </p:sp>
        <p:sp>
          <p:nvSpPr>
            <p:cNvPr id="110" name="Oval 12"/>
            <p:cNvSpPr>
              <a:spLocks noChangeArrowheads="1"/>
            </p:cNvSpPr>
            <p:nvPr/>
          </p:nvSpPr>
          <p:spPr bwMode="auto">
            <a:xfrm>
              <a:off x="5214484" y="2318831"/>
              <a:ext cx="1843088" cy="392113"/>
            </a:xfrm>
            <a:prstGeom prst="ellipse">
              <a:avLst/>
            </a:prstGeom>
            <a:solidFill>
              <a:schemeClr val="accent1"/>
            </a:solidFill>
            <a:ln>
              <a:noFill/>
            </a:ln>
          </p:spPr>
          <p:txBody>
            <a:bodyPr vert="horz" wrap="square" lIns="96435" tIns="48218" rIns="96435" bIns="48218" numCol="1" anchor="t" anchorCtr="0" compatLnSpc="1"/>
            <a:lstStyle/>
            <a:p>
              <a:endParaRPr lang="en-US"/>
            </a:p>
          </p:txBody>
        </p:sp>
      </p:grpSp>
      <p:grpSp>
        <p:nvGrpSpPr>
          <p:cNvPr id="5" name="Group 4"/>
          <p:cNvGrpSpPr/>
          <p:nvPr/>
        </p:nvGrpSpPr>
        <p:grpSpPr>
          <a:xfrm>
            <a:off x="2059171" y="2103504"/>
            <a:ext cx="2404591" cy="1172400"/>
            <a:chOff x="1721951" y="2270720"/>
            <a:chExt cx="2280034" cy="1111670"/>
          </a:xfrm>
        </p:grpSpPr>
        <p:sp>
          <p:nvSpPr>
            <p:cNvPr id="111" name="TextBox 110"/>
            <p:cNvSpPr txBox="1"/>
            <p:nvPr/>
          </p:nvSpPr>
          <p:spPr>
            <a:xfrm>
              <a:off x="1721951" y="2656094"/>
              <a:ext cx="2280034" cy="726296"/>
            </a:xfrm>
            <a:prstGeom prst="rect">
              <a:avLst/>
            </a:prstGeom>
            <a:noFill/>
          </p:spPr>
          <p:txBody>
            <a:bodyPr wrap="square" rIns="151867" bIns="37967" numCol="1" spcCol="360000" rtlCol="0">
              <a:spAutoFit/>
            </a:bodyPr>
            <a:lstStyle/>
            <a:p>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105" b="1" dirty="0">
                <a:solidFill>
                  <a:schemeClr val="bg1">
                    <a:lumMod val="65000"/>
                  </a:schemeClr>
                </a:solidFill>
                <a:latin typeface="Lato" panose="020F0502020204030203" pitchFamily="34" charset="0"/>
              </a:endParaRPr>
            </a:p>
          </p:txBody>
        </p:sp>
        <p:sp>
          <p:nvSpPr>
            <p:cNvPr id="112" name="Rectangle 111"/>
            <p:cNvSpPr/>
            <p:nvPr/>
          </p:nvSpPr>
          <p:spPr>
            <a:xfrm>
              <a:off x="2150932" y="2270720"/>
              <a:ext cx="1173719" cy="350201"/>
            </a:xfrm>
            <a:prstGeom prst="rect">
              <a:avLst/>
            </a:prstGeom>
          </p:spPr>
          <p:txBody>
            <a:bodyPr wrap="none">
              <a:spAutoFit/>
            </a:bodyPr>
            <a:lstStyle/>
            <a:p>
              <a:r>
                <a:rPr lang="en-US" b="1" dirty="0">
                  <a:solidFill>
                    <a:schemeClr val="accent1"/>
                  </a:solidFill>
                  <a:latin typeface="Roboto" panose="02000000000000000000" pitchFamily="2" charset="0"/>
                  <a:ea typeface="Roboto" panose="02000000000000000000" pitchFamily="2" charset="0"/>
                </a:rPr>
                <a:t>made with</a:t>
              </a:r>
              <a:endParaRPr lang="en-US" dirty="0">
                <a:solidFill>
                  <a:schemeClr val="accent1"/>
                </a:solidFill>
              </a:endParaRPr>
            </a:p>
          </p:txBody>
        </p:sp>
        <p:sp>
          <p:nvSpPr>
            <p:cNvPr id="126" name="Freeform 41"/>
            <p:cNvSpPr>
              <a:spLocks noEditPoints="1"/>
            </p:cNvSpPr>
            <p:nvPr/>
          </p:nvSpPr>
          <p:spPr bwMode="auto">
            <a:xfrm>
              <a:off x="1800592" y="2304313"/>
              <a:ext cx="350340" cy="350340"/>
            </a:xfrm>
            <a:custGeom>
              <a:avLst/>
              <a:gdLst>
                <a:gd name="T0" fmla="*/ 74 w 147"/>
                <a:gd name="T1" fmla="*/ 0 h 147"/>
                <a:gd name="T2" fmla="*/ 0 w 147"/>
                <a:gd name="T3" fmla="*/ 74 h 147"/>
                <a:gd name="T4" fmla="*/ 74 w 147"/>
                <a:gd name="T5" fmla="*/ 147 h 147"/>
                <a:gd name="T6" fmla="*/ 147 w 147"/>
                <a:gd name="T7" fmla="*/ 74 h 147"/>
                <a:gd name="T8" fmla="*/ 74 w 147"/>
                <a:gd name="T9" fmla="*/ 0 h 147"/>
                <a:gd name="T10" fmla="*/ 74 w 147"/>
                <a:gd name="T11" fmla="*/ 134 h 147"/>
                <a:gd name="T12" fmla="*/ 13 w 147"/>
                <a:gd name="T13" fmla="*/ 74 h 147"/>
                <a:gd name="T14" fmla="*/ 74 w 147"/>
                <a:gd name="T15" fmla="*/ 13 h 147"/>
                <a:gd name="T16" fmla="*/ 134 w 147"/>
                <a:gd name="T17" fmla="*/ 74 h 147"/>
                <a:gd name="T18" fmla="*/ 74 w 147"/>
                <a:gd name="T19" fmla="*/ 134 h 147"/>
                <a:gd name="T20" fmla="*/ 86 w 147"/>
                <a:gd name="T21" fmla="*/ 51 h 147"/>
                <a:gd name="T22" fmla="*/ 75 w 147"/>
                <a:gd name="T23" fmla="*/ 59 h 147"/>
                <a:gd name="T24" fmla="*/ 74 w 147"/>
                <a:gd name="T25" fmla="*/ 60 h 147"/>
                <a:gd name="T26" fmla="*/ 73 w 147"/>
                <a:gd name="T27" fmla="*/ 59 h 147"/>
                <a:gd name="T28" fmla="*/ 61 w 147"/>
                <a:gd name="T29" fmla="*/ 51 h 147"/>
                <a:gd name="T30" fmla="*/ 49 w 147"/>
                <a:gd name="T31" fmla="*/ 56 h 147"/>
                <a:gd name="T32" fmla="*/ 45 w 147"/>
                <a:gd name="T33" fmla="*/ 66 h 147"/>
                <a:gd name="T34" fmla="*/ 53 w 147"/>
                <a:gd name="T35" fmla="*/ 81 h 147"/>
                <a:gd name="T36" fmla="*/ 71 w 147"/>
                <a:gd name="T37" fmla="*/ 98 h 147"/>
                <a:gd name="T38" fmla="*/ 74 w 147"/>
                <a:gd name="T39" fmla="*/ 99 h 147"/>
                <a:gd name="T40" fmla="*/ 76 w 147"/>
                <a:gd name="T41" fmla="*/ 98 h 147"/>
                <a:gd name="T42" fmla="*/ 76 w 147"/>
                <a:gd name="T43" fmla="*/ 98 h 147"/>
                <a:gd name="T44" fmla="*/ 94 w 147"/>
                <a:gd name="T45" fmla="*/ 81 h 147"/>
                <a:gd name="T46" fmla="*/ 102 w 147"/>
                <a:gd name="T47" fmla="*/ 66 h 147"/>
                <a:gd name="T48" fmla="*/ 98 w 147"/>
                <a:gd name="T49" fmla="*/ 56 h 147"/>
                <a:gd name="T50" fmla="*/ 86 w 147"/>
                <a:gd name="T51" fmla="*/ 51 h 147"/>
                <a:gd name="T52" fmla="*/ 65 w 147"/>
                <a:gd name="T53" fmla="*/ 57 h 147"/>
                <a:gd name="T54" fmla="*/ 69 w 147"/>
                <a:gd name="T55" fmla="*/ 59 h 147"/>
                <a:gd name="T56" fmla="*/ 70 w 147"/>
                <a:gd name="T57" fmla="*/ 59 h 147"/>
                <a:gd name="T58" fmla="*/ 65 w 147"/>
                <a:gd name="T59" fmla="*/ 57 h 147"/>
                <a:gd name="T60" fmla="*/ 65 w 147"/>
                <a:gd name="T61" fmla="*/ 57 h 147"/>
                <a:gd name="T62" fmla="*/ 65 w 147"/>
                <a:gd name="T63" fmla="*/ 5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7" h="147">
                  <a:moveTo>
                    <a:pt x="74" y="0"/>
                  </a:moveTo>
                  <a:cubicBezTo>
                    <a:pt x="33" y="0"/>
                    <a:pt x="0" y="33"/>
                    <a:pt x="0" y="74"/>
                  </a:cubicBezTo>
                  <a:cubicBezTo>
                    <a:pt x="0" y="114"/>
                    <a:pt x="33" y="147"/>
                    <a:pt x="74" y="147"/>
                  </a:cubicBezTo>
                  <a:cubicBezTo>
                    <a:pt x="114" y="147"/>
                    <a:pt x="147" y="114"/>
                    <a:pt x="147" y="74"/>
                  </a:cubicBezTo>
                  <a:cubicBezTo>
                    <a:pt x="147" y="33"/>
                    <a:pt x="114" y="0"/>
                    <a:pt x="74" y="0"/>
                  </a:cubicBezTo>
                  <a:close/>
                  <a:moveTo>
                    <a:pt x="74" y="134"/>
                  </a:moveTo>
                  <a:cubicBezTo>
                    <a:pt x="40" y="134"/>
                    <a:pt x="13" y="107"/>
                    <a:pt x="13" y="74"/>
                  </a:cubicBezTo>
                  <a:cubicBezTo>
                    <a:pt x="13" y="40"/>
                    <a:pt x="40" y="13"/>
                    <a:pt x="74" y="13"/>
                  </a:cubicBezTo>
                  <a:cubicBezTo>
                    <a:pt x="107" y="13"/>
                    <a:pt x="134" y="40"/>
                    <a:pt x="134" y="74"/>
                  </a:cubicBezTo>
                  <a:cubicBezTo>
                    <a:pt x="134" y="107"/>
                    <a:pt x="107" y="134"/>
                    <a:pt x="74" y="134"/>
                  </a:cubicBezTo>
                  <a:close/>
                  <a:moveTo>
                    <a:pt x="86" y="51"/>
                  </a:moveTo>
                  <a:cubicBezTo>
                    <a:pt x="82" y="51"/>
                    <a:pt x="78" y="56"/>
                    <a:pt x="75" y="59"/>
                  </a:cubicBezTo>
                  <a:cubicBezTo>
                    <a:pt x="74" y="59"/>
                    <a:pt x="74" y="60"/>
                    <a:pt x="74" y="60"/>
                  </a:cubicBezTo>
                  <a:cubicBezTo>
                    <a:pt x="73" y="60"/>
                    <a:pt x="73" y="59"/>
                    <a:pt x="73" y="59"/>
                  </a:cubicBezTo>
                  <a:cubicBezTo>
                    <a:pt x="70" y="56"/>
                    <a:pt x="65" y="51"/>
                    <a:pt x="61" y="51"/>
                  </a:cubicBezTo>
                  <a:cubicBezTo>
                    <a:pt x="57" y="51"/>
                    <a:pt x="52" y="53"/>
                    <a:pt x="49" y="56"/>
                  </a:cubicBezTo>
                  <a:cubicBezTo>
                    <a:pt x="46" y="58"/>
                    <a:pt x="45" y="62"/>
                    <a:pt x="45" y="66"/>
                  </a:cubicBezTo>
                  <a:cubicBezTo>
                    <a:pt x="45" y="71"/>
                    <a:pt x="48" y="76"/>
                    <a:pt x="53" y="81"/>
                  </a:cubicBezTo>
                  <a:cubicBezTo>
                    <a:pt x="71" y="98"/>
                    <a:pt x="71" y="98"/>
                    <a:pt x="71" y="98"/>
                  </a:cubicBezTo>
                  <a:cubicBezTo>
                    <a:pt x="72" y="99"/>
                    <a:pt x="73" y="99"/>
                    <a:pt x="74" y="99"/>
                  </a:cubicBezTo>
                  <a:cubicBezTo>
                    <a:pt x="74" y="99"/>
                    <a:pt x="75" y="99"/>
                    <a:pt x="76" y="98"/>
                  </a:cubicBezTo>
                  <a:cubicBezTo>
                    <a:pt x="76" y="98"/>
                    <a:pt x="76" y="98"/>
                    <a:pt x="76" y="98"/>
                  </a:cubicBezTo>
                  <a:cubicBezTo>
                    <a:pt x="94" y="81"/>
                    <a:pt x="94" y="81"/>
                    <a:pt x="94" y="81"/>
                  </a:cubicBezTo>
                  <a:cubicBezTo>
                    <a:pt x="100" y="76"/>
                    <a:pt x="102" y="71"/>
                    <a:pt x="102" y="66"/>
                  </a:cubicBezTo>
                  <a:cubicBezTo>
                    <a:pt x="102" y="62"/>
                    <a:pt x="101" y="58"/>
                    <a:pt x="98" y="56"/>
                  </a:cubicBezTo>
                  <a:cubicBezTo>
                    <a:pt x="95" y="53"/>
                    <a:pt x="91" y="51"/>
                    <a:pt x="86" y="51"/>
                  </a:cubicBezTo>
                  <a:close/>
                  <a:moveTo>
                    <a:pt x="65" y="57"/>
                  </a:moveTo>
                  <a:cubicBezTo>
                    <a:pt x="67" y="57"/>
                    <a:pt x="68" y="58"/>
                    <a:pt x="69" y="59"/>
                  </a:cubicBezTo>
                  <a:cubicBezTo>
                    <a:pt x="69" y="59"/>
                    <a:pt x="70" y="59"/>
                    <a:pt x="70" y="59"/>
                  </a:cubicBezTo>
                  <a:cubicBezTo>
                    <a:pt x="68" y="58"/>
                    <a:pt x="67" y="57"/>
                    <a:pt x="65" y="57"/>
                  </a:cubicBezTo>
                  <a:close/>
                  <a:moveTo>
                    <a:pt x="65" y="57"/>
                  </a:moveTo>
                  <a:cubicBezTo>
                    <a:pt x="65" y="57"/>
                    <a:pt x="65" y="57"/>
                    <a:pt x="65" y="57"/>
                  </a:cubicBezTo>
                </a:path>
              </a:pathLst>
            </a:custGeom>
            <a:solidFill>
              <a:schemeClr val="accent1"/>
            </a:solidFill>
            <a:ln>
              <a:noFill/>
            </a:ln>
          </p:spPr>
          <p:txBody>
            <a:bodyPr vert="horz" wrap="square" lIns="96435" tIns="48218" rIns="96435" bIns="48218" numCol="1" anchor="t" anchorCtr="0" compatLnSpc="1"/>
            <a:lstStyle/>
            <a:p>
              <a:endParaRPr lang="en-US"/>
            </a:p>
          </p:txBody>
        </p:sp>
      </p:grpSp>
      <p:grpSp>
        <p:nvGrpSpPr>
          <p:cNvPr id="6" name="Group 5"/>
          <p:cNvGrpSpPr/>
          <p:nvPr/>
        </p:nvGrpSpPr>
        <p:grpSpPr>
          <a:xfrm>
            <a:off x="2059171" y="4062682"/>
            <a:ext cx="2404591" cy="1172400"/>
            <a:chOff x="6862587" y="3800438"/>
            <a:chExt cx="2280034" cy="1111670"/>
          </a:xfrm>
        </p:grpSpPr>
        <p:sp>
          <p:nvSpPr>
            <p:cNvPr id="115" name="TextBox 114"/>
            <p:cNvSpPr txBox="1"/>
            <p:nvPr/>
          </p:nvSpPr>
          <p:spPr>
            <a:xfrm>
              <a:off x="6862587" y="4185812"/>
              <a:ext cx="2280034" cy="726296"/>
            </a:xfrm>
            <a:prstGeom prst="rect">
              <a:avLst/>
            </a:prstGeom>
            <a:noFill/>
          </p:spPr>
          <p:txBody>
            <a:bodyPr wrap="square" rIns="151867" bIns="37967" numCol="1" spcCol="360000" rtlCol="0">
              <a:spAutoFit/>
            </a:bodyPr>
            <a:lstStyle/>
            <a:p>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105" b="1" dirty="0">
                <a:solidFill>
                  <a:schemeClr val="bg1">
                    <a:lumMod val="65000"/>
                  </a:schemeClr>
                </a:solidFill>
                <a:latin typeface="Lato" panose="020F0502020204030203" pitchFamily="34" charset="0"/>
              </a:endParaRPr>
            </a:p>
          </p:txBody>
        </p:sp>
        <p:sp>
          <p:nvSpPr>
            <p:cNvPr id="116" name="Rectangle 115"/>
            <p:cNvSpPr/>
            <p:nvPr/>
          </p:nvSpPr>
          <p:spPr>
            <a:xfrm>
              <a:off x="7291568" y="3800438"/>
              <a:ext cx="840846" cy="350201"/>
            </a:xfrm>
            <a:prstGeom prst="rect">
              <a:avLst/>
            </a:prstGeom>
          </p:spPr>
          <p:txBody>
            <a:bodyPr wrap="none">
              <a:spAutoFit/>
            </a:bodyPr>
            <a:lstStyle/>
            <a:p>
              <a:r>
                <a:rPr lang="en-US" b="1" dirty="0">
                  <a:solidFill>
                    <a:schemeClr val="accent3"/>
                  </a:solidFill>
                  <a:latin typeface="Roboto" panose="02000000000000000000" pitchFamily="2" charset="0"/>
                  <a:ea typeface="Roboto" panose="02000000000000000000" pitchFamily="2" charset="0"/>
                </a:rPr>
                <a:t>growth</a:t>
              </a:r>
              <a:endParaRPr lang="en-US" dirty="0">
                <a:solidFill>
                  <a:schemeClr val="accent3"/>
                </a:solidFill>
              </a:endParaRPr>
            </a:p>
          </p:txBody>
        </p:sp>
        <p:sp>
          <p:nvSpPr>
            <p:cNvPr id="127" name="Freeform 109"/>
            <p:cNvSpPr>
              <a:spLocks noEditPoints="1"/>
            </p:cNvSpPr>
            <p:nvPr/>
          </p:nvSpPr>
          <p:spPr bwMode="auto">
            <a:xfrm>
              <a:off x="6951301" y="3812636"/>
              <a:ext cx="343751" cy="342782"/>
            </a:xfrm>
            <a:custGeom>
              <a:avLst/>
              <a:gdLst>
                <a:gd name="T0" fmla="*/ 103 w 147"/>
                <a:gd name="T1" fmla="*/ 58 h 147"/>
                <a:gd name="T2" fmla="*/ 96 w 147"/>
                <a:gd name="T3" fmla="*/ 58 h 147"/>
                <a:gd name="T4" fmla="*/ 80 w 147"/>
                <a:gd name="T5" fmla="*/ 74 h 147"/>
                <a:gd name="T6" fmla="*/ 71 w 147"/>
                <a:gd name="T7" fmla="*/ 65 h 147"/>
                <a:gd name="T8" fmla="*/ 70 w 147"/>
                <a:gd name="T9" fmla="*/ 63 h 147"/>
                <a:gd name="T10" fmla="*/ 68 w 147"/>
                <a:gd name="T11" fmla="*/ 61 h 147"/>
                <a:gd name="T12" fmla="*/ 61 w 147"/>
                <a:gd name="T13" fmla="*/ 61 h 147"/>
                <a:gd name="T14" fmla="*/ 42 w 147"/>
                <a:gd name="T15" fmla="*/ 80 h 147"/>
                <a:gd name="T16" fmla="*/ 42 w 147"/>
                <a:gd name="T17" fmla="*/ 87 h 147"/>
                <a:gd name="T18" fmla="*/ 44 w 147"/>
                <a:gd name="T19" fmla="*/ 89 h 147"/>
                <a:gd name="T20" fmla="*/ 51 w 147"/>
                <a:gd name="T21" fmla="*/ 89 h 147"/>
                <a:gd name="T22" fmla="*/ 64 w 147"/>
                <a:gd name="T23" fmla="*/ 76 h 147"/>
                <a:gd name="T24" fmla="*/ 75 w 147"/>
                <a:gd name="T25" fmla="*/ 88 h 147"/>
                <a:gd name="T26" fmla="*/ 82 w 147"/>
                <a:gd name="T27" fmla="*/ 88 h 147"/>
                <a:gd name="T28" fmla="*/ 83 w 147"/>
                <a:gd name="T29" fmla="*/ 87 h 147"/>
                <a:gd name="T30" fmla="*/ 86 w 147"/>
                <a:gd name="T31" fmla="*/ 86 h 147"/>
                <a:gd name="T32" fmla="*/ 105 w 147"/>
                <a:gd name="T33" fmla="*/ 67 h 147"/>
                <a:gd name="T34" fmla="*/ 105 w 147"/>
                <a:gd name="T35" fmla="*/ 60 h 147"/>
                <a:gd name="T36" fmla="*/ 103 w 147"/>
                <a:gd name="T37" fmla="*/ 58 h 147"/>
                <a:gd name="T38" fmla="*/ 74 w 147"/>
                <a:gd name="T39" fmla="*/ 0 h 147"/>
                <a:gd name="T40" fmla="*/ 0 w 147"/>
                <a:gd name="T41" fmla="*/ 74 h 147"/>
                <a:gd name="T42" fmla="*/ 74 w 147"/>
                <a:gd name="T43" fmla="*/ 147 h 147"/>
                <a:gd name="T44" fmla="*/ 147 w 147"/>
                <a:gd name="T45" fmla="*/ 74 h 147"/>
                <a:gd name="T46" fmla="*/ 74 w 147"/>
                <a:gd name="T47" fmla="*/ 0 h 147"/>
                <a:gd name="T48" fmla="*/ 74 w 147"/>
                <a:gd name="T49" fmla="*/ 134 h 147"/>
                <a:gd name="T50" fmla="*/ 13 w 147"/>
                <a:gd name="T51" fmla="*/ 74 h 147"/>
                <a:gd name="T52" fmla="*/ 74 w 147"/>
                <a:gd name="T53" fmla="*/ 13 h 147"/>
                <a:gd name="T54" fmla="*/ 134 w 147"/>
                <a:gd name="T55" fmla="*/ 74 h 147"/>
                <a:gd name="T56" fmla="*/ 74 w 147"/>
                <a:gd name="T57" fmla="*/ 134 h 147"/>
                <a:gd name="T58" fmla="*/ 74 w 147"/>
                <a:gd name="T59" fmla="*/ 134 h 147"/>
                <a:gd name="T60" fmla="*/ 74 w 147"/>
                <a:gd name="T61" fmla="*/ 134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7" h="147">
                  <a:moveTo>
                    <a:pt x="103" y="58"/>
                  </a:moveTo>
                  <a:cubicBezTo>
                    <a:pt x="101" y="56"/>
                    <a:pt x="98" y="56"/>
                    <a:pt x="96" y="58"/>
                  </a:cubicBezTo>
                  <a:cubicBezTo>
                    <a:pt x="80" y="74"/>
                    <a:pt x="80" y="74"/>
                    <a:pt x="80" y="74"/>
                  </a:cubicBezTo>
                  <a:cubicBezTo>
                    <a:pt x="71" y="65"/>
                    <a:pt x="71" y="65"/>
                    <a:pt x="71" y="65"/>
                  </a:cubicBezTo>
                  <a:cubicBezTo>
                    <a:pt x="71" y="65"/>
                    <a:pt x="71" y="64"/>
                    <a:pt x="70" y="63"/>
                  </a:cubicBezTo>
                  <a:cubicBezTo>
                    <a:pt x="68" y="61"/>
                    <a:pt x="68" y="61"/>
                    <a:pt x="68" y="61"/>
                  </a:cubicBezTo>
                  <a:cubicBezTo>
                    <a:pt x="66" y="59"/>
                    <a:pt x="63" y="59"/>
                    <a:pt x="61" y="61"/>
                  </a:cubicBezTo>
                  <a:cubicBezTo>
                    <a:pt x="42" y="80"/>
                    <a:pt x="42" y="80"/>
                    <a:pt x="42" y="80"/>
                  </a:cubicBezTo>
                  <a:cubicBezTo>
                    <a:pt x="40" y="82"/>
                    <a:pt x="40" y="85"/>
                    <a:pt x="42" y="87"/>
                  </a:cubicBezTo>
                  <a:cubicBezTo>
                    <a:pt x="44" y="89"/>
                    <a:pt x="44" y="89"/>
                    <a:pt x="44" y="89"/>
                  </a:cubicBezTo>
                  <a:cubicBezTo>
                    <a:pt x="46" y="91"/>
                    <a:pt x="49" y="91"/>
                    <a:pt x="51" y="89"/>
                  </a:cubicBezTo>
                  <a:cubicBezTo>
                    <a:pt x="64" y="76"/>
                    <a:pt x="64" y="76"/>
                    <a:pt x="64" y="76"/>
                  </a:cubicBezTo>
                  <a:cubicBezTo>
                    <a:pt x="75" y="88"/>
                    <a:pt x="75" y="88"/>
                    <a:pt x="75" y="88"/>
                  </a:cubicBezTo>
                  <a:cubicBezTo>
                    <a:pt x="77" y="90"/>
                    <a:pt x="80" y="90"/>
                    <a:pt x="82" y="88"/>
                  </a:cubicBezTo>
                  <a:cubicBezTo>
                    <a:pt x="83" y="87"/>
                    <a:pt x="83" y="87"/>
                    <a:pt x="83" y="87"/>
                  </a:cubicBezTo>
                  <a:cubicBezTo>
                    <a:pt x="84" y="87"/>
                    <a:pt x="85" y="87"/>
                    <a:pt x="86" y="86"/>
                  </a:cubicBezTo>
                  <a:cubicBezTo>
                    <a:pt x="105" y="67"/>
                    <a:pt x="105" y="67"/>
                    <a:pt x="105" y="67"/>
                  </a:cubicBezTo>
                  <a:cubicBezTo>
                    <a:pt x="107" y="65"/>
                    <a:pt x="107" y="62"/>
                    <a:pt x="105" y="60"/>
                  </a:cubicBezTo>
                  <a:lnTo>
                    <a:pt x="103" y="58"/>
                  </a:lnTo>
                  <a:close/>
                  <a:moveTo>
                    <a:pt x="74" y="0"/>
                  </a:moveTo>
                  <a:cubicBezTo>
                    <a:pt x="33" y="0"/>
                    <a:pt x="0" y="33"/>
                    <a:pt x="0" y="74"/>
                  </a:cubicBezTo>
                  <a:cubicBezTo>
                    <a:pt x="0" y="114"/>
                    <a:pt x="33" y="147"/>
                    <a:pt x="74" y="147"/>
                  </a:cubicBezTo>
                  <a:cubicBezTo>
                    <a:pt x="114" y="147"/>
                    <a:pt x="147" y="114"/>
                    <a:pt x="147" y="74"/>
                  </a:cubicBezTo>
                  <a:cubicBezTo>
                    <a:pt x="147" y="33"/>
                    <a:pt x="114" y="0"/>
                    <a:pt x="74" y="0"/>
                  </a:cubicBezTo>
                  <a:close/>
                  <a:moveTo>
                    <a:pt x="74" y="134"/>
                  </a:moveTo>
                  <a:cubicBezTo>
                    <a:pt x="40" y="134"/>
                    <a:pt x="13" y="107"/>
                    <a:pt x="13" y="74"/>
                  </a:cubicBezTo>
                  <a:cubicBezTo>
                    <a:pt x="13" y="40"/>
                    <a:pt x="40" y="13"/>
                    <a:pt x="74" y="13"/>
                  </a:cubicBezTo>
                  <a:cubicBezTo>
                    <a:pt x="107" y="13"/>
                    <a:pt x="134" y="40"/>
                    <a:pt x="134" y="74"/>
                  </a:cubicBezTo>
                  <a:cubicBezTo>
                    <a:pt x="134" y="107"/>
                    <a:pt x="107" y="134"/>
                    <a:pt x="74" y="134"/>
                  </a:cubicBezTo>
                  <a:close/>
                  <a:moveTo>
                    <a:pt x="74" y="134"/>
                  </a:moveTo>
                  <a:cubicBezTo>
                    <a:pt x="74" y="134"/>
                    <a:pt x="74" y="134"/>
                    <a:pt x="74" y="134"/>
                  </a:cubicBezTo>
                </a:path>
              </a:pathLst>
            </a:custGeom>
            <a:solidFill>
              <a:schemeClr val="accent3"/>
            </a:solidFill>
            <a:ln>
              <a:noFill/>
            </a:ln>
          </p:spPr>
          <p:txBody>
            <a:bodyPr vert="horz" wrap="square" lIns="96435" tIns="48218" rIns="96435" bIns="48218" numCol="1" anchor="t" anchorCtr="0" compatLnSpc="1"/>
            <a:lstStyle/>
            <a:p>
              <a:endParaRPr lang="en-US"/>
            </a:p>
          </p:txBody>
        </p:sp>
      </p:grpSp>
      <p:grpSp>
        <p:nvGrpSpPr>
          <p:cNvPr id="2" name="Group 1"/>
          <p:cNvGrpSpPr/>
          <p:nvPr/>
        </p:nvGrpSpPr>
        <p:grpSpPr>
          <a:xfrm>
            <a:off x="8490408" y="2103504"/>
            <a:ext cx="2404591" cy="1172400"/>
            <a:chOff x="7706568" y="1949499"/>
            <a:chExt cx="2280034" cy="1111670"/>
          </a:xfrm>
        </p:grpSpPr>
        <p:sp>
          <p:nvSpPr>
            <p:cNvPr id="113" name="TextBox 112"/>
            <p:cNvSpPr txBox="1"/>
            <p:nvPr/>
          </p:nvSpPr>
          <p:spPr>
            <a:xfrm>
              <a:off x="7706568" y="2334873"/>
              <a:ext cx="2280034" cy="726296"/>
            </a:xfrm>
            <a:prstGeom prst="rect">
              <a:avLst/>
            </a:prstGeom>
            <a:noFill/>
          </p:spPr>
          <p:txBody>
            <a:bodyPr wrap="square" rIns="151867" bIns="37967" numCol="1" spcCol="360000" rtlCol="0">
              <a:spAutoFit/>
            </a:bodyPr>
            <a:lstStyle/>
            <a:p>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105" b="1" dirty="0">
                <a:solidFill>
                  <a:schemeClr val="bg1">
                    <a:lumMod val="65000"/>
                  </a:schemeClr>
                </a:solidFill>
                <a:latin typeface="Lato" panose="020F0502020204030203" pitchFamily="34" charset="0"/>
              </a:endParaRPr>
            </a:p>
          </p:txBody>
        </p:sp>
        <p:sp>
          <p:nvSpPr>
            <p:cNvPr id="114" name="Rectangle 113"/>
            <p:cNvSpPr/>
            <p:nvPr/>
          </p:nvSpPr>
          <p:spPr>
            <a:xfrm>
              <a:off x="8135549" y="1949499"/>
              <a:ext cx="1062762" cy="350201"/>
            </a:xfrm>
            <a:prstGeom prst="rect">
              <a:avLst/>
            </a:prstGeom>
          </p:spPr>
          <p:txBody>
            <a:bodyPr wrap="none">
              <a:spAutoFit/>
            </a:bodyPr>
            <a:lstStyle/>
            <a:p>
              <a:r>
                <a:rPr lang="en-US" b="1" dirty="0">
                  <a:solidFill>
                    <a:schemeClr val="accent2"/>
                  </a:solidFill>
                  <a:latin typeface="Roboto" panose="02000000000000000000" pitchFamily="2" charset="0"/>
                  <a:ea typeface="Roboto" panose="02000000000000000000" pitchFamily="2" charset="0"/>
                </a:rPr>
                <a:t>services</a:t>
              </a:r>
              <a:endParaRPr lang="en-US" dirty="0">
                <a:solidFill>
                  <a:schemeClr val="accent2"/>
                </a:solidFill>
              </a:endParaRPr>
            </a:p>
          </p:txBody>
        </p:sp>
        <p:sp>
          <p:nvSpPr>
            <p:cNvPr id="154" name="Freeform 81"/>
            <p:cNvSpPr>
              <a:spLocks noEditPoints="1"/>
            </p:cNvSpPr>
            <p:nvPr/>
          </p:nvSpPr>
          <p:spPr bwMode="auto">
            <a:xfrm>
              <a:off x="7791940" y="1988959"/>
              <a:ext cx="342781" cy="343750"/>
            </a:xfrm>
            <a:custGeom>
              <a:avLst/>
              <a:gdLst>
                <a:gd name="T0" fmla="*/ 94 w 147"/>
                <a:gd name="T1" fmla="*/ 67 h 147"/>
                <a:gd name="T2" fmla="*/ 91 w 147"/>
                <a:gd name="T3" fmla="*/ 65 h 147"/>
                <a:gd name="T4" fmla="*/ 95 w 147"/>
                <a:gd name="T5" fmla="*/ 61 h 147"/>
                <a:gd name="T6" fmla="*/ 93 w 147"/>
                <a:gd name="T7" fmla="*/ 52 h 147"/>
                <a:gd name="T8" fmla="*/ 84 w 147"/>
                <a:gd name="T9" fmla="*/ 54 h 147"/>
                <a:gd name="T10" fmla="*/ 79 w 147"/>
                <a:gd name="T11" fmla="*/ 55 h 147"/>
                <a:gd name="T12" fmla="*/ 80 w 147"/>
                <a:gd name="T13" fmla="*/ 50 h 147"/>
                <a:gd name="T14" fmla="*/ 72 w 147"/>
                <a:gd name="T15" fmla="*/ 45 h 147"/>
                <a:gd name="T16" fmla="*/ 67 w 147"/>
                <a:gd name="T17" fmla="*/ 53 h 147"/>
                <a:gd name="T18" fmla="*/ 65 w 147"/>
                <a:gd name="T19" fmla="*/ 57 h 147"/>
                <a:gd name="T20" fmla="*/ 63 w 147"/>
                <a:gd name="T21" fmla="*/ 54 h 147"/>
                <a:gd name="T22" fmla="*/ 54 w 147"/>
                <a:gd name="T23" fmla="*/ 52 h 147"/>
                <a:gd name="T24" fmla="*/ 52 w 147"/>
                <a:gd name="T25" fmla="*/ 61 h 147"/>
                <a:gd name="T26" fmla="*/ 56 w 147"/>
                <a:gd name="T27" fmla="*/ 64 h 147"/>
                <a:gd name="T28" fmla="*/ 55 w 147"/>
                <a:gd name="T29" fmla="*/ 68 h 147"/>
                <a:gd name="T30" fmla="*/ 50 w 147"/>
                <a:gd name="T31" fmla="*/ 67 h 147"/>
                <a:gd name="T32" fmla="*/ 45 w 147"/>
                <a:gd name="T33" fmla="*/ 75 h 147"/>
                <a:gd name="T34" fmla="*/ 53 w 147"/>
                <a:gd name="T35" fmla="*/ 80 h 147"/>
                <a:gd name="T36" fmla="*/ 57 w 147"/>
                <a:gd name="T37" fmla="*/ 83 h 147"/>
                <a:gd name="T38" fmla="*/ 52 w 147"/>
                <a:gd name="T39" fmla="*/ 86 h 147"/>
                <a:gd name="T40" fmla="*/ 54 w 147"/>
                <a:gd name="T41" fmla="*/ 95 h 147"/>
                <a:gd name="T42" fmla="*/ 63 w 147"/>
                <a:gd name="T43" fmla="*/ 93 h 147"/>
                <a:gd name="T44" fmla="*/ 68 w 147"/>
                <a:gd name="T45" fmla="*/ 92 h 147"/>
                <a:gd name="T46" fmla="*/ 67 w 147"/>
                <a:gd name="T47" fmla="*/ 98 h 147"/>
                <a:gd name="T48" fmla="*/ 75 w 147"/>
                <a:gd name="T49" fmla="*/ 102 h 147"/>
                <a:gd name="T50" fmla="*/ 80 w 147"/>
                <a:gd name="T51" fmla="*/ 94 h 147"/>
                <a:gd name="T52" fmla="*/ 83 w 147"/>
                <a:gd name="T53" fmla="*/ 91 h 147"/>
                <a:gd name="T54" fmla="*/ 84 w 147"/>
                <a:gd name="T55" fmla="*/ 93 h 147"/>
                <a:gd name="T56" fmla="*/ 93 w 147"/>
                <a:gd name="T57" fmla="*/ 95 h 147"/>
                <a:gd name="T58" fmla="*/ 95 w 147"/>
                <a:gd name="T59" fmla="*/ 86 h 147"/>
                <a:gd name="T60" fmla="*/ 92 w 147"/>
                <a:gd name="T61" fmla="*/ 83 h 147"/>
                <a:gd name="T62" fmla="*/ 92 w 147"/>
                <a:gd name="T63" fmla="*/ 79 h 147"/>
                <a:gd name="T64" fmla="*/ 98 w 147"/>
                <a:gd name="T65" fmla="*/ 80 h 147"/>
                <a:gd name="T66" fmla="*/ 102 w 147"/>
                <a:gd name="T67" fmla="*/ 72 h 147"/>
                <a:gd name="T68" fmla="*/ 74 w 147"/>
                <a:gd name="T69" fmla="*/ 83 h 147"/>
                <a:gd name="T70" fmla="*/ 74 w 147"/>
                <a:gd name="T71" fmla="*/ 64 h 147"/>
                <a:gd name="T72" fmla="*/ 74 w 147"/>
                <a:gd name="T73" fmla="*/ 83 h 147"/>
                <a:gd name="T74" fmla="*/ 0 w 147"/>
                <a:gd name="T75" fmla="*/ 74 h 147"/>
                <a:gd name="T76" fmla="*/ 147 w 147"/>
                <a:gd name="T77" fmla="*/ 74 h 147"/>
                <a:gd name="T78" fmla="*/ 74 w 147"/>
                <a:gd name="T79" fmla="*/ 134 h 147"/>
                <a:gd name="T80" fmla="*/ 74 w 147"/>
                <a:gd name="T81" fmla="*/ 13 h 147"/>
                <a:gd name="T82" fmla="*/ 74 w 147"/>
                <a:gd name="T83" fmla="*/ 134 h 147"/>
                <a:gd name="T84" fmla="*/ 74 w 147"/>
                <a:gd name="T85" fmla="*/ 134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7" h="147">
                  <a:moveTo>
                    <a:pt x="98" y="67"/>
                  </a:moveTo>
                  <a:cubicBezTo>
                    <a:pt x="94" y="67"/>
                    <a:pt x="94" y="67"/>
                    <a:pt x="94" y="67"/>
                  </a:cubicBezTo>
                  <a:cubicBezTo>
                    <a:pt x="93" y="67"/>
                    <a:pt x="93" y="67"/>
                    <a:pt x="92" y="68"/>
                  </a:cubicBezTo>
                  <a:cubicBezTo>
                    <a:pt x="92" y="67"/>
                    <a:pt x="91" y="66"/>
                    <a:pt x="91" y="65"/>
                  </a:cubicBezTo>
                  <a:cubicBezTo>
                    <a:pt x="91" y="64"/>
                    <a:pt x="92" y="64"/>
                    <a:pt x="93" y="63"/>
                  </a:cubicBezTo>
                  <a:cubicBezTo>
                    <a:pt x="95" y="61"/>
                    <a:pt x="95" y="61"/>
                    <a:pt x="95" y="61"/>
                  </a:cubicBezTo>
                  <a:cubicBezTo>
                    <a:pt x="97" y="59"/>
                    <a:pt x="97" y="56"/>
                    <a:pt x="95" y="54"/>
                  </a:cubicBezTo>
                  <a:cubicBezTo>
                    <a:pt x="93" y="52"/>
                    <a:pt x="93" y="52"/>
                    <a:pt x="93" y="52"/>
                  </a:cubicBezTo>
                  <a:cubicBezTo>
                    <a:pt x="91" y="50"/>
                    <a:pt x="88" y="50"/>
                    <a:pt x="86" y="52"/>
                  </a:cubicBezTo>
                  <a:cubicBezTo>
                    <a:pt x="84" y="54"/>
                    <a:pt x="84" y="54"/>
                    <a:pt x="84" y="54"/>
                  </a:cubicBezTo>
                  <a:cubicBezTo>
                    <a:pt x="83" y="55"/>
                    <a:pt x="83" y="56"/>
                    <a:pt x="83" y="57"/>
                  </a:cubicBezTo>
                  <a:cubicBezTo>
                    <a:pt x="82" y="56"/>
                    <a:pt x="80" y="56"/>
                    <a:pt x="79" y="55"/>
                  </a:cubicBezTo>
                  <a:cubicBezTo>
                    <a:pt x="80" y="55"/>
                    <a:pt x="80" y="54"/>
                    <a:pt x="80" y="53"/>
                  </a:cubicBezTo>
                  <a:cubicBezTo>
                    <a:pt x="80" y="50"/>
                    <a:pt x="80" y="50"/>
                    <a:pt x="80" y="50"/>
                  </a:cubicBezTo>
                  <a:cubicBezTo>
                    <a:pt x="80" y="47"/>
                    <a:pt x="78" y="45"/>
                    <a:pt x="75" y="45"/>
                  </a:cubicBezTo>
                  <a:cubicBezTo>
                    <a:pt x="72" y="45"/>
                    <a:pt x="72" y="45"/>
                    <a:pt x="72" y="45"/>
                  </a:cubicBezTo>
                  <a:cubicBezTo>
                    <a:pt x="69" y="45"/>
                    <a:pt x="67" y="47"/>
                    <a:pt x="67" y="50"/>
                  </a:cubicBezTo>
                  <a:cubicBezTo>
                    <a:pt x="67" y="53"/>
                    <a:pt x="67" y="53"/>
                    <a:pt x="67" y="53"/>
                  </a:cubicBezTo>
                  <a:cubicBezTo>
                    <a:pt x="67" y="54"/>
                    <a:pt x="67" y="55"/>
                    <a:pt x="68" y="55"/>
                  </a:cubicBezTo>
                  <a:cubicBezTo>
                    <a:pt x="67" y="56"/>
                    <a:pt x="66" y="56"/>
                    <a:pt x="65" y="57"/>
                  </a:cubicBezTo>
                  <a:cubicBezTo>
                    <a:pt x="65" y="56"/>
                    <a:pt x="64" y="56"/>
                    <a:pt x="64" y="56"/>
                  </a:cubicBezTo>
                  <a:cubicBezTo>
                    <a:pt x="64" y="55"/>
                    <a:pt x="64" y="55"/>
                    <a:pt x="63" y="54"/>
                  </a:cubicBezTo>
                  <a:cubicBezTo>
                    <a:pt x="61" y="52"/>
                    <a:pt x="61" y="52"/>
                    <a:pt x="61" y="52"/>
                  </a:cubicBezTo>
                  <a:cubicBezTo>
                    <a:pt x="59" y="50"/>
                    <a:pt x="56" y="50"/>
                    <a:pt x="54" y="52"/>
                  </a:cubicBezTo>
                  <a:cubicBezTo>
                    <a:pt x="52" y="54"/>
                    <a:pt x="52" y="54"/>
                    <a:pt x="52" y="54"/>
                  </a:cubicBezTo>
                  <a:cubicBezTo>
                    <a:pt x="50" y="56"/>
                    <a:pt x="50" y="59"/>
                    <a:pt x="52" y="61"/>
                  </a:cubicBezTo>
                  <a:cubicBezTo>
                    <a:pt x="54" y="63"/>
                    <a:pt x="54" y="63"/>
                    <a:pt x="54" y="63"/>
                  </a:cubicBezTo>
                  <a:cubicBezTo>
                    <a:pt x="55" y="64"/>
                    <a:pt x="55" y="64"/>
                    <a:pt x="56" y="64"/>
                  </a:cubicBezTo>
                  <a:cubicBezTo>
                    <a:pt x="56" y="64"/>
                    <a:pt x="56" y="65"/>
                    <a:pt x="57" y="65"/>
                  </a:cubicBezTo>
                  <a:cubicBezTo>
                    <a:pt x="56" y="66"/>
                    <a:pt x="56" y="67"/>
                    <a:pt x="55" y="68"/>
                  </a:cubicBezTo>
                  <a:cubicBezTo>
                    <a:pt x="55" y="67"/>
                    <a:pt x="54" y="67"/>
                    <a:pt x="53" y="67"/>
                  </a:cubicBezTo>
                  <a:cubicBezTo>
                    <a:pt x="50" y="67"/>
                    <a:pt x="50" y="67"/>
                    <a:pt x="50" y="67"/>
                  </a:cubicBezTo>
                  <a:cubicBezTo>
                    <a:pt x="47" y="67"/>
                    <a:pt x="45" y="69"/>
                    <a:pt x="45" y="72"/>
                  </a:cubicBezTo>
                  <a:cubicBezTo>
                    <a:pt x="45" y="75"/>
                    <a:pt x="45" y="75"/>
                    <a:pt x="45" y="75"/>
                  </a:cubicBezTo>
                  <a:cubicBezTo>
                    <a:pt x="45" y="78"/>
                    <a:pt x="47" y="80"/>
                    <a:pt x="50" y="80"/>
                  </a:cubicBezTo>
                  <a:cubicBezTo>
                    <a:pt x="53" y="80"/>
                    <a:pt x="53" y="80"/>
                    <a:pt x="53" y="80"/>
                  </a:cubicBezTo>
                  <a:cubicBezTo>
                    <a:pt x="54" y="80"/>
                    <a:pt x="55" y="80"/>
                    <a:pt x="55" y="79"/>
                  </a:cubicBezTo>
                  <a:cubicBezTo>
                    <a:pt x="56" y="80"/>
                    <a:pt x="56" y="82"/>
                    <a:pt x="57" y="83"/>
                  </a:cubicBezTo>
                  <a:cubicBezTo>
                    <a:pt x="56" y="83"/>
                    <a:pt x="55" y="83"/>
                    <a:pt x="54" y="84"/>
                  </a:cubicBezTo>
                  <a:cubicBezTo>
                    <a:pt x="52" y="86"/>
                    <a:pt x="52" y="86"/>
                    <a:pt x="52" y="86"/>
                  </a:cubicBezTo>
                  <a:cubicBezTo>
                    <a:pt x="50" y="88"/>
                    <a:pt x="50" y="91"/>
                    <a:pt x="52" y="93"/>
                  </a:cubicBezTo>
                  <a:cubicBezTo>
                    <a:pt x="54" y="95"/>
                    <a:pt x="54" y="95"/>
                    <a:pt x="54" y="95"/>
                  </a:cubicBezTo>
                  <a:cubicBezTo>
                    <a:pt x="56" y="97"/>
                    <a:pt x="59" y="97"/>
                    <a:pt x="61" y="95"/>
                  </a:cubicBezTo>
                  <a:cubicBezTo>
                    <a:pt x="63" y="93"/>
                    <a:pt x="63" y="93"/>
                    <a:pt x="63" y="93"/>
                  </a:cubicBezTo>
                  <a:cubicBezTo>
                    <a:pt x="64" y="92"/>
                    <a:pt x="64" y="91"/>
                    <a:pt x="65" y="91"/>
                  </a:cubicBezTo>
                  <a:cubicBezTo>
                    <a:pt x="66" y="91"/>
                    <a:pt x="67" y="92"/>
                    <a:pt x="68" y="92"/>
                  </a:cubicBezTo>
                  <a:cubicBezTo>
                    <a:pt x="67" y="93"/>
                    <a:pt x="67" y="93"/>
                    <a:pt x="67" y="94"/>
                  </a:cubicBezTo>
                  <a:cubicBezTo>
                    <a:pt x="67" y="98"/>
                    <a:pt x="67" y="98"/>
                    <a:pt x="67" y="98"/>
                  </a:cubicBezTo>
                  <a:cubicBezTo>
                    <a:pt x="67" y="100"/>
                    <a:pt x="69" y="102"/>
                    <a:pt x="72" y="102"/>
                  </a:cubicBezTo>
                  <a:cubicBezTo>
                    <a:pt x="75" y="102"/>
                    <a:pt x="75" y="102"/>
                    <a:pt x="75" y="102"/>
                  </a:cubicBezTo>
                  <a:cubicBezTo>
                    <a:pt x="78" y="102"/>
                    <a:pt x="80" y="100"/>
                    <a:pt x="80" y="98"/>
                  </a:cubicBezTo>
                  <a:cubicBezTo>
                    <a:pt x="80" y="94"/>
                    <a:pt x="80" y="94"/>
                    <a:pt x="80" y="94"/>
                  </a:cubicBezTo>
                  <a:cubicBezTo>
                    <a:pt x="80" y="93"/>
                    <a:pt x="80" y="93"/>
                    <a:pt x="79" y="92"/>
                  </a:cubicBezTo>
                  <a:cubicBezTo>
                    <a:pt x="80" y="92"/>
                    <a:pt x="82" y="91"/>
                    <a:pt x="83" y="91"/>
                  </a:cubicBezTo>
                  <a:cubicBezTo>
                    <a:pt x="83" y="91"/>
                    <a:pt x="83" y="91"/>
                    <a:pt x="83" y="92"/>
                  </a:cubicBezTo>
                  <a:cubicBezTo>
                    <a:pt x="83" y="92"/>
                    <a:pt x="83" y="92"/>
                    <a:pt x="84" y="93"/>
                  </a:cubicBezTo>
                  <a:cubicBezTo>
                    <a:pt x="86" y="95"/>
                    <a:pt x="86" y="95"/>
                    <a:pt x="86" y="95"/>
                  </a:cubicBezTo>
                  <a:cubicBezTo>
                    <a:pt x="88" y="97"/>
                    <a:pt x="91" y="97"/>
                    <a:pt x="93" y="95"/>
                  </a:cubicBezTo>
                  <a:cubicBezTo>
                    <a:pt x="95" y="93"/>
                    <a:pt x="95" y="93"/>
                    <a:pt x="95" y="93"/>
                  </a:cubicBezTo>
                  <a:cubicBezTo>
                    <a:pt x="97" y="91"/>
                    <a:pt x="97" y="88"/>
                    <a:pt x="95" y="86"/>
                  </a:cubicBezTo>
                  <a:cubicBezTo>
                    <a:pt x="93" y="84"/>
                    <a:pt x="93" y="84"/>
                    <a:pt x="93" y="84"/>
                  </a:cubicBezTo>
                  <a:cubicBezTo>
                    <a:pt x="92" y="83"/>
                    <a:pt x="92" y="83"/>
                    <a:pt x="92" y="83"/>
                  </a:cubicBezTo>
                  <a:cubicBezTo>
                    <a:pt x="91" y="83"/>
                    <a:pt x="91" y="83"/>
                    <a:pt x="91" y="83"/>
                  </a:cubicBezTo>
                  <a:cubicBezTo>
                    <a:pt x="91" y="82"/>
                    <a:pt x="92" y="80"/>
                    <a:pt x="92" y="79"/>
                  </a:cubicBezTo>
                  <a:cubicBezTo>
                    <a:pt x="93" y="80"/>
                    <a:pt x="93" y="80"/>
                    <a:pt x="94" y="80"/>
                  </a:cubicBezTo>
                  <a:cubicBezTo>
                    <a:pt x="98" y="80"/>
                    <a:pt x="98" y="80"/>
                    <a:pt x="98" y="80"/>
                  </a:cubicBezTo>
                  <a:cubicBezTo>
                    <a:pt x="100" y="80"/>
                    <a:pt x="102" y="78"/>
                    <a:pt x="102" y="75"/>
                  </a:cubicBezTo>
                  <a:cubicBezTo>
                    <a:pt x="102" y="72"/>
                    <a:pt x="102" y="72"/>
                    <a:pt x="102" y="72"/>
                  </a:cubicBezTo>
                  <a:cubicBezTo>
                    <a:pt x="102" y="69"/>
                    <a:pt x="100" y="67"/>
                    <a:pt x="98" y="67"/>
                  </a:cubicBezTo>
                  <a:close/>
                  <a:moveTo>
                    <a:pt x="74" y="83"/>
                  </a:moveTo>
                  <a:cubicBezTo>
                    <a:pt x="68" y="83"/>
                    <a:pt x="64" y="79"/>
                    <a:pt x="64" y="74"/>
                  </a:cubicBezTo>
                  <a:cubicBezTo>
                    <a:pt x="64" y="68"/>
                    <a:pt x="68" y="64"/>
                    <a:pt x="74" y="64"/>
                  </a:cubicBezTo>
                  <a:cubicBezTo>
                    <a:pt x="79" y="64"/>
                    <a:pt x="83" y="68"/>
                    <a:pt x="83" y="74"/>
                  </a:cubicBezTo>
                  <a:cubicBezTo>
                    <a:pt x="83" y="79"/>
                    <a:pt x="79" y="83"/>
                    <a:pt x="74" y="83"/>
                  </a:cubicBezTo>
                  <a:close/>
                  <a:moveTo>
                    <a:pt x="74" y="0"/>
                  </a:moveTo>
                  <a:cubicBezTo>
                    <a:pt x="33" y="0"/>
                    <a:pt x="0" y="33"/>
                    <a:pt x="0" y="74"/>
                  </a:cubicBezTo>
                  <a:cubicBezTo>
                    <a:pt x="0" y="114"/>
                    <a:pt x="33" y="147"/>
                    <a:pt x="74" y="147"/>
                  </a:cubicBezTo>
                  <a:cubicBezTo>
                    <a:pt x="114" y="147"/>
                    <a:pt x="147" y="114"/>
                    <a:pt x="147" y="74"/>
                  </a:cubicBezTo>
                  <a:cubicBezTo>
                    <a:pt x="147" y="33"/>
                    <a:pt x="114" y="0"/>
                    <a:pt x="74" y="0"/>
                  </a:cubicBezTo>
                  <a:close/>
                  <a:moveTo>
                    <a:pt x="74" y="134"/>
                  </a:moveTo>
                  <a:cubicBezTo>
                    <a:pt x="40" y="134"/>
                    <a:pt x="13" y="107"/>
                    <a:pt x="13" y="74"/>
                  </a:cubicBezTo>
                  <a:cubicBezTo>
                    <a:pt x="13" y="40"/>
                    <a:pt x="40" y="13"/>
                    <a:pt x="74" y="13"/>
                  </a:cubicBezTo>
                  <a:cubicBezTo>
                    <a:pt x="107" y="13"/>
                    <a:pt x="134" y="40"/>
                    <a:pt x="134" y="74"/>
                  </a:cubicBezTo>
                  <a:cubicBezTo>
                    <a:pt x="134" y="107"/>
                    <a:pt x="107" y="134"/>
                    <a:pt x="74" y="134"/>
                  </a:cubicBezTo>
                  <a:close/>
                  <a:moveTo>
                    <a:pt x="74" y="134"/>
                  </a:moveTo>
                  <a:cubicBezTo>
                    <a:pt x="74" y="134"/>
                    <a:pt x="74" y="134"/>
                    <a:pt x="74" y="134"/>
                  </a:cubicBezTo>
                </a:path>
              </a:pathLst>
            </a:custGeom>
            <a:solidFill>
              <a:schemeClr val="accent2"/>
            </a:solidFill>
            <a:ln>
              <a:noFill/>
            </a:ln>
          </p:spPr>
          <p:txBody>
            <a:bodyPr vert="horz" wrap="square" lIns="96435" tIns="48218" rIns="96435" bIns="48218" numCol="1" anchor="t" anchorCtr="0" compatLnSpc="1"/>
            <a:lstStyle/>
            <a:p>
              <a:endParaRPr lang="en-US"/>
            </a:p>
          </p:txBody>
        </p:sp>
      </p:grpSp>
      <p:grpSp>
        <p:nvGrpSpPr>
          <p:cNvPr id="3" name="Group 2"/>
          <p:cNvGrpSpPr/>
          <p:nvPr/>
        </p:nvGrpSpPr>
        <p:grpSpPr>
          <a:xfrm>
            <a:off x="8490408" y="4062682"/>
            <a:ext cx="2404591" cy="1172400"/>
            <a:chOff x="9642698" y="3800438"/>
            <a:chExt cx="2280034" cy="1111670"/>
          </a:xfrm>
        </p:grpSpPr>
        <p:sp>
          <p:nvSpPr>
            <p:cNvPr id="124" name="TextBox 123"/>
            <p:cNvSpPr txBox="1"/>
            <p:nvPr/>
          </p:nvSpPr>
          <p:spPr>
            <a:xfrm>
              <a:off x="9642698" y="4185812"/>
              <a:ext cx="2280034" cy="726296"/>
            </a:xfrm>
            <a:prstGeom prst="rect">
              <a:avLst/>
            </a:prstGeom>
            <a:noFill/>
          </p:spPr>
          <p:txBody>
            <a:bodyPr wrap="square" rIns="151867" bIns="37967" numCol="1" spcCol="360000" rtlCol="0">
              <a:spAutoFit/>
            </a:bodyPr>
            <a:lstStyle/>
            <a:p>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105" b="1" dirty="0">
                <a:solidFill>
                  <a:schemeClr val="bg1">
                    <a:lumMod val="65000"/>
                  </a:schemeClr>
                </a:solidFill>
                <a:latin typeface="Lato" panose="020F0502020204030203" pitchFamily="34" charset="0"/>
              </a:endParaRPr>
            </a:p>
          </p:txBody>
        </p:sp>
        <p:sp>
          <p:nvSpPr>
            <p:cNvPr id="125" name="Rectangle 124"/>
            <p:cNvSpPr/>
            <p:nvPr/>
          </p:nvSpPr>
          <p:spPr>
            <a:xfrm>
              <a:off x="10071679" y="3800438"/>
              <a:ext cx="1284677" cy="350201"/>
            </a:xfrm>
            <a:prstGeom prst="rect">
              <a:avLst/>
            </a:prstGeom>
          </p:spPr>
          <p:txBody>
            <a:bodyPr wrap="none">
              <a:spAutoFit/>
            </a:bodyPr>
            <a:lstStyle/>
            <a:p>
              <a:r>
                <a:rPr lang="en-US" b="1" dirty="0">
                  <a:solidFill>
                    <a:schemeClr val="accent4"/>
                  </a:solidFill>
                  <a:latin typeface="Roboto" panose="02000000000000000000" pitchFamily="2" charset="0"/>
                  <a:ea typeface="Roboto" panose="02000000000000000000" pitchFamily="2" charset="0"/>
                </a:rPr>
                <a:t>increasing</a:t>
              </a:r>
              <a:endParaRPr lang="en-US" dirty="0">
                <a:solidFill>
                  <a:schemeClr val="accent4"/>
                </a:solidFill>
              </a:endParaRPr>
            </a:p>
          </p:txBody>
        </p:sp>
        <p:sp>
          <p:nvSpPr>
            <p:cNvPr id="155" name="Freeform 25"/>
            <p:cNvSpPr>
              <a:spLocks noEditPoints="1"/>
            </p:cNvSpPr>
            <p:nvPr/>
          </p:nvSpPr>
          <p:spPr bwMode="auto">
            <a:xfrm>
              <a:off x="9728071" y="3811561"/>
              <a:ext cx="342782" cy="343751"/>
            </a:xfrm>
            <a:custGeom>
              <a:avLst/>
              <a:gdLst>
                <a:gd name="T0" fmla="*/ 44 w 147"/>
                <a:gd name="T1" fmla="*/ 64 h 147"/>
                <a:gd name="T2" fmla="*/ 42 w 147"/>
                <a:gd name="T3" fmla="*/ 64 h 147"/>
                <a:gd name="T4" fmla="*/ 38 w 147"/>
                <a:gd name="T5" fmla="*/ 68 h 147"/>
                <a:gd name="T6" fmla="*/ 38 w 147"/>
                <a:gd name="T7" fmla="*/ 92 h 147"/>
                <a:gd name="T8" fmla="*/ 42 w 147"/>
                <a:gd name="T9" fmla="*/ 96 h 147"/>
                <a:gd name="T10" fmla="*/ 44 w 147"/>
                <a:gd name="T11" fmla="*/ 96 h 147"/>
                <a:gd name="T12" fmla="*/ 48 w 147"/>
                <a:gd name="T13" fmla="*/ 92 h 147"/>
                <a:gd name="T14" fmla="*/ 48 w 147"/>
                <a:gd name="T15" fmla="*/ 68 h 147"/>
                <a:gd name="T16" fmla="*/ 44 w 147"/>
                <a:gd name="T17" fmla="*/ 64 h 147"/>
                <a:gd name="T18" fmla="*/ 64 w 147"/>
                <a:gd name="T19" fmla="*/ 54 h 147"/>
                <a:gd name="T20" fmla="*/ 61 w 147"/>
                <a:gd name="T21" fmla="*/ 54 h 147"/>
                <a:gd name="T22" fmla="*/ 58 w 147"/>
                <a:gd name="T23" fmla="*/ 58 h 147"/>
                <a:gd name="T24" fmla="*/ 58 w 147"/>
                <a:gd name="T25" fmla="*/ 93 h 147"/>
                <a:gd name="T26" fmla="*/ 61 w 147"/>
                <a:gd name="T27" fmla="*/ 96 h 147"/>
                <a:gd name="T28" fmla="*/ 64 w 147"/>
                <a:gd name="T29" fmla="*/ 96 h 147"/>
                <a:gd name="T30" fmla="*/ 67 w 147"/>
                <a:gd name="T31" fmla="*/ 93 h 147"/>
                <a:gd name="T32" fmla="*/ 67 w 147"/>
                <a:gd name="T33" fmla="*/ 58 h 147"/>
                <a:gd name="T34" fmla="*/ 64 w 147"/>
                <a:gd name="T35" fmla="*/ 54 h 147"/>
                <a:gd name="T36" fmla="*/ 74 w 147"/>
                <a:gd name="T37" fmla="*/ 0 h 147"/>
                <a:gd name="T38" fmla="*/ 0 w 147"/>
                <a:gd name="T39" fmla="*/ 74 h 147"/>
                <a:gd name="T40" fmla="*/ 74 w 147"/>
                <a:gd name="T41" fmla="*/ 147 h 147"/>
                <a:gd name="T42" fmla="*/ 147 w 147"/>
                <a:gd name="T43" fmla="*/ 74 h 147"/>
                <a:gd name="T44" fmla="*/ 74 w 147"/>
                <a:gd name="T45" fmla="*/ 0 h 147"/>
                <a:gd name="T46" fmla="*/ 74 w 147"/>
                <a:gd name="T47" fmla="*/ 134 h 147"/>
                <a:gd name="T48" fmla="*/ 13 w 147"/>
                <a:gd name="T49" fmla="*/ 74 h 147"/>
                <a:gd name="T50" fmla="*/ 74 w 147"/>
                <a:gd name="T51" fmla="*/ 13 h 147"/>
                <a:gd name="T52" fmla="*/ 134 w 147"/>
                <a:gd name="T53" fmla="*/ 74 h 147"/>
                <a:gd name="T54" fmla="*/ 74 w 147"/>
                <a:gd name="T55" fmla="*/ 134 h 147"/>
                <a:gd name="T56" fmla="*/ 83 w 147"/>
                <a:gd name="T57" fmla="*/ 45 h 147"/>
                <a:gd name="T58" fmla="*/ 80 w 147"/>
                <a:gd name="T59" fmla="*/ 45 h 147"/>
                <a:gd name="T60" fmla="*/ 77 w 147"/>
                <a:gd name="T61" fmla="*/ 48 h 147"/>
                <a:gd name="T62" fmla="*/ 77 w 147"/>
                <a:gd name="T63" fmla="*/ 93 h 147"/>
                <a:gd name="T64" fmla="*/ 80 w 147"/>
                <a:gd name="T65" fmla="*/ 96 h 147"/>
                <a:gd name="T66" fmla="*/ 83 w 147"/>
                <a:gd name="T67" fmla="*/ 96 h 147"/>
                <a:gd name="T68" fmla="*/ 86 w 147"/>
                <a:gd name="T69" fmla="*/ 93 h 147"/>
                <a:gd name="T70" fmla="*/ 86 w 147"/>
                <a:gd name="T71" fmla="*/ 48 h 147"/>
                <a:gd name="T72" fmla="*/ 83 w 147"/>
                <a:gd name="T73" fmla="*/ 45 h 147"/>
                <a:gd name="T74" fmla="*/ 102 w 147"/>
                <a:gd name="T75" fmla="*/ 58 h 147"/>
                <a:gd name="T76" fmla="*/ 99 w 147"/>
                <a:gd name="T77" fmla="*/ 58 h 147"/>
                <a:gd name="T78" fmla="*/ 96 w 147"/>
                <a:gd name="T79" fmla="*/ 61 h 147"/>
                <a:gd name="T80" fmla="*/ 96 w 147"/>
                <a:gd name="T81" fmla="*/ 93 h 147"/>
                <a:gd name="T82" fmla="*/ 99 w 147"/>
                <a:gd name="T83" fmla="*/ 96 h 147"/>
                <a:gd name="T84" fmla="*/ 102 w 147"/>
                <a:gd name="T85" fmla="*/ 96 h 147"/>
                <a:gd name="T86" fmla="*/ 106 w 147"/>
                <a:gd name="T87" fmla="*/ 93 h 147"/>
                <a:gd name="T88" fmla="*/ 106 w 147"/>
                <a:gd name="T89" fmla="*/ 61 h 147"/>
                <a:gd name="T90" fmla="*/ 102 w 147"/>
                <a:gd name="T91" fmla="*/ 58 h 147"/>
                <a:gd name="T92" fmla="*/ 102 w 147"/>
                <a:gd name="T93" fmla="*/ 58 h 147"/>
                <a:gd name="T94" fmla="*/ 102 w 147"/>
                <a:gd name="T95" fmla="*/ 5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7" h="147">
                  <a:moveTo>
                    <a:pt x="44" y="64"/>
                  </a:moveTo>
                  <a:cubicBezTo>
                    <a:pt x="42" y="64"/>
                    <a:pt x="42" y="64"/>
                    <a:pt x="42" y="64"/>
                  </a:cubicBezTo>
                  <a:cubicBezTo>
                    <a:pt x="40" y="64"/>
                    <a:pt x="38" y="66"/>
                    <a:pt x="38" y="68"/>
                  </a:cubicBezTo>
                  <a:cubicBezTo>
                    <a:pt x="38" y="92"/>
                    <a:pt x="38" y="92"/>
                    <a:pt x="38" y="92"/>
                  </a:cubicBezTo>
                  <a:cubicBezTo>
                    <a:pt x="38" y="94"/>
                    <a:pt x="40" y="96"/>
                    <a:pt x="42" y="96"/>
                  </a:cubicBezTo>
                  <a:cubicBezTo>
                    <a:pt x="44" y="96"/>
                    <a:pt x="44" y="96"/>
                    <a:pt x="44" y="96"/>
                  </a:cubicBezTo>
                  <a:cubicBezTo>
                    <a:pt x="46" y="96"/>
                    <a:pt x="48" y="94"/>
                    <a:pt x="48" y="92"/>
                  </a:cubicBezTo>
                  <a:cubicBezTo>
                    <a:pt x="48" y="68"/>
                    <a:pt x="48" y="68"/>
                    <a:pt x="48" y="68"/>
                  </a:cubicBezTo>
                  <a:cubicBezTo>
                    <a:pt x="48" y="66"/>
                    <a:pt x="46" y="64"/>
                    <a:pt x="44" y="64"/>
                  </a:cubicBezTo>
                  <a:close/>
                  <a:moveTo>
                    <a:pt x="64" y="54"/>
                  </a:moveTo>
                  <a:cubicBezTo>
                    <a:pt x="61" y="54"/>
                    <a:pt x="61" y="54"/>
                    <a:pt x="61" y="54"/>
                  </a:cubicBezTo>
                  <a:cubicBezTo>
                    <a:pt x="59" y="54"/>
                    <a:pt x="58" y="56"/>
                    <a:pt x="58" y="58"/>
                  </a:cubicBezTo>
                  <a:cubicBezTo>
                    <a:pt x="58" y="93"/>
                    <a:pt x="58" y="93"/>
                    <a:pt x="58" y="93"/>
                  </a:cubicBezTo>
                  <a:cubicBezTo>
                    <a:pt x="58" y="95"/>
                    <a:pt x="59" y="96"/>
                    <a:pt x="61" y="96"/>
                  </a:cubicBezTo>
                  <a:cubicBezTo>
                    <a:pt x="64" y="96"/>
                    <a:pt x="64" y="96"/>
                    <a:pt x="64" y="96"/>
                  </a:cubicBezTo>
                  <a:cubicBezTo>
                    <a:pt x="66" y="96"/>
                    <a:pt x="67" y="95"/>
                    <a:pt x="67" y="93"/>
                  </a:cubicBezTo>
                  <a:cubicBezTo>
                    <a:pt x="67" y="58"/>
                    <a:pt x="67" y="58"/>
                    <a:pt x="67" y="58"/>
                  </a:cubicBezTo>
                  <a:cubicBezTo>
                    <a:pt x="67" y="56"/>
                    <a:pt x="66" y="54"/>
                    <a:pt x="64" y="54"/>
                  </a:cubicBezTo>
                  <a:close/>
                  <a:moveTo>
                    <a:pt x="74" y="0"/>
                  </a:moveTo>
                  <a:cubicBezTo>
                    <a:pt x="33" y="0"/>
                    <a:pt x="0" y="33"/>
                    <a:pt x="0" y="74"/>
                  </a:cubicBezTo>
                  <a:cubicBezTo>
                    <a:pt x="0" y="114"/>
                    <a:pt x="33" y="147"/>
                    <a:pt x="74" y="147"/>
                  </a:cubicBezTo>
                  <a:cubicBezTo>
                    <a:pt x="114" y="147"/>
                    <a:pt x="147" y="114"/>
                    <a:pt x="147" y="74"/>
                  </a:cubicBezTo>
                  <a:cubicBezTo>
                    <a:pt x="147" y="33"/>
                    <a:pt x="114" y="0"/>
                    <a:pt x="74" y="0"/>
                  </a:cubicBezTo>
                  <a:close/>
                  <a:moveTo>
                    <a:pt x="74" y="134"/>
                  </a:moveTo>
                  <a:cubicBezTo>
                    <a:pt x="40" y="134"/>
                    <a:pt x="13" y="107"/>
                    <a:pt x="13" y="74"/>
                  </a:cubicBezTo>
                  <a:cubicBezTo>
                    <a:pt x="13" y="40"/>
                    <a:pt x="40" y="13"/>
                    <a:pt x="74" y="13"/>
                  </a:cubicBezTo>
                  <a:cubicBezTo>
                    <a:pt x="107" y="13"/>
                    <a:pt x="134" y="40"/>
                    <a:pt x="134" y="74"/>
                  </a:cubicBezTo>
                  <a:cubicBezTo>
                    <a:pt x="134" y="107"/>
                    <a:pt x="107" y="134"/>
                    <a:pt x="74" y="134"/>
                  </a:cubicBezTo>
                  <a:close/>
                  <a:moveTo>
                    <a:pt x="83" y="45"/>
                  </a:moveTo>
                  <a:cubicBezTo>
                    <a:pt x="80" y="45"/>
                    <a:pt x="80" y="45"/>
                    <a:pt x="80" y="45"/>
                  </a:cubicBezTo>
                  <a:cubicBezTo>
                    <a:pt x="78" y="45"/>
                    <a:pt x="77" y="46"/>
                    <a:pt x="77" y="48"/>
                  </a:cubicBezTo>
                  <a:cubicBezTo>
                    <a:pt x="77" y="93"/>
                    <a:pt x="77" y="93"/>
                    <a:pt x="77" y="93"/>
                  </a:cubicBezTo>
                  <a:cubicBezTo>
                    <a:pt x="77" y="95"/>
                    <a:pt x="78" y="96"/>
                    <a:pt x="80" y="96"/>
                  </a:cubicBezTo>
                  <a:cubicBezTo>
                    <a:pt x="83" y="96"/>
                    <a:pt x="83" y="96"/>
                    <a:pt x="83" y="96"/>
                  </a:cubicBezTo>
                  <a:cubicBezTo>
                    <a:pt x="85" y="96"/>
                    <a:pt x="86" y="95"/>
                    <a:pt x="86" y="93"/>
                  </a:cubicBezTo>
                  <a:cubicBezTo>
                    <a:pt x="86" y="48"/>
                    <a:pt x="86" y="48"/>
                    <a:pt x="86" y="48"/>
                  </a:cubicBezTo>
                  <a:cubicBezTo>
                    <a:pt x="86" y="46"/>
                    <a:pt x="85" y="45"/>
                    <a:pt x="83" y="45"/>
                  </a:cubicBezTo>
                  <a:close/>
                  <a:moveTo>
                    <a:pt x="102" y="58"/>
                  </a:moveTo>
                  <a:cubicBezTo>
                    <a:pt x="99" y="58"/>
                    <a:pt x="99" y="58"/>
                    <a:pt x="99" y="58"/>
                  </a:cubicBezTo>
                  <a:cubicBezTo>
                    <a:pt x="97" y="58"/>
                    <a:pt x="96" y="59"/>
                    <a:pt x="96" y="61"/>
                  </a:cubicBezTo>
                  <a:cubicBezTo>
                    <a:pt x="96" y="93"/>
                    <a:pt x="96" y="93"/>
                    <a:pt x="96" y="93"/>
                  </a:cubicBezTo>
                  <a:cubicBezTo>
                    <a:pt x="96" y="95"/>
                    <a:pt x="97" y="96"/>
                    <a:pt x="99" y="96"/>
                  </a:cubicBezTo>
                  <a:cubicBezTo>
                    <a:pt x="102" y="96"/>
                    <a:pt x="102" y="96"/>
                    <a:pt x="102" y="96"/>
                  </a:cubicBezTo>
                  <a:cubicBezTo>
                    <a:pt x="104" y="96"/>
                    <a:pt x="106" y="95"/>
                    <a:pt x="106" y="93"/>
                  </a:cubicBezTo>
                  <a:cubicBezTo>
                    <a:pt x="106" y="61"/>
                    <a:pt x="106" y="61"/>
                    <a:pt x="106" y="61"/>
                  </a:cubicBezTo>
                  <a:cubicBezTo>
                    <a:pt x="106" y="59"/>
                    <a:pt x="104" y="58"/>
                    <a:pt x="102" y="58"/>
                  </a:cubicBezTo>
                  <a:close/>
                  <a:moveTo>
                    <a:pt x="102" y="58"/>
                  </a:moveTo>
                  <a:cubicBezTo>
                    <a:pt x="102" y="58"/>
                    <a:pt x="102" y="58"/>
                    <a:pt x="102" y="58"/>
                  </a:cubicBezTo>
                </a:path>
              </a:pathLst>
            </a:custGeom>
            <a:solidFill>
              <a:schemeClr val="accent4"/>
            </a:solidFill>
            <a:ln>
              <a:noFill/>
            </a:ln>
          </p:spPr>
          <p:txBody>
            <a:bodyPr vert="horz" wrap="square" lIns="96435" tIns="48218" rIns="96435" bIns="48218" numCol="1" anchor="t" anchorCtr="0" compatLnSpc="1"/>
            <a:lstStyle/>
            <a:p>
              <a:endParaRPr lang="en-US"/>
            </a:p>
          </p:txBody>
        </p:sp>
      </p:grpSp>
      <p:sp>
        <p:nvSpPr>
          <p:cNvPr id="156" name="Oval 17"/>
          <p:cNvSpPr>
            <a:spLocks noChangeArrowheads="1"/>
          </p:cNvSpPr>
          <p:nvPr/>
        </p:nvSpPr>
        <p:spPr bwMode="auto">
          <a:xfrm>
            <a:off x="8580445" y="3650173"/>
            <a:ext cx="5147701" cy="10163"/>
          </a:xfrm>
          <a:prstGeom prst="ellipse">
            <a:avLst/>
          </a:prstGeom>
          <a:solidFill>
            <a:srgbClr val="C7C7C7"/>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7" name="Oval 17"/>
          <p:cNvSpPr>
            <a:spLocks noChangeArrowheads="1"/>
          </p:cNvSpPr>
          <p:nvPr/>
        </p:nvSpPr>
        <p:spPr bwMode="auto">
          <a:xfrm>
            <a:off x="-784966" y="3650173"/>
            <a:ext cx="5147701" cy="10163"/>
          </a:xfrm>
          <a:prstGeom prst="ellipse">
            <a:avLst/>
          </a:prstGeom>
          <a:solidFill>
            <a:srgbClr val="C7C7C7"/>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9" name="文本框 28"/>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文本框 29"/>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椭圆 30"/>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p:nvPr/>
        </p:nvGrpSpPr>
        <p:grpSpPr>
          <a:xfrm>
            <a:off x="706" y="3025636"/>
            <a:ext cx="6191699" cy="162002"/>
            <a:chOff x="0" y="2341322"/>
            <a:chExt cx="4403469" cy="115214"/>
          </a:xfrm>
          <a:solidFill>
            <a:schemeClr val="accent1"/>
          </a:solidFill>
        </p:grpSpPr>
        <p:sp>
          <p:nvSpPr>
            <p:cNvPr id="13" name="Rectangle 12"/>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defRPr/>
              </a:pPr>
              <a:endParaRPr lang="en-US" sz="267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3535074" y="2387041"/>
              <a:ext cx="868395" cy="69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defRPr/>
              </a:pPr>
              <a:endParaRPr lang="en-US" sz="267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8" name="矩形 7"/>
          <p:cNvSpPr/>
          <p:nvPr/>
        </p:nvSpPr>
        <p:spPr>
          <a:xfrm>
            <a:off x="4845287" y="3421644"/>
            <a:ext cx="4392247" cy="738536"/>
          </a:xfrm>
          <a:prstGeom prst="rect">
            <a:avLst/>
          </a:prstGeom>
        </p:spPr>
        <p:txBody>
          <a:bodyPr wrap="square" lIns="0" tIns="0" rIns="0" bIns="0">
            <a:spAutoFit/>
          </a:bodyPr>
          <a:lstStyle/>
          <a:p>
            <a:r>
              <a:rPr lang="en-US" altLang="zh-CN" sz="4800" dirty="0">
                <a:solidFill>
                  <a:schemeClr val="accent1"/>
                </a:solidFill>
                <a:ea typeface="微软雅黑" panose="020B0503020204020204" pitchFamily="34" charset="-122"/>
                <a:cs typeface="+mn-ea"/>
                <a:sym typeface="+mn-lt"/>
              </a:rPr>
              <a:t>02</a:t>
            </a:r>
            <a:r>
              <a:rPr lang="zh-CN" altLang="en-US" sz="4800" dirty="0">
                <a:solidFill>
                  <a:schemeClr val="accent1"/>
                </a:solidFill>
                <a:ea typeface="微软雅黑" panose="020B0503020204020204" pitchFamily="34" charset="-122"/>
                <a:cs typeface="+mn-ea"/>
                <a:sym typeface="+mn-lt"/>
              </a:rPr>
              <a:t>年度工作概述</a:t>
            </a:r>
          </a:p>
        </p:txBody>
      </p:sp>
      <p:sp>
        <p:nvSpPr>
          <p:cNvPr id="9" name="TextBox 11"/>
          <p:cNvSpPr txBox="1"/>
          <p:nvPr/>
        </p:nvSpPr>
        <p:spPr>
          <a:xfrm>
            <a:off x="4739156" y="4280748"/>
            <a:ext cx="2474572" cy="307648"/>
          </a:xfrm>
          <a:prstGeom prst="rect">
            <a:avLst/>
          </a:prstGeom>
          <a:noFill/>
        </p:spPr>
        <p:txBody>
          <a:bodyPr wrap="square" rtlCol="0">
            <a:spAutoFit/>
          </a:bodyPr>
          <a:lstStyle/>
          <a:p>
            <a:pPr marL="171450" lvl="1" indent="-171450">
              <a:buFont typeface="Arial" panose="020B0604020202020204" pitchFamily="34" charset="0"/>
              <a:buChar char="•"/>
            </a:pPr>
            <a:r>
              <a:rPr lang="zh-CN" altLang="en-US" sz="14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0" name="TextBox 11"/>
          <p:cNvSpPr txBox="1"/>
          <p:nvPr/>
        </p:nvSpPr>
        <p:spPr>
          <a:xfrm>
            <a:off x="6718341" y="4280748"/>
            <a:ext cx="2474572" cy="307648"/>
          </a:xfrm>
          <a:prstGeom prst="rect">
            <a:avLst/>
          </a:prstGeom>
          <a:noFill/>
        </p:spPr>
        <p:txBody>
          <a:bodyPr wrap="square" rtlCol="0">
            <a:spAutoFit/>
          </a:bodyPr>
          <a:lstStyle/>
          <a:p>
            <a:pPr marL="171450" lvl="1" indent="-171450">
              <a:buFont typeface="Arial" panose="020B0604020202020204" pitchFamily="34" charset="0"/>
              <a:buChar char="•"/>
            </a:pPr>
            <a:r>
              <a:rPr lang="zh-CN" altLang="en-US" sz="14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1" name="TextBox 11"/>
          <p:cNvSpPr txBox="1"/>
          <p:nvPr/>
        </p:nvSpPr>
        <p:spPr>
          <a:xfrm>
            <a:off x="4739156" y="4648808"/>
            <a:ext cx="2474572" cy="307648"/>
          </a:xfrm>
          <a:prstGeom prst="rect">
            <a:avLst/>
          </a:prstGeom>
          <a:noFill/>
        </p:spPr>
        <p:txBody>
          <a:bodyPr wrap="square" rtlCol="0">
            <a:spAutoFit/>
          </a:bodyPr>
          <a:lstStyle/>
          <a:p>
            <a:pPr marL="171450" lvl="1" indent="-171450">
              <a:buFont typeface="Arial" panose="020B0604020202020204" pitchFamily="34" charset="0"/>
              <a:buChar char="•"/>
            </a:pPr>
            <a:r>
              <a:rPr lang="zh-CN" altLang="en-US" sz="14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718341" y="4648808"/>
            <a:ext cx="2474572" cy="307648"/>
          </a:xfrm>
          <a:prstGeom prst="rect">
            <a:avLst/>
          </a:prstGeom>
          <a:noFill/>
        </p:spPr>
        <p:txBody>
          <a:bodyPr wrap="square" rtlCol="0">
            <a:spAutoFit/>
          </a:bodyPr>
          <a:lstStyle/>
          <a:p>
            <a:pPr marL="171450" lvl="1" indent="-171450">
              <a:buFont typeface="Arial" panose="020B0604020202020204" pitchFamily="34" charset="0"/>
              <a:buChar char="•"/>
            </a:pPr>
            <a:r>
              <a:rPr lang="zh-CN" altLang="en-US" sz="14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strVal val="4*#ppt_w"/>
                                          </p:val>
                                        </p:tav>
                                        <p:tav tm="100000">
                                          <p:val>
                                            <p:strVal val="#ppt_w"/>
                                          </p:val>
                                        </p:tav>
                                      </p:tavLst>
                                    </p:anim>
                                    <p:anim calcmode="lin" valueType="num">
                                      <p:cBhvr>
                                        <p:cTn id="14" dur="500" fill="hold"/>
                                        <p:tgtEl>
                                          <p:spTgt spid="8"/>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1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ppt_x</p:attrName>
                                        </p:attrNameLst>
                                      </p:cBhvr>
                                      <p:tavLst>
                                        <p:tav tm="0">
                                          <p:val>
                                            <p:strVal val="#ppt_x-#ppt_w*1.125000"/>
                                          </p:val>
                                        </p:tav>
                                        <p:tav tm="100000">
                                          <p:val>
                                            <p:strVal val="#ppt_x"/>
                                          </p:val>
                                        </p:tav>
                                      </p:tavLst>
                                    </p:anim>
                                    <p:animEffect transition="in" filter="wipe(right)">
                                      <p:cBhvr>
                                        <p:cTn id="19" dur="500"/>
                                        <p:tgtEl>
                                          <p:spTgt spid="9"/>
                                        </p:tgtEl>
                                      </p:cBhvr>
                                    </p:animEffect>
                                  </p:childTnLst>
                                </p:cTn>
                              </p:par>
                            </p:childTnLst>
                          </p:cTn>
                        </p:par>
                        <p:par>
                          <p:cTn id="20" fill="hold">
                            <p:stCondLst>
                              <p:cond delay="1000"/>
                            </p:stCondLst>
                            <p:childTnLst>
                              <p:par>
                                <p:cTn id="21" presetID="1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p:tgtEl>
                                          <p:spTgt spid="10"/>
                                        </p:tgtEl>
                                        <p:attrNameLst>
                                          <p:attrName>ppt_x</p:attrName>
                                        </p:attrNameLst>
                                      </p:cBhvr>
                                      <p:tavLst>
                                        <p:tav tm="0">
                                          <p:val>
                                            <p:strVal val="#ppt_x-#ppt_w*1.125000"/>
                                          </p:val>
                                        </p:tav>
                                        <p:tav tm="100000">
                                          <p:val>
                                            <p:strVal val="#ppt_x"/>
                                          </p:val>
                                        </p:tav>
                                      </p:tavLst>
                                    </p:anim>
                                    <p:animEffect transition="in" filter="wipe(right)">
                                      <p:cBhvr>
                                        <p:cTn id="24" dur="500"/>
                                        <p:tgtEl>
                                          <p:spTgt spid="10"/>
                                        </p:tgtEl>
                                      </p:cBhvr>
                                    </p:animEffect>
                                  </p:childTnLst>
                                </p:cTn>
                              </p:par>
                            </p:childTnLst>
                          </p:cTn>
                        </p:par>
                        <p:par>
                          <p:cTn id="25" fill="hold">
                            <p:stCondLst>
                              <p:cond delay="1500"/>
                            </p:stCondLst>
                            <p:childTnLst>
                              <p:par>
                                <p:cTn id="26" presetID="1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p:tgtEl>
                                          <p:spTgt spid="11"/>
                                        </p:tgtEl>
                                        <p:attrNameLst>
                                          <p:attrName>ppt_x</p:attrName>
                                        </p:attrNameLst>
                                      </p:cBhvr>
                                      <p:tavLst>
                                        <p:tav tm="0">
                                          <p:val>
                                            <p:strVal val="#ppt_x-#ppt_w*1.125000"/>
                                          </p:val>
                                        </p:tav>
                                        <p:tav tm="100000">
                                          <p:val>
                                            <p:strVal val="#ppt_x"/>
                                          </p:val>
                                        </p:tav>
                                      </p:tavLst>
                                    </p:anim>
                                    <p:animEffect transition="in" filter="wipe(right)">
                                      <p:cBhvr>
                                        <p:cTn id="29" dur="500"/>
                                        <p:tgtEl>
                                          <p:spTgt spid="11"/>
                                        </p:tgtEl>
                                      </p:cBhvr>
                                    </p:animEffect>
                                  </p:childTnLst>
                                </p:cTn>
                              </p:par>
                            </p:childTnLst>
                          </p:cTn>
                        </p:par>
                        <p:par>
                          <p:cTn id="30" fill="hold">
                            <p:stCondLst>
                              <p:cond delay="2000"/>
                            </p:stCondLst>
                            <p:childTnLst>
                              <p:par>
                                <p:cTn id="31" presetID="1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p:tgtEl>
                                          <p:spTgt spid="12"/>
                                        </p:tgtEl>
                                        <p:attrNameLst>
                                          <p:attrName>ppt_x</p:attrName>
                                        </p:attrNameLst>
                                      </p:cBhvr>
                                      <p:tavLst>
                                        <p:tav tm="0">
                                          <p:val>
                                            <p:strVal val="#ppt_x-#ppt_w*1.125000"/>
                                          </p:val>
                                        </p:tav>
                                        <p:tav tm="100000">
                                          <p:val>
                                            <p:strVal val="#ppt_x"/>
                                          </p:val>
                                        </p:tav>
                                      </p:tavLst>
                                    </p:anim>
                                    <p:animEffect transition="in" filter="wipe(right)">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531433" y="2335700"/>
            <a:ext cx="5326612" cy="36339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Content Placeholder 2"/>
          <p:cNvSpPr txBox="1"/>
          <p:nvPr/>
        </p:nvSpPr>
        <p:spPr>
          <a:xfrm>
            <a:off x="8112510" y="3229409"/>
            <a:ext cx="4050148" cy="184473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pPr>
            <a:r>
              <a:rPr lang="zh-CN" altLang="en-US" sz="800" dirty="0">
                <a:solidFill>
                  <a:schemeClr val="bg1"/>
                </a:solidFill>
                <a:latin typeface="Arial" panose="020B0604020202020204" pitchFamily="34" charset="0"/>
                <a:ea typeface="方正正粗黑简体" panose="02000000000000000000" pitchFamily="2" charset="-122"/>
                <a:cs typeface="Lato Light" panose="020F0502020204030203"/>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修改文字内容，也可以直接复制你的内容到此。请替换文字内容，修改文字内容，也可以直接复制你的内容到此。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方正正粗黑简体" panose="02000000000000000000" pitchFamily="2" charset="-122"/>
              <a:cs typeface="Lato Light" panose="020F0502020204030203"/>
              <a:sym typeface="Arial" panose="020B0604020202020204" pitchFamily="34" charset="0"/>
            </a:endParaRPr>
          </a:p>
        </p:txBody>
      </p:sp>
      <p:sp>
        <p:nvSpPr>
          <p:cNvPr id="28" name="Rectangle 27"/>
          <p:cNvSpPr/>
          <p:nvPr/>
        </p:nvSpPr>
        <p:spPr>
          <a:xfrm>
            <a:off x="707" y="2335700"/>
            <a:ext cx="7530727" cy="3633977"/>
          </a:xfrm>
          <a:prstGeom prst="rect">
            <a:avLst/>
          </a:prstGeom>
          <a:blipFill dpi="0" rotWithShape="1">
            <a:blip r:embed="rId3">
              <a:extLst>
                <a:ext uri="{28A0092B-C50C-407E-A947-70E740481C1C}">
                  <a14:useLocalDpi xmlns:a14="http://schemas.microsoft.com/office/drawing/2010/main" val="0"/>
                </a:ext>
              </a:extLst>
            </a:blip>
            <a:srcRect/>
            <a:stretch>
              <a:fillRect t="-19077" b="-1907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文本框 4"/>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文本框 5"/>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椭圆 6"/>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椭圆 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50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par>
                              <p:cTn id="15" fill="hold">
                                <p:stCondLst>
                                  <p:cond delay="2000"/>
                                </p:stCondLst>
                                <p:childTnLst>
                                  <p:par>
                                    <p:cTn id="16" presetID="2" presetClass="entr" presetSubtype="2" accel="40000" fill="hold" grpId="0" nodeType="afterEffect" p14:presetBounceEnd="60000">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14:bounceEnd="60000">
                                          <p:cBhvr additive="base">
                                            <p:cTn id="18" dur="175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19" dur="1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50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par>
                              <p:cTn id="15" fill="hold">
                                <p:stCondLst>
                                  <p:cond delay="2000"/>
                                </p:stCondLst>
                                <p:childTnLst>
                                  <p:par>
                                    <p:cTn id="16" presetID="2" presetClass="entr" presetSubtype="2" accel="4000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1750" fill="hold"/>
                                            <p:tgtEl>
                                              <p:spTgt spid="28"/>
                                            </p:tgtEl>
                                            <p:attrNameLst>
                                              <p:attrName>ppt_x</p:attrName>
                                            </p:attrNameLst>
                                          </p:cBhvr>
                                          <p:tavLst>
                                            <p:tav tm="0">
                                              <p:val>
                                                <p:strVal val="1+#ppt_w/2"/>
                                              </p:val>
                                            </p:tav>
                                            <p:tav tm="100000">
                                              <p:val>
                                                <p:strVal val="#ppt_x"/>
                                              </p:val>
                                            </p:tav>
                                          </p:tavLst>
                                        </p:anim>
                                        <p:anim calcmode="lin" valueType="num">
                                          <p:cBhvr additive="base">
                                            <p:cTn id="19" dur="1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8"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3328712" y="4699550"/>
            <a:ext cx="1173632" cy="331496"/>
          </a:xfrm>
          <a:prstGeom prst="rect">
            <a:avLst/>
          </a:prstGeom>
          <a:solidFill>
            <a:schemeClr val="accent1"/>
          </a:solidFill>
          <a:ln>
            <a:noFill/>
          </a:ln>
        </p:spPr>
        <p:txBody>
          <a:bodyPr vert="horz" wrap="square" lIns="96435" tIns="48218" rIns="96435" bIns="48218" numCol="1" anchor="t" anchorCtr="0" compatLnSpc="1"/>
          <a:lstStyle/>
          <a:p>
            <a:endParaRPr lang="en-US"/>
          </a:p>
        </p:txBody>
      </p:sp>
      <p:sp>
        <p:nvSpPr>
          <p:cNvPr id="6" name="Rectangle 6"/>
          <p:cNvSpPr>
            <a:spLocks noChangeArrowheads="1"/>
          </p:cNvSpPr>
          <p:nvPr/>
        </p:nvSpPr>
        <p:spPr bwMode="auto">
          <a:xfrm>
            <a:off x="4637956" y="4049950"/>
            <a:ext cx="1163587" cy="329823"/>
          </a:xfrm>
          <a:prstGeom prst="rect">
            <a:avLst/>
          </a:prstGeom>
          <a:solidFill>
            <a:schemeClr val="accent2"/>
          </a:solidFill>
          <a:ln>
            <a:noFill/>
          </a:ln>
        </p:spPr>
        <p:txBody>
          <a:bodyPr vert="horz" wrap="square" lIns="96435" tIns="48218" rIns="96435" bIns="48218" numCol="1" anchor="t" anchorCtr="0" compatLnSpc="1"/>
          <a:lstStyle/>
          <a:p>
            <a:endParaRPr lang="en-US"/>
          </a:p>
        </p:txBody>
      </p:sp>
      <p:sp>
        <p:nvSpPr>
          <p:cNvPr id="7" name="Rectangle 7"/>
          <p:cNvSpPr>
            <a:spLocks noChangeArrowheads="1"/>
          </p:cNvSpPr>
          <p:nvPr/>
        </p:nvSpPr>
        <p:spPr bwMode="auto">
          <a:xfrm>
            <a:off x="5868510" y="3447229"/>
            <a:ext cx="1165260" cy="329823"/>
          </a:xfrm>
          <a:prstGeom prst="rect">
            <a:avLst/>
          </a:prstGeom>
          <a:solidFill>
            <a:schemeClr val="accent3"/>
          </a:solidFill>
          <a:ln>
            <a:noFill/>
          </a:ln>
        </p:spPr>
        <p:txBody>
          <a:bodyPr vert="horz" wrap="square" lIns="96435" tIns="48218" rIns="96435" bIns="48218" numCol="1" anchor="t" anchorCtr="0" compatLnSpc="1"/>
          <a:lstStyle/>
          <a:p>
            <a:endParaRPr lang="en-US"/>
          </a:p>
        </p:txBody>
      </p:sp>
      <p:sp>
        <p:nvSpPr>
          <p:cNvPr id="8" name="Rectangle 8"/>
          <p:cNvSpPr>
            <a:spLocks noChangeArrowheads="1"/>
          </p:cNvSpPr>
          <p:nvPr/>
        </p:nvSpPr>
        <p:spPr bwMode="auto">
          <a:xfrm>
            <a:off x="7072279" y="2854553"/>
            <a:ext cx="1183677" cy="321451"/>
          </a:xfrm>
          <a:prstGeom prst="rect">
            <a:avLst/>
          </a:prstGeom>
          <a:solidFill>
            <a:schemeClr val="accent4"/>
          </a:solidFill>
          <a:ln>
            <a:noFill/>
          </a:ln>
        </p:spPr>
        <p:txBody>
          <a:bodyPr vert="horz" wrap="square" lIns="96435" tIns="48218" rIns="96435" bIns="48218" numCol="1" anchor="t" anchorCtr="0" compatLnSpc="1"/>
          <a:lstStyle/>
          <a:p>
            <a:endParaRPr lang="en-US"/>
          </a:p>
        </p:txBody>
      </p:sp>
      <p:sp>
        <p:nvSpPr>
          <p:cNvPr id="9" name="Rectangle 9"/>
          <p:cNvSpPr>
            <a:spLocks noChangeArrowheads="1"/>
          </p:cNvSpPr>
          <p:nvPr/>
        </p:nvSpPr>
        <p:spPr bwMode="auto">
          <a:xfrm>
            <a:off x="8361431" y="2204954"/>
            <a:ext cx="1165260" cy="329823"/>
          </a:xfrm>
          <a:prstGeom prst="rect">
            <a:avLst/>
          </a:prstGeom>
          <a:solidFill>
            <a:schemeClr val="accent5"/>
          </a:solidFill>
          <a:ln>
            <a:noFill/>
          </a:ln>
        </p:spPr>
        <p:txBody>
          <a:bodyPr vert="horz" wrap="square" lIns="96435" tIns="48218" rIns="96435" bIns="48218" numCol="1" anchor="t" anchorCtr="0" compatLnSpc="1"/>
          <a:lstStyle/>
          <a:p>
            <a:endParaRPr lang="en-US"/>
          </a:p>
        </p:txBody>
      </p:sp>
      <p:sp>
        <p:nvSpPr>
          <p:cNvPr id="10" name="Freeform 10"/>
          <p:cNvSpPr/>
          <p:nvPr/>
        </p:nvSpPr>
        <p:spPr bwMode="auto">
          <a:xfrm>
            <a:off x="3328712" y="4610815"/>
            <a:ext cx="1279108" cy="88734"/>
          </a:xfrm>
          <a:custGeom>
            <a:avLst/>
            <a:gdLst>
              <a:gd name="T0" fmla="*/ 0 w 764"/>
              <a:gd name="T1" fmla="*/ 53 h 53"/>
              <a:gd name="T2" fmla="*/ 98 w 764"/>
              <a:gd name="T3" fmla="*/ 0 h 53"/>
              <a:gd name="T4" fmla="*/ 764 w 764"/>
              <a:gd name="T5" fmla="*/ 0 h 53"/>
              <a:gd name="T6" fmla="*/ 701 w 764"/>
              <a:gd name="T7" fmla="*/ 53 h 53"/>
              <a:gd name="T8" fmla="*/ 0 w 764"/>
              <a:gd name="T9" fmla="*/ 53 h 53"/>
            </a:gdLst>
            <a:ahLst/>
            <a:cxnLst>
              <a:cxn ang="0">
                <a:pos x="T0" y="T1"/>
              </a:cxn>
              <a:cxn ang="0">
                <a:pos x="T2" y="T3"/>
              </a:cxn>
              <a:cxn ang="0">
                <a:pos x="T4" y="T5"/>
              </a:cxn>
              <a:cxn ang="0">
                <a:pos x="T6" y="T7"/>
              </a:cxn>
              <a:cxn ang="0">
                <a:pos x="T8" y="T9"/>
              </a:cxn>
            </a:cxnLst>
            <a:rect l="0" t="0" r="r" b="b"/>
            <a:pathLst>
              <a:path w="764" h="53">
                <a:moveTo>
                  <a:pt x="0" y="53"/>
                </a:moveTo>
                <a:lnTo>
                  <a:pt x="98" y="0"/>
                </a:lnTo>
                <a:lnTo>
                  <a:pt x="764" y="0"/>
                </a:lnTo>
                <a:lnTo>
                  <a:pt x="701" y="53"/>
                </a:lnTo>
                <a:lnTo>
                  <a:pt x="0" y="53"/>
                </a:lnTo>
                <a:close/>
              </a:path>
            </a:pathLst>
          </a:custGeom>
          <a:solidFill>
            <a:schemeClr val="accent1">
              <a:lumMod val="60000"/>
              <a:lumOff val="40000"/>
            </a:schemeClr>
          </a:solidFill>
          <a:ln>
            <a:noFill/>
          </a:ln>
        </p:spPr>
        <p:txBody>
          <a:bodyPr vert="horz" wrap="square" lIns="96435" tIns="48218" rIns="96435" bIns="48218" numCol="1" anchor="t" anchorCtr="0" compatLnSpc="1"/>
          <a:lstStyle/>
          <a:p>
            <a:endParaRPr lang="en-US"/>
          </a:p>
        </p:txBody>
      </p:sp>
      <p:sp>
        <p:nvSpPr>
          <p:cNvPr id="11" name="Freeform 11"/>
          <p:cNvSpPr/>
          <p:nvPr/>
        </p:nvSpPr>
        <p:spPr bwMode="auto">
          <a:xfrm>
            <a:off x="4498995" y="4610815"/>
            <a:ext cx="108825" cy="420231"/>
          </a:xfrm>
          <a:custGeom>
            <a:avLst/>
            <a:gdLst>
              <a:gd name="T0" fmla="*/ 2 w 65"/>
              <a:gd name="T1" fmla="*/ 251 h 251"/>
              <a:gd name="T2" fmla="*/ 0 w 65"/>
              <a:gd name="T3" fmla="*/ 53 h 251"/>
              <a:gd name="T4" fmla="*/ 65 w 65"/>
              <a:gd name="T5" fmla="*/ 0 h 251"/>
              <a:gd name="T6" fmla="*/ 65 w 65"/>
              <a:gd name="T7" fmla="*/ 190 h 251"/>
              <a:gd name="T8" fmla="*/ 2 w 65"/>
              <a:gd name="T9" fmla="*/ 251 h 251"/>
            </a:gdLst>
            <a:ahLst/>
            <a:cxnLst>
              <a:cxn ang="0">
                <a:pos x="T0" y="T1"/>
              </a:cxn>
              <a:cxn ang="0">
                <a:pos x="T2" y="T3"/>
              </a:cxn>
              <a:cxn ang="0">
                <a:pos x="T4" y="T5"/>
              </a:cxn>
              <a:cxn ang="0">
                <a:pos x="T6" y="T7"/>
              </a:cxn>
              <a:cxn ang="0">
                <a:pos x="T8" y="T9"/>
              </a:cxn>
            </a:cxnLst>
            <a:rect l="0" t="0" r="r" b="b"/>
            <a:pathLst>
              <a:path w="65" h="251">
                <a:moveTo>
                  <a:pt x="2" y="251"/>
                </a:moveTo>
                <a:lnTo>
                  <a:pt x="0" y="53"/>
                </a:lnTo>
                <a:lnTo>
                  <a:pt x="65" y="0"/>
                </a:lnTo>
                <a:lnTo>
                  <a:pt x="65" y="190"/>
                </a:lnTo>
                <a:lnTo>
                  <a:pt x="2" y="251"/>
                </a:lnTo>
                <a:close/>
              </a:path>
            </a:pathLst>
          </a:custGeom>
          <a:solidFill>
            <a:schemeClr val="accent1">
              <a:lumMod val="50000"/>
            </a:schemeClr>
          </a:solidFill>
          <a:ln>
            <a:noFill/>
          </a:ln>
        </p:spPr>
        <p:txBody>
          <a:bodyPr vert="horz" wrap="square" lIns="96435" tIns="48218" rIns="96435" bIns="48218" numCol="1" anchor="t" anchorCtr="0" compatLnSpc="1"/>
          <a:lstStyle/>
          <a:p>
            <a:endParaRPr lang="en-US"/>
          </a:p>
        </p:txBody>
      </p:sp>
      <p:sp>
        <p:nvSpPr>
          <p:cNvPr id="12" name="Freeform 12"/>
          <p:cNvSpPr/>
          <p:nvPr/>
        </p:nvSpPr>
        <p:spPr bwMode="auto">
          <a:xfrm>
            <a:off x="4637956" y="3991352"/>
            <a:ext cx="1222184" cy="58598"/>
          </a:xfrm>
          <a:custGeom>
            <a:avLst/>
            <a:gdLst>
              <a:gd name="T0" fmla="*/ 0 w 730"/>
              <a:gd name="T1" fmla="*/ 35 h 35"/>
              <a:gd name="T2" fmla="*/ 61 w 730"/>
              <a:gd name="T3" fmla="*/ 0 h 35"/>
              <a:gd name="T4" fmla="*/ 730 w 730"/>
              <a:gd name="T5" fmla="*/ 0 h 35"/>
              <a:gd name="T6" fmla="*/ 695 w 730"/>
              <a:gd name="T7" fmla="*/ 35 h 35"/>
              <a:gd name="T8" fmla="*/ 0 w 730"/>
              <a:gd name="T9" fmla="*/ 35 h 35"/>
            </a:gdLst>
            <a:ahLst/>
            <a:cxnLst>
              <a:cxn ang="0">
                <a:pos x="T0" y="T1"/>
              </a:cxn>
              <a:cxn ang="0">
                <a:pos x="T2" y="T3"/>
              </a:cxn>
              <a:cxn ang="0">
                <a:pos x="T4" y="T5"/>
              </a:cxn>
              <a:cxn ang="0">
                <a:pos x="T6" y="T7"/>
              </a:cxn>
              <a:cxn ang="0">
                <a:pos x="T8" y="T9"/>
              </a:cxn>
            </a:cxnLst>
            <a:rect l="0" t="0" r="r" b="b"/>
            <a:pathLst>
              <a:path w="730" h="35">
                <a:moveTo>
                  <a:pt x="0" y="35"/>
                </a:moveTo>
                <a:lnTo>
                  <a:pt x="61" y="0"/>
                </a:lnTo>
                <a:lnTo>
                  <a:pt x="730" y="0"/>
                </a:lnTo>
                <a:lnTo>
                  <a:pt x="695" y="35"/>
                </a:lnTo>
                <a:lnTo>
                  <a:pt x="0" y="35"/>
                </a:lnTo>
                <a:close/>
              </a:path>
            </a:pathLst>
          </a:custGeom>
          <a:solidFill>
            <a:schemeClr val="accent2">
              <a:lumMod val="60000"/>
              <a:lumOff val="40000"/>
            </a:schemeClr>
          </a:solidFill>
          <a:ln>
            <a:noFill/>
          </a:ln>
        </p:spPr>
        <p:txBody>
          <a:bodyPr vert="horz" wrap="square" lIns="96435" tIns="48218" rIns="96435" bIns="48218" numCol="1" anchor="t" anchorCtr="0" compatLnSpc="1"/>
          <a:lstStyle/>
          <a:p>
            <a:endParaRPr lang="en-US"/>
          </a:p>
        </p:txBody>
      </p:sp>
      <p:sp>
        <p:nvSpPr>
          <p:cNvPr id="13" name="Freeform 13"/>
          <p:cNvSpPr/>
          <p:nvPr/>
        </p:nvSpPr>
        <p:spPr bwMode="auto">
          <a:xfrm>
            <a:off x="5801542" y="3991351"/>
            <a:ext cx="58598" cy="388420"/>
          </a:xfrm>
          <a:custGeom>
            <a:avLst/>
            <a:gdLst>
              <a:gd name="T0" fmla="*/ 0 w 35"/>
              <a:gd name="T1" fmla="*/ 232 h 232"/>
              <a:gd name="T2" fmla="*/ 0 w 35"/>
              <a:gd name="T3" fmla="*/ 35 h 232"/>
              <a:gd name="T4" fmla="*/ 35 w 35"/>
              <a:gd name="T5" fmla="*/ 0 h 232"/>
              <a:gd name="T6" fmla="*/ 35 w 35"/>
              <a:gd name="T7" fmla="*/ 197 h 232"/>
              <a:gd name="T8" fmla="*/ 0 w 35"/>
              <a:gd name="T9" fmla="*/ 232 h 232"/>
            </a:gdLst>
            <a:ahLst/>
            <a:cxnLst>
              <a:cxn ang="0">
                <a:pos x="T0" y="T1"/>
              </a:cxn>
              <a:cxn ang="0">
                <a:pos x="T2" y="T3"/>
              </a:cxn>
              <a:cxn ang="0">
                <a:pos x="T4" y="T5"/>
              </a:cxn>
              <a:cxn ang="0">
                <a:pos x="T6" y="T7"/>
              </a:cxn>
              <a:cxn ang="0">
                <a:pos x="T8" y="T9"/>
              </a:cxn>
            </a:cxnLst>
            <a:rect l="0" t="0" r="r" b="b"/>
            <a:pathLst>
              <a:path w="35" h="232">
                <a:moveTo>
                  <a:pt x="0" y="232"/>
                </a:moveTo>
                <a:lnTo>
                  <a:pt x="0" y="35"/>
                </a:lnTo>
                <a:lnTo>
                  <a:pt x="35" y="0"/>
                </a:lnTo>
                <a:lnTo>
                  <a:pt x="35" y="197"/>
                </a:lnTo>
                <a:lnTo>
                  <a:pt x="0" y="232"/>
                </a:lnTo>
                <a:close/>
              </a:path>
            </a:pathLst>
          </a:custGeom>
          <a:solidFill>
            <a:schemeClr val="accent2">
              <a:lumMod val="75000"/>
            </a:schemeClr>
          </a:solidFill>
          <a:ln>
            <a:noFill/>
          </a:ln>
        </p:spPr>
        <p:txBody>
          <a:bodyPr vert="horz" wrap="square" lIns="96435" tIns="48218" rIns="96435" bIns="48218" numCol="1" anchor="t" anchorCtr="0" compatLnSpc="1"/>
          <a:lstStyle/>
          <a:p>
            <a:endParaRPr lang="en-US"/>
          </a:p>
        </p:txBody>
      </p:sp>
      <p:sp>
        <p:nvSpPr>
          <p:cNvPr id="14" name="Freeform 14"/>
          <p:cNvSpPr/>
          <p:nvPr/>
        </p:nvSpPr>
        <p:spPr bwMode="auto">
          <a:xfrm>
            <a:off x="7013680" y="3176004"/>
            <a:ext cx="1242275" cy="55250"/>
          </a:xfrm>
          <a:custGeom>
            <a:avLst/>
            <a:gdLst>
              <a:gd name="T0" fmla="*/ 742 w 742"/>
              <a:gd name="T1" fmla="*/ 0 h 33"/>
              <a:gd name="T2" fmla="*/ 689 w 742"/>
              <a:gd name="T3" fmla="*/ 33 h 33"/>
              <a:gd name="T4" fmla="*/ 0 w 742"/>
              <a:gd name="T5" fmla="*/ 32 h 33"/>
              <a:gd name="T6" fmla="*/ 35 w 742"/>
              <a:gd name="T7" fmla="*/ 0 h 33"/>
              <a:gd name="T8" fmla="*/ 742 w 742"/>
              <a:gd name="T9" fmla="*/ 0 h 33"/>
            </a:gdLst>
            <a:ahLst/>
            <a:cxnLst>
              <a:cxn ang="0">
                <a:pos x="T0" y="T1"/>
              </a:cxn>
              <a:cxn ang="0">
                <a:pos x="T2" y="T3"/>
              </a:cxn>
              <a:cxn ang="0">
                <a:pos x="T4" y="T5"/>
              </a:cxn>
              <a:cxn ang="0">
                <a:pos x="T6" y="T7"/>
              </a:cxn>
              <a:cxn ang="0">
                <a:pos x="T8" y="T9"/>
              </a:cxn>
            </a:cxnLst>
            <a:rect l="0" t="0" r="r" b="b"/>
            <a:pathLst>
              <a:path w="742" h="33">
                <a:moveTo>
                  <a:pt x="742" y="0"/>
                </a:moveTo>
                <a:lnTo>
                  <a:pt x="689" y="33"/>
                </a:lnTo>
                <a:lnTo>
                  <a:pt x="0" y="32"/>
                </a:lnTo>
                <a:lnTo>
                  <a:pt x="35" y="0"/>
                </a:lnTo>
                <a:lnTo>
                  <a:pt x="742" y="0"/>
                </a:lnTo>
                <a:close/>
              </a:path>
            </a:pathLst>
          </a:custGeom>
          <a:solidFill>
            <a:schemeClr val="accent4">
              <a:lumMod val="60000"/>
              <a:lumOff val="40000"/>
            </a:schemeClr>
          </a:solidFill>
          <a:ln>
            <a:noFill/>
          </a:ln>
        </p:spPr>
        <p:txBody>
          <a:bodyPr vert="horz" wrap="square" lIns="96435" tIns="48218" rIns="96435" bIns="48218" numCol="1" anchor="t" anchorCtr="0" compatLnSpc="1"/>
          <a:lstStyle/>
          <a:p>
            <a:endParaRPr lang="en-US"/>
          </a:p>
        </p:txBody>
      </p:sp>
      <p:sp>
        <p:nvSpPr>
          <p:cNvPr id="15" name="Freeform 15"/>
          <p:cNvSpPr/>
          <p:nvPr/>
        </p:nvSpPr>
        <p:spPr bwMode="auto">
          <a:xfrm>
            <a:off x="7013681" y="2854554"/>
            <a:ext cx="58598" cy="375026"/>
          </a:xfrm>
          <a:custGeom>
            <a:avLst/>
            <a:gdLst>
              <a:gd name="T0" fmla="*/ 35 w 35"/>
              <a:gd name="T1" fmla="*/ 0 h 224"/>
              <a:gd name="T2" fmla="*/ 35 w 35"/>
              <a:gd name="T3" fmla="*/ 192 h 224"/>
              <a:gd name="T4" fmla="*/ 0 w 35"/>
              <a:gd name="T5" fmla="*/ 224 h 224"/>
              <a:gd name="T6" fmla="*/ 2 w 35"/>
              <a:gd name="T7" fmla="*/ 34 h 224"/>
              <a:gd name="T8" fmla="*/ 35 w 35"/>
              <a:gd name="T9" fmla="*/ 0 h 224"/>
            </a:gdLst>
            <a:ahLst/>
            <a:cxnLst>
              <a:cxn ang="0">
                <a:pos x="T0" y="T1"/>
              </a:cxn>
              <a:cxn ang="0">
                <a:pos x="T2" y="T3"/>
              </a:cxn>
              <a:cxn ang="0">
                <a:pos x="T4" y="T5"/>
              </a:cxn>
              <a:cxn ang="0">
                <a:pos x="T6" y="T7"/>
              </a:cxn>
              <a:cxn ang="0">
                <a:pos x="T8" y="T9"/>
              </a:cxn>
            </a:cxnLst>
            <a:rect l="0" t="0" r="r" b="b"/>
            <a:pathLst>
              <a:path w="35" h="224">
                <a:moveTo>
                  <a:pt x="35" y="0"/>
                </a:moveTo>
                <a:lnTo>
                  <a:pt x="35" y="192"/>
                </a:lnTo>
                <a:lnTo>
                  <a:pt x="0" y="224"/>
                </a:lnTo>
                <a:lnTo>
                  <a:pt x="2" y="34"/>
                </a:lnTo>
                <a:lnTo>
                  <a:pt x="35" y="0"/>
                </a:lnTo>
                <a:close/>
              </a:path>
            </a:pathLst>
          </a:custGeom>
          <a:solidFill>
            <a:schemeClr val="accent4">
              <a:lumMod val="75000"/>
            </a:schemeClr>
          </a:solidFill>
          <a:ln>
            <a:noFill/>
          </a:ln>
        </p:spPr>
        <p:txBody>
          <a:bodyPr vert="horz" wrap="square" lIns="96435" tIns="48218" rIns="96435" bIns="48218" numCol="1" anchor="t" anchorCtr="0" compatLnSpc="1"/>
          <a:lstStyle/>
          <a:p>
            <a:endParaRPr lang="en-US"/>
          </a:p>
        </p:txBody>
      </p:sp>
      <p:sp>
        <p:nvSpPr>
          <p:cNvPr id="16" name="Freeform 16"/>
          <p:cNvSpPr/>
          <p:nvPr/>
        </p:nvSpPr>
        <p:spPr bwMode="auto">
          <a:xfrm>
            <a:off x="8255955" y="2533103"/>
            <a:ext cx="1270737" cy="83711"/>
          </a:xfrm>
          <a:custGeom>
            <a:avLst/>
            <a:gdLst>
              <a:gd name="T0" fmla="*/ 759 w 759"/>
              <a:gd name="T1" fmla="*/ 1 h 50"/>
              <a:gd name="T2" fmla="*/ 685 w 759"/>
              <a:gd name="T3" fmla="*/ 50 h 50"/>
              <a:gd name="T4" fmla="*/ 0 w 759"/>
              <a:gd name="T5" fmla="*/ 50 h 50"/>
              <a:gd name="T6" fmla="*/ 63 w 759"/>
              <a:gd name="T7" fmla="*/ 0 h 50"/>
              <a:gd name="T8" fmla="*/ 759 w 759"/>
              <a:gd name="T9" fmla="*/ 1 h 50"/>
            </a:gdLst>
            <a:ahLst/>
            <a:cxnLst>
              <a:cxn ang="0">
                <a:pos x="T0" y="T1"/>
              </a:cxn>
              <a:cxn ang="0">
                <a:pos x="T2" y="T3"/>
              </a:cxn>
              <a:cxn ang="0">
                <a:pos x="T4" y="T5"/>
              </a:cxn>
              <a:cxn ang="0">
                <a:pos x="T6" y="T7"/>
              </a:cxn>
              <a:cxn ang="0">
                <a:pos x="T8" y="T9"/>
              </a:cxn>
            </a:cxnLst>
            <a:rect l="0" t="0" r="r" b="b"/>
            <a:pathLst>
              <a:path w="759" h="50">
                <a:moveTo>
                  <a:pt x="759" y="1"/>
                </a:moveTo>
                <a:lnTo>
                  <a:pt x="685" y="50"/>
                </a:lnTo>
                <a:lnTo>
                  <a:pt x="0" y="50"/>
                </a:lnTo>
                <a:lnTo>
                  <a:pt x="63" y="0"/>
                </a:lnTo>
                <a:lnTo>
                  <a:pt x="759" y="1"/>
                </a:lnTo>
                <a:close/>
              </a:path>
            </a:pathLst>
          </a:custGeom>
          <a:solidFill>
            <a:schemeClr val="accent5">
              <a:lumMod val="75000"/>
            </a:schemeClr>
          </a:solidFill>
          <a:ln>
            <a:noFill/>
          </a:ln>
        </p:spPr>
        <p:txBody>
          <a:bodyPr vert="horz" wrap="square" lIns="96435" tIns="48218" rIns="96435" bIns="48218" numCol="1" anchor="t" anchorCtr="0" compatLnSpc="1"/>
          <a:lstStyle/>
          <a:p>
            <a:endParaRPr lang="en-US"/>
          </a:p>
        </p:txBody>
      </p:sp>
      <p:sp>
        <p:nvSpPr>
          <p:cNvPr id="17" name="Freeform 17"/>
          <p:cNvSpPr/>
          <p:nvPr/>
        </p:nvSpPr>
        <p:spPr bwMode="auto">
          <a:xfrm>
            <a:off x="8255955" y="2204955"/>
            <a:ext cx="105477" cy="411859"/>
          </a:xfrm>
          <a:custGeom>
            <a:avLst/>
            <a:gdLst>
              <a:gd name="T0" fmla="*/ 63 w 63"/>
              <a:gd name="T1" fmla="*/ 0 h 246"/>
              <a:gd name="T2" fmla="*/ 63 w 63"/>
              <a:gd name="T3" fmla="*/ 196 h 246"/>
              <a:gd name="T4" fmla="*/ 0 w 63"/>
              <a:gd name="T5" fmla="*/ 246 h 246"/>
              <a:gd name="T6" fmla="*/ 0 w 63"/>
              <a:gd name="T7" fmla="*/ 58 h 246"/>
              <a:gd name="T8" fmla="*/ 63 w 63"/>
              <a:gd name="T9" fmla="*/ 0 h 246"/>
            </a:gdLst>
            <a:ahLst/>
            <a:cxnLst>
              <a:cxn ang="0">
                <a:pos x="T0" y="T1"/>
              </a:cxn>
              <a:cxn ang="0">
                <a:pos x="T2" y="T3"/>
              </a:cxn>
              <a:cxn ang="0">
                <a:pos x="T4" y="T5"/>
              </a:cxn>
              <a:cxn ang="0">
                <a:pos x="T6" y="T7"/>
              </a:cxn>
              <a:cxn ang="0">
                <a:pos x="T8" y="T9"/>
              </a:cxn>
            </a:cxnLst>
            <a:rect l="0" t="0" r="r" b="b"/>
            <a:pathLst>
              <a:path w="63" h="246">
                <a:moveTo>
                  <a:pt x="63" y="0"/>
                </a:moveTo>
                <a:lnTo>
                  <a:pt x="63" y="196"/>
                </a:lnTo>
                <a:lnTo>
                  <a:pt x="0" y="246"/>
                </a:lnTo>
                <a:lnTo>
                  <a:pt x="0" y="58"/>
                </a:lnTo>
                <a:lnTo>
                  <a:pt x="63" y="0"/>
                </a:lnTo>
                <a:close/>
              </a:path>
            </a:pathLst>
          </a:custGeom>
          <a:solidFill>
            <a:schemeClr val="accent5">
              <a:lumMod val="60000"/>
              <a:lumOff val="40000"/>
            </a:schemeClr>
          </a:solidFill>
          <a:ln>
            <a:noFill/>
          </a:ln>
        </p:spPr>
        <p:txBody>
          <a:bodyPr vert="horz" wrap="square" lIns="96435" tIns="48218" rIns="96435" bIns="48218" numCol="1" anchor="t" anchorCtr="0" compatLnSpc="1"/>
          <a:lstStyle/>
          <a:p>
            <a:endParaRPr lang="en-US"/>
          </a:p>
        </p:txBody>
      </p:sp>
      <p:sp>
        <p:nvSpPr>
          <p:cNvPr id="18" name="Freeform 18"/>
          <p:cNvSpPr/>
          <p:nvPr/>
        </p:nvSpPr>
        <p:spPr bwMode="auto">
          <a:xfrm>
            <a:off x="3509529" y="3450577"/>
            <a:ext cx="1146844" cy="1046391"/>
          </a:xfrm>
          <a:custGeom>
            <a:avLst/>
            <a:gdLst>
              <a:gd name="T0" fmla="*/ 473 w 473"/>
              <a:gd name="T1" fmla="*/ 154 h 431"/>
              <a:gd name="T2" fmla="*/ 465 w 473"/>
              <a:gd name="T3" fmla="*/ 82 h 431"/>
              <a:gd name="T4" fmla="*/ 442 w 473"/>
              <a:gd name="T5" fmla="*/ 101 h 431"/>
              <a:gd name="T6" fmla="*/ 91 w 473"/>
              <a:gd name="T7" fmla="*/ 94 h 431"/>
              <a:gd name="T8" fmla="*/ 2 w 473"/>
              <a:gd name="T9" fmla="*/ 386 h 431"/>
              <a:gd name="T10" fmla="*/ 2 w 473"/>
              <a:gd name="T11" fmla="*/ 431 h 431"/>
              <a:gd name="T12" fmla="*/ 20 w 473"/>
              <a:gd name="T13" fmla="*/ 431 h 431"/>
              <a:gd name="T14" fmla="*/ 20 w 473"/>
              <a:gd name="T15" fmla="*/ 385 h 431"/>
              <a:gd name="T16" fmla="*/ 103 w 473"/>
              <a:gd name="T17" fmla="*/ 107 h 431"/>
              <a:gd name="T18" fmla="*/ 428 w 473"/>
              <a:gd name="T19" fmla="*/ 113 h 431"/>
              <a:gd name="T20" fmla="*/ 408 w 473"/>
              <a:gd name="T21" fmla="*/ 130 h 431"/>
              <a:gd name="T22" fmla="*/ 473 w 473"/>
              <a:gd name="T23" fmla="*/ 154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3" h="431">
                <a:moveTo>
                  <a:pt x="473" y="154"/>
                </a:moveTo>
                <a:cubicBezTo>
                  <a:pt x="465" y="82"/>
                  <a:pt x="465" y="82"/>
                  <a:pt x="465" y="82"/>
                </a:cubicBezTo>
                <a:cubicBezTo>
                  <a:pt x="442" y="101"/>
                  <a:pt x="442" y="101"/>
                  <a:pt x="442" y="101"/>
                </a:cubicBezTo>
                <a:cubicBezTo>
                  <a:pt x="347" y="3"/>
                  <a:pt x="190" y="0"/>
                  <a:pt x="91" y="94"/>
                </a:cubicBezTo>
                <a:cubicBezTo>
                  <a:pt x="0" y="179"/>
                  <a:pt x="1" y="257"/>
                  <a:pt x="2" y="386"/>
                </a:cubicBezTo>
                <a:cubicBezTo>
                  <a:pt x="2" y="400"/>
                  <a:pt x="2" y="411"/>
                  <a:pt x="2" y="431"/>
                </a:cubicBezTo>
                <a:cubicBezTo>
                  <a:pt x="20" y="431"/>
                  <a:pt x="20" y="431"/>
                  <a:pt x="20" y="431"/>
                </a:cubicBezTo>
                <a:cubicBezTo>
                  <a:pt x="20" y="411"/>
                  <a:pt x="20" y="400"/>
                  <a:pt x="20" y="385"/>
                </a:cubicBezTo>
                <a:cubicBezTo>
                  <a:pt x="19" y="258"/>
                  <a:pt x="19" y="187"/>
                  <a:pt x="103" y="107"/>
                </a:cubicBezTo>
                <a:cubicBezTo>
                  <a:pt x="195" y="20"/>
                  <a:pt x="340" y="23"/>
                  <a:pt x="428" y="113"/>
                </a:cubicBezTo>
                <a:cubicBezTo>
                  <a:pt x="408" y="130"/>
                  <a:pt x="408" y="130"/>
                  <a:pt x="408" y="130"/>
                </a:cubicBezTo>
                <a:lnTo>
                  <a:pt x="473" y="154"/>
                </a:lnTo>
                <a:close/>
              </a:path>
            </a:pathLst>
          </a:custGeom>
          <a:solidFill>
            <a:schemeClr val="bg1">
              <a:lumMod val="50000"/>
            </a:schemeClr>
          </a:solidFill>
          <a:ln>
            <a:noFill/>
          </a:ln>
        </p:spPr>
        <p:txBody>
          <a:bodyPr vert="horz" wrap="square" lIns="96435" tIns="48218" rIns="96435" bIns="48218" numCol="1" anchor="t" anchorCtr="0" compatLnSpc="1"/>
          <a:lstStyle/>
          <a:p>
            <a:endParaRPr lang="en-US"/>
          </a:p>
        </p:txBody>
      </p:sp>
      <p:sp>
        <p:nvSpPr>
          <p:cNvPr id="19" name="Freeform 19"/>
          <p:cNvSpPr/>
          <p:nvPr/>
        </p:nvSpPr>
        <p:spPr bwMode="auto">
          <a:xfrm>
            <a:off x="7115808" y="1724452"/>
            <a:ext cx="1146844" cy="1043042"/>
          </a:xfrm>
          <a:custGeom>
            <a:avLst/>
            <a:gdLst>
              <a:gd name="T0" fmla="*/ 473 w 473"/>
              <a:gd name="T1" fmla="*/ 154 h 430"/>
              <a:gd name="T2" fmla="*/ 465 w 473"/>
              <a:gd name="T3" fmla="*/ 83 h 430"/>
              <a:gd name="T4" fmla="*/ 442 w 473"/>
              <a:gd name="T5" fmla="*/ 102 h 430"/>
              <a:gd name="T6" fmla="*/ 90 w 473"/>
              <a:gd name="T7" fmla="*/ 94 h 430"/>
              <a:gd name="T8" fmla="*/ 2 w 473"/>
              <a:gd name="T9" fmla="*/ 385 h 430"/>
              <a:gd name="T10" fmla="*/ 2 w 473"/>
              <a:gd name="T11" fmla="*/ 430 h 430"/>
              <a:gd name="T12" fmla="*/ 20 w 473"/>
              <a:gd name="T13" fmla="*/ 430 h 430"/>
              <a:gd name="T14" fmla="*/ 20 w 473"/>
              <a:gd name="T15" fmla="*/ 385 h 430"/>
              <a:gd name="T16" fmla="*/ 103 w 473"/>
              <a:gd name="T17" fmla="*/ 107 h 430"/>
              <a:gd name="T18" fmla="*/ 428 w 473"/>
              <a:gd name="T19" fmla="*/ 113 h 430"/>
              <a:gd name="T20" fmla="*/ 408 w 473"/>
              <a:gd name="T21" fmla="*/ 130 h 430"/>
              <a:gd name="T22" fmla="*/ 473 w 473"/>
              <a:gd name="T23" fmla="*/ 154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3" h="430">
                <a:moveTo>
                  <a:pt x="473" y="154"/>
                </a:moveTo>
                <a:cubicBezTo>
                  <a:pt x="465" y="83"/>
                  <a:pt x="465" y="83"/>
                  <a:pt x="465" y="83"/>
                </a:cubicBezTo>
                <a:cubicBezTo>
                  <a:pt x="442" y="102"/>
                  <a:pt x="442" y="102"/>
                  <a:pt x="442" y="102"/>
                </a:cubicBezTo>
                <a:cubicBezTo>
                  <a:pt x="347" y="4"/>
                  <a:pt x="190" y="0"/>
                  <a:pt x="90" y="94"/>
                </a:cubicBezTo>
                <a:cubicBezTo>
                  <a:pt x="0" y="179"/>
                  <a:pt x="1" y="257"/>
                  <a:pt x="2" y="385"/>
                </a:cubicBezTo>
                <a:cubicBezTo>
                  <a:pt x="2" y="399"/>
                  <a:pt x="2" y="414"/>
                  <a:pt x="2" y="430"/>
                </a:cubicBezTo>
                <a:cubicBezTo>
                  <a:pt x="20" y="430"/>
                  <a:pt x="20" y="430"/>
                  <a:pt x="20" y="430"/>
                </a:cubicBezTo>
                <a:cubicBezTo>
                  <a:pt x="20" y="414"/>
                  <a:pt x="20" y="399"/>
                  <a:pt x="20" y="385"/>
                </a:cubicBezTo>
                <a:cubicBezTo>
                  <a:pt x="19" y="257"/>
                  <a:pt x="19" y="187"/>
                  <a:pt x="103" y="107"/>
                </a:cubicBezTo>
                <a:cubicBezTo>
                  <a:pt x="195" y="20"/>
                  <a:pt x="340" y="23"/>
                  <a:pt x="428" y="113"/>
                </a:cubicBezTo>
                <a:cubicBezTo>
                  <a:pt x="408" y="130"/>
                  <a:pt x="408" y="130"/>
                  <a:pt x="408" y="130"/>
                </a:cubicBezTo>
                <a:lnTo>
                  <a:pt x="473" y="154"/>
                </a:lnTo>
                <a:close/>
              </a:path>
            </a:pathLst>
          </a:custGeom>
          <a:solidFill>
            <a:schemeClr val="bg1">
              <a:lumMod val="50000"/>
            </a:schemeClr>
          </a:solidFill>
          <a:ln>
            <a:noFill/>
          </a:ln>
        </p:spPr>
        <p:txBody>
          <a:bodyPr vert="horz" wrap="square" lIns="96435" tIns="48218" rIns="96435" bIns="48218" numCol="1" anchor="t" anchorCtr="0" compatLnSpc="1"/>
          <a:lstStyle/>
          <a:p>
            <a:endParaRPr lang="en-US"/>
          </a:p>
        </p:txBody>
      </p:sp>
      <p:grpSp>
        <p:nvGrpSpPr>
          <p:cNvPr id="26" name="Group 25"/>
          <p:cNvGrpSpPr/>
          <p:nvPr/>
        </p:nvGrpSpPr>
        <p:grpSpPr>
          <a:xfrm>
            <a:off x="5850095" y="2141334"/>
            <a:ext cx="781863" cy="1349425"/>
            <a:chOff x="5546726" y="2030413"/>
            <a:chExt cx="741363" cy="1279525"/>
          </a:xfrm>
          <a:solidFill>
            <a:schemeClr val="bg1">
              <a:lumMod val="75000"/>
            </a:schemeClr>
          </a:solidFill>
        </p:grpSpPr>
        <p:sp>
          <p:nvSpPr>
            <p:cNvPr id="24" name="Freeform 23"/>
            <p:cNvSpPr/>
            <p:nvPr/>
          </p:nvSpPr>
          <p:spPr bwMode="auto">
            <a:xfrm>
              <a:off x="5753101" y="2030413"/>
              <a:ext cx="217488" cy="219075"/>
            </a:xfrm>
            <a:custGeom>
              <a:avLst/>
              <a:gdLst>
                <a:gd name="T0" fmla="*/ 193 w 219"/>
                <a:gd name="T1" fmla="*/ 62 h 220"/>
                <a:gd name="T2" fmla="*/ 157 w 219"/>
                <a:gd name="T3" fmla="*/ 193 h 220"/>
                <a:gd name="T4" fmla="*/ 26 w 219"/>
                <a:gd name="T5" fmla="*/ 158 h 220"/>
                <a:gd name="T6" fmla="*/ 62 w 219"/>
                <a:gd name="T7" fmla="*/ 27 h 220"/>
                <a:gd name="T8" fmla="*/ 193 w 219"/>
                <a:gd name="T9" fmla="*/ 62 h 220"/>
              </a:gdLst>
              <a:ahLst/>
              <a:cxnLst>
                <a:cxn ang="0">
                  <a:pos x="T0" y="T1"/>
                </a:cxn>
                <a:cxn ang="0">
                  <a:pos x="T2" y="T3"/>
                </a:cxn>
                <a:cxn ang="0">
                  <a:pos x="T4" y="T5"/>
                </a:cxn>
                <a:cxn ang="0">
                  <a:pos x="T6" y="T7"/>
                </a:cxn>
                <a:cxn ang="0">
                  <a:pos x="T8" y="T9"/>
                </a:cxn>
              </a:cxnLst>
              <a:rect l="0" t="0" r="r" b="b"/>
              <a:pathLst>
                <a:path w="219" h="220">
                  <a:moveTo>
                    <a:pt x="193" y="62"/>
                  </a:moveTo>
                  <a:cubicBezTo>
                    <a:pt x="219" y="108"/>
                    <a:pt x="203" y="167"/>
                    <a:pt x="157" y="193"/>
                  </a:cubicBezTo>
                  <a:cubicBezTo>
                    <a:pt x="111" y="220"/>
                    <a:pt x="53" y="204"/>
                    <a:pt x="26" y="158"/>
                  </a:cubicBezTo>
                  <a:cubicBezTo>
                    <a:pt x="0" y="112"/>
                    <a:pt x="16" y="53"/>
                    <a:pt x="62" y="27"/>
                  </a:cubicBezTo>
                  <a:cubicBezTo>
                    <a:pt x="108" y="0"/>
                    <a:pt x="167" y="16"/>
                    <a:pt x="193"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5" name="Freeform 24"/>
            <p:cNvSpPr/>
            <p:nvPr/>
          </p:nvSpPr>
          <p:spPr bwMode="auto">
            <a:xfrm>
              <a:off x="5546726" y="2262188"/>
              <a:ext cx="741363" cy="1047750"/>
            </a:xfrm>
            <a:custGeom>
              <a:avLst/>
              <a:gdLst>
                <a:gd name="T0" fmla="*/ 317 w 745"/>
                <a:gd name="T1" fmla="*/ 977 h 1053"/>
                <a:gd name="T2" fmla="*/ 331 w 745"/>
                <a:gd name="T3" fmla="*/ 465 h 1053"/>
                <a:gd name="T4" fmla="*/ 558 w 745"/>
                <a:gd name="T5" fmla="*/ 512 h 1053"/>
                <a:gd name="T6" fmla="*/ 612 w 745"/>
                <a:gd name="T7" fmla="*/ 708 h 1053"/>
                <a:gd name="T8" fmla="*/ 724 w 745"/>
                <a:gd name="T9" fmla="*/ 669 h 1053"/>
                <a:gd name="T10" fmla="*/ 667 w 745"/>
                <a:gd name="T11" fmla="*/ 463 h 1053"/>
                <a:gd name="T12" fmla="*/ 660 w 745"/>
                <a:gd name="T13" fmla="*/ 447 h 1053"/>
                <a:gd name="T14" fmla="*/ 627 w 745"/>
                <a:gd name="T15" fmla="*/ 412 h 1053"/>
                <a:gd name="T16" fmla="*/ 418 w 745"/>
                <a:gd name="T17" fmla="*/ 362 h 1053"/>
                <a:gd name="T18" fmla="*/ 414 w 745"/>
                <a:gd name="T19" fmla="*/ 185 h 1053"/>
                <a:gd name="T20" fmla="*/ 656 w 745"/>
                <a:gd name="T21" fmla="*/ 210 h 1053"/>
                <a:gd name="T22" fmla="*/ 628 w 745"/>
                <a:gd name="T23" fmla="*/ 101 h 1053"/>
                <a:gd name="T24" fmla="*/ 390 w 745"/>
                <a:gd name="T25" fmla="*/ 44 h 1053"/>
                <a:gd name="T26" fmla="*/ 239 w 745"/>
                <a:gd name="T27" fmla="*/ 40 h 1053"/>
                <a:gd name="T28" fmla="*/ 234 w 745"/>
                <a:gd name="T29" fmla="*/ 42 h 1053"/>
                <a:gd name="T30" fmla="*/ 56 w 745"/>
                <a:gd name="T31" fmla="*/ 163 h 1053"/>
                <a:gd name="T32" fmla="*/ 34 w 745"/>
                <a:gd name="T33" fmla="*/ 376 h 1053"/>
                <a:gd name="T34" fmla="*/ 146 w 745"/>
                <a:gd name="T35" fmla="*/ 377 h 1053"/>
                <a:gd name="T36" fmla="*/ 139 w 745"/>
                <a:gd name="T37" fmla="*/ 242 h 1053"/>
                <a:gd name="T38" fmla="*/ 212 w 745"/>
                <a:gd name="T39" fmla="*/ 192 h 1053"/>
                <a:gd name="T40" fmla="*/ 220 w 745"/>
                <a:gd name="T41" fmla="*/ 386 h 1053"/>
                <a:gd name="T42" fmla="*/ 201 w 745"/>
                <a:gd name="T43" fmla="*/ 972 h 1053"/>
                <a:gd name="T44" fmla="*/ 317 w 745"/>
                <a:gd name="T45" fmla="*/ 977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45" h="1053">
                  <a:moveTo>
                    <a:pt x="317" y="977"/>
                  </a:moveTo>
                  <a:cubicBezTo>
                    <a:pt x="335" y="853"/>
                    <a:pt x="323" y="605"/>
                    <a:pt x="331" y="465"/>
                  </a:cubicBezTo>
                  <a:cubicBezTo>
                    <a:pt x="341" y="472"/>
                    <a:pt x="497" y="490"/>
                    <a:pt x="558" y="512"/>
                  </a:cubicBezTo>
                  <a:cubicBezTo>
                    <a:pt x="576" y="577"/>
                    <a:pt x="594" y="643"/>
                    <a:pt x="612" y="708"/>
                  </a:cubicBezTo>
                  <a:cubicBezTo>
                    <a:pt x="633" y="782"/>
                    <a:pt x="745" y="742"/>
                    <a:pt x="724" y="669"/>
                  </a:cubicBezTo>
                  <a:cubicBezTo>
                    <a:pt x="705" y="600"/>
                    <a:pt x="686" y="532"/>
                    <a:pt x="667" y="463"/>
                  </a:cubicBezTo>
                  <a:cubicBezTo>
                    <a:pt x="665" y="457"/>
                    <a:pt x="663" y="452"/>
                    <a:pt x="660" y="447"/>
                  </a:cubicBezTo>
                  <a:cubicBezTo>
                    <a:pt x="656" y="433"/>
                    <a:pt x="646" y="419"/>
                    <a:pt x="627" y="412"/>
                  </a:cubicBezTo>
                  <a:cubicBezTo>
                    <a:pt x="560" y="385"/>
                    <a:pt x="490" y="368"/>
                    <a:pt x="418" y="362"/>
                  </a:cubicBezTo>
                  <a:cubicBezTo>
                    <a:pt x="416" y="303"/>
                    <a:pt x="414" y="244"/>
                    <a:pt x="414" y="185"/>
                  </a:cubicBezTo>
                  <a:cubicBezTo>
                    <a:pt x="488" y="218"/>
                    <a:pt x="567" y="231"/>
                    <a:pt x="656" y="210"/>
                  </a:cubicBezTo>
                  <a:cubicBezTo>
                    <a:pt x="726" y="193"/>
                    <a:pt x="698" y="84"/>
                    <a:pt x="628" y="101"/>
                  </a:cubicBezTo>
                  <a:cubicBezTo>
                    <a:pt x="538" y="122"/>
                    <a:pt x="462" y="95"/>
                    <a:pt x="390" y="44"/>
                  </a:cubicBezTo>
                  <a:cubicBezTo>
                    <a:pt x="353" y="2"/>
                    <a:pt x="279" y="0"/>
                    <a:pt x="239" y="40"/>
                  </a:cubicBezTo>
                  <a:cubicBezTo>
                    <a:pt x="237" y="40"/>
                    <a:pt x="236" y="41"/>
                    <a:pt x="234" y="42"/>
                  </a:cubicBezTo>
                  <a:cubicBezTo>
                    <a:pt x="175" y="82"/>
                    <a:pt x="115" y="123"/>
                    <a:pt x="56" y="163"/>
                  </a:cubicBezTo>
                  <a:cubicBezTo>
                    <a:pt x="0" y="202"/>
                    <a:pt x="31" y="318"/>
                    <a:pt x="34" y="376"/>
                  </a:cubicBezTo>
                  <a:cubicBezTo>
                    <a:pt x="37" y="448"/>
                    <a:pt x="149" y="449"/>
                    <a:pt x="146" y="377"/>
                  </a:cubicBezTo>
                  <a:cubicBezTo>
                    <a:pt x="143" y="332"/>
                    <a:pt x="141" y="287"/>
                    <a:pt x="139" y="242"/>
                  </a:cubicBezTo>
                  <a:cubicBezTo>
                    <a:pt x="163" y="225"/>
                    <a:pt x="188" y="209"/>
                    <a:pt x="212" y="192"/>
                  </a:cubicBezTo>
                  <a:cubicBezTo>
                    <a:pt x="213" y="249"/>
                    <a:pt x="218" y="379"/>
                    <a:pt x="220" y="386"/>
                  </a:cubicBezTo>
                  <a:cubicBezTo>
                    <a:pt x="220" y="429"/>
                    <a:pt x="215" y="767"/>
                    <a:pt x="201" y="972"/>
                  </a:cubicBezTo>
                  <a:cubicBezTo>
                    <a:pt x="203" y="1045"/>
                    <a:pt x="307" y="1053"/>
                    <a:pt x="317" y="9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grpSp>
        <p:nvGrpSpPr>
          <p:cNvPr id="27" name="Group 26"/>
          <p:cNvGrpSpPr/>
          <p:nvPr/>
        </p:nvGrpSpPr>
        <p:grpSpPr>
          <a:xfrm>
            <a:off x="8031391" y="3712148"/>
            <a:ext cx="4086270" cy="1342768"/>
            <a:chOff x="8309546" y="1756270"/>
            <a:chExt cx="3874602" cy="1273213"/>
          </a:xfrm>
        </p:grpSpPr>
        <p:sp>
          <p:nvSpPr>
            <p:cNvPr id="28" name="TextBox 27"/>
            <p:cNvSpPr txBox="1"/>
            <p:nvPr/>
          </p:nvSpPr>
          <p:spPr>
            <a:xfrm>
              <a:off x="8309546" y="2141644"/>
              <a:ext cx="3874602" cy="887839"/>
            </a:xfrm>
            <a:prstGeom prst="rect">
              <a:avLst/>
            </a:prstGeom>
            <a:noFill/>
          </p:spPr>
          <p:txBody>
            <a:bodyPr wrap="square" rIns="151867" bIns="37967" numCol="1" spcCol="360000" rtlCol="0">
              <a:spAutoFit/>
            </a:bodyPr>
            <a:lstStyle/>
            <a:p>
              <a:pPr algn="just"/>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 even slightly believable. If you are going to use a passage of Lorem Ipsum, you need to be sure there.</a:t>
              </a:r>
              <a:endParaRPr lang="en-US" sz="1105" b="1" dirty="0">
                <a:solidFill>
                  <a:schemeClr val="bg1">
                    <a:lumMod val="65000"/>
                  </a:schemeClr>
                </a:solidFill>
                <a:latin typeface="Lato" panose="020F0502020204030203" pitchFamily="34" charset="0"/>
              </a:endParaRPr>
            </a:p>
          </p:txBody>
        </p:sp>
        <p:sp>
          <p:nvSpPr>
            <p:cNvPr id="29" name="Rectangle 28"/>
            <p:cNvSpPr/>
            <p:nvPr/>
          </p:nvSpPr>
          <p:spPr>
            <a:xfrm>
              <a:off x="8309546" y="1756270"/>
              <a:ext cx="1284677" cy="350201"/>
            </a:xfrm>
            <a:prstGeom prst="rect">
              <a:avLst/>
            </a:prstGeom>
          </p:spPr>
          <p:txBody>
            <a:bodyPr wrap="none">
              <a:spAutoFit/>
            </a:bodyPr>
            <a:lstStyle/>
            <a:p>
              <a:r>
                <a:rPr lang="en-US" b="1" dirty="0">
                  <a:solidFill>
                    <a:schemeClr val="accent2"/>
                  </a:solidFill>
                  <a:latin typeface="Roboto" panose="02000000000000000000" pitchFamily="2" charset="0"/>
                  <a:ea typeface="Roboto" panose="02000000000000000000" pitchFamily="2" charset="0"/>
                </a:rPr>
                <a:t>PROBLEM 02</a:t>
              </a:r>
              <a:endParaRPr lang="en-US" dirty="0">
                <a:solidFill>
                  <a:schemeClr val="accent2"/>
                </a:solidFill>
              </a:endParaRPr>
            </a:p>
          </p:txBody>
        </p:sp>
      </p:grpSp>
      <p:grpSp>
        <p:nvGrpSpPr>
          <p:cNvPr id="30" name="Group 29"/>
          <p:cNvGrpSpPr/>
          <p:nvPr/>
        </p:nvGrpSpPr>
        <p:grpSpPr>
          <a:xfrm>
            <a:off x="717435" y="1571821"/>
            <a:ext cx="4086270" cy="1342768"/>
            <a:chOff x="8309546" y="1756270"/>
            <a:chExt cx="3874602" cy="1273213"/>
          </a:xfrm>
        </p:grpSpPr>
        <p:sp>
          <p:nvSpPr>
            <p:cNvPr id="31" name="TextBox 30"/>
            <p:cNvSpPr txBox="1"/>
            <p:nvPr/>
          </p:nvSpPr>
          <p:spPr>
            <a:xfrm>
              <a:off x="8309546" y="2141644"/>
              <a:ext cx="3874602" cy="887839"/>
            </a:xfrm>
            <a:prstGeom prst="rect">
              <a:avLst/>
            </a:prstGeom>
            <a:noFill/>
          </p:spPr>
          <p:txBody>
            <a:bodyPr wrap="square" rIns="151867" bIns="37967" numCol="1" spcCol="360000" rtlCol="0">
              <a:spAutoFit/>
            </a:bodyPr>
            <a:lstStyle/>
            <a:p>
              <a:pPr algn="just"/>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 even slightly believable. If you are going to use a passage of Lorem Ipsum, you need to be sure there.</a:t>
              </a:r>
              <a:endParaRPr lang="en-US" sz="1105" b="1" dirty="0">
                <a:solidFill>
                  <a:schemeClr val="bg1">
                    <a:lumMod val="65000"/>
                  </a:schemeClr>
                </a:solidFill>
                <a:latin typeface="Lato" panose="020F0502020204030203" pitchFamily="34" charset="0"/>
              </a:endParaRPr>
            </a:p>
          </p:txBody>
        </p:sp>
        <p:sp>
          <p:nvSpPr>
            <p:cNvPr id="32" name="Rectangle 31"/>
            <p:cNvSpPr/>
            <p:nvPr/>
          </p:nvSpPr>
          <p:spPr>
            <a:xfrm>
              <a:off x="8309546" y="1756270"/>
              <a:ext cx="1284677" cy="350201"/>
            </a:xfrm>
            <a:prstGeom prst="rect">
              <a:avLst/>
            </a:prstGeom>
          </p:spPr>
          <p:txBody>
            <a:bodyPr wrap="none">
              <a:spAutoFit/>
            </a:bodyPr>
            <a:lstStyle/>
            <a:p>
              <a:r>
                <a:rPr lang="en-US" b="1" dirty="0">
                  <a:solidFill>
                    <a:schemeClr val="accent1"/>
                  </a:solidFill>
                  <a:latin typeface="Roboto" panose="02000000000000000000" pitchFamily="2" charset="0"/>
                  <a:ea typeface="Roboto" panose="02000000000000000000" pitchFamily="2" charset="0"/>
                </a:rPr>
                <a:t>PROBLEM 01</a:t>
              </a:r>
              <a:endParaRPr lang="en-US" dirty="0">
                <a:solidFill>
                  <a:schemeClr val="accent1"/>
                </a:solidFill>
              </a:endParaRPr>
            </a:p>
          </p:txBody>
        </p:sp>
      </p:grpSp>
      <p:sp>
        <p:nvSpPr>
          <p:cNvPr id="33" name="文本框 32"/>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文本框 33"/>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椭圆 34"/>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013230" y="2240525"/>
            <a:ext cx="2049251" cy="3299897"/>
            <a:chOff x="1030750" y="2124466"/>
            <a:chExt cx="1943100" cy="3128963"/>
          </a:xfrm>
        </p:grpSpPr>
        <p:sp>
          <p:nvSpPr>
            <p:cNvPr id="90" name="Freeform 5"/>
            <p:cNvSpPr>
              <a:spLocks noEditPoints="1"/>
            </p:cNvSpPr>
            <p:nvPr/>
          </p:nvSpPr>
          <p:spPr bwMode="auto">
            <a:xfrm>
              <a:off x="2727787" y="3172216"/>
              <a:ext cx="219075" cy="215900"/>
            </a:xfrm>
            <a:custGeom>
              <a:avLst/>
              <a:gdLst>
                <a:gd name="T0" fmla="*/ 85 w 98"/>
                <a:gd name="T1" fmla="*/ 35 h 96"/>
                <a:gd name="T2" fmla="*/ 83 w 98"/>
                <a:gd name="T3" fmla="*/ 31 h 96"/>
                <a:gd name="T4" fmla="*/ 87 w 98"/>
                <a:gd name="T5" fmla="*/ 17 h 96"/>
                <a:gd name="T6" fmla="*/ 80 w 98"/>
                <a:gd name="T7" fmla="*/ 10 h 96"/>
                <a:gd name="T8" fmla="*/ 79 w 98"/>
                <a:gd name="T9" fmla="*/ 9 h 96"/>
                <a:gd name="T10" fmla="*/ 78 w 98"/>
                <a:gd name="T11" fmla="*/ 9 h 96"/>
                <a:gd name="T12" fmla="*/ 65 w 98"/>
                <a:gd name="T13" fmla="*/ 14 h 96"/>
                <a:gd name="T14" fmla="*/ 61 w 98"/>
                <a:gd name="T15" fmla="*/ 13 h 96"/>
                <a:gd name="T16" fmla="*/ 54 w 98"/>
                <a:gd name="T17" fmla="*/ 0 h 96"/>
                <a:gd name="T18" fmla="*/ 44 w 98"/>
                <a:gd name="T19" fmla="*/ 0 h 96"/>
                <a:gd name="T20" fmla="*/ 37 w 98"/>
                <a:gd name="T21" fmla="*/ 13 h 96"/>
                <a:gd name="T22" fmla="*/ 33 w 98"/>
                <a:gd name="T23" fmla="*/ 14 h 96"/>
                <a:gd name="T24" fmla="*/ 20 w 98"/>
                <a:gd name="T25" fmla="*/ 10 h 96"/>
                <a:gd name="T26" fmla="*/ 19 w 98"/>
                <a:gd name="T27" fmla="*/ 10 h 96"/>
                <a:gd name="T28" fmla="*/ 11 w 98"/>
                <a:gd name="T29" fmla="*/ 17 h 96"/>
                <a:gd name="T30" fmla="*/ 15 w 98"/>
                <a:gd name="T31" fmla="*/ 32 h 96"/>
                <a:gd name="T32" fmla="*/ 13 w 98"/>
                <a:gd name="T33" fmla="*/ 36 h 96"/>
                <a:gd name="T34" fmla="*/ 0 w 98"/>
                <a:gd name="T35" fmla="*/ 43 h 96"/>
                <a:gd name="T36" fmla="*/ 0 w 98"/>
                <a:gd name="T37" fmla="*/ 53 h 96"/>
                <a:gd name="T38" fmla="*/ 14 w 98"/>
                <a:gd name="T39" fmla="*/ 60 h 96"/>
                <a:gd name="T40" fmla="*/ 15 w 98"/>
                <a:gd name="T41" fmla="*/ 64 h 96"/>
                <a:gd name="T42" fmla="*/ 11 w 98"/>
                <a:gd name="T43" fmla="*/ 78 h 96"/>
                <a:gd name="T44" fmla="*/ 18 w 98"/>
                <a:gd name="T45" fmla="*/ 85 h 96"/>
                <a:gd name="T46" fmla="*/ 19 w 98"/>
                <a:gd name="T47" fmla="*/ 86 h 96"/>
                <a:gd name="T48" fmla="*/ 20 w 98"/>
                <a:gd name="T49" fmla="*/ 86 h 96"/>
                <a:gd name="T50" fmla="*/ 33 w 98"/>
                <a:gd name="T51" fmla="*/ 81 h 96"/>
                <a:gd name="T52" fmla="*/ 37 w 98"/>
                <a:gd name="T53" fmla="*/ 82 h 96"/>
                <a:gd name="T54" fmla="*/ 44 w 98"/>
                <a:gd name="T55" fmla="*/ 96 h 96"/>
                <a:gd name="T56" fmla="*/ 54 w 98"/>
                <a:gd name="T57" fmla="*/ 96 h 96"/>
                <a:gd name="T58" fmla="*/ 61 w 98"/>
                <a:gd name="T59" fmla="*/ 82 h 96"/>
                <a:gd name="T60" fmla="*/ 66 w 98"/>
                <a:gd name="T61" fmla="*/ 81 h 96"/>
                <a:gd name="T62" fmla="*/ 79 w 98"/>
                <a:gd name="T63" fmla="*/ 86 h 96"/>
                <a:gd name="T64" fmla="*/ 80 w 98"/>
                <a:gd name="T65" fmla="*/ 86 h 96"/>
                <a:gd name="T66" fmla="*/ 87 w 98"/>
                <a:gd name="T67" fmla="*/ 78 h 96"/>
                <a:gd name="T68" fmla="*/ 83 w 98"/>
                <a:gd name="T69" fmla="*/ 64 h 96"/>
                <a:gd name="T70" fmla="*/ 85 w 98"/>
                <a:gd name="T71" fmla="*/ 60 h 96"/>
                <a:gd name="T72" fmla="*/ 98 w 98"/>
                <a:gd name="T73" fmla="*/ 52 h 96"/>
                <a:gd name="T74" fmla="*/ 98 w 98"/>
                <a:gd name="T75" fmla="*/ 42 h 96"/>
                <a:gd name="T76" fmla="*/ 85 w 98"/>
                <a:gd name="T77" fmla="*/ 35 h 96"/>
                <a:gd name="T78" fmla="*/ 49 w 98"/>
                <a:gd name="T79" fmla="*/ 64 h 96"/>
                <a:gd name="T80" fmla="*/ 32 w 98"/>
                <a:gd name="T81" fmla="*/ 48 h 96"/>
                <a:gd name="T82" fmla="*/ 49 w 98"/>
                <a:gd name="T83" fmla="*/ 31 h 96"/>
                <a:gd name="T84" fmla="*/ 66 w 98"/>
                <a:gd name="T85" fmla="*/ 48 h 96"/>
                <a:gd name="T86" fmla="*/ 49 w 98"/>
                <a:gd name="T87" fmla="*/ 64 h 96"/>
                <a:gd name="T88" fmla="*/ 49 w 98"/>
                <a:gd name="T89" fmla="*/ 64 h 96"/>
                <a:gd name="T90" fmla="*/ 49 w 98"/>
                <a:gd name="T91" fmla="*/ 6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96">
                  <a:moveTo>
                    <a:pt x="85" y="35"/>
                  </a:moveTo>
                  <a:cubicBezTo>
                    <a:pt x="83" y="31"/>
                    <a:pt x="83" y="31"/>
                    <a:pt x="83" y="31"/>
                  </a:cubicBezTo>
                  <a:cubicBezTo>
                    <a:pt x="89" y="19"/>
                    <a:pt x="88" y="18"/>
                    <a:pt x="87" y="17"/>
                  </a:cubicBezTo>
                  <a:cubicBezTo>
                    <a:pt x="80" y="10"/>
                    <a:pt x="80" y="10"/>
                    <a:pt x="80" y="10"/>
                  </a:cubicBezTo>
                  <a:cubicBezTo>
                    <a:pt x="79" y="9"/>
                    <a:pt x="79" y="9"/>
                    <a:pt x="79" y="9"/>
                  </a:cubicBezTo>
                  <a:cubicBezTo>
                    <a:pt x="78" y="9"/>
                    <a:pt x="78" y="9"/>
                    <a:pt x="78" y="9"/>
                  </a:cubicBezTo>
                  <a:cubicBezTo>
                    <a:pt x="78" y="9"/>
                    <a:pt x="77" y="9"/>
                    <a:pt x="65" y="14"/>
                  </a:cubicBezTo>
                  <a:cubicBezTo>
                    <a:pt x="61" y="13"/>
                    <a:pt x="61" y="13"/>
                    <a:pt x="61" y="13"/>
                  </a:cubicBezTo>
                  <a:cubicBezTo>
                    <a:pt x="56" y="0"/>
                    <a:pt x="56" y="0"/>
                    <a:pt x="54" y="0"/>
                  </a:cubicBezTo>
                  <a:cubicBezTo>
                    <a:pt x="44" y="0"/>
                    <a:pt x="44" y="0"/>
                    <a:pt x="44" y="0"/>
                  </a:cubicBezTo>
                  <a:cubicBezTo>
                    <a:pt x="42" y="0"/>
                    <a:pt x="42" y="0"/>
                    <a:pt x="37" y="13"/>
                  </a:cubicBezTo>
                  <a:cubicBezTo>
                    <a:pt x="33" y="14"/>
                    <a:pt x="33" y="14"/>
                    <a:pt x="33" y="14"/>
                  </a:cubicBezTo>
                  <a:cubicBezTo>
                    <a:pt x="25" y="11"/>
                    <a:pt x="21" y="10"/>
                    <a:pt x="20" y="10"/>
                  </a:cubicBezTo>
                  <a:cubicBezTo>
                    <a:pt x="19" y="10"/>
                    <a:pt x="19" y="10"/>
                    <a:pt x="19" y="10"/>
                  </a:cubicBezTo>
                  <a:cubicBezTo>
                    <a:pt x="11" y="17"/>
                    <a:pt x="11" y="17"/>
                    <a:pt x="11" y="17"/>
                  </a:cubicBezTo>
                  <a:cubicBezTo>
                    <a:pt x="10" y="18"/>
                    <a:pt x="9" y="19"/>
                    <a:pt x="15" y="32"/>
                  </a:cubicBezTo>
                  <a:cubicBezTo>
                    <a:pt x="13" y="36"/>
                    <a:pt x="13" y="36"/>
                    <a:pt x="13" y="36"/>
                  </a:cubicBezTo>
                  <a:cubicBezTo>
                    <a:pt x="0" y="41"/>
                    <a:pt x="0" y="41"/>
                    <a:pt x="0" y="43"/>
                  </a:cubicBezTo>
                  <a:cubicBezTo>
                    <a:pt x="0" y="53"/>
                    <a:pt x="0" y="53"/>
                    <a:pt x="0" y="53"/>
                  </a:cubicBezTo>
                  <a:cubicBezTo>
                    <a:pt x="0" y="54"/>
                    <a:pt x="0" y="55"/>
                    <a:pt x="14" y="60"/>
                  </a:cubicBezTo>
                  <a:cubicBezTo>
                    <a:pt x="15" y="64"/>
                    <a:pt x="15" y="64"/>
                    <a:pt x="15" y="64"/>
                  </a:cubicBezTo>
                  <a:cubicBezTo>
                    <a:pt x="9" y="77"/>
                    <a:pt x="10" y="77"/>
                    <a:pt x="11" y="78"/>
                  </a:cubicBezTo>
                  <a:cubicBezTo>
                    <a:pt x="18" y="85"/>
                    <a:pt x="18" y="85"/>
                    <a:pt x="18" y="85"/>
                  </a:cubicBezTo>
                  <a:cubicBezTo>
                    <a:pt x="19" y="86"/>
                    <a:pt x="19" y="86"/>
                    <a:pt x="19" y="86"/>
                  </a:cubicBezTo>
                  <a:cubicBezTo>
                    <a:pt x="20" y="86"/>
                    <a:pt x="20" y="86"/>
                    <a:pt x="20" y="86"/>
                  </a:cubicBezTo>
                  <a:cubicBezTo>
                    <a:pt x="20" y="86"/>
                    <a:pt x="22" y="86"/>
                    <a:pt x="33" y="81"/>
                  </a:cubicBezTo>
                  <a:cubicBezTo>
                    <a:pt x="37" y="82"/>
                    <a:pt x="37" y="82"/>
                    <a:pt x="37" y="82"/>
                  </a:cubicBezTo>
                  <a:cubicBezTo>
                    <a:pt x="42" y="96"/>
                    <a:pt x="43" y="96"/>
                    <a:pt x="44" y="96"/>
                  </a:cubicBezTo>
                  <a:cubicBezTo>
                    <a:pt x="54" y="96"/>
                    <a:pt x="54" y="96"/>
                    <a:pt x="54" y="96"/>
                  </a:cubicBezTo>
                  <a:cubicBezTo>
                    <a:pt x="56" y="96"/>
                    <a:pt x="57" y="96"/>
                    <a:pt x="61" y="82"/>
                  </a:cubicBezTo>
                  <a:cubicBezTo>
                    <a:pt x="66" y="81"/>
                    <a:pt x="66" y="81"/>
                    <a:pt x="66" y="81"/>
                  </a:cubicBezTo>
                  <a:cubicBezTo>
                    <a:pt x="73" y="84"/>
                    <a:pt x="77" y="86"/>
                    <a:pt x="79" y="86"/>
                  </a:cubicBezTo>
                  <a:cubicBezTo>
                    <a:pt x="80" y="86"/>
                    <a:pt x="80" y="86"/>
                    <a:pt x="80" y="86"/>
                  </a:cubicBezTo>
                  <a:cubicBezTo>
                    <a:pt x="87" y="78"/>
                    <a:pt x="87" y="78"/>
                    <a:pt x="87" y="78"/>
                  </a:cubicBezTo>
                  <a:cubicBezTo>
                    <a:pt x="89" y="77"/>
                    <a:pt x="89" y="76"/>
                    <a:pt x="83" y="64"/>
                  </a:cubicBezTo>
                  <a:cubicBezTo>
                    <a:pt x="85" y="60"/>
                    <a:pt x="85" y="60"/>
                    <a:pt x="85" y="60"/>
                  </a:cubicBezTo>
                  <a:cubicBezTo>
                    <a:pt x="98" y="55"/>
                    <a:pt x="98" y="54"/>
                    <a:pt x="98" y="52"/>
                  </a:cubicBezTo>
                  <a:cubicBezTo>
                    <a:pt x="98" y="42"/>
                    <a:pt x="98" y="42"/>
                    <a:pt x="98" y="42"/>
                  </a:cubicBezTo>
                  <a:cubicBezTo>
                    <a:pt x="98" y="41"/>
                    <a:pt x="98" y="40"/>
                    <a:pt x="85" y="35"/>
                  </a:cubicBezTo>
                  <a:close/>
                  <a:moveTo>
                    <a:pt x="49" y="64"/>
                  </a:moveTo>
                  <a:cubicBezTo>
                    <a:pt x="40" y="64"/>
                    <a:pt x="32" y="57"/>
                    <a:pt x="32" y="48"/>
                  </a:cubicBezTo>
                  <a:cubicBezTo>
                    <a:pt x="32" y="38"/>
                    <a:pt x="40" y="31"/>
                    <a:pt x="49" y="31"/>
                  </a:cubicBezTo>
                  <a:cubicBezTo>
                    <a:pt x="58" y="31"/>
                    <a:pt x="66" y="38"/>
                    <a:pt x="66" y="48"/>
                  </a:cubicBezTo>
                  <a:cubicBezTo>
                    <a:pt x="66" y="57"/>
                    <a:pt x="58" y="64"/>
                    <a:pt x="49" y="64"/>
                  </a:cubicBezTo>
                  <a:close/>
                  <a:moveTo>
                    <a:pt x="49" y="64"/>
                  </a:moveTo>
                  <a:cubicBezTo>
                    <a:pt x="49" y="64"/>
                    <a:pt x="49" y="64"/>
                    <a:pt x="49" y="64"/>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1" name="Freeform 6"/>
            <p:cNvSpPr>
              <a:spLocks noEditPoints="1"/>
            </p:cNvSpPr>
            <p:nvPr/>
          </p:nvSpPr>
          <p:spPr bwMode="auto">
            <a:xfrm>
              <a:off x="2799225" y="2667391"/>
              <a:ext cx="76200" cy="76200"/>
            </a:xfrm>
            <a:custGeom>
              <a:avLst/>
              <a:gdLst>
                <a:gd name="T0" fmla="*/ 30 w 34"/>
                <a:gd name="T1" fmla="*/ 12 h 34"/>
                <a:gd name="T2" fmla="*/ 29 w 34"/>
                <a:gd name="T3" fmla="*/ 11 h 34"/>
                <a:gd name="T4" fmla="*/ 31 w 34"/>
                <a:gd name="T5" fmla="*/ 6 h 34"/>
                <a:gd name="T6" fmla="*/ 28 w 34"/>
                <a:gd name="T7" fmla="*/ 3 h 34"/>
                <a:gd name="T8" fmla="*/ 28 w 34"/>
                <a:gd name="T9" fmla="*/ 3 h 34"/>
                <a:gd name="T10" fmla="*/ 27 w 34"/>
                <a:gd name="T11" fmla="*/ 3 h 34"/>
                <a:gd name="T12" fmla="*/ 23 w 34"/>
                <a:gd name="T13" fmla="*/ 5 h 34"/>
                <a:gd name="T14" fmla="*/ 21 w 34"/>
                <a:gd name="T15" fmla="*/ 4 h 34"/>
                <a:gd name="T16" fmla="*/ 19 w 34"/>
                <a:gd name="T17" fmla="*/ 0 h 34"/>
                <a:gd name="T18" fmla="*/ 15 w 34"/>
                <a:gd name="T19" fmla="*/ 0 h 34"/>
                <a:gd name="T20" fmla="*/ 13 w 34"/>
                <a:gd name="T21" fmla="*/ 4 h 34"/>
                <a:gd name="T22" fmla="*/ 11 w 34"/>
                <a:gd name="T23" fmla="*/ 5 h 34"/>
                <a:gd name="T24" fmla="*/ 7 w 34"/>
                <a:gd name="T25" fmla="*/ 3 h 34"/>
                <a:gd name="T26" fmla="*/ 6 w 34"/>
                <a:gd name="T27" fmla="*/ 3 h 34"/>
                <a:gd name="T28" fmla="*/ 3 w 34"/>
                <a:gd name="T29" fmla="*/ 6 h 34"/>
                <a:gd name="T30" fmla="*/ 5 w 34"/>
                <a:gd name="T31" fmla="*/ 11 h 34"/>
                <a:gd name="T32" fmla="*/ 4 w 34"/>
                <a:gd name="T33" fmla="*/ 12 h 34"/>
                <a:gd name="T34" fmla="*/ 0 w 34"/>
                <a:gd name="T35" fmla="*/ 15 h 34"/>
                <a:gd name="T36" fmla="*/ 0 w 34"/>
                <a:gd name="T37" fmla="*/ 18 h 34"/>
                <a:gd name="T38" fmla="*/ 4 w 34"/>
                <a:gd name="T39" fmla="*/ 21 h 34"/>
                <a:gd name="T40" fmla="*/ 5 w 34"/>
                <a:gd name="T41" fmla="*/ 22 h 34"/>
                <a:gd name="T42" fmla="*/ 4 w 34"/>
                <a:gd name="T43" fmla="*/ 27 h 34"/>
                <a:gd name="T44" fmla="*/ 6 w 34"/>
                <a:gd name="T45" fmla="*/ 30 h 34"/>
                <a:gd name="T46" fmla="*/ 6 w 34"/>
                <a:gd name="T47" fmla="*/ 30 h 34"/>
                <a:gd name="T48" fmla="*/ 7 w 34"/>
                <a:gd name="T49" fmla="*/ 30 h 34"/>
                <a:gd name="T50" fmla="*/ 11 w 34"/>
                <a:gd name="T51" fmla="*/ 28 h 34"/>
                <a:gd name="T52" fmla="*/ 13 w 34"/>
                <a:gd name="T53" fmla="*/ 29 h 34"/>
                <a:gd name="T54" fmla="*/ 15 w 34"/>
                <a:gd name="T55" fmla="*/ 34 h 34"/>
                <a:gd name="T56" fmla="*/ 19 w 34"/>
                <a:gd name="T57" fmla="*/ 34 h 34"/>
                <a:gd name="T58" fmla="*/ 21 w 34"/>
                <a:gd name="T59" fmla="*/ 29 h 34"/>
                <a:gd name="T60" fmla="*/ 23 w 34"/>
                <a:gd name="T61" fmla="*/ 28 h 34"/>
                <a:gd name="T62" fmla="*/ 28 w 34"/>
                <a:gd name="T63" fmla="*/ 30 h 34"/>
                <a:gd name="T64" fmla="*/ 28 w 34"/>
                <a:gd name="T65" fmla="*/ 30 h 34"/>
                <a:gd name="T66" fmla="*/ 31 w 34"/>
                <a:gd name="T67" fmla="*/ 27 h 34"/>
                <a:gd name="T68" fmla="*/ 29 w 34"/>
                <a:gd name="T69" fmla="*/ 22 h 34"/>
                <a:gd name="T70" fmla="*/ 30 w 34"/>
                <a:gd name="T71" fmla="*/ 21 h 34"/>
                <a:gd name="T72" fmla="*/ 34 w 34"/>
                <a:gd name="T73" fmla="*/ 18 h 34"/>
                <a:gd name="T74" fmla="*/ 34 w 34"/>
                <a:gd name="T75" fmla="*/ 15 h 34"/>
                <a:gd name="T76" fmla="*/ 30 w 34"/>
                <a:gd name="T77" fmla="*/ 12 h 34"/>
                <a:gd name="T78" fmla="*/ 17 w 34"/>
                <a:gd name="T79" fmla="*/ 23 h 34"/>
                <a:gd name="T80" fmla="*/ 11 w 34"/>
                <a:gd name="T81" fmla="*/ 17 h 34"/>
                <a:gd name="T82" fmla="*/ 17 w 34"/>
                <a:gd name="T83" fmla="*/ 11 h 34"/>
                <a:gd name="T84" fmla="*/ 23 w 34"/>
                <a:gd name="T85" fmla="*/ 17 h 34"/>
                <a:gd name="T86" fmla="*/ 17 w 34"/>
                <a:gd name="T87" fmla="*/ 23 h 34"/>
                <a:gd name="T88" fmla="*/ 17 w 34"/>
                <a:gd name="T89" fmla="*/ 23 h 34"/>
                <a:gd name="T90" fmla="*/ 17 w 34"/>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 h="34">
                  <a:moveTo>
                    <a:pt x="30" y="12"/>
                  </a:moveTo>
                  <a:cubicBezTo>
                    <a:pt x="29" y="11"/>
                    <a:pt x="29" y="11"/>
                    <a:pt x="29" y="11"/>
                  </a:cubicBezTo>
                  <a:cubicBezTo>
                    <a:pt x="31" y="6"/>
                    <a:pt x="31" y="6"/>
                    <a:pt x="31" y="6"/>
                  </a:cubicBezTo>
                  <a:cubicBezTo>
                    <a:pt x="28" y="3"/>
                    <a:pt x="28" y="3"/>
                    <a:pt x="28" y="3"/>
                  </a:cubicBezTo>
                  <a:cubicBezTo>
                    <a:pt x="28" y="3"/>
                    <a:pt x="28" y="3"/>
                    <a:pt x="28" y="3"/>
                  </a:cubicBezTo>
                  <a:cubicBezTo>
                    <a:pt x="27" y="3"/>
                    <a:pt x="27" y="3"/>
                    <a:pt x="27" y="3"/>
                  </a:cubicBezTo>
                  <a:cubicBezTo>
                    <a:pt x="27" y="3"/>
                    <a:pt x="27" y="3"/>
                    <a:pt x="23" y="5"/>
                  </a:cubicBezTo>
                  <a:cubicBezTo>
                    <a:pt x="21" y="4"/>
                    <a:pt x="21" y="4"/>
                    <a:pt x="21" y="4"/>
                  </a:cubicBezTo>
                  <a:cubicBezTo>
                    <a:pt x="20" y="0"/>
                    <a:pt x="19" y="0"/>
                    <a:pt x="19" y="0"/>
                  </a:cubicBezTo>
                  <a:cubicBezTo>
                    <a:pt x="15" y="0"/>
                    <a:pt x="15" y="0"/>
                    <a:pt x="15" y="0"/>
                  </a:cubicBezTo>
                  <a:cubicBezTo>
                    <a:pt x="15" y="0"/>
                    <a:pt x="14" y="0"/>
                    <a:pt x="13" y="4"/>
                  </a:cubicBezTo>
                  <a:cubicBezTo>
                    <a:pt x="11" y="5"/>
                    <a:pt x="11" y="5"/>
                    <a:pt x="11" y="5"/>
                  </a:cubicBezTo>
                  <a:cubicBezTo>
                    <a:pt x="9" y="4"/>
                    <a:pt x="7" y="3"/>
                    <a:pt x="7" y="3"/>
                  </a:cubicBezTo>
                  <a:cubicBezTo>
                    <a:pt x="6" y="3"/>
                    <a:pt x="6" y="3"/>
                    <a:pt x="6" y="3"/>
                  </a:cubicBezTo>
                  <a:cubicBezTo>
                    <a:pt x="3" y="6"/>
                    <a:pt x="3" y="6"/>
                    <a:pt x="3" y="6"/>
                  </a:cubicBezTo>
                  <a:cubicBezTo>
                    <a:pt x="3" y="6"/>
                    <a:pt x="3" y="6"/>
                    <a:pt x="5" y="11"/>
                  </a:cubicBezTo>
                  <a:cubicBezTo>
                    <a:pt x="4" y="12"/>
                    <a:pt x="4" y="12"/>
                    <a:pt x="4" y="12"/>
                  </a:cubicBezTo>
                  <a:cubicBezTo>
                    <a:pt x="0" y="14"/>
                    <a:pt x="0" y="14"/>
                    <a:pt x="0" y="15"/>
                  </a:cubicBezTo>
                  <a:cubicBezTo>
                    <a:pt x="0" y="18"/>
                    <a:pt x="0" y="18"/>
                    <a:pt x="0" y="18"/>
                  </a:cubicBezTo>
                  <a:cubicBezTo>
                    <a:pt x="0" y="19"/>
                    <a:pt x="0" y="19"/>
                    <a:pt x="4" y="21"/>
                  </a:cubicBezTo>
                  <a:cubicBezTo>
                    <a:pt x="5" y="22"/>
                    <a:pt x="5" y="22"/>
                    <a:pt x="5" y="22"/>
                  </a:cubicBezTo>
                  <a:cubicBezTo>
                    <a:pt x="3" y="27"/>
                    <a:pt x="3" y="27"/>
                    <a:pt x="4" y="27"/>
                  </a:cubicBezTo>
                  <a:cubicBezTo>
                    <a:pt x="6" y="30"/>
                    <a:pt x="6" y="30"/>
                    <a:pt x="6" y="30"/>
                  </a:cubicBezTo>
                  <a:cubicBezTo>
                    <a:pt x="6" y="30"/>
                    <a:pt x="6" y="30"/>
                    <a:pt x="6" y="30"/>
                  </a:cubicBezTo>
                  <a:cubicBezTo>
                    <a:pt x="7" y="30"/>
                    <a:pt x="7" y="30"/>
                    <a:pt x="7" y="30"/>
                  </a:cubicBezTo>
                  <a:cubicBezTo>
                    <a:pt x="7" y="30"/>
                    <a:pt x="7" y="30"/>
                    <a:pt x="11" y="28"/>
                  </a:cubicBezTo>
                  <a:cubicBezTo>
                    <a:pt x="13" y="29"/>
                    <a:pt x="13" y="29"/>
                    <a:pt x="13" y="29"/>
                  </a:cubicBezTo>
                  <a:cubicBezTo>
                    <a:pt x="15" y="34"/>
                    <a:pt x="15" y="34"/>
                    <a:pt x="15" y="34"/>
                  </a:cubicBezTo>
                  <a:cubicBezTo>
                    <a:pt x="19" y="34"/>
                    <a:pt x="19" y="34"/>
                    <a:pt x="19" y="34"/>
                  </a:cubicBezTo>
                  <a:cubicBezTo>
                    <a:pt x="20" y="34"/>
                    <a:pt x="20" y="34"/>
                    <a:pt x="21" y="29"/>
                  </a:cubicBezTo>
                  <a:cubicBezTo>
                    <a:pt x="23" y="28"/>
                    <a:pt x="23" y="28"/>
                    <a:pt x="23" y="28"/>
                  </a:cubicBezTo>
                  <a:cubicBezTo>
                    <a:pt x="26" y="29"/>
                    <a:pt x="27" y="30"/>
                    <a:pt x="28" y="30"/>
                  </a:cubicBezTo>
                  <a:cubicBezTo>
                    <a:pt x="28" y="30"/>
                    <a:pt x="28" y="30"/>
                    <a:pt x="28" y="30"/>
                  </a:cubicBezTo>
                  <a:cubicBezTo>
                    <a:pt x="31" y="27"/>
                    <a:pt x="31" y="27"/>
                    <a:pt x="31" y="27"/>
                  </a:cubicBezTo>
                  <a:cubicBezTo>
                    <a:pt x="31" y="27"/>
                    <a:pt x="31" y="27"/>
                    <a:pt x="29" y="22"/>
                  </a:cubicBezTo>
                  <a:cubicBezTo>
                    <a:pt x="30" y="21"/>
                    <a:pt x="30" y="21"/>
                    <a:pt x="30" y="21"/>
                  </a:cubicBezTo>
                  <a:cubicBezTo>
                    <a:pt x="34" y="19"/>
                    <a:pt x="34" y="19"/>
                    <a:pt x="34" y="18"/>
                  </a:cubicBezTo>
                  <a:cubicBezTo>
                    <a:pt x="34" y="15"/>
                    <a:pt x="34" y="15"/>
                    <a:pt x="34" y="15"/>
                  </a:cubicBezTo>
                  <a:cubicBezTo>
                    <a:pt x="34" y="14"/>
                    <a:pt x="34" y="14"/>
                    <a:pt x="30" y="12"/>
                  </a:cubicBezTo>
                  <a:close/>
                  <a:moveTo>
                    <a:pt x="17" y="23"/>
                  </a:moveTo>
                  <a:cubicBezTo>
                    <a:pt x="14" y="23"/>
                    <a:pt x="11" y="20"/>
                    <a:pt x="11" y="17"/>
                  </a:cubicBezTo>
                  <a:cubicBezTo>
                    <a:pt x="11" y="13"/>
                    <a:pt x="14" y="11"/>
                    <a:pt x="17" y="11"/>
                  </a:cubicBezTo>
                  <a:cubicBezTo>
                    <a:pt x="20" y="11"/>
                    <a:pt x="23" y="13"/>
                    <a:pt x="23" y="17"/>
                  </a:cubicBezTo>
                  <a:cubicBezTo>
                    <a:pt x="23" y="20"/>
                    <a:pt x="20" y="23"/>
                    <a:pt x="17" y="23"/>
                  </a:cubicBezTo>
                  <a:close/>
                  <a:moveTo>
                    <a:pt x="17" y="23"/>
                  </a:moveTo>
                  <a:cubicBezTo>
                    <a:pt x="17" y="23"/>
                    <a:pt x="17" y="23"/>
                    <a:pt x="17"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2" name="Freeform 7"/>
            <p:cNvSpPr>
              <a:spLocks noEditPoints="1"/>
            </p:cNvSpPr>
            <p:nvPr/>
          </p:nvSpPr>
          <p:spPr bwMode="auto">
            <a:xfrm>
              <a:off x="2896062" y="3078554"/>
              <a:ext cx="77788" cy="77788"/>
            </a:xfrm>
            <a:custGeom>
              <a:avLst/>
              <a:gdLst>
                <a:gd name="T0" fmla="*/ 30 w 35"/>
                <a:gd name="T1" fmla="*/ 12 h 34"/>
                <a:gd name="T2" fmla="*/ 29 w 35"/>
                <a:gd name="T3" fmla="*/ 11 h 34"/>
                <a:gd name="T4" fmla="*/ 31 w 35"/>
                <a:gd name="T5" fmla="*/ 6 h 34"/>
                <a:gd name="T6" fmla="*/ 28 w 35"/>
                <a:gd name="T7" fmla="*/ 3 h 34"/>
                <a:gd name="T8" fmla="*/ 28 w 35"/>
                <a:gd name="T9" fmla="*/ 3 h 34"/>
                <a:gd name="T10" fmla="*/ 28 w 35"/>
                <a:gd name="T11" fmla="*/ 3 h 34"/>
                <a:gd name="T12" fmla="*/ 23 w 35"/>
                <a:gd name="T13" fmla="*/ 5 h 34"/>
                <a:gd name="T14" fmla="*/ 22 w 35"/>
                <a:gd name="T15" fmla="*/ 4 h 34"/>
                <a:gd name="T16" fmla="*/ 19 w 35"/>
                <a:gd name="T17" fmla="*/ 0 h 34"/>
                <a:gd name="T18" fmla="*/ 15 w 35"/>
                <a:gd name="T19" fmla="*/ 0 h 34"/>
                <a:gd name="T20" fmla="*/ 13 w 35"/>
                <a:gd name="T21" fmla="*/ 4 h 34"/>
                <a:gd name="T22" fmla="*/ 11 w 35"/>
                <a:gd name="T23" fmla="*/ 5 h 34"/>
                <a:gd name="T24" fmla="*/ 7 w 35"/>
                <a:gd name="T25" fmla="*/ 3 h 34"/>
                <a:gd name="T26" fmla="*/ 6 w 35"/>
                <a:gd name="T27" fmla="*/ 3 h 34"/>
                <a:gd name="T28" fmla="*/ 4 w 35"/>
                <a:gd name="T29" fmla="*/ 6 h 34"/>
                <a:gd name="T30" fmla="*/ 5 w 35"/>
                <a:gd name="T31" fmla="*/ 11 h 34"/>
                <a:gd name="T32" fmla="*/ 5 w 35"/>
                <a:gd name="T33" fmla="*/ 12 h 34"/>
                <a:gd name="T34" fmla="*/ 0 w 35"/>
                <a:gd name="T35" fmla="*/ 15 h 34"/>
                <a:gd name="T36" fmla="*/ 0 w 35"/>
                <a:gd name="T37" fmla="*/ 19 h 34"/>
                <a:gd name="T38" fmla="*/ 5 w 35"/>
                <a:gd name="T39" fmla="*/ 21 h 34"/>
                <a:gd name="T40" fmla="*/ 5 w 35"/>
                <a:gd name="T41" fmla="*/ 22 h 34"/>
                <a:gd name="T42" fmla="*/ 4 w 35"/>
                <a:gd name="T43" fmla="*/ 28 h 34"/>
                <a:gd name="T44" fmla="*/ 6 w 35"/>
                <a:gd name="T45" fmla="*/ 30 h 34"/>
                <a:gd name="T46" fmla="*/ 7 w 35"/>
                <a:gd name="T47" fmla="*/ 30 h 34"/>
                <a:gd name="T48" fmla="*/ 7 w 35"/>
                <a:gd name="T49" fmla="*/ 30 h 34"/>
                <a:gd name="T50" fmla="*/ 11 w 35"/>
                <a:gd name="T51" fmla="*/ 29 h 34"/>
                <a:gd name="T52" fmla="*/ 13 w 35"/>
                <a:gd name="T53" fmla="*/ 29 h 34"/>
                <a:gd name="T54" fmla="*/ 16 w 35"/>
                <a:gd name="T55" fmla="*/ 34 h 34"/>
                <a:gd name="T56" fmla="*/ 19 w 35"/>
                <a:gd name="T57" fmla="*/ 34 h 34"/>
                <a:gd name="T58" fmla="*/ 22 w 35"/>
                <a:gd name="T59" fmla="*/ 29 h 34"/>
                <a:gd name="T60" fmla="*/ 23 w 35"/>
                <a:gd name="T61" fmla="*/ 29 h 34"/>
                <a:gd name="T62" fmla="*/ 28 w 35"/>
                <a:gd name="T63" fmla="*/ 30 h 34"/>
                <a:gd name="T64" fmla="*/ 28 w 35"/>
                <a:gd name="T65" fmla="*/ 30 h 34"/>
                <a:gd name="T66" fmla="*/ 31 w 35"/>
                <a:gd name="T67" fmla="*/ 27 h 34"/>
                <a:gd name="T68" fmla="*/ 29 w 35"/>
                <a:gd name="T69" fmla="*/ 22 h 34"/>
                <a:gd name="T70" fmla="*/ 30 w 35"/>
                <a:gd name="T71" fmla="*/ 21 h 34"/>
                <a:gd name="T72" fmla="*/ 35 w 35"/>
                <a:gd name="T73" fmla="*/ 18 h 34"/>
                <a:gd name="T74" fmla="*/ 35 w 35"/>
                <a:gd name="T75" fmla="*/ 15 h 34"/>
                <a:gd name="T76" fmla="*/ 30 w 35"/>
                <a:gd name="T77" fmla="*/ 12 h 34"/>
                <a:gd name="T78" fmla="*/ 17 w 35"/>
                <a:gd name="T79" fmla="*/ 23 h 34"/>
                <a:gd name="T80" fmla="*/ 11 w 35"/>
                <a:gd name="T81" fmla="*/ 17 h 34"/>
                <a:gd name="T82" fmla="*/ 17 w 35"/>
                <a:gd name="T83" fmla="*/ 11 h 34"/>
                <a:gd name="T84" fmla="*/ 23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2"/>
                  </a:moveTo>
                  <a:cubicBezTo>
                    <a:pt x="29" y="11"/>
                    <a:pt x="29" y="11"/>
                    <a:pt x="29" y="11"/>
                  </a:cubicBezTo>
                  <a:cubicBezTo>
                    <a:pt x="31" y="6"/>
                    <a:pt x="31" y="6"/>
                    <a:pt x="31" y="6"/>
                  </a:cubicBezTo>
                  <a:cubicBezTo>
                    <a:pt x="28" y="3"/>
                    <a:pt x="28" y="3"/>
                    <a:pt x="28" y="3"/>
                  </a:cubicBezTo>
                  <a:cubicBezTo>
                    <a:pt x="28" y="3"/>
                    <a:pt x="28" y="3"/>
                    <a:pt x="28" y="3"/>
                  </a:cubicBezTo>
                  <a:cubicBezTo>
                    <a:pt x="28" y="3"/>
                    <a:pt x="28" y="3"/>
                    <a:pt x="28" y="3"/>
                  </a:cubicBezTo>
                  <a:cubicBezTo>
                    <a:pt x="27" y="3"/>
                    <a:pt x="27" y="3"/>
                    <a:pt x="23" y="5"/>
                  </a:cubicBezTo>
                  <a:cubicBezTo>
                    <a:pt x="22" y="4"/>
                    <a:pt x="22" y="4"/>
                    <a:pt x="22" y="4"/>
                  </a:cubicBezTo>
                  <a:cubicBezTo>
                    <a:pt x="20" y="0"/>
                    <a:pt x="20" y="0"/>
                    <a:pt x="19" y="0"/>
                  </a:cubicBezTo>
                  <a:cubicBezTo>
                    <a:pt x="15" y="0"/>
                    <a:pt x="15" y="0"/>
                    <a:pt x="15" y="0"/>
                  </a:cubicBezTo>
                  <a:cubicBezTo>
                    <a:pt x="15" y="0"/>
                    <a:pt x="15" y="0"/>
                    <a:pt x="13" y="4"/>
                  </a:cubicBezTo>
                  <a:cubicBezTo>
                    <a:pt x="11" y="5"/>
                    <a:pt x="11" y="5"/>
                    <a:pt x="11" y="5"/>
                  </a:cubicBezTo>
                  <a:cubicBezTo>
                    <a:pt x="9" y="4"/>
                    <a:pt x="7" y="3"/>
                    <a:pt x="7" y="3"/>
                  </a:cubicBezTo>
                  <a:cubicBezTo>
                    <a:pt x="6" y="3"/>
                    <a:pt x="6" y="3"/>
                    <a:pt x="6" y="3"/>
                  </a:cubicBezTo>
                  <a:cubicBezTo>
                    <a:pt x="4" y="6"/>
                    <a:pt x="4" y="6"/>
                    <a:pt x="4" y="6"/>
                  </a:cubicBezTo>
                  <a:cubicBezTo>
                    <a:pt x="3" y="6"/>
                    <a:pt x="3" y="7"/>
                    <a:pt x="5" y="11"/>
                  </a:cubicBezTo>
                  <a:cubicBezTo>
                    <a:pt x="5" y="12"/>
                    <a:pt x="5" y="12"/>
                    <a:pt x="5" y="12"/>
                  </a:cubicBezTo>
                  <a:cubicBezTo>
                    <a:pt x="0" y="14"/>
                    <a:pt x="0" y="14"/>
                    <a:pt x="0" y="15"/>
                  </a:cubicBezTo>
                  <a:cubicBezTo>
                    <a:pt x="0" y="19"/>
                    <a:pt x="0" y="19"/>
                    <a:pt x="0" y="19"/>
                  </a:cubicBezTo>
                  <a:cubicBezTo>
                    <a:pt x="0" y="19"/>
                    <a:pt x="0" y="19"/>
                    <a:pt x="5" y="21"/>
                  </a:cubicBezTo>
                  <a:cubicBezTo>
                    <a:pt x="5" y="22"/>
                    <a:pt x="5" y="22"/>
                    <a:pt x="5" y="22"/>
                  </a:cubicBezTo>
                  <a:cubicBezTo>
                    <a:pt x="3" y="27"/>
                    <a:pt x="3" y="27"/>
                    <a:pt x="4" y="28"/>
                  </a:cubicBezTo>
                  <a:cubicBezTo>
                    <a:pt x="6" y="30"/>
                    <a:pt x="6" y="30"/>
                    <a:pt x="6" y="30"/>
                  </a:cubicBezTo>
                  <a:cubicBezTo>
                    <a:pt x="7" y="30"/>
                    <a:pt x="7" y="30"/>
                    <a:pt x="7" y="30"/>
                  </a:cubicBezTo>
                  <a:cubicBezTo>
                    <a:pt x="7" y="30"/>
                    <a:pt x="7" y="30"/>
                    <a:pt x="7" y="30"/>
                  </a:cubicBezTo>
                  <a:cubicBezTo>
                    <a:pt x="7" y="30"/>
                    <a:pt x="8" y="30"/>
                    <a:pt x="11" y="29"/>
                  </a:cubicBezTo>
                  <a:cubicBezTo>
                    <a:pt x="13" y="29"/>
                    <a:pt x="13" y="29"/>
                    <a:pt x="13" y="29"/>
                  </a:cubicBezTo>
                  <a:cubicBezTo>
                    <a:pt x="15" y="34"/>
                    <a:pt x="15" y="34"/>
                    <a:pt x="16" y="34"/>
                  </a:cubicBezTo>
                  <a:cubicBezTo>
                    <a:pt x="19" y="34"/>
                    <a:pt x="19" y="34"/>
                    <a:pt x="19" y="34"/>
                  </a:cubicBezTo>
                  <a:cubicBezTo>
                    <a:pt x="20" y="34"/>
                    <a:pt x="20" y="34"/>
                    <a:pt x="22" y="29"/>
                  </a:cubicBezTo>
                  <a:cubicBezTo>
                    <a:pt x="23" y="29"/>
                    <a:pt x="23" y="29"/>
                    <a:pt x="23" y="29"/>
                  </a:cubicBezTo>
                  <a:cubicBezTo>
                    <a:pt x="26" y="30"/>
                    <a:pt x="27" y="30"/>
                    <a:pt x="28" y="30"/>
                  </a:cubicBezTo>
                  <a:cubicBezTo>
                    <a:pt x="28" y="30"/>
                    <a:pt x="28" y="30"/>
                    <a:pt x="28" y="30"/>
                  </a:cubicBezTo>
                  <a:cubicBezTo>
                    <a:pt x="31" y="27"/>
                    <a:pt x="31" y="27"/>
                    <a:pt x="31" y="27"/>
                  </a:cubicBezTo>
                  <a:cubicBezTo>
                    <a:pt x="31" y="27"/>
                    <a:pt x="31" y="27"/>
                    <a:pt x="29" y="22"/>
                  </a:cubicBezTo>
                  <a:cubicBezTo>
                    <a:pt x="30" y="21"/>
                    <a:pt x="30" y="21"/>
                    <a:pt x="30" y="21"/>
                  </a:cubicBezTo>
                  <a:cubicBezTo>
                    <a:pt x="35" y="19"/>
                    <a:pt x="35" y="19"/>
                    <a:pt x="35" y="18"/>
                  </a:cubicBezTo>
                  <a:cubicBezTo>
                    <a:pt x="35" y="15"/>
                    <a:pt x="35" y="15"/>
                    <a:pt x="35" y="15"/>
                  </a:cubicBezTo>
                  <a:cubicBezTo>
                    <a:pt x="35" y="14"/>
                    <a:pt x="35" y="14"/>
                    <a:pt x="30" y="12"/>
                  </a:cubicBezTo>
                  <a:close/>
                  <a:moveTo>
                    <a:pt x="17" y="23"/>
                  </a:moveTo>
                  <a:cubicBezTo>
                    <a:pt x="14" y="23"/>
                    <a:pt x="11" y="20"/>
                    <a:pt x="11" y="17"/>
                  </a:cubicBezTo>
                  <a:cubicBezTo>
                    <a:pt x="11" y="13"/>
                    <a:pt x="14" y="11"/>
                    <a:pt x="17" y="11"/>
                  </a:cubicBezTo>
                  <a:cubicBezTo>
                    <a:pt x="21" y="11"/>
                    <a:pt x="23" y="13"/>
                    <a:pt x="23" y="17"/>
                  </a:cubicBezTo>
                  <a:cubicBezTo>
                    <a:pt x="23" y="20"/>
                    <a:pt x="21" y="23"/>
                    <a:pt x="17" y="23"/>
                  </a:cubicBezTo>
                  <a:close/>
                  <a:moveTo>
                    <a:pt x="17" y="23"/>
                  </a:moveTo>
                  <a:cubicBezTo>
                    <a:pt x="17" y="23"/>
                    <a:pt x="17" y="23"/>
                    <a:pt x="17"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3" name="Freeform 8"/>
            <p:cNvSpPr>
              <a:spLocks noEditPoints="1"/>
            </p:cNvSpPr>
            <p:nvPr/>
          </p:nvSpPr>
          <p:spPr bwMode="auto">
            <a:xfrm>
              <a:off x="2816687" y="3418279"/>
              <a:ext cx="79375" cy="77788"/>
            </a:xfrm>
            <a:custGeom>
              <a:avLst/>
              <a:gdLst>
                <a:gd name="T0" fmla="*/ 30 w 35"/>
                <a:gd name="T1" fmla="*/ 12 h 34"/>
                <a:gd name="T2" fmla="*/ 30 w 35"/>
                <a:gd name="T3" fmla="*/ 11 h 34"/>
                <a:gd name="T4" fmla="*/ 31 w 35"/>
                <a:gd name="T5" fmla="*/ 6 h 34"/>
                <a:gd name="T6" fmla="*/ 28 w 35"/>
                <a:gd name="T7" fmla="*/ 3 h 34"/>
                <a:gd name="T8" fmla="*/ 28 w 35"/>
                <a:gd name="T9" fmla="*/ 3 h 34"/>
                <a:gd name="T10" fmla="*/ 28 w 35"/>
                <a:gd name="T11" fmla="*/ 3 h 34"/>
                <a:gd name="T12" fmla="*/ 23 w 35"/>
                <a:gd name="T13" fmla="*/ 5 h 34"/>
                <a:gd name="T14" fmla="*/ 22 w 35"/>
                <a:gd name="T15" fmla="*/ 4 h 34"/>
                <a:gd name="T16" fmla="*/ 19 w 35"/>
                <a:gd name="T17" fmla="*/ 0 h 34"/>
                <a:gd name="T18" fmla="*/ 16 w 35"/>
                <a:gd name="T19" fmla="*/ 0 h 34"/>
                <a:gd name="T20" fmla="*/ 13 w 35"/>
                <a:gd name="T21" fmla="*/ 4 h 34"/>
                <a:gd name="T22" fmla="*/ 12 w 35"/>
                <a:gd name="T23" fmla="*/ 5 h 34"/>
                <a:gd name="T24" fmla="*/ 7 w 35"/>
                <a:gd name="T25" fmla="*/ 3 h 34"/>
                <a:gd name="T26" fmla="*/ 7 w 35"/>
                <a:gd name="T27" fmla="*/ 3 h 34"/>
                <a:gd name="T28" fmla="*/ 4 w 35"/>
                <a:gd name="T29" fmla="*/ 6 h 34"/>
                <a:gd name="T30" fmla="*/ 6 w 35"/>
                <a:gd name="T31" fmla="*/ 11 h 34"/>
                <a:gd name="T32" fmla="*/ 5 w 35"/>
                <a:gd name="T33" fmla="*/ 12 h 34"/>
                <a:gd name="T34" fmla="*/ 0 w 35"/>
                <a:gd name="T35" fmla="*/ 15 h 34"/>
                <a:gd name="T36" fmla="*/ 0 w 35"/>
                <a:gd name="T37" fmla="*/ 19 h 34"/>
                <a:gd name="T38" fmla="*/ 5 w 35"/>
                <a:gd name="T39" fmla="*/ 21 h 34"/>
                <a:gd name="T40" fmla="*/ 6 w 35"/>
                <a:gd name="T41" fmla="*/ 22 h 34"/>
                <a:gd name="T42" fmla="*/ 4 w 35"/>
                <a:gd name="T43" fmla="*/ 27 h 34"/>
                <a:gd name="T44" fmla="*/ 7 w 35"/>
                <a:gd name="T45" fmla="*/ 30 h 34"/>
                <a:gd name="T46" fmla="*/ 7 w 35"/>
                <a:gd name="T47" fmla="*/ 30 h 34"/>
                <a:gd name="T48" fmla="*/ 7 w 35"/>
                <a:gd name="T49" fmla="*/ 30 h 34"/>
                <a:gd name="T50" fmla="*/ 12 w 35"/>
                <a:gd name="T51" fmla="*/ 28 h 34"/>
                <a:gd name="T52" fmla="*/ 13 w 35"/>
                <a:gd name="T53" fmla="*/ 29 h 34"/>
                <a:gd name="T54" fmla="*/ 16 w 35"/>
                <a:gd name="T55" fmla="*/ 34 h 34"/>
                <a:gd name="T56" fmla="*/ 19 w 35"/>
                <a:gd name="T57" fmla="*/ 34 h 34"/>
                <a:gd name="T58" fmla="*/ 22 w 35"/>
                <a:gd name="T59" fmla="*/ 29 h 34"/>
                <a:gd name="T60" fmla="*/ 23 w 35"/>
                <a:gd name="T61" fmla="*/ 28 h 34"/>
                <a:gd name="T62" fmla="*/ 28 w 35"/>
                <a:gd name="T63" fmla="*/ 30 h 34"/>
                <a:gd name="T64" fmla="*/ 28 w 35"/>
                <a:gd name="T65" fmla="*/ 30 h 34"/>
                <a:gd name="T66" fmla="*/ 31 w 35"/>
                <a:gd name="T67" fmla="*/ 27 h 34"/>
                <a:gd name="T68" fmla="*/ 30 w 35"/>
                <a:gd name="T69" fmla="*/ 22 h 34"/>
                <a:gd name="T70" fmla="*/ 30 w 35"/>
                <a:gd name="T71" fmla="*/ 21 h 34"/>
                <a:gd name="T72" fmla="*/ 35 w 35"/>
                <a:gd name="T73" fmla="*/ 18 h 34"/>
                <a:gd name="T74" fmla="*/ 35 w 35"/>
                <a:gd name="T75" fmla="*/ 15 h 34"/>
                <a:gd name="T76" fmla="*/ 30 w 35"/>
                <a:gd name="T77" fmla="*/ 12 h 34"/>
                <a:gd name="T78" fmla="*/ 18 w 35"/>
                <a:gd name="T79" fmla="*/ 23 h 34"/>
                <a:gd name="T80" fmla="*/ 12 w 35"/>
                <a:gd name="T81" fmla="*/ 17 h 34"/>
                <a:gd name="T82" fmla="*/ 18 w 35"/>
                <a:gd name="T83" fmla="*/ 11 h 34"/>
                <a:gd name="T84" fmla="*/ 24 w 35"/>
                <a:gd name="T85" fmla="*/ 17 h 34"/>
                <a:gd name="T86" fmla="*/ 18 w 35"/>
                <a:gd name="T87" fmla="*/ 23 h 34"/>
                <a:gd name="T88" fmla="*/ 18 w 35"/>
                <a:gd name="T89" fmla="*/ 23 h 34"/>
                <a:gd name="T90" fmla="*/ 18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2"/>
                  </a:moveTo>
                  <a:cubicBezTo>
                    <a:pt x="30" y="11"/>
                    <a:pt x="30" y="11"/>
                    <a:pt x="30" y="11"/>
                  </a:cubicBezTo>
                  <a:cubicBezTo>
                    <a:pt x="32" y="6"/>
                    <a:pt x="31" y="6"/>
                    <a:pt x="31" y="6"/>
                  </a:cubicBezTo>
                  <a:cubicBezTo>
                    <a:pt x="28" y="3"/>
                    <a:pt x="28" y="3"/>
                    <a:pt x="28" y="3"/>
                  </a:cubicBezTo>
                  <a:cubicBezTo>
                    <a:pt x="28" y="3"/>
                    <a:pt x="28" y="3"/>
                    <a:pt x="28" y="3"/>
                  </a:cubicBezTo>
                  <a:cubicBezTo>
                    <a:pt x="28" y="3"/>
                    <a:pt x="28" y="3"/>
                    <a:pt x="28" y="3"/>
                  </a:cubicBezTo>
                  <a:cubicBezTo>
                    <a:pt x="28" y="3"/>
                    <a:pt x="27" y="3"/>
                    <a:pt x="23" y="5"/>
                  </a:cubicBezTo>
                  <a:cubicBezTo>
                    <a:pt x="22" y="4"/>
                    <a:pt x="22" y="4"/>
                    <a:pt x="22" y="4"/>
                  </a:cubicBezTo>
                  <a:cubicBezTo>
                    <a:pt x="20" y="0"/>
                    <a:pt x="20" y="0"/>
                    <a:pt x="19" y="0"/>
                  </a:cubicBezTo>
                  <a:cubicBezTo>
                    <a:pt x="16" y="0"/>
                    <a:pt x="16" y="0"/>
                    <a:pt x="16" y="0"/>
                  </a:cubicBezTo>
                  <a:cubicBezTo>
                    <a:pt x="15" y="0"/>
                    <a:pt x="15" y="0"/>
                    <a:pt x="13" y="4"/>
                  </a:cubicBezTo>
                  <a:cubicBezTo>
                    <a:pt x="12" y="5"/>
                    <a:pt x="12" y="5"/>
                    <a:pt x="12" y="5"/>
                  </a:cubicBezTo>
                  <a:cubicBezTo>
                    <a:pt x="9" y="4"/>
                    <a:pt x="8" y="3"/>
                    <a:pt x="7" y="3"/>
                  </a:cubicBezTo>
                  <a:cubicBezTo>
                    <a:pt x="7" y="3"/>
                    <a:pt x="7" y="3"/>
                    <a:pt x="7" y="3"/>
                  </a:cubicBezTo>
                  <a:cubicBezTo>
                    <a:pt x="4" y="6"/>
                    <a:pt x="4" y="6"/>
                    <a:pt x="4" y="6"/>
                  </a:cubicBezTo>
                  <a:cubicBezTo>
                    <a:pt x="4" y="6"/>
                    <a:pt x="3" y="6"/>
                    <a:pt x="6" y="11"/>
                  </a:cubicBezTo>
                  <a:cubicBezTo>
                    <a:pt x="5" y="12"/>
                    <a:pt x="5" y="12"/>
                    <a:pt x="5" y="12"/>
                  </a:cubicBezTo>
                  <a:cubicBezTo>
                    <a:pt x="0" y="14"/>
                    <a:pt x="0" y="14"/>
                    <a:pt x="0" y="15"/>
                  </a:cubicBezTo>
                  <a:cubicBezTo>
                    <a:pt x="0" y="19"/>
                    <a:pt x="0" y="19"/>
                    <a:pt x="0" y="19"/>
                  </a:cubicBezTo>
                  <a:cubicBezTo>
                    <a:pt x="0" y="19"/>
                    <a:pt x="0" y="19"/>
                    <a:pt x="5" y="21"/>
                  </a:cubicBezTo>
                  <a:cubicBezTo>
                    <a:pt x="6" y="22"/>
                    <a:pt x="6" y="22"/>
                    <a:pt x="6" y="22"/>
                  </a:cubicBezTo>
                  <a:cubicBezTo>
                    <a:pt x="4" y="27"/>
                    <a:pt x="4" y="27"/>
                    <a:pt x="4" y="27"/>
                  </a:cubicBezTo>
                  <a:cubicBezTo>
                    <a:pt x="7" y="30"/>
                    <a:pt x="7" y="30"/>
                    <a:pt x="7" y="30"/>
                  </a:cubicBezTo>
                  <a:cubicBezTo>
                    <a:pt x="7" y="30"/>
                    <a:pt x="7" y="30"/>
                    <a:pt x="7" y="30"/>
                  </a:cubicBezTo>
                  <a:cubicBezTo>
                    <a:pt x="7" y="30"/>
                    <a:pt x="7" y="30"/>
                    <a:pt x="7" y="30"/>
                  </a:cubicBezTo>
                  <a:cubicBezTo>
                    <a:pt x="7" y="30"/>
                    <a:pt x="8" y="30"/>
                    <a:pt x="12" y="28"/>
                  </a:cubicBezTo>
                  <a:cubicBezTo>
                    <a:pt x="13" y="29"/>
                    <a:pt x="13" y="29"/>
                    <a:pt x="13" y="29"/>
                  </a:cubicBezTo>
                  <a:cubicBezTo>
                    <a:pt x="15" y="34"/>
                    <a:pt x="15" y="34"/>
                    <a:pt x="16" y="34"/>
                  </a:cubicBezTo>
                  <a:cubicBezTo>
                    <a:pt x="19" y="34"/>
                    <a:pt x="19" y="34"/>
                    <a:pt x="19" y="34"/>
                  </a:cubicBezTo>
                  <a:cubicBezTo>
                    <a:pt x="20" y="34"/>
                    <a:pt x="20" y="34"/>
                    <a:pt x="22" y="29"/>
                  </a:cubicBezTo>
                  <a:cubicBezTo>
                    <a:pt x="23" y="28"/>
                    <a:pt x="23" y="28"/>
                    <a:pt x="23" y="28"/>
                  </a:cubicBezTo>
                  <a:cubicBezTo>
                    <a:pt x="26" y="30"/>
                    <a:pt x="28" y="30"/>
                    <a:pt x="28" y="30"/>
                  </a:cubicBezTo>
                  <a:cubicBezTo>
                    <a:pt x="28" y="30"/>
                    <a:pt x="28" y="30"/>
                    <a:pt x="28" y="30"/>
                  </a:cubicBezTo>
                  <a:cubicBezTo>
                    <a:pt x="31" y="27"/>
                    <a:pt x="31" y="27"/>
                    <a:pt x="31" y="27"/>
                  </a:cubicBezTo>
                  <a:cubicBezTo>
                    <a:pt x="32" y="27"/>
                    <a:pt x="32" y="27"/>
                    <a:pt x="30" y="22"/>
                  </a:cubicBezTo>
                  <a:cubicBezTo>
                    <a:pt x="30" y="21"/>
                    <a:pt x="30" y="21"/>
                    <a:pt x="30" y="21"/>
                  </a:cubicBezTo>
                  <a:cubicBezTo>
                    <a:pt x="35" y="19"/>
                    <a:pt x="35" y="19"/>
                    <a:pt x="35" y="18"/>
                  </a:cubicBezTo>
                  <a:cubicBezTo>
                    <a:pt x="35" y="15"/>
                    <a:pt x="35" y="15"/>
                    <a:pt x="35" y="15"/>
                  </a:cubicBezTo>
                  <a:cubicBezTo>
                    <a:pt x="35" y="14"/>
                    <a:pt x="35" y="14"/>
                    <a:pt x="30" y="12"/>
                  </a:cubicBezTo>
                  <a:close/>
                  <a:moveTo>
                    <a:pt x="18" y="23"/>
                  </a:moveTo>
                  <a:cubicBezTo>
                    <a:pt x="14" y="23"/>
                    <a:pt x="12" y="20"/>
                    <a:pt x="12" y="17"/>
                  </a:cubicBezTo>
                  <a:cubicBezTo>
                    <a:pt x="12" y="13"/>
                    <a:pt x="14" y="11"/>
                    <a:pt x="18" y="11"/>
                  </a:cubicBezTo>
                  <a:cubicBezTo>
                    <a:pt x="21" y="11"/>
                    <a:pt x="24" y="13"/>
                    <a:pt x="24" y="17"/>
                  </a:cubicBezTo>
                  <a:cubicBezTo>
                    <a:pt x="24" y="20"/>
                    <a:pt x="21" y="23"/>
                    <a:pt x="18" y="23"/>
                  </a:cubicBezTo>
                  <a:close/>
                  <a:moveTo>
                    <a:pt x="18" y="23"/>
                  </a:moveTo>
                  <a:cubicBezTo>
                    <a:pt x="18" y="23"/>
                    <a:pt x="18" y="23"/>
                    <a:pt x="18"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4" name="Freeform 9"/>
            <p:cNvSpPr>
              <a:spLocks noEditPoints="1"/>
            </p:cNvSpPr>
            <p:nvPr/>
          </p:nvSpPr>
          <p:spPr bwMode="auto">
            <a:xfrm>
              <a:off x="2708737" y="3637354"/>
              <a:ext cx="79375" cy="76200"/>
            </a:xfrm>
            <a:custGeom>
              <a:avLst/>
              <a:gdLst>
                <a:gd name="T0" fmla="*/ 30 w 35"/>
                <a:gd name="T1" fmla="*/ 12 h 34"/>
                <a:gd name="T2" fmla="*/ 30 w 35"/>
                <a:gd name="T3" fmla="*/ 11 h 34"/>
                <a:gd name="T4" fmla="*/ 31 w 35"/>
                <a:gd name="T5" fmla="*/ 6 h 34"/>
                <a:gd name="T6" fmla="*/ 29 w 35"/>
                <a:gd name="T7" fmla="*/ 3 h 34"/>
                <a:gd name="T8" fmla="*/ 28 w 35"/>
                <a:gd name="T9" fmla="*/ 3 h 34"/>
                <a:gd name="T10" fmla="*/ 28 w 35"/>
                <a:gd name="T11" fmla="*/ 3 h 34"/>
                <a:gd name="T12" fmla="*/ 24 w 35"/>
                <a:gd name="T13" fmla="*/ 5 h 34"/>
                <a:gd name="T14" fmla="*/ 22 w 35"/>
                <a:gd name="T15" fmla="*/ 4 h 34"/>
                <a:gd name="T16" fmla="*/ 20 w 35"/>
                <a:gd name="T17" fmla="*/ 0 h 34"/>
                <a:gd name="T18" fmla="*/ 16 w 35"/>
                <a:gd name="T19" fmla="*/ 0 h 34"/>
                <a:gd name="T20" fmla="*/ 13 w 35"/>
                <a:gd name="T21" fmla="*/ 4 h 34"/>
                <a:gd name="T22" fmla="*/ 12 w 35"/>
                <a:gd name="T23" fmla="*/ 5 h 34"/>
                <a:gd name="T24" fmla="*/ 7 w 35"/>
                <a:gd name="T25" fmla="*/ 3 h 34"/>
                <a:gd name="T26" fmla="*/ 7 w 35"/>
                <a:gd name="T27" fmla="*/ 3 h 34"/>
                <a:gd name="T28" fmla="*/ 4 w 35"/>
                <a:gd name="T29" fmla="*/ 6 h 34"/>
                <a:gd name="T30" fmla="*/ 6 w 35"/>
                <a:gd name="T31" fmla="*/ 11 h 34"/>
                <a:gd name="T32" fmla="*/ 5 w 35"/>
                <a:gd name="T33" fmla="*/ 12 h 34"/>
                <a:gd name="T34" fmla="*/ 0 w 35"/>
                <a:gd name="T35" fmla="*/ 15 h 34"/>
                <a:gd name="T36" fmla="*/ 0 w 35"/>
                <a:gd name="T37" fmla="*/ 18 h 34"/>
                <a:gd name="T38" fmla="*/ 5 w 35"/>
                <a:gd name="T39" fmla="*/ 21 h 34"/>
                <a:gd name="T40" fmla="*/ 6 w 35"/>
                <a:gd name="T41" fmla="*/ 22 h 34"/>
                <a:gd name="T42" fmla="*/ 4 w 35"/>
                <a:gd name="T43" fmla="*/ 27 h 34"/>
                <a:gd name="T44" fmla="*/ 7 w 35"/>
                <a:gd name="T45" fmla="*/ 30 h 34"/>
                <a:gd name="T46" fmla="*/ 7 w 35"/>
                <a:gd name="T47" fmla="*/ 30 h 34"/>
                <a:gd name="T48" fmla="*/ 7 w 35"/>
                <a:gd name="T49" fmla="*/ 30 h 34"/>
                <a:gd name="T50" fmla="*/ 12 w 35"/>
                <a:gd name="T51" fmla="*/ 28 h 34"/>
                <a:gd name="T52" fmla="*/ 13 w 35"/>
                <a:gd name="T53" fmla="*/ 29 h 34"/>
                <a:gd name="T54" fmla="*/ 16 w 35"/>
                <a:gd name="T55" fmla="*/ 34 h 34"/>
                <a:gd name="T56" fmla="*/ 20 w 35"/>
                <a:gd name="T57" fmla="*/ 34 h 34"/>
                <a:gd name="T58" fmla="*/ 22 w 35"/>
                <a:gd name="T59" fmla="*/ 29 h 34"/>
                <a:gd name="T60" fmla="*/ 24 w 35"/>
                <a:gd name="T61" fmla="*/ 28 h 34"/>
                <a:gd name="T62" fmla="*/ 28 w 35"/>
                <a:gd name="T63" fmla="*/ 30 h 34"/>
                <a:gd name="T64" fmla="*/ 29 w 35"/>
                <a:gd name="T65" fmla="*/ 30 h 34"/>
                <a:gd name="T66" fmla="*/ 31 w 35"/>
                <a:gd name="T67" fmla="*/ 27 h 34"/>
                <a:gd name="T68" fmla="*/ 30 w 35"/>
                <a:gd name="T69" fmla="*/ 22 h 34"/>
                <a:gd name="T70" fmla="*/ 30 w 35"/>
                <a:gd name="T71" fmla="*/ 21 h 34"/>
                <a:gd name="T72" fmla="*/ 35 w 35"/>
                <a:gd name="T73" fmla="*/ 18 h 34"/>
                <a:gd name="T74" fmla="*/ 35 w 35"/>
                <a:gd name="T75" fmla="*/ 15 h 34"/>
                <a:gd name="T76" fmla="*/ 30 w 35"/>
                <a:gd name="T77" fmla="*/ 12 h 34"/>
                <a:gd name="T78" fmla="*/ 18 w 35"/>
                <a:gd name="T79" fmla="*/ 22 h 34"/>
                <a:gd name="T80" fmla="*/ 12 w 35"/>
                <a:gd name="T81" fmla="*/ 17 h 34"/>
                <a:gd name="T82" fmla="*/ 18 w 35"/>
                <a:gd name="T83" fmla="*/ 11 h 34"/>
                <a:gd name="T84" fmla="*/ 24 w 35"/>
                <a:gd name="T85" fmla="*/ 17 h 34"/>
                <a:gd name="T86" fmla="*/ 18 w 35"/>
                <a:gd name="T87" fmla="*/ 22 h 34"/>
                <a:gd name="T88" fmla="*/ 18 w 35"/>
                <a:gd name="T89" fmla="*/ 22 h 34"/>
                <a:gd name="T90" fmla="*/ 18 w 35"/>
                <a:gd name="T91"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2"/>
                  </a:moveTo>
                  <a:cubicBezTo>
                    <a:pt x="30" y="11"/>
                    <a:pt x="30" y="11"/>
                    <a:pt x="30" y="11"/>
                  </a:cubicBezTo>
                  <a:cubicBezTo>
                    <a:pt x="32" y="6"/>
                    <a:pt x="32" y="6"/>
                    <a:pt x="31" y="6"/>
                  </a:cubicBezTo>
                  <a:cubicBezTo>
                    <a:pt x="29" y="3"/>
                    <a:pt x="29" y="3"/>
                    <a:pt x="29" y="3"/>
                  </a:cubicBezTo>
                  <a:cubicBezTo>
                    <a:pt x="28" y="3"/>
                    <a:pt x="28" y="3"/>
                    <a:pt x="28" y="3"/>
                  </a:cubicBezTo>
                  <a:cubicBezTo>
                    <a:pt x="28" y="3"/>
                    <a:pt x="28" y="3"/>
                    <a:pt x="28" y="3"/>
                  </a:cubicBezTo>
                  <a:cubicBezTo>
                    <a:pt x="28" y="3"/>
                    <a:pt x="28" y="3"/>
                    <a:pt x="24" y="5"/>
                  </a:cubicBezTo>
                  <a:cubicBezTo>
                    <a:pt x="22" y="4"/>
                    <a:pt x="22" y="4"/>
                    <a:pt x="22" y="4"/>
                  </a:cubicBezTo>
                  <a:cubicBezTo>
                    <a:pt x="20" y="0"/>
                    <a:pt x="20" y="0"/>
                    <a:pt x="20" y="0"/>
                  </a:cubicBezTo>
                  <a:cubicBezTo>
                    <a:pt x="16" y="0"/>
                    <a:pt x="16" y="0"/>
                    <a:pt x="16" y="0"/>
                  </a:cubicBezTo>
                  <a:cubicBezTo>
                    <a:pt x="15" y="0"/>
                    <a:pt x="15" y="0"/>
                    <a:pt x="13" y="4"/>
                  </a:cubicBezTo>
                  <a:cubicBezTo>
                    <a:pt x="12" y="5"/>
                    <a:pt x="12" y="5"/>
                    <a:pt x="12" y="5"/>
                  </a:cubicBezTo>
                  <a:cubicBezTo>
                    <a:pt x="9" y="4"/>
                    <a:pt x="8" y="3"/>
                    <a:pt x="7" y="3"/>
                  </a:cubicBezTo>
                  <a:cubicBezTo>
                    <a:pt x="7" y="3"/>
                    <a:pt x="7" y="3"/>
                    <a:pt x="7" y="3"/>
                  </a:cubicBezTo>
                  <a:cubicBezTo>
                    <a:pt x="4" y="6"/>
                    <a:pt x="4" y="6"/>
                    <a:pt x="4" y="6"/>
                  </a:cubicBezTo>
                  <a:cubicBezTo>
                    <a:pt x="4" y="6"/>
                    <a:pt x="4" y="6"/>
                    <a:pt x="6" y="11"/>
                  </a:cubicBezTo>
                  <a:cubicBezTo>
                    <a:pt x="5" y="12"/>
                    <a:pt x="5" y="12"/>
                    <a:pt x="5" y="12"/>
                  </a:cubicBezTo>
                  <a:cubicBezTo>
                    <a:pt x="0" y="14"/>
                    <a:pt x="0" y="14"/>
                    <a:pt x="0" y="15"/>
                  </a:cubicBezTo>
                  <a:cubicBezTo>
                    <a:pt x="0" y="18"/>
                    <a:pt x="0" y="18"/>
                    <a:pt x="0" y="18"/>
                  </a:cubicBezTo>
                  <a:cubicBezTo>
                    <a:pt x="0" y="19"/>
                    <a:pt x="0" y="19"/>
                    <a:pt x="5" y="21"/>
                  </a:cubicBezTo>
                  <a:cubicBezTo>
                    <a:pt x="6" y="22"/>
                    <a:pt x="6" y="22"/>
                    <a:pt x="6" y="22"/>
                  </a:cubicBezTo>
                  <a:cubicBezTo>
                    <a:pt x="4" y="27"/>
                    <a:pt x="4" y="27"/>
                    <a:pt x="4" y="27"/>
                  </a:cubicBezTo>
                  <a:cubicBezTo>
                    <a:pt x="7" y="30"/>
                    <a:pt x="7" y="30"/>
                    <a:pt x="7" y="30"/>
                  </a:cubicBezTo>
                  <a:cubicBezTo>
                    <a:pt x="7" y="30"/>
                    <a:pt x="7" y="30"/>
                    <a:pt x="7" y="30"/>
                  </a:cubicBezTo>
                  <a:cubicBezTo>
                    <a:pt x="7" y="30"/>
                    <a:pt x="7" y="30"/>
                    <a:pt x="7" y="30"/>
                  </a:cubicBezTo>
                  <a:cubicBezTo>
                    <a:pt x="8" y="30"/>
                    <a:pt x="8" y="30"/>
                    <a:pt x="12" y="28"/>
                  </a:cubicBezTo>
                  <a:cubicBezTo>
                    <a:pt x="13" y="29"/>
                    <a:pt x="13" y="29"/>
                    <a:pt x="13" y="29"/>
                  </a:cubicBezTo>
                  <a:cubicBezTo>
                    <a:pt x="15" y="34"/>
                    <a:pt x="16" y="34"/>
                    <a:pt x="16" y="34"/>
                  </a:cubicBezTo>
                  <a:cubicBezTo>
                    <a:pt x="20" y="34"/>
                    <a:pt x="20" y="34"/>
                    <a:pt x="20" y="34"/>
                  </a:cubicBezTo>
                  <a:cubicBezTo>
                    <a:pt x="20" y="34"/>
                    <a:pt x="20" y="34"/>
                    <a:pt x="22" y="29"/>
                  </a:cubicBezTo>
                  <a:cubicBezTo>
                    <a:pt x="24" y="28"/>
                    <a:pt x="24" y="28"/>
                    <a:pt x="24" y="28"/>
                  </a:cubicBezTo>
                  <a:cubicBezTo>
                    <a:pt x="26" y="29"/>
                    <a:pt x="28" y="30"/>
                    <a:pt x="28" y="30"/>
                  </a:cubicBezTo>
                  <a:cubicBezTo>
                    <a:pt x="29" y="30"/>
                    <a:pt x="29" y="30"/>
                    <a:pt x="29" y="30"/>
                  </a:cubicBezTo>
                  <a:cubicBezTo>
                    <a:pt x="31" y="27"/>
                    <a:pt x="31" y="27"/>
                    <a:pt x="31" y="27"/>
                  </a:cubicBezTo>
                  <a:cubicBezTo>
                    <a:pt x="32" y="27"/>
                    <a:pt x="32" y="27"/>
                    <a:pt x="30" y="22"/>
                  </a:cubicBezTo>
                  <a:cubicBezTo>
                    <a:pt x="30" y="21"/>
                    <a:pt x="30" y="21"/>
                    <a:pt x="30" y="21"/>
                  </a:cubicBezTo>
                  <a:cubicBezTo>
                    <a:pt x="35" y="19"/>
                    <a:pt x="35" y="19"/>
                    <a:pt x="35" y="18"/>
                  </a:cubicBezTo>
                  <a:cubicBezTo>
                    <a:pt x="35" y="15"/>
                    <a:pt x="35" y="15"/>
                    <a:pt x="35" y="15"/>
                  </a:cubicBezTo>
                  <a:cubicBezTo>
                    <a:pt x="35" y="14"/>
                    <a:pt x="35" y="14"/>
                    <a:pt x="30" y="12"/>
                  </a:cubicBezTo>
                  <a:close/>
                  <a:moveTo>
                    <a:pt x="18" y="22"/>
                  </a:moveTo>
                  <a:cubicBezTo>
                    <a:pt x="14" y="22"/>
                    <a:pt x="12" y="20"/>
                    <a:pt x="12" y="17"/>
                  </a:cubicBezTo>
                  <a:cubicBezTo>
                    <a:pt x="12" y="13"/>
                    <a:pt x="14" y="11"/>
                    <a:pt x="18" y="11"/>
                  </a:cubicBezTo>
                  <a:cubicBezTo>
                    <a:pt x="21" y="11"/>
                    <a:pt x="24" y="13"/>
                    <a:pt x="24" y="17"/>
                  </a:cubicBezTo>
                  <a:cubicBezTo>
                    <a:pt x="24" y="20"/>
                    <a:pt x="21" y="22"/>
                    <a:pt x="18" y="22"/>
                  </a:cubicBezTo>
                  <a:close/>
                  <a:moveTo>
                    <a:pt x="18" y="22"/>
                  </a:moveTo>
                  <a:cubicBezTo>
                    <a:pt x="18" y="22"/>
                    <a:pt x="18" y="22"/>
                    <a:pt x="18" y="22"/>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5" name="Freeform 10"/>
            <p:cNvSpPr>
              <a:spLocks noEditPoints="1"/>
            </p:cNvSpPr>
            <p:nvPr/>
          </p:nvSpPr>
          <p:spPr bwMode="auto">
            <a:xfrm>
              <a:off x="1883237" y="3070616"/>
              <a:ext cx="904875" cy="885825"/>
            </a:xfrm>
            <a:custGeom>
              <a:avLst/>
              <a:gdLst>
                <a:gd name="T0" fmla="*/ 347 w 402"/>
                <a:gd name="T1" fmla="*/ 147 h 394"/>
                <a:gd name="T2" fmla="*/ 340 w 402"/>
                <a:gd name="T3" fmla="*/ 131 h 394"/>
                <a:gd name="T4" fmla="*/ 358 w 402"/>
                <a:gd name="T5" fmla="*/ 72 h 394"/>
                <a:gd name="T6" fmla="*/ 328 w 402"/>
                <a:gd name="T7" fmla="*/ 42 h 394"/>
                <a:gd name="T8" fmla="*/ 325 w 402"/>
                <a:gd name="T9" fmla="*/ 40 h 394"/>
                <a:gd name="T10" fmla="*/ 321 w 402"/>
                <a:gd name="T11" fmla="*/ 40 h 394"/>
                <a:gd name="T12" fmla="*/ 268 w 402"/>
                <a:gd name="T13" fmla="*/ 61 h 394"/>
                <a:gd name="T14" fmla="*/ 252 w 402"/>
                <a:gd name="T15" fmla="*/ 54 h 394"/>
                <a:gd name="T16" fmla="*/ 221 w 402"/>
                <a:gd name="T17" fmla="*/ 0 h 394"/>
                <a:gd name="T18" fmla="*/ 179 w 402"/>
                <a:gd name="T19" fmla="*/ 0 h 394"/>
                <a:gd name="T20" fmla="*/ 150 w 402"/>
                <a:gd name="T21" fmla="*/ 54 h 394"/>
                <a:gd name="T22" fmla="*/ 134 w 402"/>
                <a:gd name="T23" fmla="*/ 61 h 394"/>
                <a:gd name="T24" fmla="*/ 80 w 402"/>
                <a:gd name="T25" fmla="*/ 41 h 394"/>
                <a:gd name="T26" fmla="*/ 76 w 402"/>
                <a:gd name="T27" fmla="*/ 41 h 394"/>
                <a:gd name="T28" fmla="*/ 44 w 402"/>
                <a:gd name="T29" fmla="*/ 73 h 394"/>
                <a:gd name="T30" fmla="*/ 62 w 402"/>
                <a:gd name="T31" fmla="*/ 131 h 394"/>
                <a:gd name="T32" fmla="*/ 55 w 402"/>
                <a:gd name="T33" fmla="*/ 147 h 394"/>
                <a:gd name="T34" fmla="*/ 0 w 402"/>
                <a:gd name="T35" fmla="*/ 177 h 394"/>
                <a:gd name="T36" fmla="*/ 0 w 402"/>
                <a:gd name="T37" fmla="*/ 219 h 394"/>
                <a:gd name="T38" fmla="*/ 55 w 402"/>
                <a:gd name="T39" fmla="*/ 247 h 394"/>
                <a:gd name="T40" fmla="*/ 62 w 402"/>
                <a:gd name="T41" fmla="*/ 263 h 394"/>
                <a:gd name="T42" fmla="*/ 45 w 402"/>
                <a:gd name="T43" fmla="*/ 322 h 394"/>
                <a:gd name="T44" fmla="*/ 75 w 402"/>
                <a:gd name="T45" fmla="*/ 352 h 394"/>
                <a:gd name="T46" fmla="*/ 78 w 402"/>
                <a:gd name="T47" fmla="*/ 354 h 394"/>
                <a:gd name="T48" fmla="*/ 81 w 402"/>
                <a:gd name="T49" fmla="*/ 354 h 394"/>
                <a:gd name="T50" fmla="*/ 134 w 402"/>
                <a:gd name="T51" fmla="*/ 334 h 394"/>
                <a:gd name="T52" fmla="*/ 151 w 402"/>
                <a:gd name="T53" fmla="*/ 340 h 394"/>
                <a:gd name="T54" fmla="*/ 181 w 402"/>
                <a:gd name="T55" fmla="*/ 394 h 394"/>
                <a:gd name="T56" fmla="*/ 223 w 402"/>
                <a:gd name="T57" fmla="*/ 394 h 394"/>
                <a:gd name="T58" fmla="*/ 252 w 402"/>
                <a:gd name="T59" fmla="*/ 340 h 394"/>
                <a:gd name="T60" fmla="*/ 269 w 402"/>
                <a:gd name="T61" fmla="*/ 333 h 394"/>
                <a:gd name="T62" fmla="*/ 322 w 402"/>
                <a:gd name="T63" fmla="*/ 353 h 394"/>
                <a:gd name="T64" fmla="*/ 326 w 402"/>
                <a:gd name="T65" fmla="*/ 353 h 394"/>
                <a:gd name="T66" fmla="*/ 359 w 402"/>
                <a:gd name="T67" fmla="*/ 321 h 394"/>
                <a:gd name="T68" fmla="*/ 340 w 402"/>
                <a:gd name="T69" fmla="*/ 263 h 394"/>
                <a:gd name="T70" fmla="*/ 347 w 402"/>
                <a:gd name="T71" fmla="*/ 247 h 394"/>
                <a:gd name="T72" fmla="*/ 402 w 402"/>
                <a:gd name="T73" fmla="*/ 217 h 394"/>
                <a:gd name="T74" fmla="*/ 402 w 402"/>
                <a:gd name="T75" fmla="*/ 175 h 394"/>
                <a:gd name="T76" fmla="*/ 347 w 402"/>
                <a:gd name="T77" fmla="*/ 147 h 394"/>
                <a:gd name="T78" fmla="*/ 201 w 402"/>
                <a:gd name="T79" fmla="*/ 266 h 394"/>
                <a:gd name="T80" fmla="*/ 131 w 402"/>
                <a:gd name="T81" fmla="*/ 197 h 394"/>
                <a:gd name="T82" fmla="*/ 201 w 402"/>
                <a:gd name="T83" fmla="*/ 128 h 394"/>
                <a:gd name="T84" fmla="*/ 271 w 402"/>
                <a:gd name="T85" fmla="*/ 197 h 394"/>
                <a:gd name="T86" fmla="*/ 201 w 402"/>
                <a:gd name="T87" fmla="*/ 266 h 394"/>
                <a:gd name="T88" fmla="*/ 201 w 402"/>
                <a:gd name="T89" fmla="*/ 266 h 394"/>
                <a:gd name="T90" fmla="*/ 201 w 402"/>
                <a:gd name="T91" fmla="*/ 266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2" h="394">
                  <a:moveTo>
                    <a:pt x="347" y="147"/>
                  </a:moveTo>
                  <a:cubicBezTo>
                    <a:pt x="340" y="131"/>
                    <a:pt x="340" y="131"/>
                    <a:pt x="340" y="131"/>
                  </a:cubicBezTo>
                  <a:cubicBezTo>
                    <a:pt x="364" y="78"/>
                    <a:pt x="362" y="76"/>
                    <a:pt x="358" y="72"/>
                  </a:cubicBezTo>
                  <a:cubicBezTo>
                    <a:pt x="328" y="42"/>
                    <a:pt x="328" y="42"/>
                    <a:pt x="328" y="42"/>
                  </a:cubicBezTo>
                  <a:cubicBezTo>
                    <a:pt x="325" y="40"/>
                    <a:pt x="325" y="40"/>
                    <a:pt x="325" y="40"/>
                  </a:cubicBezTo>
                  <a:cubicBezTo>
                    <a:pt x="321" y="40"/>
                    <a:pt x="321" y="40"/>
                    <a:pt x="321" y="40"/>
                  </a:cubicBezTo>
                  <a:cubicBezTo>
                    <a:pt x="319" y="40"/>
                    <a:pt x="314" y="40"/>
                    <a:pt x="268" y="61"/>
                  </a:cubicBezTo>
                  <a:cubicBezTo>
                    <a:pt x="252" y="54"/>
                    <a:pt x="252" y="54"/>
                    <a:pt x="252" y="54"/>
                  </a:cubicBezTo>
                  <a:cubicBezTo>
                    <a:pt x="230" y="0"/>
                    <a:pt x="228" y="0"/>
                    <a:pt x="221" y="0"/>
                  </a:cubicBezTo>
                  <a:cubicBezTo>
                    <a:pt x="179" y="0"/>
                    <a:pt x="179" y="0"/>
                    <a:pt x="179" y="0"/>
                  </a:cubicBezTo>
                  <a:cubicBezTo>
                    <a:pt x="173" y="0"/>
                    <a:pt x="170" y="0"/>
                    <a:pt x="150" y="54"/>
                  </a:cubicBezTo>
                  <a:cubicBezTo>
                    <a:pt x="134" y="61"/>
                    <a:pt x="134" y="61"/>
                    <a:pt x="134" y="61"/>
                  </a:cubicBezTo>
                  <a:cubicBezTo>
                    <a:pt x="103" y="48"/>
                    <a:pt x="85" y="41"/>
                    <a:pt x="80" y="41"/>
                  </a:cubicBezTo>
                  <a:cubicBezTo>
                    <a:pt x="76" y="41"/>
                    <a:pt x="76" y="41"/>
                    <a:pt x="76" y="41"/>
                  </a:cubicBezTo>
                  <a:cubicBezTo>
                    <a:pt x="44" y="73"/>
                    <a:pt x="44" y="73"/>
                    <a:pt x="44" y="73"/>
                  </a:cubicBezTo>
                  <a:cubicBezTo>
                    <a:pt x="39" y="77"/>
                    <a:pt x="37" y="79"/>
                    <a:pt x="62" y="131"/>
                  </a:cubicBezTo>
                  <a:cubicBezTo>
                    <a:pt x="55" y="147"/>
                    <a:pt x="55" y="147"/>
                    <a:pt x="55" y="147"/>
                  </a:cubicBezTo>
                  <a:cubicBezTo>
                    <a:pt x="0" y="169"/>
                    <a:pt x="0" y="171"/>
                    <a:pt x="0" y="177"/>
                  </a:cubicBezTo>
                  <a:cubicBezTo>
                    <a:pt x="0" y="219"/>
                    <a:pt x="0" y="219"/>
                    <a:pt x="0" y="219"/>
                  </a:cubicBezTo>
                  <a:cubicBezTo>
                    <a:pt x="0" y="225"/>
                    <a:pt x="0" y="227"/>
                    <a:pt x="55" y="247"/>
                  </a:cubicBezTo>
                  <a:cubicBezTo>
                    <a:pt x="62" y="263"/>
                    <a:pt x="62" y="263"/>
                    <a:pt x="62" y="263"/>
                  </a:cubicBezTo>
                  <a:cubicBezTo>
                    <a:pt x="39" y="316"/>
                    <a:pt x="40" y="318"/>
                    <a:pt x="45" y="322"/>
                  </a:cubicBezTo>
                  <a:cubicBezTo>
                    <a:pt x="75" y="352"/>
                    <a:pt x="75" y="352"/>
                    <a:pt x="75" y="352"/>
                  </a:cubicBezTo>
                  <a:cubicBezTo>
                    <a:pt x="78" y="354"/>
                    <a:pt x="78" y="354"/>
                    <a:pt x="78" y="354"/>
                  </a:cubicBezTo>
                  <a:cubicBezTo>
                    <a:pt x="81" y="354"/>
                    <a:pt x="81" y="354"/>
                    <a:pt x="81" y="354"/>
                  </a:cubicBezTo>
                  <a:cubicBezTo>
                    <a:pt x="83" y="354"/>
                    <a:pt x="88" y="354"/>
                    <a:pt x="134" y="334"/>
                  </a:cubicBezTo>
                  <a:cubicBezTo>
                    <a:pt x="151" y="340"/>
                    <a:pt x="151" y="340"/>
                    <a:pt x="151" y="340"/>
                  </a:cubicBezTo>
                  <a:cubicBezTo>
                    <a:pt x="172" y="394"/>
                    <a:pt x="175" y="394"/>
                    <a:pt x="181" y="394"/>
                  </a:cubicBezTo>
                  <a:cubicBezTo>
                    <a:pt x="223" y="394"/>
                    <a:pt x="223" y="394"/>
                    <a:pt x="223" y="394"/>
                  </a:cubicBezTo>
                  <a:cubicBezTo>
                    <a:pt x="230" y="394"/>
                    <a:pt x="232" y="394"/>
                    <a:pt x="252" y="340"/>
                  </a:cubicBezTo>
                  <a:cubicBezTo>
                    <a:pt x="269" y="333"/>
                    <a:pt x="269" y="333"/>
                    <a:pt x="269" y="333"/>
                  </a:cubicBezTo>
                  <a:cubicBezTo>
                    <a:pt x="300" y="346"/>
                    <a:pt x="318" y="353"/>
                    <a:pt x="322" y="353"/>
                  </a:cubicBezTo>
                  <a:cubicBezTo>
                    <a:pt x="326" y="353"/>
                    <a:pt x="326" y="353"/>
                    <a:pt x="326" y="353"/>
                  </a:cubicBezTo>
                  <a:cubicBezTo>
                    <a:pt x="359" y="321"/>
                    <a:pt x="359" y="321"/>
                    <a:pt x="359" y="321"/>
                  </a:cubicBezTo>
                  <a:cubicBezTo>
                    <a:pt x="364" y="316"/>
                    <a:pt x="365" y="315"/>
                    <a:pt x="340" y="263"/>
                  </a:cubicBezTo>
                  <a:cubicBezTo>
                    <a:pt x="347" y="247"/>
                    <a:pt x="347" y="247"/>
                    <a:pt x="347" y="247"/>
                  </a:cubicBezTo>
                  <a:cubicBezTo>
                    <a:pt x="402" y="225"/>
                    <a:pt x="402" y="223"/>
                    <a:pt x="402" y="217"/>
                  </a:cubicBezTo>
                  <a:cubicBezTo>
                    <a:pt x="402" y="175"/>
                    <a:pt x="402" y="175"/>
                    <a:pt x="402" y="175"/>
                  </a:cubicBezTo>
                  <a:cubicBezTo>
                    <a:pt x="402" y="169"/>
                    <a:pt x="402" y="167"/>
                    <a:pt x="347" y="147"/>
                  </a:cubicBezTo>
                  <a:close/>
                  <a:moveTo>
                    <a:pt x="201" y="266"/>
                  </a:moveTo>
                  <a:cubicBezTo>
                    <a:pt x="162" y="266"/>
                    <a:pt x="131" y="235"/>
                    <a:pt x="131" y="197"/>
                  </a:cubicBezTo>
                  <a:cubicBezTo>
                    <a:pt x="131" y="159"/>
                    <a:pt x="162" y="128"/>
                    <a:pt x="201" y="128"/>
                  </a:cubicBezTo>
                  <a:cubicBezTo>
                    <a:pt x="240" y="128"/>
                    <a:pt x="271" y="159"/>
                    <a:pt x="271" y="197"/>
                  </a:cubicBezTo>
                  <a:cubicBezTo>
                    <a:pt x="271" y="235"/>
                    <a:pt x="240" y="266"/>
                    <a:pt x="201" y="266"/>
                  </a:cubicBezTo>
                  <a:close/>
                  <a:moveTo>
                    <a:pt x="201" y="266"/>
                  </a:moveTo>
                  <a:cubicBezTo>
                    <a:pt x="201" y="266"/>
                    <a:pt x="201" y="266"/>
                    <a:pt x="201" y="266"/>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96" name="Freeform 11"/>
            <p:cNvSpPr>
              <a:spLocks noEditPoints="1"/>
            </p:cNvSpPr>
            <p:nvPr/>
          </p:nvSpPr>
          <p:spPr bwMode="auto">
            <a:xfrm>
              <a:off x="1694325" y="2140341"/>
              <a:ext cx="904875" cy="887413"/>
            </a:xfrm>
            <a:custGeom>
              <a:avLst/>
              <a:gdLst>
                <a:gd name="T0" fmla="*/ 347 w 402"/>
                <a:gd name="T1" fmla="*/ 146 h 394"/>
                <a:gd name="T2" fmla="*/ 340 w 402"/>
                <a:gd name="T3" fmla="*/ 130 h 394"/>
                <a:gd name="T4" fmla="*/ 357 w 402"/>
                <a:gd name="T5" fmla="*/ 71 h 394"/>
                <a:gd name="T6" fmla="*/ 327 w 402"/>
                <a:gd name="T7" fmla="*/ 42 h 394"/>
                <a:gd name="T8" fmla="*/ 325 w 402"/>
                <a:gd name="T9" fmla="*/ 39 h 394"/>
                <a:gd name="T10" fmla="*/ 321 w 402"/>
                <a:gd name="T11" fmla="*/ 39 h 394"/>
                <a:gd name="T12" fmla="*/ 268 w 402"/>
                <a:gd name="T13" fmla="*/ 60 h 394"/>
                <a:gd name="T14" fmla="*/ 251 w 402"/>
                <a:gd name="T15" fmla="*/ 53 h 394"/>
                <a:gd name="T16" fmla="*/ 221 w 402"/>
                <a:gd name="T17" fmla="*/ 0 h 394"/>
                <a:gd name="T18" fmla="*/ 179 w 402"/>
                <a:gd name="T19" fmla="*/ 0 h 394"/>
                <a:gd name="T20" fmla="*/ 150 w 402"/>
                <a:gd name="T21" fmla="*/ 53 h 394"/>
                <a:gd name="T22" fmla="*/ 133 w 402"/>
                <a:gd name="T23" fmla="*/ 60 h 394"/>
                <a:gd name="T24" fmla="*/ 80 w 402"/>
                <a:gd name="T25" fmla="*/ 41 h 394"/>
                <a:gd name="T26" fmla="*/ 76 w 402"/>
                <a:gd name="T27" fmla="*/ 41 h 394"/>
                <a:gd name="T28" fmla="*/ 44 w 402"/>
                <a:gd name="T29" fmla="*/ 72 h 394"/>
                <a:gd name="T30" fmla="*/ 62 w 402"/>
                <a:gd name="T31" fmla="*/ 131 h 394"/>
                <a:gd name="T32" fmla="*/ 55 w 402"/>
                <a:gd name="T33" fmla="*/ 147 h 394"/>
                <a:gd name="T34" fmla="*/ 0 w 402"/>
                <a:gd name="T35" fmla="*/ 177 h 394"/>
                <a:gd name="T36" fmla="*/ 0 w 402"/>
                <a:gd name="T37" fmla="*/ 218 h 394"/>
                <a:gd name="T38" fmla="*/ 55 w 402"/>
                <a:gd name="T39" fmla="*/ 247 h 394"/>
                <a:gd name="T40" fmla="*/ 62 w 402"/>
                <a:gd name="T41" fmla="*/ 263 h 394"/>
                <a:gd name="T42" fmla="*/ 45 w 402"/>
                <a:gd name="T43" fmla="*/ 322 h 394"/>
                <a:gd name="T44" fmla="*/ 75 w 402"/>
                <a:gd name="T45" fmla="*/ 351 h 394"/>
                <a:gd name="T46" fmla="*/ 77 w 402"/>
                <a:gd name="T47" fmla="*/ 354 h 394"/>
                <a:gd name="T48" fmla="*/ 81 w 402"/>
                <a:gd name="T49" fmla="*/ 354 h 394"/>
                <a:gd name="T50" fmla="*/ 134 w 402"/>
                <a:gd name="T51" fmla="*/ 333 h 394"/>
                <a:gd name="T52" fmla="*/ 151 w 402"/>
                <a:gd name="T53" fmla="*/ 340 h 394"/>
                <a:gd name="T54" fmla="*/ 181 w 402"/>
                <a:gd name="T55" fmla="*/ 394 h 394"/>
                <a:gd name="T56" fmla="*/ 223 w 402"/>
                <a:gd name="T57" fmla="*/ 394 h 394"/>
                <a:gd name="T58" fmla="*/ 252 w 402"/>
                <a:gd name="T59" fmla="*/ 340 h 394"/>
                <a:gd name="T60" fmla="*/ 269 w 402"/>
                <a:gd name="T61" fmla="*/ 333 h 394"/>
                <a:gd name="T62" fmla="*/ 322 w 402"/>
                <a:gd name="T63" fmla="*/ 352 h 394"/>
                <a:gd name="T64" fmla="*/ 326 w 402"/>
                <a:gd name="T65" fmla="*/ 352 h 394"/>
                <a:gd name="T66" fmla="*/ 359 w 402"/>
                <a:gd name="T67" fmla="*/ 321 h 394"/>
                <a:gd name="T68" fmla="*/ 340 w 402"/>
                <a:gd name="T69" fmla="*/ 262 h 394"/>
                <a:gd name="T70" fmla="*/ 347 w 402"/>
                <a:gd name="T71" fmla="*/ 246 h 394"/>
                <a:gd name="T72" fmla="*/ 402 w 402"/>
                <a:gd name="T73" fmla="*/ 216 h 394"/>
                <a:gd name="T74" fmla="*/ 402 w 402"/>
                <a:gd name="T75" fmla="*/ 175 h 394"/>
                <a:gd name="T76" fmla="*/ 347 w 402"/>
                <a:gd name="T77" fmla="*/ 146 h 394"/>
                <a:gd name="T78" fmla="*/ 201 w 402"/>
                <a:gd name="T79" fmla="*/ 265 h 394"/>
                <a:gd name="T80" fmla="*/ 131 w 402"/>
                <a:gd name="T81" fmla="*/ 196 h 394"/>
                <a:gd name="T82" fmla="*/ 201 w 402"/>
                <a:gd name="T83" fmla="*/ 128 h 394"/>
                <a:gd name="T84" fmla="*/ 271 w 402"/>
                <a:gd name="T85" fmla="*/ 196 h 394"/>
                <a:gd name="T86" fmla="*/ 201 w 402"/>
                <a:gd name="T87" fmla="*/ 265 h 394"/>
                <a:gd name="T88" fmla="*/ 201 w 402"/>
                <a:gd name="T89" fmla="*/ 265 h 394"/>
                <a:gd name="T90" fmla="*/ 201 w 402"/>
                <a:gd name="T91" fmla="*/ 26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2" h="394">
                  <a:moveTo>
                    <a:pt x="347" y="146"/>
                  </a:moveTo>
                  <a:cubicBezTo>
                    <a:pt x="340" y="130"/>
                    <a:pt x="340" y="130"/>
                    <a:pt x="340" y="130"/>
                  </a:cubicBezTo>
                  <a:cubicBezTo>
                    <a:pt x="364" y="77"/>
                    <a:pt x="362" y="76"/>
                    <a:pt x="357" y="71"/>
                  </a:cubicBezTo>
                  <a:cubicBezTo>
                    <a:pt x="327" y="42"/>
                    <a:pt x="327" y="42"/>
                    <a:pt x="327" y="42"/>
                  </a:cubicBezTo>
                  <a:cubicBezTo>
                    <a:pt x="325" y="39"/>
                    <a:pt x="325" y="39"/>
                    <a:pt x="325" y="39"/>
                  </a:cubicBezTo>
                  <a:cubicBezTo>
                    <a:pt x="321" y="39"/>
                    <a:pt x="321" y="39"/>
                    <a:pt x="321" y="39"/>
                  </a:cubicBezTo>
                  <a:cubicBezTo>
                    <a:pt x="319" y="39"/>
                    <a:pt x="314" y="39"/>
                    <a:pt x="268" y="60"/>
                  </a:cubicBezTo>
                  <a:cubicBezTo>
                    <a:pt x="251" y="53"/>
                    <a:pt x="251" y="53"/>
                    <a:pt x="251" y="53"/>
                  </a:cubicBezTo>
                  <a:cubicBezTo>
                    <a:pt x="230" y="0"/>
                    <a:pt x="228" y="0"/>
                    <a:pt x="221" y="0"/>
                  </a:cubicBezTo>
                  <a:cubicBezTo>
                    <a:pt x="179" y="0"/>
                    <a:pt x="179" y="0"/>
                    <a:pt x="179" y="0"/>
                  </a:cubicBezTo>
                  <a:cubicBezTo>
                    <a:pt x="173" y="0"/>
                    <a:pt x="170" y="0"/>
                    <a:pt x="150" y="53"/>
                  </a:cubicBezTo>
                  <a:cubicBezTo>
                    <a:pt x="133" y="60"/>
                    <a:pt x="133" y="60"/>
                    <a:pt x="133" y="60"/>
                  </a:cubicBezTo>
                  <a:cubicBezTo>
                    <a:pt x="103" y="47"/>
                    <a:pt x="85" y="41"/>
                    <a:pt x="80" y="41"/>
                  </a:cubicBezTo>
                  <a:cubicBezTo>
                    <a:pt x="76" y="41"/>
                    <a:pt x="76" y="41"/>
                    <a:pt x="76" y="41"/>
                  </a:cubicBezTo>
                  <a:cubicBezTo>
                    <a:pt x="44" y="72"/>
                    <a:pt x="44" y="72"/>
                    <a:pt x="44" y="72"/>
                  </a:cubicBezTo>
                  <a:cubicBezTo>
                    <a:pt x="39" y="77"/>
                    <a:pt x="37" y="79"/>
                    <a:pt x="62" y="131"/>
                  </a:cubicBezTo>
                  <a:cubicBezTo>
                    <a:pt x="55" y="147"/>
                    <a:pt x="55" y="147"/>
                    <a:pt x="55" y="147"/>
                  </a:cubicBezTo>
                  <a:cubicBezTo>
                    <a:pt x="0" y="168"/>
                    <a:pt x="0" y="170"/>
                    <a:pt x="0" y="177"/>
                  </a:cubicBezTo>
                  <a:cubicBezTo>
                    <a:pt x="0" y="218"/>
                    <a:pt x="0" y="218"/>
                    <a:pt x="0" y="218"/>
                  </a:cubicBezTo>
                  <a:cubicBezTo>
                    <a:pt x="0" y="225"/>
                    <a:pt x="0" y="227"/>
                    <a:pt x="55" y="247"/>
                  </a:cubicBezTo>
                  <a:cubicBezTo>
                    <a:pt x="62" y="263"/>
                    <a:pt x="62" y="263"/>
                    <a:pt x="62" y="263"/>
                  </a:cubicBezTo>
                  <a:cubicBezTo>
                    <a:pt x="38" y="316"/>
                    <a:pt x="40" y="317"/>
                    <a:pt x="45" y="322"/>
                  </a:cubicBezTo>
                  <a:cubicBezTo>
                    <a:pt x="75" y="351"/>
                    <a:pt x="75" y="351"/>
                    <a:pt x="75" y="351"/>
                  </a:cubicBezTo>
                  <a:cubicBezTo>
                    <a:pt x="77" y="354"/>
                    <a:pt x="77" y="354"/>
                    <a:pt x="77" y="354"/>
                  </a:cubicBezTo>
                  <a:cubicBezTo>
                    <a:pt x="81" y="354"/>
                    <a:pt x="81" y="354"/>
                    <a:pt x="81" y="354"/>
                  </a:cubicBezTo>
                  <a:cubicBezTo>
                    <a:pt x="83" y="354"/>
                    <a:pt x="88" y="354"/>
                    <a:pt x="134" y="333"/>
                  </a:cubicBezTo>
                  <a:cubicBezTo>
                    <a:pt x="151" y="340"/>
                    <a:pt x="151" y="340"/>
                    <a:pt x="151" y="340"/>
                  </a:cubicBezTo>
                  <a:cubicBezTo>
                    <a:pt x="172" y="394"/>
                    <a:pt x="174" y="394"/>
                    <a:pt x="181" y="394"/>
                  </a:cubicBezTo>
                  <a:cubicBezTo>
                    <a:pt x="223" y="394"/>
                    <a:pt x="223" y="394"/>
                    <a:pt x="223" y="394"/>
                  </a:cubicBezTo>
                  <a:cubicBezTo>
                    <a:pt x="230" y="394"/>
                    <a:pt x="232" y="394"/>
                    <a:pt x="252" y="340"/>
                  </a:cubicBezTo>
                  <a:cubicBezTo>
                    <a:pt x="269" y="333"/>
                    <a:pt x="269" y="333"/>
                    <a:pt x="269" y="333"/>
                  </a:cubicBezTo>
                  <a:cubicBezTo>
                    <a:pt x="299" y="346"/>
                    <a:pt x="317" y="352"/>
                    <a:pt x="322" y="352"/>
                  </a:cubicBezTo>
                  <a:cubicBezTo>
                    <a:pt x="326" y="352"/>
                    <a:pt x="326" y="352"/>
                    <a:pt x="326" y="352"/>
                  </a:cubicBezTo>
                  <a:cubicBezTo>
                    <a:pt x="359" y="321"/>
                    <a:pt x="359" y="321"/>
                    <a:pt x="359" y="321"/>
                  </a:cubicBezTo>
                  <a:cubicBezTo>
                    <a:pt x="363" y="316"/>
                    <a:pt x="365" y="314"/>
                    <a:pt x="340" y="262"/>
                  </a:cubicBezTo>
                  <a:cubicBezTo>
                    <a:pt x="347" y="246"/>
                    <a:pt x="347" y="246"/>
                    <a:pt x="347" y="246"/>
                  </a:cubicBezTo>
                  <a:cubicBezTo>
                    <a:pt x="402" y="225"/>
                    <a:pt x="402" y="223"/>
                    <a:pt x="402" y="216"/>
                  </a:cubicBezTo>
                  <a:cubicBezTo>
                    <a:pt x="402" y="175"/>
                    <a:pt x="402" y="175"/>
                    <a:pt x="402" y="175"/>
                  </a:cubicBezTo>
                  <a:cubicBezTo>
                    <a:pt x="402" y="168"/>
                    <a:pt x="402" y="166"/>
                    <a:pt x="347" y="146"/>
                  </a:cubicBezTo>
                  <a:close/>
                  <a:moveTo>
                    <a:pt x="201" y="265"/>
                  </a:moveTo>
                  <a:cubicBezTo>
                    <a:pt x="162" y="265"/>
                    <a:pt x="131" y="235"/>
                    <a:pt x="131" y="196"/>
                  </a:cubicBezTo>
                  <a:cubicBezTo>
                    <a:pt x="131" y="158"/>
                    <a:pt x="162" y="128"/>
                    <a:pt x="201" y="128"/>
                  </a:cubicBezTo>
                  <a:cubicBezTo>
                    <a:pt x="240" y="128"/>
                    <a:pt x="271" y="158"/>
                    <a:pt x="271" y="196"/>
                  </a:cubicBezTo>
                  <a:cubicBezTo>
                    <a:pt x="271" y="235"/>
                    <a:pt x="240" y="265"/>
                    <a:pt x="201" y="265"/>
                  </a:cubicBezTo>
                  <a:close/>
                  <a:moveTo>
                    <a:pt x="201" y="265"/>
                  </a:moveTo>
                  <a:cubicBezTo>
                    <a:pt x="201" y="265"/>
                    <a:pt x="201" y="265"/>
                    <a:pt x="201" y="265"/>
                  </a:cubicBezTo>
                </a:path>
              </a:pathLst>
            </a:custGeom>
            <a:solidFill>
              <a:schemeClr val="accent2"/>
            </a:solidFill>
            <a:ln>
              <a:noFill/>
            </a:ln>
          </p:spPr>
          <p:txBody>
            <a:bodyPr vert="horz" wrap="square" lIns="96435" tIns="48218" rIns="96435" bIns="48218" numCol="1" anchor="t" anchorCtr="0" compatLnSpc="1"/>
            <a:lstStyle/>
            <a:p>
              <a:endParaRPr lang="en-US"/>
            </a:p>
          </p:txBody>
        </p:sp>
        <p:sp>
          <p:nvSpPr>
            <p:cNvPr id="97" name="Freeform 12"/>
            <p:cNvSpPr>
              <a:spLocks noEditPoints="1"/>
            </p:cNvSpPr>
            <p:nvPr/>
          </p:nvSpPr>
          <p:spPr bwMode="auto">
            <a:xfrm>
              <a:off x="1060912" y="2819791"/>
              <a:ext cx="825500" cy="811213"/>
            </a:xfrm>
            <a:custGeom>
              <a:avLst/>
              <a:gdLst>
                <a:gd name="T0" fmla="*/ 317 w 367"/>
                <a:gd name="T1" fmla="*/ 134 h 360"/>
                <a:gd name="T2" fmla="*/ 310 w 367"/>
                <a:gd name="T3" fmla="*/ 120 h 360"/>
                <a:gd name="T4" fmla="*/ 326 w 367"/>
                <a:gd name="T5" fmla="*/ 66 h 360"/>
                <a:gd name="T6" fmla="*/ 299 w 367"/>
                <a:gd name="T7" fmla="*/ 39 h 360"/>
                <a:gd name="T8" fmla="*/ 296 w 367"/>
                <a:gd name="T9" fmla="*/ 37 h 360"/>
                <a:gd name="T10" fmla="*/ 293 w 367"/>
                <a:gd name="T11" fmla="*/ 37 h 360"/>
                <a:gd name="T12" fmla="*/ 245 w 367"/>
                <a:gd name="T13" fmla="*/ 55 h 360"/>
                <a:gd name="T14" fmla="*/ 229 w 367"/>
                <a:gd name="T15" fmla="*/ 49 h 360"/>
                <a:gd name="T16" fmla="*/ 202 w 367"/>
                <a:gd name="T17" fmla="*/ 0 h 360"/>
                <a:gd name="T18" fmla="*/ 163 w 367"/>
                <a:gd name="T19" fmla="*/ 0 h 360"/>
                <a:gd name="T20" fmla="*/ 137 w 367"/>
                <a:gd name="T21" fmla="*/ 49 h 360"/>
                <a:gd name="T22" fmla="*/ 122 w 367"/>
                <a:gd name="T23" fmla="*/ 56 h 360"/>
                <a:gd name="T24" fmla="*/ 73 w 367"/>
                <a:gd name="T25" fmla="*/ 38 h 360"/>
                <a:gd name="T26" fmla="*/ 69 w 367"/>
                <a:gd name="T27" fmla="*/ 38 h 360"/>
                <a:gd name="T28" fmla="*/ 40 w 367"/>
                <a:gd name="T29" fmla="*/ 67 h 360"/>
                <a:gd name="T30" fmla="*/ 56 w 367"/>
                <a:gd name="T31" fmla="*/ 120 h 360"/>
                <a:gd name="T32" fmla="*/ 50 w 367"/>
                <a:gd name="T33" fmla="*/ 135 h 360"/>
                <a:gd name="T34" fmla="*/ 0 w 367"/>
                <a:gd name="T35" fmla="*/ 162 h 360"/>
                <a:gd name="T36" fmla="*/ 0 w 367"/>
                <a:gd name="T37" fmla="*/ 200 h 360"/>
                <a:gd name="T38" fmla="*/ 50 w 367"/>
                <a:gd name="T39" fmla="*/ 226 h 360"/>
                <a:gd name="T40" fmla="*/ 56 w 367"/>
                <a:gd name="T41" fmla="*/ 241 h 360"/>
                <a:gd name="T42" fmla="*/ 41 w 367"/>
                <a:gd name="T43" fmla="*/ 295 h 360"/>
                <a:gd name="T44" fmla="*/ 68 w 367"/>
                <a:gd name="T45" fmla="*/ 321 h 360"/>
                <a:gd name="T46" fmla="*/ 71 w 367"/>
                <a:gd name="T47" fmla="*/ 324 h 360"/>
                <a:gd name="T48" fmla="*/ 74 w 367"/>
                <a:gd name="T49" fmla="*/ 324 h 360"/>
                <a:gd name="T50" fmla="*/ 122 w 367"/>
                <a:gd name="T51" fmla="*/ 305 h 360"/>
                <a:gd name="T52" fmla="*/ 137 w 367"/>
                <a:gd name="T53" fmla="*/ 311 h 360"/>
                <a:gd name="T54" fmla="*/ 165 w 367"/>
                <a:gd name="T55" fmla="*/ 360 h 360"/>
                <a:gd name="T56" fmla="*/ 203 w 367"/>
                <a:gd name="T57" fmla="*/ 360 h 360"/>
                <a:gd name="T58" fmla="*/ 230 w 367"/>
                <a:gd name="T59" fmla="*/ 311 h 360"/>
                <a:gd name="T60" fmla="*/ 245 w 367"/>
                <a:gd name="T61" fmla="*/ 305 h 360"/>
                <a:gd name="T62" fmla="*/ 294 w 367"/>
                <a:gd name="T63" fmla="*/ 323 h 360"/>
                <a:gd name="T64" fmla="*/ 298 w 367"/>
                <a:gd name="T65" fmla="*/ 322 h 360"/>
                <a:gd name="T66" fmla="*/ 327 w 367"/>
                <a:gd name="T67" fmla="*/ 293 h 360"/>
                <a:gd name="T68" fmla="*/ 311 w 367"/>
                <a:gd name="T69" fmla="*/ 240 h 360"/>
                <a:gd name="T70" fmla="*/ 317 w 367"/>
                <a:gd name="T71" fmla="*/ 225 h 360"/>
                <a:gd name="T72" fmla="*/ 367 w 367"/>
                <a:gd name="T73" fmla="*/ 198 h 360"/>
                <a:gd name="T74" fmla="*/ 367 w 367"/>
                <a:gd name="T75" fmla="*/ 160 h 360"/>
                <a:gd name="T76" fmla="*/ 317 w 367"/>
                <a:gd name="T77" fmla="*/ 134 h 360"/>
                <a:gd name="T78" fmla="*/ 183 w 367"/>
                <a:gd name="T79" fmla="*/ 243 h 360"/>
                <a:gd name="T80" fmla="*/ 119 w 367"/>
                <a:gd name="T81" fmla="*/ 180 h 360"/>
                <a:gd name="T82" fmla="*/ 183 w 367"/>
                <a:gd name="T83" fmla="*/ 117 h 360"/>
                <a:gd name="T84" fmla="*/ 248 w 367"/>
                <a:gd name="T85" fmla="*/ 180 h 360"/>
                <a:gd name="T86" fmla="*/ 183 w 367"/>
                <a:gd name="T87" fmla="*/ 243 h 360"/>
                <a:gd name="T88" fmla="*/ 183 w 367"/>
                <a:gd name="T89" fmla="*/ 243 h 360"/>
                <a:gd name="T90" fmla="*/ 183 w 367"/>
                <a:gd name="T91" fmla="*/ 243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7" h="360">
                  <a:moveTo>
                    <a:pt x="317" y="134"/>
                  </a:moveTo>
                  <a:cubicBezTo>
                    <a:pt x="310" y="120"/>
                    <a:pt x="310" y="120"/>
                    <a:pt x="310" y="120"/>
                  </a:cubicBezTo>
                  <a:cubicBezTo>
                    <a:pt x="332" y="71"/>
                    <a:pt x="330" y="70"/>
                    <a:pt x="326" y="66"/>
                  </a:cubicBezTo>
                  <a:cubicBezTo>
                    <a:pt x="299" y="39"/>
                    <a:pt x="299" y="39"/>
                    <a:pt x="299" y="39"/>
                  </a:cubicBezTo>
                  <a:cubicBezTo>
                    <a:pt x="296" y="37"/>
                    <a:pt x="296" y="37"/>
                    <a:pt x="296" y="37"/>
                  </a:cubicBezTo>
                  <a:cubicBezTo>
                    <a:pt x="293" y="37"/>
                    <a:pt x="293" y="37"/>
                    <a:pt x="293" y="37"/>
                  </a:cubicBezTo>
                  <a:cubicBezTo>
                    <a:pt x="291" y="37"/>
                    <a:pt x="286" y="37"/>
                    <a:pt x="245" y="55"/>
                  </a:cubicBezTo>
                  <a:cubicBezTo>
                    <a:pt x="229" y="49"/>
                    <a:pt x="229" y="49"/>
                    <a:pt x="229" y="49"/>
                  </a:cubicBezTo>
                  <a:cubicBezTo>
                    <a:pt x="210" y="0"/>
                    <a:pt x="208" y="0"/>
                    <a:pt x="202" y="0"/>
                  </a:cubicBezTo>
                  <a:cubicBezTo>
                    <a:pt x="163" y="0"/>
                    <a:pt x="163" y="0"/>
                    <a:pt x="163" y="0"/>
                  </a:cubicBezTo>
                  <a:cubicBezTo>
                    <a:pt x="157" y="0"/>
                    <a:pt x="155" y="0"/>
                    <a:pt x="137" y="49"/>
                  </a:cubicBezTo>
                  <a:cubicBezTo>
                    <a:pt x="122" y="56"/>
                    <a:pt x="122" y="56"/>
                    <a:pt x="122" y="56"/>
                  </a:cubicBezTo>
                  <a:cubicBezTo>
                    <a:pt x="94" y="44"/>
                    <a:pt x="77" y="38"/>
                    <a:pt x="73" y="38"/>
                  </a:cubicBezTo>
                  <a:cubicBezTo>
                    <a:pt x="69" y="38"/>
                    <a:pt x="69" y="38"/>
                    <a:pt x="69" y="38"/>
                  </a:cubicBezTo>
                  <a:cubicBezTo>
                    <a:pt x="40" y="67"/>
                    <a:pt x="40" y="67"/>
                    <a:pt x="40" y="67"/>
                  </a:cubicBezTo>
                  <a:cubicBezTo>
                    <a:pt x="35" y="71"/>
                    <a:pt x="34" y="72"/>
                    <a:pt x="56" y="120"/>
                  </a:cubicBezTo>
                  <a:cubicBezTo>
                    <a:pt x="50" y="135"/>
                    <a:pt x="50" y="135"/>
                    <a:pt x="50" y="135"/>
                  </a:cubicBezTo>
                  <a:cubicBezTo>
                    <a:pt x="0" y="154"/>
                    <a:pt x="0" y="156"/>
                    <a:pt x="0" y="162"/>
                  </a:cubicBezTo>
                  <a:cubicBezTo>
                    <a:pt x="0" y="200"/>
                    <a:pt x="0" y="200"/>
                    <a:pt x="0" y="200"/>
                  </a:cubicBezTo>
                  <a:cubicBezTo>
                    <a:pt x="0" y="206"/>
                    <a:pt x="0" y="208"/>
                    <a:pt x="50" y="226"/>
                  </a:cubicBezTo>
                  <a:cubicBezTo>
                    <a:pt x="56" y="241"/>
                    <a:pt x="56" y="241"/>
                    <a:pt x="56" y="241"/>
                  </a:cubicBezTo>
                  <a:cubicBezTo>
                    <a:pt x="35" y="289"/>
                    <a:pt x="36" y="290"/>
                    <a:pt x="41" y="295"/>
                  </a:cubicBezTo>
                  <a:cubicBezTo>
                    <a:pt x="68" y="321"/>
                    <a:pt x="68" y="321"/>
                    <a:pt x="68" y="321"/>
                  </a:cubicBezTo>
                  <a:cubicBezTo>
                    <a:pt x="71" y="324"/>
                    <a:pt x="71" y="324"/>
                    <a:pt x="71" y="324"/>
                  </a:cubicBezTo>
                  <a:cubicBezTo>
                    <a:pt x="74" y="324"/>
                    <a:pt x="74" y="324"/>
                    <a:pt x="74" y="324"/>
                  </a:cubicBezTo>
                  <a:cubicBezTo>
                    <a:pt x="75" y="324"/>
                    <a:pt x="80" y="324"/>
                    <a:pt x="122" y="305"/>
                  </a:cubicBezTo>
                  <a:cubicBezTo>
                    <a:pt x="137" y="311"/>
                    <a:pt x="137" y="311"/>
                    <a:pt x="137" y="311"/>
                  </a:cubicBezTo>
                  <a:cubicBezTo>
                    <a:pt x="157" y="360"/>
                    <a:pt x="159" y="360"/>
                    <a:pt x="165" y="360"/>
                  </a:cubicBezTo>
                  <a:cubicBezTo>
                    <a:pt x="203" y="360"/>
                    <a:pt x="203" y="360"/>
                    <a:pt x="203" y="360"/>
                  </a:cubicBezTo>
                  <a:cubicBezTo>
                    <a:pt x="209" y="360"/>
                    <a:pt x="211" y="360"/>
                    <a:pt x="230" y="311"/>
                  </a:cubicBezTo>
                  <a:cubicBezTo>
                    <a:pt x="245" y="305"/>
                    <a:pt x="245" y="305"/>
                    <a:pt x="245" y="305"/>
                  </a:cubicBezTo>
                  <a:cubicBezTo>
                    <a:pt x="273" y="316"/>
                    <a:pt x="290" y="323"/>
                    <a:pt x="294" y="323"/>
                  </a:cubicBezTo>
                  <a:cubicBezTo>
                    <a:pt x="298" y="322"/>
                    <a:pt x="298" y="322"/>
                    <a:pt x="298" y="322"/>
                  </a:cubicBezTo>
                  <a:cubicBezTo>
                    <a:pt x="327" y="293"/>
                    <a:pt x="327" y="293"/>
                    <a:pt x="327" y="293"/>
                  </a:cubicBezTo>
                  <a:cubicBezTo>
                    <a:pt x="332" y="289"/>
                    <a:pt x="333" y="288"/>
                    <a:pt x="311" y="240"/>
                  </a:cubicBezTo>
                  <a:cubicBezTo>
                    <a:pt x="317" y="225"/>
                    <a:pt x="317" y="225"/>
                    <a:pt x="317" y="225"/>
                  </a:cubicBezTo>
                  <a:cubicBezTo>
                    <a:pt x="367" y="206"/>
                    <a:pt x="367" y="204"/>
                    <a:pt x="367" y="198"/>
                  </a:cubicBezTo>
                  <a:cubicBezTo>
                    <a:pt x="367" y="160"/>
                    <a:pt x="367" y="160"/>
                    <a:pt x="367" y="160"/>
                  </a:cubicBezTo>
                  <a:cubicBezTo>
                    <a:pt x="367" y="154"/>
                    <a:pt x="367" y="152"/>
                    <a:pt x="317" y="134"/>
                  </a:cubicBezTo>
                  <a:close/>
                  <a:moveTo>
                    <a:pt x="183" y="243"/>
                  </a:moveTo>
                  <a:cubicBezTo>
                    <a:pt x="148" y="243"/>
                    <a:pt x="119" y="215"/>
                    <a:pt x="119" y="180"/>
                  </a:cubicBezTo>
                  <a:cubicBezTo>
                    <a:pt x="119" y="145"/>
                    <a:pt x="148" y="117"/>
                    <a:pt x="183" y="117"/>
                  </a:cubicBezTo>
                  <a:cubicBezTo>
                    <a:pt x="219" y="117"/>
                    <a:pt x="248" y="145"/>
                    <a:pt x="248" y="180"/>
                  </a:cubicBezTo>
                  <a:cubicBezTo>
                    <a:pt x="248" y="215"/>
                    <a:pt x="219" y="243"/>
                    <a:pt x="183" y="243"/>
                  </a:cubicBezTo>
                  <a:close/>
                  <a:moveTo>
                    <a:pt x="183" y="243"/>
                  </a:moveTo>
                  <a:cubicBezTo>
                    <a:pt x="183" y="243"/>
                    <a:pt x="183" y="243"/>
                    <a:pt x="183" y="243"/>
                  </a:cubicBezTo>
                </a:path>
              </a:pathLst>
            </a:custGeom>
            <a:solidFill>
              <a:schemeClr val="accent3"/>
            </a:solidFill>
            <a:ln>
              <a:noFill/>
            </a:ln>
          </p:spPr>
          <p:txBody>
            <a:bodyPr vert="horz" wrap="square" lIns="96435" tIns="48218" rIns="96435" bIns="48218" numCol="1" anchor="t" anchorCtr="0" compatLnSpc="1"/>
            <a:lstStyle/>
            <a:p>
              <a:endParaRPr lang="en-US"/>
            </a:p>
          </p:txBody>
        </p:sp>
        <p:sp>
          <p:nvSpPr>
            <p:cNvPr id="104" name="Freeform 13"/>
            <p:cNvSpPr>
              <a:spLocks noEditPoints="1"/>
            </p:cNvSpPr>
            <p:nvPr/>
          </p:nvSpPr>
          <p:spPr bwMode="auto">
            <a:xfrm>
              <a:off x="1435562" y="3702441"/>
              <a:ext cx="517525" cy="508000"/>
            </a:xfrm>
            <a:custGeom>
              <a:avLst/>
              <a:gdLst>
                <a:gd name="T0" fmla="*/ 198 w 230"/>
                <a:gd name="T1" fmla="*/ 84 h 226"/>
                <a:gd name="T2" fmla="*/ 195 w 230"/>
                <a:gd name="T3" fmla="*/ 75 h 226"/>
                <a:gd name="T4" fmla="*/ 204 w 230"/>
                <a:gd name="T5" fmla="*/ 41 h 226"/>
                <a:gd name="T6" fmla="*/ 187 w 230"/>
                <a:gd name="T7" fmla="*/ 25 h 226"/>
                <a:gd name="T8" fmla="*/ 186 w 230"/>
                <a:gd name="T9" fmla="*/ 23 h 226"/>
                <a:gd name="T10" fmla="*/ 184 w 230"/>
                <a:gd name="T11" fmla="*/ 23 h 226"/>
                <a:gd name="T12" fmla="*/ 153 w 230"/>
                <a:gd name="T13" fmla="*/ 35 h 226"/>
                <a:gd name="T14" fmla="*/ 144 w 230"/>
                <a:gd name="T15" fmla="*/ 31 h 226"/>
                <a:gd name="T16" fmla="*/ 127 w 230"/>
                <a:gd name="T17" fmla="*/ 0 h 226"/>
                <a:gd name="T18" fmla="*/ 102 w 230"/>
                <a:gd name="T19" fmla="*/ 0 h 226"/>
                <a:gd name="T20" fmla="*/ 86 w 230"/>
                <a:gd name="T21" fmla="*/ 31 h 226"/>
                <a:gd name="T22" fmla="*/ 76 w 230"/>
                <a:gd name="T23" fmla="*/ 35 h 226"/>
                <a:gd name="T24" fmla="*/ 46 w 230"/>
                <a:gd name="T25" fmla="*/ 24 h 226"/>
                <a:gd name="T26" fmla="*/ 43 w 230"/>
                <a:gd name="T27" fmla="*/ 24 h 226"/>
                <a:gd name="T28" fmla="*/ 25 w 230"/>
                <a:gd name="T29" fmla="*/ 42 h 226"/>
                <a:gd name="T30" fmla="*/ 35 w 230"/>
                <a:gd name="T31" fmla="*/ 75 h 226"/>
                <a:gd name="T32" fmla="*/ 31 w 230"/>
                <a:gd name="T33" fmla="*/ 85 h 226"/>
                <a:gd name="T34" fmla="*/ 0 w 230"/>
                <a:gd name="T35" fmla="*/ 102 h 226"/>
                <a:gd name="T36" fmla="*/ 0 w 230"/>
                <a:gd name="T37" fmla="*/ 125 h 226"/>
                <a:gd name="T38" fmla="*/ 32 w 230"/>
                <a:gd name="T39" fmla="*/ 142 h 226"/>
                <a:gd name="T40" fmla="*/ 35 w 230"/>
                <a:gd name="T41" fmla="*/ 151 h 226"/>
                <a:gd name="T42" fmla="*/ 26 w 230"/>
                <a:gd name="T43" fmla="*/ 185 h 226"/>
                <a:gd name="T44" fmla="*/ 43 w 230"/>
                <a:gd name="T45" fmla="*/ 201 h 226"/>
                <a:gd name="T46" fmla="*/ 44 w 230"/>
                <a:gd name="T47" fmla="*/ 203 h 226"/>
                <a:gd name="T48" fmla="*/ 46 w 230"/>
                <a:gd name="T49" fmla="*/ 203 h 226"/>
                <a:gd name="T50" fmla="*/ 77 w 230"/>
                <a:gd name="T51" fmla="*/ 191 h 226"/>
                <a:gd name="T52" fmla="*/ 86 w 230"/>
                <a:gd name="T53" fmla="*/ 195 h 226"/>
                <a:gd name="T54" fmla="*/ 103 w 230"/>
                <a:gd name="T55" fmla="*/ 226 h 226"/>
                <a:gd name="T56" fmla="*/ 128 w 230"/>
                <a:gd name="T57" fmla="*/ 226 h 226"/>
                <a:gd name="T58" fmla="*/ 144 w 230"/>
                <a:gd name="T59" fmla="*/ 195 h 226"/>
                <a:gd name="T60" fmla="*/ 154 w 230"/>
                <a:gd name="T61" fmla="*/ 191 h 226"/>
                <a:gd name="T62" fmla="*/ 184 w 230"/>
                <a:gd name="T63" fmla="*/ 202 h 226"/>
                <a:gd name="T64" fmla="*/ 187 w 230"/>
                <a:gd name="T65" fmla="*/ 202 h 226"/>
                <a:gd name="T66" fmla="*/ 205 w 230"/>
                <a:gd name="T67" fmla="*/ 184 h 226"/>
                <a:gd name="T68" fmla="*/ 195 w 230"/>
                <a:gd name="T69" fmla="*/ 151 h 226"/>
                <a:gd name="T70" fmla="*/ 199 w 230"/>
                <a:gd name="T71" fmla="*/ 141 h 226"/>
                <a:gd name="T72" fmla="*/ 230 w 230"/>
                <a:gd name="T73" fmla="*/ 124 h 226"/>
                <a:gd name="T74" fmla="*/ 230 w 230"/>
                <a:gd name="T75" fmla="*/ 101 h 226"/>
                <a:gd name="T76" fmla="*/ 198 w 230"/>
                <a:gd name="T77" fmla="*/ 84 h 226"/>
                <a:gd name="T78" fmla="*/ 115 w 230"/>
                <a:gd name="T79" fmla="*/ 152 h 226"/>
                <a:gd name="T80" fmla="*/ 75 w 230"/>
                <a:gd name="T81" fmla="*/ 113 h 226"/>
                <a:gd name="T82" fmla="*/ 115 w 230"/>
                <a:gd name="T83" fmla="*/ 74 h 226"/>
                <a:gd name="T84" fmla="*/ 155 w 230"/>
                <a:gd name="T85" fmla="*/ 113 h 226"/>
                <a:gd name="T86" fmla="*/ 115 w 230"/>
                <a:gd name="T87" fmla="*/ 152 h 226"/>
                <a:gd name="T88" fmla="*/ 115 w 230"/>
                <a:gd name="T89" fmla="*/ 152 h 226"/>
                <a:gd name="T90" fmla="*/ 115 w 230"/>
                <a:gd name="T91" fmla="*/ 15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0" h="226">
                  <a:moveTo>
                    <a:pt x="198" y="84"/>
                  </a:moveTo>
                  <a:cubicBezTo>
                    <a:pt x="195" y="75"/>
                    <a:pt x="195" y="75"/>
                    <a:pt x="195" y="75"/>
                  </a:cubicBezTo>
                  <a:cubicBezTo>
                    <a:pt x="208" y="45"/>
                    <a:pt x="207" y="44"/>
                    <a:pt x="204" y="41"/>
                  </a:cubicBezTo>
                  <a:cubicBezTo>
                    <a:pt x="187" y="25"/>
                    <a:pt x="187" y="25"/>
                    <a:pt x="187" y="25"/>
                  </a:cubicBezTo>
                  <a:cubicBezTo>
                    <a:pt x="186" y="23"/>
                    <a:pt x="186" y="23"/>
                    <a:pt x="186" y="23"/>
                  </a:cubicBezTo>
                  <a:cubicBezTo>
                    <a:pt x="184" y="23"/>
                    <a:pt x="184" y="23"/>
                    <a:pt x="184" y="23"/>
                  </a:cubicBezTo>
                  <a:cubicBezTo>
                    <a:pt x="183" y="23"/>
                    <a:pt x="179" y="23"/>
                    <a:pt x="153" y="35"/>
                  </a:cubicBezTo>
                  <a:cubicBezTo>
                    <a:pt x="144" y="31"/>
                    <a:pt x="144" y="31"/>
                    <a:pt x="144" y="31"/>
                  </a:cubicBezTo>
                  <a:cubicBezTo>
                    <a:pt x="131" y="0"/>
                    <a:pt x="130" y="0"/>
                    <a:pt x="127" y="0"/>
                  </a:cubicBezTo>
                  <a:cubicBezTo>
                    <a:pt x="102" y="0"/>
                    <a:pt x="102" y="0"/>
                    <a:pt x="102" y="0"/>
                  </a:cubicBezTo>
                  <a:cubicBezTo>
                    <a:pt x="99" y="0"/>
                    <a:pt x="97" y="0"/>
                    <a:pt x="86" y="31"/>
                  </a:cubicBezTo>
                  <a:cubicBezTo>
                    <a:pt x="76" y="35"/>
                    <a:pt x="76" y="35"/>
                    <a:pt x="76" y="35"/>
                  </a:cubicBezTo>
                  <a:cubicBezTo>
                    <a:pt x="59" y="28"/>
                    <a:pt x="48" y="24"/>
                    <a:pt x="46" y="24"/>
                  </a:cubicBezTo>
                  <a:cubicBezTo>
                    <a:pt x="43" y="24"/>
                    <a:pt x="43" y="24"/>
                    <a:pt x="43" y="24"/>
                  </a:cubicBezTo>
                  <a:cubicBezTo>
                    <a:pt x="25" y="42"/>
                    <a:pt x="25" y="42"/>
                    <a:pt x="25" y="42"/>
                  </a:cubicBezTo>
                  <a:cubicBezTo>
                    <a:pt x="22" y="45"/>
                    <a:pt x="21" y="46"/>
                    <a:pt x="35" y="75"/>
                  </a:cubicBezTo>
                  <a:cubicBezTo>
                    <a:pt x="31" y="85"/>
                    <a:pt x="31" y="85"/>
                    <a:pt x="31" y="85"/>
                  </a:cubicBezTo>
                  <a:cubicBezTo>
                    <a:pt x="0" y="97"/>
                    <a:pt x="0" y="98"/>
                    <a:pt x="0" y="102"/>
                  </a:cubicBezTo>
                  <a:cubicBezTo>
                    <a:pt x="0" y="125"/>
                    <a:pt x="0" y="125"/>
                    <a:pt x="0" y="125"/>
                  </a:cubicBezTo>
                  <a:cubicBezTo>
                    <a:pt x="0" y="129"/>
                    <a:pt x="0" y="130"/>
                    <a:pt x="32" y="142"/>
                  </a:cubicBezTo>
                  <a:cubicBezTo>
                    <a:pt x="35" y="151"/>
                    <a:pt x="35" y="151"/>
                    <a:pt x="35" y="151"/>
                  </a:cubicBezTo>
                  <a:cubicBezTo>
                    <a:pt x="22" y="181"/>
                    <a:pt x="23" y="182"/>
                    <a:pt x="26" y="185"/>
                  </a:cubicBezTo>
                  <a:cubicBezTo>
                    <a:pt x="43" y="201"/>
                    <a:pt x="43" y="201"/>
                    <a:pt x="43" y="201"/>
                  </a:cubicBezTo>
                  <a:cubicBezTo>
                    <a:pt x="44" y="203"/>
                    <a:pt x="44" y="203"/>
                    <a:pt x="44" y="203"/>
                  </a:cubicBezTo>
                  <a:cubicBezTo>
                    <a:pt x="46" y="203"/>
                    <a:pt x="46" y="203"/>
                    <a:pt x="46" y="203"/>
                  </a:cubicBezTo>
                  <a:cubicBezTo>
                    <a:pt x="47" y="203"/>
                    <a:pt x="50" y="203"/>
                    <a:pt x="77" y="191"/>
                  </a:cubicBezTo>
                  <a:cubicBezTo>
                    <a:pt x="86" y="195"/>
                    <a:pt x="86" y="195"/>
                    <a:pt x="86" y="195"/>
                  </a:cubicBezTo>
                  <a:cubicBezTo>
                    <a:pt x="99" y="226"/>
                    <a:pt x="100" y="226"/>
                    <a:pt x="103" y="226"/>
                  </a:cubicBezTo>
                  <a:cubicBezTo>
                    <a:pt x="128" y="226"/>
                    <a:pt x="128" y="226"/>
                    <a:pt x="128" y="226"/>
                  </a:cubicBezTo>
                  <a:cubicBezTo>
                    <a:pt x="131" y="226"/>
                    <a:pt x="133" y="226"/>
                    <a:pt x="144" y="195"/>
                  </a:cubicBezTo>
                  <a:cubicBezTo>
                    <a:pt x="154" y="191"/>
                    <a:pt x="154" y="191"/>
                    <a:pt x="154" y="191"/>
                  </a:cubicBezTo>
                  <a:cubicBezTo>
                    <a:pt x="171" y="198"/>
                    <a:pt x="182" y="202"/>
                    <a:pt x="184" y="202"/>
                  </a:cubicBezTo>
                  <a:cubicBezTo>
                    <a:pt x="187" y="202"/>
                    <a:pt x="187" y="202"/>
                    <a:pt x="187" y="202"/>
                  </a:cubicBezTo>
                  <a:cubicBezTo>
                    <a:pt x="205" y="184"/>
                    <a:pt x="205" y="184"/>
                    <a:pt x="205" y="184"/>
                  </a:cubicBezTo>
                  <a:cubicBezTo>
                    <a:pt x="208" y="181"/>
                    <a:pt x="209" y="180"/>
                    <a:pt x="195" y="151"/>
                  </a:cubicBezTo>
                  <a:cubicBezTo>
                    <a:pt x="199" y="141"/>
                    <a:pt x="199" y="141"/>
                    <a:pt x="199" y="141"/>
                  </a:cubicBezTo>
                  <a:cubicBezTo>
                    <a:pt x="230" y="129"/>
                    <a:pt x="230" y="128"/>
                    <a:pt x="230" y="124"/>
                  </a:cubicBezTo>
                  <a:cubicBezTo>
                    <a:pt x="230" y="101"/>
                    <a:pt x="230" y="101"/>
                    <a:pt x="230" y="101"/>
                  </a:cubicBezTo>
                  <a:cubicBezTo>
                    <a:pt x="230" y="97"/>
                    <a:pt x="230" y="96"/>
                    <a:pt x="198" y="84"/>
                  </a:cubicBezTo>
                  <a:close/>
                  <a:moveTo>
                    <a:pt x="115" y="152"/>
                  </a:moveTo>
                  <a:cubicBezTo>
                    <a:pt x="93" y="152"/>
                    <a:pt x="75" y="135"/>
                    <a:pt x="75" y="113"/>
                  </a:cubicBezTo>
                  <a:cubicBezTo>
                    <a:pt x="75" y="91"/>
                    <a:pt x="93" y="74"/>
                    <a:pt x="115" y="74"/>
                  </a:cubicBezTo>
                  <a:cubicBezTo>
                    <a:pt x="137" y="74"/>
                    <a:pt x="155" y="91"/>
                    <a:pt x="155" y="113"/>
                  </a:cubicBezTo>
                  <a:cubicBezTo>
                    <a:pt x="155" y="135"/>
                    <a:pt x="137" y="152"/>
                    <a:pt x="115" y="152"/>
                  </a:cubicBezTo>
                  <a:close/>
                  <a:moveTo>
                    <a:pt x="115" y="152"/>
                  </a:moveTo>
                  <a:cubicBezTo>
                    <a:pt x="115" y="152"/>
                    <a:pt x="115" y="152"/>
                    <a:pt x="115" y="152"/>
                  </a:cubicBezTo>
                </a:path>
              </a:pathLst>
            </a:custGeom>
            <a:solidFill>
              <a:schemeClr val="accent2"/>
            </a:solidFill>
            <a:ln>
              <a:noFill/>
            </a:ln>
          </p:spPr>
          <p:txBody>
            <a:bodyPr vert="horz" wrap="square" lIns="96435" tIns="48218" rIns="96435" bIns="48218" numCol="1" anchor="t" anchorCtr="0" compatLnSpc="1"/>
            <a:lstStyle/>
            <a:p>
              <a:endParaRPr lang="en-US"/>
            </a:p>
          </p:txBody>
        </p:sp>
        <p:sp>
          <p:nvSpPr>
            <p:cNvPr id="105" name="Freeform 14"/>
            <p:cNvSpPr>
              <a:spLocks noEditPoints="1"/>
            </p:cNvSpPr>
            <p:nvPr/>
          </p:nvSpPr>
          <p:spPr bwMode="auto">
            <a:xfrm>
              <a:off x="2519825" y="2722954"/>
              <a:ext cx="414338" cy="407988"/>
            </a:xfrm>
            <a:custGeom>
              <a:avLst/>
              <a:gdLst>
                <a:gd name="T0" fmla="*/ 159 w 184"/>
                <a:gd name="T1" fmla="*/ 68 h 181"/>
                <a:gd name="T2" fmla="*/ 156 w 184"/>
                <a:gd name="T3" fmla="*/ 60 h 181"/>
                <a:gd name="T4" fmla="*/ 164 w 184"/>
                <a:gd name="T5" fmla="*/ 33 h 181"/>
                <a:gd name="T6" fmla="*/ 150 w 184"/>
                <a:gd name="T7" fmla="*/ 20 h 181"/>
                <a:gd name="T8" fmla="*/ 149 w 184"/>
                <a:gd name="T9" fmla="*/ 19 h 181"/>
                <a:gd name="T10" fmla="*/ 147 w 184"/>
                <a:gd name="T11" fmla="*/ 19 h 181"/>
                <a:gd name="T12" fmla="*/ 123 w 184"/>
                <a:gd name="T13" fmla="*/ 28 h 181"/>
                <a:gd name="T14" fmla="*/ 115 w 184"/>
                <a:gd name="T15" fmla="*/ 25 h 181"/>
                <a:gd name="T16" fmla="*/ 101 w 184"/>
                <a:gd name="T17" fmla="*/ 0 h 181"/>
                <a:gd name="T18" fmla="*/ 82 w 184"/>
                <a:gd name="T19" fmla="*/ 0 h 181"/>
                <a:gd name="T20" fmla="*/ 69 w 184"/>
                <a:gd name="T21" fmla="*/ 25 h 181"/>
                <a:gd name="T22" fmla="*/ 61 w 184"/>
                <a:gd name="T23" fmla="*/ 28 h 181"/>
                <a:gd name="T24" fmla="*/ 37 w 184"/>
                <a:gd name="T25" fmla="*/ 19 h 181"/>
                <a:gd name="T26" fmla="*/ 35 w 184"/>
                <a:gd name="T27" fmla="*/ 19 h 181"/>
                <a:gd name="T28" fmla="*/ 20 w 184"/>
                <a:gd name="T29" fmla="*/ 34 h 181"/>
                <a:gd name="T30" fmla="*/ 28 w 184"/>
                <a:gd name="T31" fmla="*/ 61 h 181"/>
                <a:gd name="T32" fmla="*/ 25 w 184"/>
                <a:gd name="T33" fmla="*/ 68 h 181"/>
                <a:gd name="T34" fmla="*/ 0 w 184"/>
                <a:gd name="T35" fmla="*/ 82 h 181"/>
                <a:gd name="T36" fmla="*/ 0 w 184"/>
                <a:gd name="T37" fmla="*/ 101 h 181"/>
                <a:gd name="T38" fmla="*/ 25 w 184"/>
                <a:gd name="T39" fmla="*/ 114 h 181"/>
                <a:gd name="T40" fmla="*/ 28 w 184"/>
                <a:gd name="T41" fmla="*/ 121 h 181"/>
                <a:gd name="T42" fmla="*/ 20 w 184"/>
                <a:gd name="T43" fmla="*/ 148 h 181"/>
                <a:gd name="T44" fmla="*/ 34 w 184"/>
                <a:gd name="T45" fmla="*/ 162 h 181"/>
                <a:gd name="T46" fmla="*/ 35 w 184"/>
                <a:gd name="T47" fmla="*/ 163 h 181"/>
                <a:gd name="T48" fmla="*/ 37 w 184"/>
                <a:gd name="T49" fmla="*/ 163 h 181"/>
                <a:gd name="T50" fmla="*/ 61 w 184"/>
                <a:gd name="T51" fmla="*/ 153 h 181"/>
                <a:gd name="T52" fmla="*/ 69 w 184"/>
                <a:gd name="T53" fmla="*/ 156 h 181"/>
                <a:gd name="T54" fmla="*/ 83 w 184"/>
                <a:gd name="T55" fmla="*/ 181 h 181"/>
                <a:gd name="T56" fmla="*/ 102 w 184"/>
                <a:gd name="T57" fmla="*/ 181 h 181"/>
                <a:gd name="T58" fmla="*/ 115 w 184"/>
                <a:gd name="T59" fmla="*/ 156 h 181"/>
                <a:gd name="T60" fmla="*/ 123 w 184"/>
                <a:gd name="T61" fmla="*/ 153 h 181"/>
                <a:gd name="T62" fmla="*/ 148 w 184"/>
                <a:gd name="T63" fmla="*/ 162 h 181"/>
                <a:gd name="T64" fmla="*/ 150 w 184"/>
                <a:gd name="T65" fmla="*/ 162 h 181"/>
                <a:gd name="T66" fmla="*/ 164 w 184"/>
                <a:gd name="T67" fmla="*/ 148 h 181"/>
                <a:gd name="T68" fmla="*/ 156 w 184"/>
                <a:gd name="T69" fmla="*/ 121 h 181"/>
                <a:gd name="T70" fmla="*/ 159 w 184"/>
                <a:gd name="T71" fmla="*/ 113 h 181"/>
                <a:gd name="T72" fmla="*/ 184 w 184"/>
                <a:gd name="T73" fmla="*/ 100 h 181"/>
                <a:gd name="T74" fmla="*/ 184 w 184"/>
                <a:gd name="T75" fmla="*/ 81 h 181"/>
                <a:gd name="T76" fmla="*/ 159 w 184"/>
                <a:gd name="T77" fmla="*/ 68 h 181"/>
                <a:gd name="T78" fmla="*/ 92 w 184"/>
                <a:gd name="T79" fmla="*/ 122 h 181"/>
                <a:gd name="T80" fmla="*/ 60 w 184"/>
                <a:gd name="T81" fmla="*/ 91 h 181"/>
                <a:gd name="T82" fmla="*/ 92 w 184"/>
                <a:gd name="T83" fmla="*/ 59 h 181"/>
                <a:gd name="T84" fmla="*/ 124 w 184"/>
                <a:gd name="T85" fmla="*/ 91 h 181"/>
                <a:gd name="T86" fmla="*/ 92 w 184"/>
                <a:gd name="T87" fmla="*/ 122 h 181"/>
                <a:gd name="T88" fmla="*/ 92 w 184"/>
                <a:gd name="T89" fmla="*/ 122 h 181"/>
                <a:gd name="T90" fmla="*/ 92 w 184"/>
                <a:gd name="T91" fmla="*/ 12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4" h="181">
                  <a:moveTo>
                    <a:pt x="159" y="68"/>
                  </a:moveTo>
                  <a:cubicBezTo>
                    <a:pt x="156" y="60"/>
                    <a:pt x="156" y="60"/>
                    <a:pt x="156" y="60"/>
                  </a:cubicBezTo>
                  <a:cubicBezTo>
                    <a:pt x="167" y="36"/>
                    <a:pt x="166" y="35"/>
                    <a:pt x="164" y="33"/>
                  </a:cubicBezTo>
                  <a:cubicBezTo>
                    <a:pt x="150" y="20"/>
                    <a:pt x="150" y="20"/>
                    <a:pt x="150" y="20"/>
                  </a:cubicBezTo>
                  <a:cubicBezTo>
                    <a:pt x="149" y="19"/>
                    <a:pt x="149" y="19"/>
                    <a:pt x="149" y="19"/>
                  </a:cubicBezTo>
                  <a:cubicBezTo>
                    <a:pt x="147" y="19"/>
                    <a:pt x="147" y="19"/>
                    <a:pt x="147" y="19"/>
                  </a:cubicBezTo>
                  <a:cubicBezTo>
                    <a:pt x="146" y="19"/>
                    <a:pt x="144" y="19"/>
                    <a:pt x="123" y="28"/>
                  </a:cubicBezTo>
                  <a:cubicBezTo>
                    <a:pt x="115" y="25"/>
                    <a:pt x="115" y="25"/>
                    <a:pt x="115" y="25"/>
                  </a:cubicBezTo>
                  <a:cubicBezTo>
                    <a:pt x="105" y="0"/>
                    <a:pt x="104" y="0"/>
                    <a:pt x="101" y="0"/>
                  </a:cubicBezTo>
                  <a:cubicBezTo>
                    <a:pt x="82" y="0"/>
                    <a:pt x="82" y="0"/>
                    <a:pt x="82" y="0"/>
                  </a:cubicBezTo>
                  <a:cubicBezTo>
                    <a:pt x="79" y="0"/>
                    <a:pt x="78" y="0"/>
                    <a:pt x="69" y="25"/>
                  </a:cubicBezTo>
                  <a:cubicBezTo>
                    <a:pt x="61" y="28"/>
                    <a:pt x="61" y="28"/>
                    <a:pt x="61" y="28"/>
                  </a:cubicBezTo>
                  <a:cubicBezTo>
                    <a:pt x="47" y="22"/>
                    <a:pt x="39" y="19"/>
                    <a:pt x="37" y="19"/>
                  </a:cubicBezTo>
                  <a:cubicBezTo>
                    <a:pt x="35" y="19"/>
                    <a:pt x="35" y="19"/>
                    <a:pt x="35" y="19"/>
                  </a:cubicBezTo>
                  <a:cubicBezTo>
                    <a:pt x="20" y="34"/>
                    <a:pt x="20" y="34"/>
                    <a:pt x="20" y="34"/>
                  </a:cubicBezTo>
                  <a:cubicBezTo>
                    <a:pt x="18" y="36"/>
                    <a:pt x="17" y="37"/>
                    <a:pt x="28" y="61"/>
                  </a:cubicBezTo>
                  <a:cubicBezTo>
                    <a:pt x="25" y="68"/>
                    <a:pt x="25" y="68"/>
                    <a:pt x="25" y="68"/>
                  </a:cubicBezTo>
                  <a:cubicBezTo>
                    <a:pt x="0" y="78"/>
                    <a:pt x="0" y="79"/>
                    <a:pt x="0" y="82"/>
                  </a:cubicBezTo>
                  <a:cubicBezTo>
                    <a:pt x="0" y="101"/>
                    <a:pt x="0" y="101"/>
                    <a:pt x="0" y="101"/>
                  </a:cubicBezTo>
                  <a:cubicBezTo>
                    <a:pt x="0" y="104"/>
                    <a:pt x="0" y="105"/>
                    <a:pt x="25" y="114"/>
                  </a:cubicBezTo>
                  <a:cubicBezTo>
                    <a:pt x="28" y="121"/>
                    <a:pt x="28" y="121"/>
                    <a:pt x="28" y="121"/>
                  </a:cubicBezTo>
                  <a:cubicBezTo>
                    <a:pt x="18" y="145"/>
                    <a:pt x="18" y="146"/>
                    <a:pt x="20" y="148"/>
                  </a:cubicBezTo>
                  <a:cubicBezTo>
                    <a:pt x="34" y="162"/>
                    <a:pt x="34" y="162"/>
                    <a:pt x="34" y="162"/>
                  </a:cubicBezTo>
                  <a:cubicBezTo>
                    <a:pt x="35" y="163"/>
                    <a:pt x="35" y="163"/>
                    <a:pt x="35" y="163"/>
                  </a:cubicBezTo>
                  <a:cubicBezTo>
                    <a:pt x="37" y="163"/>
                    <a:pt x="37" y="163"/>
                    <a:pt x="37" y="163"/>
                  </a:cubicBezTo>
                  <a:cubicBezTo>
                    <a:pt x="38" y="163"/>
                    <a:pt x="40" y="163"/>
                    <a:pt x="61" y="153"/>
                  </a:cubicBezTo>
                  <a:cubicBezTo>
                    <a:pt x="69" y="156"/>
                    <a:pt x="69" y="156"/>
                    <a:pt x="69" y="156"/>
                  </a:cubicBezTo>
                  <a:cubicBezTo>
                    <a:pt x="79" y="181"/>
                    <a:pt x="80" y="181"/>
                    <a:pt x="83" y="181"/>
                  </a:cubicBezTo>
                  <a:cubicBezTo>
                    <a:pt x="102" y="181"/>
                    <a:pt x="102" y="181"/>
                    <a:pt x="102" y="181"/>
                  </a:cubicBezTo>
                  <a:cubicBezTo>
                    <a:pt x="105" y="181"/>
                    <a:pt x="106" y="181"/>
                    <a:pt x="115" y="156"/>
                  </a:cubicBezTo>
                  <a:cubicBezTo>
                    <a:pt x="123" y="153"/>
                    <a:pt x="123" y="153"/>
                    <a:pt x="123" y="153"/>
                  </a:cubicBezTo>
                  <a:cubicBezTo>
                    <a:pt x="137" y="159"/>
                    <a:pt x="145" y="162"/>
                    <a:pt x="148" y="162"/>
                  </a:cubicBezTo>
                  <a:cubicBezTo>
                    <a:pt x="150" y="162"/>
                    <a:pt x="150" y="162"/>
                    <a:pt x="150" y="162"/>
                  </a:cubicBezTo>
                  <a:cubicBezTo>
                    <a:pt x="164" y="148"/>
                    <a:pt x="164" y="148"/>
                    <a:pt x="164" y="148"/>
                  </a:cubicBezTo>
                  <a:cubicBezTo>
                    <a:pt x="167" y="145"/>
                    <a:pt x="167" y="145"/>
                    <a:pt x="156" y="121"/>
                  </a:cubicBezTo>
                  <a:cubicBezTo>
                    <a:pt x="159" y="113"/>
                    <a:pt x="159" y="113"/>
                    <a:pt x="159" y="113"/>
                  </a:cubicBezTo>
                  <a:cubicBezTo>
                    <a:pt x="184" y="104"/>
                    <a:pt x="184" y="103"/>
                    <a:pt x="184" y="100"/>
                  </a:cubicBezTo>
                  <a:cubicBezTo>
                    <a:pt x="184" y="81"/>
                    <a:pt x="184" y="81"/>
                    <a:pt x="184" y="81"/>
                  </a:cubicBezTo>
                  <a:cubicBezTo>
                    <a:pt x="184" y="78"/>
                    <a:pt x="184" y="77"/>
                    <a:pt x="159" y="68"/>
                  </a:cubicBezTo>
                  <a:close/>
                  <a:moveTo>
                    <a:pt x="92" y="122"/>
                  </a:moveTo>
                  <a:cubicBezTo>
                    <a:pt x="74" y="122"/>
                    <a:pt x="60" y="108"/>
                    <a:pt x="60" y="91"/>
                  </a:cubicBezTo>
                  <a:cubicBezTo>
                    <a:pt x="60" y="73"/>
                    <a:pt x="74" y="59"/>
                    <a:pt x="92" y="59"/>
                  </a:cubicBezTo>
                  <a:cubicBezTo>
                    <a:pt x="110" y="59"/>
                    <a:pt x="124" y="73"/>
                    <a:pt x="124" y="91"/>
                  </a:cubicBezTo>
                  <a:cubicBezTo>
                    <a:pt x="124" y="108"/>
                    <a:pt x="110" y="122"/>
                    <a:pt x="92" y="122"/>
                  </a:cubicBezTo>
                  <a:close/>
                  <a:moveTo>
                    <a:pt x="92" y="122"/>
                  </a:moveTo>
                  <a:cubicBezTo>
                    <a:pt x="92" y="122"/>
                    <a:pt x="92" y="122"/>
                    <a:pt x="92" y="122"/>
                  </a:cubicBezTo>
                </a:path>
              </a:pathLst>
            </a:custGeom>
            <a:solidFill>
              <a:schemeClr val="accent1"/>
            </a:solidFill>
            <a:ln>
              <a:noFill/>
            </a:ln>
          </p:spPr>
          <p:txBody>
            <a:bodyPr vert="horz" wrap="square" lIns="96435" tIns="48218" rIns="96435" bIns="48218" numCol="1" anchor="t" anchorCtr="0" compatLnSpc="1"/>
            <a:lstStyle/>
            <a:p>
              <a:endParaRPr lang="en-US"/>
            </a:p>
          </p:txBody>
        </p:sp>
        <p:sp>
          <p:nvSpPr>
            <p:cNvPr id="106" name="Freeform 15"/>
            <p:cNvSpPr>
              <a:spLocks noEditPoints="1"/>
            </p:cNvSpPr>
            <p:nvPr/>
          </p:nvSpPr>
          <p:spPr bwMode="auto">
            <a:xfrm>
              <a:off x="1257762" y="2387991"/>
              <a:ext cx="398463" cy="390525"/>
            </a:xfrm>
            <a:custGeom>
              <a:avLst/>
              <a:gdLst>
                <a:gd name="T0" fmla="*/ 153 w 177"/>
                <a:gd name="T1" fmla="*/ 64 h 173"/>
                <a:gd name="T2" fmla="*/ 150 w 177"/>
                <a:gd name="T3" fmla="*/ 57 h 173"/>
                <a:gd name="T4" fmla="*/ 157 w 177"/>
                <a:gd name="T5" fmla="*/ 31 h 173"/>
                <a:gd name="T6" fmla="*/ 144 w 177"/>
                <a:gd name="T7" fmla="*/ 18 h 173"/>
                <a:gd name="T8" fmla="*/ 143 w 177"/>
                <a:gd name="T9" fmla="*/ 17 h 173"/>
                <a:gd name="T10" fmla="*/ 141 w 177"/>
                <a:gd name="T11" fmla="*/ 17 h 173"/>
                <a:gd name="T12" fmla="*/ 118 w 177"/>
                <a:gd name="T13" fmla="*/ 26 h 173"/>
                <a:gd name="T14" fmla="*/ 111 w 177"/>
                <a:gd name="T15" fmla="*/ 23 h 173"/>
                <a:gd name="T16" fmla="*/ 97 w 177"/>
                <a:gd name="T17" fmla="*/ 0 h 173"/>
                <a:gd name="T18" fmla="*/ 79 w 177"/>
                <a:gd name="T19" fmla="*/ 0 h 173"/>
                <a:gd name="T20" fmla="*/ 66 w 177"/>
                <a:gd name="T21" fmla="*/ 23 h 173"/>
                <a:gd name="T22" fmla="*/ 59 w 177"/>
                <a:gd name="T23" fmla="*/ 26 h 173"/>
                <a:gd name="T24" fmla="*/ 35 w 177"/>
                <a:gd name="T25" fmla="*/ 18 h 173"/>
                <a:gd name="T26" fmla="*/ 33 w 177"/>
                <a:gd name="T27" fmla="*/ 18 h 173"/>
                <a:gd name="T28" fmla="*/ 19 w 177"/>
                <a:gd name="T29" fmla="*/ 32 h 173"/>
                <a:gd name="T30" fmla="*/ 27 w 177"/>
                <a:gd name="T31" fmla="*/ 57 h 173"/>
                <a:gd name="T32" fmla="*/ 24 w 177"/>
                <a:gd name="T33" fmla="*/ 65 h 173"/>
                <a:gd name="T34" fmla="*/ 0 w 177"/>
                <a:gd name="T35" fmla="*/ 78 h 173"/>
                <a:gd name="T36" fmla="*/ 0 w 177"/>
                <a:gd name="T37" fmla="*/ 96 h 173"/>
                <a:gd name="T38" fmla="*/ 24 w 177"/>
                <a:gd name="T39" fmla="*/ 109 h 173"/>
                <a:gd name="T40" fmla="*/ 27 w 177"/>
                <a:gd name="T41" fmla="*/ 116 h 173"/>
                <a:gd name="T42" fmla="*/ 19 w 177"/>
                <a:gd name="T43" fmla="*/ 142 h 173"/>
                <a:gd name="T44" fmla="*/ 33 w 177"/>
                <a:gd name="T45" fmla="*/ 155 h 173"/>
                <a:gd name="T46" fmla="*/ 34 w 177"/>
                <a:gd name="T47" fmla="*/ 156 h 173"/>
                <a:gd name="T48" fmla="*/ 35 w 177"/>
                <a:gd name="T49" fmla="*/ 156 h 173"/>
                <a:gd name="T50" fmla="*/ 59 w 177"/>
                <a:gd name="T51" fmla="*/ 147 h 173"/>
                <a:gd name="T52" fmla="*/ 66 w 177"/>
                <a:gd name="T53" fmla="*/ 150 h 173"/>
                <a:gd name="T54" fmla="*/ 79 w 177"/>
                <a:gd name="T55" fmla="*/ 173 h 173"/>
                <a:gd name="T56" fmla="*/ 98 w 177"/>
                <a:gd name="T57" fmla="*/ 173 h 173"/>
                <a:gd name="T58" fmla="*/ 111 w 177"/>
                <a:gd name="T59" fmla="*/ 150 h 173"/>
                <a:gd name="T60" fmla="*/ 118 w 177"/>
                <a:gd name="T61" fmla="*/ 147 h 173"/>
                <a:gd name="T62" fmla="*/ 142 w 177"/>
                <a:gd name="T63" fmla="*/ 155 h 173"/>
                <a:gd name="T64" fmla="*/ 144 w 177"/>
                <a:gd name="T65" fmla="*/ 155 h 173"/>
                <a:gd name="T66" fmla="*/ 158 w 177"/>
                <a:gd name="T67" fmla="*/ 141 h 173"/>
                <a:gd name="T68" fmla="*/ 150 w 177"/>
                <a:gd name="T69" fmla="*/ 116 h 173"/>
                <a:gd name="T70" fmla="*/ 153 w 177"/>
                <a:gd name="T71" fmla="*/ 108 h 173"/>
                <a:gd name="T72" fmla="*/ 177 w 177"/>
                <a:gd name="T73" fmla="*/ 95 h 173"/>
                <a:gd name="T74" fmla="*/ 177 w 177"/>
                <a:gd name="T75" fmla="*/ 77 h 173"/>
                <a:gd name="T76" fmla="*/ 153 w 177"/>
                <a:gd name="T77" fmla="*/ 64 h 173"/>
                <a:gd name="T78" fmla="*/ 88 w 177"/>
                <a:gd name="T79" fmla="*/ 117 h 173"/>
                <a:gd name="T80" fmla="*/ 57 w 177"/>
                <a:gd name="T81" fmla="*/ 86 h 173"/>
                <a:gd name="T82" fmla="*/ 88 w 177"/>
                <a:gd name="T83" fmla="*/ 56 h 173"/>
                <a:gd name="T84" fmla="*/ 119 w 177"/>
                <a:gd name="T85" fmla="*/ 86 h 173"/>
                <a:gd name="T86" fmla="*/ 88 w 177"/>
                <a:gd name="T87" fmla="*/ 117 h 173"/>
                <a:gd name="T88" fmla="*/ 88 w 177"/>
                <a:gd name="T89" fmla="*/ 117 h 173"/>
                <a:gd name="T90" fmla="*/ 88 w 177"/>
                <a:gd name="T91" fmla="*/ 11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7" h="173">
                  <a:moveTo>
                    <a:pt x="153" y="64"/>
                  </a:moveTo>
                  <a:cubicBezTo>
                    <a:pt x="150" y="57"/>
                    <a:pt x="150" y="57"/>
                    <a:pt x="150" y="57"/>
                  </a:cubicBezTo>
                  <a:cubicBezTo>
                    <a:pt x="160" y="34"/>
                    <a:pt x="159" y="33"/>
                    <a:pt x="157" y="31"/>
                  </a:cubicBezTo>
                  <a:cubicBezTo>
                    <a:pt x="144" y="18"/>
                    <a:pt x="144" y="18"/>
                    <a:pt x="144" y="18"/>
                  </a:cubicBezTo>
                  <a:cubicBezTo>
                    <a:pt x="143" y="17"/>
                    <a:pt x="143" y="17"/>
                    <a:pt x="143" y="17"/>
                  </a:cubicBezTo>
                  <a:cubicBezTo>
                    <a:pt x="141" y="17"/>
                    <a:pt x="141" y="17"/>
                    <a:pt x="141" y="17"/>
                  </a:cubicBezTo>
                  <a:cubicBezTo>
                    <a:pt x="141" y="17"/>
                    <a:pt x="138" y="17"/>
                    <a:pt x="118" y="26"/>
                  </a:cubicBezTo>
                  <a:cubicBezTo>
                    <a:pt x="111" y="23"/>
                    <a:pt x="111" y="23"/>
                    <a:pt x="111" y="23"/>
                  </a:cubicBezTo>
                  <a:cubicBezTo>
                    <a:pt x="101" y="0"/>
                    <a:pt x="100" y="0"/>
                    <a:pt x="97" y="0"/>
                  </a:cubicBezTo>
                  <a:cubicBezTo>
                    <a:pt x="79" y="0"/>
                    <a:pt x="79" y="0"/>
                    <a:pt x="79" y="0"/>
                  </a:cubicBezTo>
                  <a:cubicBezTo>
                    <a:pt x="76" y="0"/>
                    <a:pt x="75" y="0"/>
                    <a:pt x="66" y="23"/>
                  </a:cubicBezTo>
                  <a:cubicBezTo>
                    <a:pt x="59" y="26"/>
                    <a:pt x="59" y="26"/>
                    <a:pt x="59" y="26"/>
                  </a:cubicBezTo>
                  <a:cubicBezTo>
                    <a:pt x="45" y="21"/>
                    <a:pt x="37" y="18"/>
                    <a:pt x="35" y="18"/>
                  </a:cubicBezTo>
                  <a:cubicBezTo>
                    <a:pt x="33" y="18"/>
                    <a:pt x="33" y="18"/>
                    <a:pt x="33" y="18"/>
                  </a:cubicBezTo>
                  <a:cubicBezTo>
                    <a:pt x="19" y="32"/>
                    <a:pt x="19" y="32"/>
                    <a:pt x="19" y="32"/>
                  </a:cubicBezTo>
                  <a:cubicBezTo>
                    <a:pt x="17" y="34"/>
                    <a:pt x="16" y="34"/>
                    <a:pt x="27" y="57"/>
                  </a:cubicBezTo>
                  <a:cubicBezTo>
                    <a:pt x="24" y="65"/>
                    <a:pt x="24" y="65"/>
                    <a:pt x="24" y="65"/>
                  </a:cubicBezTo>
                  <a:cubicBezTo>
                    <a:pt x="0" y="74"/>
                    <a:pt x="0" y="75"/>
                    <a:pt x="0" y="78"/>
                  </a:cubicBezTo>
                  <a:cubicBezTo>
                    <a:pt x="0" y="96"/>
                    <a:pt x="0" y="96"/>
                    <a:pt x="0" y="96"/>
                  </a:cubicBezTo>
                  <a:cubicBezTo>
                    <a:pt x="0" y="99"/>
                    <a:pt x="0" y="100"/>
                    <a:pt x="24" y="109"/>
                  </a:cubicBezTo>
                  <a:cubicBezTo>
                    <a:pt x="27" y="116"/>
                    <a:pt x="27" y="116"/>
                    <a:pt x="27" y="116"/>
                  </a:cubicBezTo>
                  <a:cubicBezTo>
                    <a:pt x="17" y="139"/>
                    <a:pt x="17" y="140"/>
                    <a:pt x="19" y="142"/>
                  </a:cubicBezTo>
                  <a:cubicBezTo>
                    <a:pt x="33" y="155"/>
                    <a:pt x="33" y="155"/>
                    <a:pt x="33" y="155"/>
                  </a:cubicBezTo>
                  <a:cubicBezTo>
                    <a:pt x="34" y="156"/>
                    <a:pt x="34" y="156"/>
                    <a:pt x="34" y="156"/>
                  </a:cubicBezTo>
                  <a:cubicBezTo>
                    <a:pt x="35" y="156"/>
                    <a:pt x="35" y="156"/>
                    <a:pt x="35" y="156"/>
                  </a:cubicBezTo>
                  <a:cubicBezTo>
                    <a:pt x="36" y="156"/>
                    <a:pt x="39" y="156"/>
                    <a:pt x="59" y="147"/>
                  </a:cubicBezTo>
                  <a:cubicBezTo>
                    <a:pt x="66" y="150"/>
                    <a:pt x="66" y="150"/>
                    <a:pt x="66" y="150"/>
                  </a:cubicBezTo>
                  <a:cubicBezTo>
                    <a:pt x="76" y="173"/>
                    <a:pt x="77" y="173"/>
                    <a:pt x="79" y="173"/>
                  </a:cubicBezTo>
                  <a:cubicBezTo>
                    <a:pt x="98" y="173"/>
                    <a:pt x="98" y="173"/>
                    <a:pt x="98" y="173"/>
                  </a:cubicBezTo>
                  <a:cubicBezTo>
                    <a:pt x="101" y="173"/>
                    <a:pt x="102" y="173"/>
                    <a:pt x="111" y="150"/>
                  </a:cubicBezTo>
                  <a:cubicBezTo>
                    <a:pt x="118" y="147"/>
                    <a:pt x="118" y="147"/>
                    <a:pt x="118" y="147"/>
                  </a:cubicBezTo>
                  <a:cubicBezTo>
                    <a:pt x="132" y="152"/>
                    <a:pt x="140" y="155"/>
                    <a:pt x="142" y="155"/>
                  </a:cubicBezTo>
                  <a:cubicBezTo>
                    <a:pt x="144" y="155"/>
                    <a:pt x="144" y="155"/>
                    <a:pt x="144" y="155"/>
                  </a:cubicBezTo>
                  <a:cubicBezTo>
                    <a:pt x="158" y="141"/>
                    <a:pt x="158" y="141"/>
                    <a:pt x="158" y="141"/>
                  </a:cubicBezTo>
                  <a:cubicBezTo>
                    <a:pt x="160" y="139"/>
                    <a:pt x="161" y="138"/>
                    <a:pt x="150" y="116"/>
                  </a:cubicBezTo>
                  <a:cubicBezTo>
                    <a:pt x="153" y="108"/>
                    <a:pt x="153" y="108"/>
                    <a:pt x="153" y="108"/>
                  </a:cubicBezTo>
                  <a:cubicBezTo>
                    <a:pt x="177" y="99"/>
                    <a:pt x="177" y="98"/>
                    <a:pt x="177" y="95"/>
                  </a:cubicBezTo>
                  <a:cubicBezTo>
                    <a:pt x="177" y="77"/>
                    <a:pt x="177" y="77"/>
                    <a:pt x="177" y="77"/>
                  </a:cubicBezTo>
                  <a:cubicBezTo>
                    <a:pt x="177" y="74"/>
                    <a:pt x="177" y="73"/>
                    <a:pt x="153" y="64"/>
                  </a:cubicBezTo>
                  <a:close/>
                  <a:moveTo>
                    <a:pt x="88" y="117"/>
                  </a:moveTo>
                  <a:cubicBezTo>
                    <a:pt x="71" y="117"/>
                    <a:pt x="57" y="103"/>
                    <a:pt x="57" y="86"/>
                  </a:cubicBezTo>
                  <a:cubicBezTo>
                    <a:pt x="57" y="70"/>
                    <a:pt x="71" y="56"/>
                    <a:pt x="88" y="56"/>
                  </a:cubicBezTo>
                  <a:cubicBezTo>
                    <a:pt x="105" y="56"/>
                    <a:pt x="119" y="70"/>
                    <a:pt x="119" y="86"/>
                  </a:cubicBezTo>
                  <a:cubicBezTo>
                    <a:pt x="119" y="103"/>
                    <a:pt x="105" y="117"/>
                    <a:pt x="88" y="117"/>
                  </a:cubicBezTo>
                  <a:close/>
                  <a:moveTo>
                    <a:pt x="88" y="117"/>
                  </a:moveTo>
                  <a:cubicBezTo>
                    <a:pt x="88" y="117"/>
                    <a:pt x="88" y="117"/>
                    <a:pt x="88" y="117"/>
                  </a:cubicBezTo>
                </a:path>
              </a:pathLst>
            </a:custGeom>
            <a:solidFill>
              <a:schemeClr val="accent1"/>
            </a:solidFill>
            <a:ln>
              <a:noFill/>
            </a:ln>
          </p:spPr>
          <p:txBody>
            <a:bodyPr vert="horz" wrap="square" lIns="96435" tIns="48218" rIns="96435" bIns="48218" numCol="1" anchor="t" anchorCtr="0" compatLnSpc="1"/>
            <a:lstStyle/>
            <a:p>
              <a:endParaRPr lang="en-US"/>
            </a:p>
          </p:txBody>
        </p:sp>
        <p:sp>
          <p:nvSpPr>
            <p:cNvPr id="107" name="Freeform 16"/>
            <p:cNvSpPr>
              <a:spLocks noEditPoints="1"/>
            </p:cNvSpPr>
            <p:nvPr/>
          </p:nvSpPr>
          <p:spPr bwMode="auto">
            <a:xfrm>
              <a:off x="1919750" y="4002479"/>
              <a:ext cx="557213" cy="544513"/>
            </a:xfrm>
            <a:custGeom>
              <a:avLst/>
              <a:gdLst>
                <a:gd name="T0" fmla="*/ 214 w 248"/>
                <a:gd name="T1" fmla="*/ 90 h 242"/>
                <a:gd name="T2" fmla="*/ 209 w 248"/>
                <a:gd name="T3" fmla="*/ 80 h 242"/>
                <a:gd name="T4" fmla="*/ 220 w 248"/>
                <a:gd name="T5" fmla="*/ 44 h 242"/>
                <a:gd name="T6" fmla="*/ 202 w 248"/>
                <a:gd name="T7" fmla="*/ 26 h 242"/>
                <a:gd name="T8" fmla="*/ 200 w 248"/>
                <a:gd name="T9" fmla="*/ 24 h 242"/>
                <a:gd name="T10" fmla="*/ 198 w 248"/>
                <a:gd name="T11" fmla="*/ 24 h 242"/>
                <a:gd name="T12" fmla="*/ 165 w 248"/>
                <a:gd name="T13" fmla="*/ 37 h 242"/>
                <a:gd name="T14" fmla="*/ 155 w 248"/>
                <a:gd name="T15" fmla="*/ 33 h 242"/>
                <a:gd name="T16" fmla="*/ 136 w 248"/>
                <a:gd name="T17" fmla="*/ 0 h 242"/>
                <a:gd name="T18" fmla="*/ 110 w 248"/>
                <a:gd name="T19" fmla="*/ 0 h 242"/>
                <a:gd name="T20" fmla="*/ 92 w 248"/>
                <a:gd name="T21" fmla="*/ 33 h 242"/>
                <a:gd name="T22" fmla="*/ 82 w 248"/>
                <a:gd name="T23" fmla="*/ 37 h 242"/>
                <a:gd name="T24" fmla="*/ 49 w 248"/>
                <a:gd name="T25" fmla="*/ 25 h 242"/>
                <a:gd name="T26" fmla="*/ 47 w 248"/>
                <a:gd name="T27" fmla="*/ 25 h 242"/>
                <a:gd name="T28" fmla="*/ 27 w 248"/>
                <a:gd name="T29" fmla="*/ 44 h 242"/>
                <a:gd name="T30" fmla="*/ 38 w 248"/>
                <a:gd name="T31" fmla="*/ 80 h 242"/>
                <a:gd name="T32" fmla="*/ 34 w 248"/>
                <a:gd name="T33" fmla="*/ 90 h 242"/>
                <a:gd name="T34" fmla="*/ 0 w 248"/>
                <a:gd name="T35" fmla="*/ 109 h 242"/>
                <a:gd name="T36" fmla="*/ 0 w 248"/>
                <a:gd name="T37" fmla="*/ 134 h 242"/>
                <a:gd name="T38" fmla="*/ 34 w 248"/>
                <a:gd name="T39" fmla="*/ 152 h 242"/>
                <a:gd name="T40" fmla="*/ 38 w 248"/>
                <a:gd name="T41" fmla="*/ 162 h 242"/>
                <a:gd name="T42" fmla="*/ 28 w 248"/>
                <a:gd name="T43" fmla="*/ 198 h 242"/>
                <a:gd name="T44" fmla="*/ 46 w 248"/>
                <a:gd name="T45" fmla="*/ 216 h 242"/>
                <a:gd name="T46" fmla="*/ 48 w 248"/>
                <a:gd name="T47" fmla="*/ 218 h 242"/>
                <a:gd name="T48" fmla="*/ 50 w 248"/>
                <a:gd name="T49" fmla="*/ 218 h 242"/>
                <a:gd name="T50" fmla="*/ 82 w 248"/>
                <a:gd name="T51" fmla="*/ 205 h 242"/>
                <a:gd name="T52" fmla="*/ 93 w 248"/>
                <a:gd name="T53" fmla="*/ 209 h 242"/>
                <a:gd name="T54" fmla="*/ 111 w 248"/>
                <a:gd name="T55" fmla="*/ 242 h 242"/>
                <a:gd name="T56" fmla="*/ 137 w 248"/>
                <a:gd name="T57" fmla="*/ 242 h 242"/>
                <a:gd name="T58" fmla="*/ 155 w 248"/>
                <a:gd name="T59" fmla="*/ 209 h 242"/>
                <a:gd name="T60" fmla="*/ 165 w 248"/>
                <a:gd name="T61" fmla="*/ 205 h 242"/>
                <a:gd name="T62" fmla="*/ 198 w 248"/>
                <a:gd name="T63" fmla="*/ 217 h 242"/>
                <a:gd name="T64" fmla="*/ 201 w 248"/>
                <a:gd name="T65" fmla="*/ 217 h 242"/>
                <a:gd name="T66" fmla="*/ 221 w 248"/>
                <a:gd name="T67" fmla="*/ 197 h 242"/>
                <a:gd name="T68" fmla="*/ 210 w 248"/>
                <a:gd name="T69" fmla="*/ 161 h 242"/>
                <a:gd name="T70" fmla="*/ 214 w 248"/>
                <a:gd name="T71" fmla="*/ 151 h 242"/>
                <a:gd name="T72" fmla="*/ 248 w 248"/>
                <a:gd name="T73" fmla="*/ 133 h 242"/>
                <a:gd name="T74" fmla="*/ 248 w 248"/>
                <a:gd name="T75" fmla="*/ 107 h 242"/>
                <a:gd name="T76" fmla="*/ 214 w 248"/>
                <a:gd name="T77" fmla="*/ 90 h 242"/>
                <a:gd name="T78" fmla="*/ 124 w 248"/>
                <a:gd name="T79" fmla="*/ 163 h 242"/>
                <a:gd name="T80" fmla="*/ 81 w 248"/>
                <a:gd name="T81" fmla="*/ 121 h 242"/>
                <a:gd name="T82" fmla="*/ 124 w 248"/>
                <a:gd name="T83" fmla="*/ 78 h 242"/>
                <a:gd name="T84" fmla="*/ 167 w 248"/>
                <a:gd name="T85" fmla="*/ 121 h 242"/>
                <a:gd name="T86" fmla="*/ 124 w 248"/>
                <a:gd name="T87" fmla="*/ 163 h 242"/>
                <a:gd name="T88" fmla="*/ 124 w 248"/>
                <a:gd name="T89" fmla="*/ 163 h 242"/>
                <a:gd name="T90" fmla="*/ 124 w 248"/>
                <a:gd name="T91" fmla="*/ 163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8" h="242">
                  <a:moveTo>
                    <a:pt x="214" y="90"/>
                  </a:moveTo>
                  <a:cubicBezTo>
                    <a:pt x="209" y="80"/>
                    <a:pt x="209" y="80"/>
                    <a:pt x="209" y="80"/>
                  </a:cubicBezTo>
                  <a:cubicBezTo>
                    <a:pt x="224" y="47"/>
                    <a:pt x="223" y="46"/>
                    <a:pt x="220" y="44"/>
                  </a:cubicBezTo>
                  <a:cubicBezTo>
                    <a:pt x="202" y="26"/>
                    <a:pt x="202" y="26"/>
                    <a:pt x="202" y="26"/>
                  </a:cubicBezTo>
                  <a:cubicBezTo>
                    <a:pt x="200" y="24"/>
                    <a:pt x="200" y="24"/>
                    <a:pt x="200" y="24"/>
                  </a:cubicBezTo>
                  <a:cubicBezTo>
                    <a:pt x="198" y="24"/>
                    <a:pt x="198" y="24"/>
                    <a:pt x="198" y="24"/>
                  </a:cubicBezTo>
                  <a:cubicBezTo>
                    <a:pt x="197" y="24"/>
                    <a:pt x="193" y="24"/>
                    <a:pt x="165" y="37"/>
                  </a:cubicBezTo>
                  <a:cubicBezTo>
                    <a:pt x="155" y="33"/>
                    <a:pt x="155" y="33"/>
                    <a:pt x="155" y="33"/>
                  </a:cubicBezTo>
                  <a:cubicBezTo>
                    <a:pt x="142" y="0"/>
                    <a:pt x="140" y="0"/>
                    <a:pt x="136" y="0"/>
                  </a:cubicBezTo>
                  <a:cubicBezTo>
                    <a:pt x="110" y="0"/>
                    <a:pt x="110" y="0"/>
                    <a:pt x="110" y="0"/>
                  </a:cubicBezTo>
                  <a:cubicBezTo>
                    <a:pt x="106" y="0"/>
                    <a:pt x="105" y="0"/>
                    <a:pt x="92" y="33"/>
                  </a:cubicBezTo>
                  <a:cubicBezTo>
                    <a:pt x="82" y="37"/>
                    <a:pt x="82" y="37"/>
                    <a:pt x="82" y="37"/>
                  </a:cubicBezTo>
                  <a:cubicBezTo>
                    <a:pt x="63" y="29"/>
                    <a:pt x="52" y="25"/>
                    <a:pt x="49" y="25"/>
                  </a:cubicBezTo>
                  <a:cubicBezTo>
                    <a:pt x="47" y="25"/>
                    <a:pt x="47" y="25"/>
                    <a:pt x="47" y="25"/>
                  </a:cubicBezTo>
                  <a:cubicBezTo>
                    <a:pt x="27" y="44"/>
                    <a:pt x="27" y="44"/>
                    <a:pt x="27" y="44"/>
                  </a:cubicBezTo>
                  <a:cubicBezTo>
                    <a:pt x="24" y="47"/>
                    <a:pt x="23" y="48"/>
                    <a:pt x="38" y="80"/>
                  </a:cubicBezTo>
                  <a:cubicBezTo>
                    <a:pt x="34" y="90"/>
                    <a:pt x="34" y="90"/>
                    <a:pt x="34" y="90"/>
                  </a:cubicBezTo>
                  <a:cubicBezTo>
                    <a:pt x="0" y="103"/>
                    <a:pt x="0" y="105"/>
                    <a:pt x="0" y="109"/>
                  </a:cubicBezTo>
                  <a:cubicBezTo>
                    <a:pt x="0" y="134"/>
                    <a:pt x="0" y="134"/>
                    <a:pt x="0" y="134"/>
                  </a:cubicBezTo>
                  <a:cubicBezTo>
                    <a:pt x="0" y="138"/>
                    <a:pt x="0" y="139"/>
                    <a:pt x="34" y="152"/>
                  </a:cubicBezTo>
                  <a:cubicBezTo>
                    <a:pt x="38" y="162"/>
                    <a:pt x="38" y="162"/>
                    <a:pt x="38" y="162"/>
                  </a:cubicBezTo>
                  <a:cubicBezTo>
                    <a:pt x="24" y="194"/>
                    <a:pt x="25" y="195"/>
                    <a:pt x="28" y="198"/>
                  </a:cubicBezTo>
                  <a:cubicBezTo>
                    <a:pt x="46" y="216"/>
                    <a:pt x="46" y="216"/>
                    <a:pt x="46" y="216"/>
                  </a:cubicBezTo>
                  <a:cubicBezTo>
                    <a:pt x="48" y="218"/>
                    <a:pt x="48" y="218"/>
                    <a:pt x="48" y="218"/>
                  </a:cubicBezTo>
                  <a:cubicBezTo>
                    <a:pt x="50" y="218"/>
                    <a:pt x="50" y="218"/>
                    <a:pt x="50" y="218"/>
                  </a:cubicBezTo>
                  <a:cubicBezTo>
                    <a:pt x="51" y="218"/>
                    <a:pt x="54" y="218"/>
                    <a:pt x="82" y="205"/>
                  </a:cubicBezTo>
                  <a:cubicBezTo>
                    <a:pt x="93" y="209"/>
                    <a:pt x="93" y="209"/>
                    <a:pt x="93" y="209"/>
                  </a:cubicBezTo>
                  <a:cubicBezTo>
                    <a:pt x="106" y="242"/>
                    <a:pt x="107" y="242"/>
                    <a:pt x="111" y="242"/>
                  </a:cubicBezTo>
                  <a:cubicBezTo>
                    <a:pt x="137" y="242"/>
                    <a:pt x="137" y="242"/>
                    <a:pt x="137" y="242"/>
                  </a:cubicBezTo>
                  <a:cubicBezTo>
                    <a:pt x="141" y="242"/>
                    <a:pt x="143" y="242"/>
                    <a:pt x="155" y="209"/>
                  </a:cubicBezTo>
                  <a:cubicBezTo>
                    <a:pt x="165" y="205"/>
                    <a:pt x="165" y="205"/>
                    <a:pt x="165" y="205"/>
                  </a:cubicBezTo>
                  <a:cubicBezTo>
                    <a:pt x="184" y="213"/>
                    <a:pt x="195" y="217"/>
                    <a:pt x="198" y="217"/>
                  </a:cubicBezTo>
                  <a:cubicBezTo>
                    <a:pt x="201" y="217"/>
                    <a:pt x="201" y="217"/>
                    <a:pt x="201" y="217"/>
                  </a:cubicBezTo>
                  <a:cubicBezTo>
                    <a:pt x="221" y="197"/>
                    <a:pt x="221" y="197"/>
                    <a:pt x="221" y="197"/>
                  </a:cubicBezTo>
                  <a:cubicBezTo>
                    <a:pt x="224" y="194"/>
                    <a:pt x="225" y="193"/>
                    <a:pt x="210" y="161"/>
                  </a:cubicBezTo>
                  <a:cubicBezTo>
                    <a:pt x="214" y="151"/>
                    <a:pt x="214" y="151"/>
                    <a:pt x="214" y="151"/>
                  </a:cubicBezTo>
                  <a:cubicBezTo>
                    <a:pt x="248" y="138"/>
                    <a:pt x="248" y="137"/>
                    <a:pt x="248" y="133"/>
                  </a:cubicBezTo>
                  <a:cubicBezTo>
                    <a:pt x="248" y="107"/>
                    <a:pt x="248" y="107"/>
                    <a:pt x="248" y="107"/>
                  </a:cubicBezTo>
                  <a:cubicBezTo>
                    <a:pt x="248" y="103"/>
                    <a:pt x="248" y="102"/>
                    <a:pt x="214" y="90"/>
                  </a:cubicBezTo>
                  <a:close/>
                  <a:moveTo>
                    <a:pt x="124" y="163"/>
                  </a:moveTo>
                  <a:cubicBezTo>
                    <a:pt x="100" y="163"/>
                    <a:pt x="81" y="144"/>
                    <a:pt x="81" y="121"/>
                  </a:cubicBezTo>
                  <a:cubicBezTo>
                    <a:pt x="81" y="97"/>
                    <a:pt x="100" y="78"/>
                    <a:pt x="124" y="78"/>
                  </a:cubicBezTo>
                  <a:cubicBezTo>
                    <a:pt x="148" y="78"/>
                    <a:pt x="167" y="97"/>
                    <a:pt x="167" y="121"/>
                  </a:cubicBezTo>
                  <a:cubicBezTo>
                    <a:pt x="167" y="144"/>
                    <a:pt x="148" y="163"/>
                    <a:pt x="124" y="163"/>
                  </a:cubicBezTo>
                  <a:close/>
                  <a:moveTo>
                    <a:pt x="124" y="163"/>
                  </a:moveTo>
                  <a:cubicBezTo>
                    <a:pt x="124" y="163"/>
                    <a:pt x="124" y="163"/>
                    <a:pt x="124" y="163"/>
                  </a:cubicBezTo>
                </a:path>
              </a:pathLst>
            </a:custGeom>
            <a:solidFill>
              <a:schemeClr val="accent5"/>
            </a:solidFill>
            <a:ln>
              <a:noFill/>
            </a:ln>
          </p:spPr>
          <p:txBody>
            <a:bodyPr vert="horz" wrap="square" lIns="96435" tIns="48218" rIns="96435" bIns="48218" numCol="1" anchor="t" anchorCtr="0" compatLnSpc="1"/>
            <a:lstStyle/>
            <a:p>
              <a:endParaRPr lang="en-US"/>
            </a:p>
          </p:txBody>
        </p:sp>
        <p:sp>
          <p:nvSpPr>
            <p:cNvPr id="108" name="Freeform 17"/>
            <p:cNvSpPr>
              <a:spLocks noEditPoints="1"/>
            </p:cNvSpPr>
            <p:nvPr/>
          </p:nvSpPr>
          <p:spPr bwMode="auto">
            <a:xfrm>
              <a:off x="1559387" y="4291404"/>
              <a:ext cx="269875" cy="266700"/>
            </a:xfrm>
            <a:custGeom>
              <a:avLst/>
              <a:gdLst>
                <a:gd name="T0" fmla="*/ 104 w 120"/>
                <a:gd name="T1" fmla="*/ 44 h 118"/>
                <a:gd name="T2" fmla="*/ 102 w 120"/>
                <a:gd name="T3" fmla="*/ 39 h 118"/>
                <a:gd name="T4" fmla="*/ 107 w 120"/>
                <a:gd name="T5" fmla="*/ 21 h 118"/>
                <a:gd name="T6" fmla="*/ 98 w 120"/>
                <a:gd name="T7" fmla="*/ 13 h 118"/>
                <a:gd name="T8" fmla="*/ 97 w 120"/>
                <a:gd name="T9" fmla="*/ 12 h 118"/>
                <a:gd name="T10" fmla="*/ 96 w 120"/>
                <a:gd name="T11" fmla="*/ 12 h 118"/>
                <a:gd name="T12" fmla="*/ 80 w 120"/>
                <a:gd name="T13" fmla="*/ 18 h 118"/>
                <a:gd name="T14" fmla="*/ 75 w 120"/>
                <a:gd name="T15" fmla="*/ 16 h 118"/>
                <a:gd name="T16" fmla="*/ 66 w 120"/>
                <a:gd name="T17" fmla="*/ 0 h 118"/>
                <a:gd name="T18" fmla="*/ 53 w 120"/>
                <a:gd name="T19" fmla="*/ 0 h 118"/>
                <a:gd name="T20" fmla="*/ 45 w 120"/>
                <a:gd name="T21" fmla="*/ 16 h 118"/>
                <a:gd name="T22" fmla="*/ 40 w 120"/>
                <a:gd name="T23" fmla="*/ 18 h 118"/>
                <a:gd name="T24" fmla="*/ 24 w 120"/>
                <a:gd name="T25" fmla="*/ 12 h 118"/>
                <a:gd name="T26" fmla="*/ 23 w 120"/>
                <a:gd name="T27" fmla="*/ 12 h 118"/>
                <a:gd name="T28" fmla="*/ 13 w 120"/>
                <a:gd name="T29" fmla="*/ 22 h 118"/>
                <a:gd name="T30" fmla="*/ 18 w 120"/>
                <a:gd name="T31" fmla="*/ 39 h 118"/>
                <a:gd name="T32" fmla="*/ 16 w 120"/>
                <a:gd name="T33" fmla="*/ 44 h 118"/>
                <a:gd name="T34" fmla="*/ 0 w 120"/>
                <a:gd name="T35" fmla="*/ 53 h 118"/>
                <a:gd name="T36" fmla="*/ 0 w 120"/>
                <a:gd name="T37" fmla="*/ 65 h 118"/>
                <a:gd name="T38" fmla="*/ 16 w 120"/>
                <a:gd name="T39" fmla="*/ 74 h 118"/>
                <a:gd name="T40" fmla="*/ 18 w 120"/>
                <a:gd name="T41" fmla="*/ 79 h 118"/>
                <a:gd name="T42" fmla="*/ 13 w 120"/>
                <a:gd name="T43" fmla="*/ 96 h 118"/>
                <a:gd name="T44" fmla="*/ 22 w 120"/>
                <a:gd name="T45" fmla="*/ 105 h 118"/>
                <a:gd name="T46" fmla="*/ 23 w 120"/>
                <a:gd name="T47" fmla="*/ 106 h 118"/>
                <a:gd name="T48" fmla="*/ 24 w 120"/>
                <a:gd name="T49" fmla="*/ 106 h 118"/>
                <a:gd name="T50" fmla="*/ 40 w 120"/>
                <a:gd name="T51" fmla="*/ 100 h 118"/>
                <a:gd name="T52" fmla="*/ 45 w 120"/>
                <a:gd name="T53" fmla="*/ 102 h 118"/>
                <a:gd name="T54" fmla="*/ 54 w 120"/>
                <a:gd name="T55" fmla="*/ 118 h 118"/>
                <a:gd name="T56" fmla="*/ 67 w 120"/>
                <a:gd name="T57" fmla="*/ 118 h 118"/>
                <a:gd name="T58" fmla="*/ 75 w 120"/>
                <a:gd name="T59" fmla="*/ 102 h 118"/>
                <a:gd name="T60" fmla="*/ 80 w 120"/>
                <a:gd name="T61" fmla="*/ 99 h 118"/>
                <a:gd name="T62" fmla="*/ 96 w 120"/>
                <a:gd name="T63" fmla="*/ 105 h 118"/>
                <a:gd name="T64" fmla="*/ 97 w 120"/>
                <a:gd name="T65" fmla="*/ 105 h 118"/>
                <a:gd name="T66" fmla="*/ 107 w 120"/>
                <a:gd name="T67" fmla="*/ 96 h 118"/>
                <a:gd name="T68" fmla="*/ 102 w 120"/>
                <a:gd name="T69" fmla="*/ 78 h 118"/>
                <a:gd name="T70" fmla="*/ 104 w 120"/>
                <a:gd name="T71" fmla="*/ 74 h 118"/>
                <a:gd name="T72" fmla="*/ 120 w 120"/>
                <a:gd name="T73" fmla="*/ 65 h 118"/>
                <a:gd name="T74" fmla="*/ 120 w 120"/>
                <a:gd name="T75" fmla="*/ 52 h 118"/>
                <a:gd name="T76" fmla="*/ 104 w 120"/>
                <a:gd name="T77" fmla="*/ 44 h 118"/>
                <a:gd name="T78" fmla="*/ 60 w 120"/>
                <a:gd name="T79" fmla="*/ 79 h 118"/>
                <a:gd name="T80" fmla="*/ 39 w 120"/>
                <a:gd name="T81" fmla="*/ 59 h 118"/>
                <a:gd name="T82" fmla="*/ 60 w 120"/>
                <a:gd name="T83" fmla="*/ 38 h 118"/>
                <a:gd name="T84" fmla="*/ 81 w 120"/>
                <a:gd name="T85" fmla="*/ 59 h 118"/>
                <a:gd name="T86" fmla="*/ 60 w 120"/>
                <a:gd name="T87" fmla="*/ 79 h 118"/>
                <a:gd name="T88" fmla="*/ 60 w 120"/>
                <a:gd name="T89" fmla="*/ 79 h 118"/>
                <a:gd name="T90" fmla="*/ 60 w 120"/>
                <a:gd name="T91" fmla="*/ 7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 h="118">
                  <a:moveTo>
                    <a:pt x="104" y="44"/>
                  </a:moveTo>
                  <a:cubicBezTo>
                    <a:pt x="102" y="39"/>
                    <a:pt x="102" y="39"/>
                    <a:pt x="102" y="39"/>
                  </a:cubicBezTo>
                  <a:cubicBezTo>
                    <a:pt x="109" y="23"/>
                    <a:pt x="108" y="23"/>
                    <a:pt x="107" y="21"/>
                  </a:cubicBezTo>
                  <a:cubicBezTo>
                    <a:pt x="98" y="13"/>
                    <a:pt x="98" y="13"/>
                    <a:pt x="98" y="13"/>
                  </a:cubicBezTo>
                  <a:cubicBezTo>
                    <a:pt x="97" y="12"/>
                    <a:pt x="97" y="12"/>
                    <a:pt x="97" y="12"/>
                  </a:cubicBezTo>
                  <a:cubicBezTo>
                    <a:pt x="96" y="12"/>
                    <a:pt x="96" y="12"/>
                    <a:pt x="96" y="12"/>
                  </a:cubicBezTo>
                  <a:cubicBezTo>
                    <a:pt x="95" y="12"/>
                    <a:pt x="94" y="12"/>
                    <a:pt x="80" y="18"/>
                  </a:cubicBezTo>
                  <a:cubicBezTo>
                    <a:pt x="75" y="16"/>
                    <a:pt x="75" y="16"/>
                    <a:pt x="75" y="16"/>
                  </a:cubicBezTo>
                  <a:cubicBezTo>
                    <a:pt x="69" y="0"/>
                    <a:pt x="68" y="0"/>
                    <a:pt x="66" y="0"/>
                  </a:cubicBezTo>
                  <a:cubicBezTo>
                    <a:pt x="53" y="0"/>
                    <a:pt x="53" y="0"/>
                    <a:pt x="53" y="0"/>
                  </a:cubicBezTo>
                  <a:cubicBezTo>
                    <a:pt x="52" y="0"/>
                    <a:pt x="51" y="0"/>
                    <a:pt x="45" y="16"/>
                  </a:cubicBezTo>
                  <a:cubicBezTo>
                    <a:pt x="40" y="18"/>
                    <a:pt x="40" y="18"/>
                    <a:pt x="40" y="18"/>
                  </a:cubicBezTo>
                  <a:cubicBezTo>
                    <a:pt x="31" y="14"/>
                    <a:pt x="25" y="12"/>
                    <a:pt x="24" y="12"/>
                  </a:cubicBezTo>
                  <a:cubicBezTo>
                    <a:pt x="23" y="12"/>
                    <a:pt x="23" y="12"/>
                    <a:pt x="23" y="12"/>
                  </a:cubicBezTo>
                  <a:cubicBezTo>
                    <a:pt x="13" y="22"/>
                    <a:pt x="13" y="22"/>
                    <a:pt x="13" y="22"/>
                  </a:cubicBezTo>
                  <a:cubicBezTo>
                    <a:pt x="12" y="23"/>
                    <a:pt x="11" y="24"/>
                    <a:pt x="18" y="39"/>
                  </a:cubicBezTo>
                  <a:cubicBezTo>
                    <a:pt x="16" y="44"/>
                    <a:pt x="16" y="44"/>
                    <a:pt x="16" y="44"/>
                  </a:cubicBezTo>
                  <a:cubicBezTo>
                    <a:pt x="0" y="50"/>
                    <a:pt x="0" y="51"/>
                    <a:pt x="0" y="53"/>
                  </a:cubicBezTo>
                  <a:cubicBezTo>
                    <a:pt x="0" y="65"/>
                    <a:pt x="0" y="65"/>
                    <a:pt x="0" y="65"/>
                  </a:cubicBezTo>
                  <a:cubicBezTo>
                    <a:pt x="0" y="67"/>
                    <a:pt x="0" y="68"/>
                    <a:pt x="16" y="74"/>
                  </a:cubicBezTo>
                  <a:cubicBezTo>
                    <a:pt x="18" y="79"/>
                    <a:pt x="18" y="79"/>
                    <a:pt x="18" y="79"/>
                  </a:cubicBezTo>
                  <a:cubicBezTo>
                    <a:pt x="11" y="94"/>
                    <a:pt x="12" y="95"/>
                    <a:pt x="13" y="96"/>
                  </a:cubicBezTo>
                  <a:cubicBezTo>
                    <a:pt x="22" y="105"/>
                    <a:pt x="22" y="105"/>
                    <a:pt x="22" y="105"/>
                  </a:cubicBezTo>
                  <a:cubicBezTo>
                    <a:pt x="23" y="106"/>
                    <a:pt x="23" y="106"/>
                    <a:pt x="23" y="106"/>
                  </a:cubicBezTo>
                  <a:cubicBezTo>
                    <a:pt x="24" y="106"/>
                    <a:pt x="24" y="106"/>
                    <a:pt x="24" y="106"/>
                  </a:cubicBezTo>
                  <a:cubicBezTo>
                    <a:pt x="25" y="106"/>
                    <a:pt x="26" y="106"/>
                    <a:pt x="40" y="100"/>
                  </a:cubicBezTo>
                  <a:cubicBezTo>
                    <a:pt x="45" y="102"/>
                    <a:pt x="45" y="102"/>
                    <a:pt x="45" y="102"/>
                  </a:cubicBezTo>
                  <a:cubicBezTo>
                    <a:pt x="51" y="118"/>
                    <a:pt x="52" y="118"/>
                    <a:pt x="54" y="118"/>
                  </a:cubicBezTo>
                  <a:cubicBezTo>
                    <a:pt x="67" y="118"/>
                    <a:pt x="67" y="118"/>
                    <a:pt x="67" y="118"/>
                  </a:cubicBezTo>
                  <a:cubicBezTo>
                    <a:pt x="69" y="118"/>
                    <a:pt x="69" y="118"/>
                    <a:pt x="75" y="102"/>
                  </a:cubicBezTo>
                  <a:cubicBezTo>
                    <a:pt x="80" y="99"/>
                    <a:pt x="80" y="99"/>
                    <a:pt x="80" y="99"/>
                  </a:cubicBezTo>
                  <a:cubicBezTo>
                    <a:pt x="89" y="103"/>
                    <a:pt x="95" y="105"/>
                    <a:pt x="96" y="105"/>
                  </a:cubicBezTo>
                  <a:cubicBezTo>
                    <a:pt x="97" y="105"/>
                    <a:pt x="97" y="105"/>
                    <a:pt x="97" y="105"/>
                  </a:cubicBezTo>
                  <a:cubicBezTo>
                    <a:pt x="107" y="96"/>
                    <a:pt x="107" y="96"/>
                    <a:pt x="107" y="96"/>
                  </a:cubicBezTo>
                  <a:cubicBezTo>
                    <a:pt x="108" y="94"/>
                    <a:pt x="109" y="94"/>
                    <a:pt x="102" y="78"/>
                  </a:cubicBezTo>
                  <a:cubicBezTo>
                    <a:pt x="104" y="74"/>
                    <a:pt x="104" y="74"/>
                    <a:pt x="104" y="74"/>
                  </a:cubicBezTo>
                  <a:cubicBezTo>
                    <a:pt x="120" y="67"/>
                    <a:pt x="120" y="67"/>
                    <a:pt x="120" y="65"/>
                  </a:cubicBezTo>
                  <a:cubicBezTo>
                    <a:pt x="120" y="52"/>
                    <a:pt x="120" y="52"/>
                    <a:pt x="120" y="52"/>
                  </a:cubicBezTo>
                  <a:cubicBezTo>
                    <a:pt x="120" y="50"/>
                    <a:pt x="120" y="50"/>
                    <a:pt x="104" y="44"/>
                  </a:cubicBezTo>
                  <a:close/>
                  <a:moveTo>
                    <a:pt x="60" y="79"/>
                  </a:moveTo>
                  <a:cubicBezTo>
                    <a:pt x="48" y="79"/>
                    <a:pt x="39" y="70"/>
                    <a:pt x="39" y="59"/>
                  </a:cubicBezTo>
                  <a:cubicBezTo>
                    <a:pt x="39" y="47"/>
                    <a:pt x="48" y="38"/>
                    <a:pt x="60" y="38"/>
                  </a:cubicBezTo>
                  <a:cubicBezTo>
                    <a:pt x="72" y="38"/>
                    <a:pt x="81" y="47"/>
                    <a:pt x="81" y="59"/>
                  </a:cubicBezTo>
                  <a:cubicBezTo>
                    <a:pt x="81" y="70"/>
                    <a:pt x="72" y="79"/>
                    <a:pt x="60" y="79"/>
                  </a:cubicBezTo>
                  <a:close/>
                  <a:moveTo>
                    <a:pt x="60" y="79"/>
                  </a:moveTo>
                  <a:cubicBezTo>
                    <a:pt x="60" y="79"/>
                    <a:pt x="60" y="79"/>
                    <a:pt x="60" y="79"/>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09" name="Freeform 18"/>
            <p:cNvSpPr>
              <a:spLocks noEditPoints="1"/>
            </p:cNvSpPr>
            <p:nvPr/>
          </p:nvSpPr>
          <p:spPr bwMode="auto">
            <a:xfrm>
              <a:off x="1719725" y="2164154"/>
              <a:ext cx="119063" cy="114300"/>
            </a:xfrm>
            <a:custGeom>
              <a:avLst/>
              <a:gdLst>
                <a:gd name="T0" fmla="*/ 46 w 53"/>
                <a:gd name="T1" fmla="*/ 19 h 51"/>
                <a:gd name="T2" fmla="*/ 45 w 53"/>
                <a:gd name="T3" fmla="*/ 17 h 51"/>
                <a:gd name="T4" fmla="*/ 47 w 53"/>
                <a:gd name="T5" fmla="*/ 9 h 51"/>
                <a:gd name="T6" fmla="*/ 43 w 53"/>
                <a:gd name="T7" fmla="*/ 5 h 51"/>
                <a:gd name="T8" fmla="*/ 43 w 53"/>
                <a:gd name="T9" fmla="*/ 5 h 51"/>
                <a:gd name="T10" fmla="*/ 42 w 53"/>
                <a:gd name="T11" fmla="*/ 5 h 51"/>
                <a:gd name="T12" fmla="*/ 35 w 53"/>
                <a:gd name="T13" fmla="*/ 8 h 51"/>
                <a:gd name="T14" fmla="*/ 33 w 53"/>
                <a:gd name="T15" fmla="*/ 7 h 51"/>
                <a:gd name="T16" fmla="*/ 29 w 53"/>
                <a:gd name="T17" fmla="*/ 0 h 51"/>
                <a:gd name="T18" fmla="*/ 24 w 53"/>
                <a:gd name="T19" fmla="*/ 0 h 51"/>
                <a:gd name="T20" fmla="*/ 20 w 53"/>
                <a:gd name="T21" fmla="*/ 7 h 51"/>
                <a:gd name="T22" fmla="*/ 18 w 53"/>
                <a:gd name="T23" fmla="*/ 8 h 51"/>
                <a:gd name="T24" fmla="*/ 11 w 53"/>
                <a:gd name="T25" fmla="*/ 5 h 51"/>
                <a:gd name="T26" fmla="*/ 10 w 53"/>
                <a:gd name="T27" fmla="*/ 5 h 51"/>
                <a:gd name="T28" fmla="*/ 6 w 53"/>
                <a:gd name="T29" fmla="*/ 9 h 51"/>
                <a:gd name="T30" fmla="*/ 8 w 53"/>
                <a:gd name="T31" fmla="*/ 17 h 51"/>
                <a:gd name="T32" fmla="*/ 8 w 53"/>
                <a:gd name="T33" fmla="*/ 19 h 51"/>
                <a:gd name="T34" fmla="*/ 0 w 53"/>
                <a:gd name="T35" fmla="*/ 23 h 51"/>
                <a:gd name="T36" fmla="*/ 0 w 53"/>
                <a:gd name="T37" fmla="*/ 28 h 51"/>
                <a:gd name="T38" fmla="*/ 8 w 53"/>
                <a:gd name="T39" fmla="*/ 32 h 51"/>
                <a:gd name="T40" fmla="*/ 8 w 53"/>
                <a:gd name="T41" fmla="*/ 34 h 51"/>
                <a:gd name="T42" fmla="*/ 6 w 53"/>
                <a:gd name="T43" fmla="*/ 42 h 51"/>
                <a:gd name="T44" fmla="*/ 10 w 53"/>
                <a:gd name="T45" fmla="*/ 46 h 51"/>
                <a:gd name="T46" fmla="*/ 10 w 53"/>
                <a:gd name="T47" fmla="*/ 46 h 51"/>
                <a:gd name="T48" fmla="*/ 11 w 53"/>
                <a:gd name="T49" fmla="*/ 46 h 51"/>
                <a:gd name="T50" fmla="*/ 18 w 53"/>
                <a:gd name="T51" fmla="*/ 43 h 51"/>
                <a:gd name="T52" fmla="*/ 20 w 53"/>
                <a:gd name="T53" fmla="*/ 44 h 51"/>
                <a:gd name="T54" fmla="*/ 24 w 53"/>
                <a:gd name="T55" fmla="*/ 51 h 51"/>
                <a:gd name="T56" fmla="*/ 29 w 53"/>
                <a:gd name="T57" fmla="*/ 51 h 51"/>
                <a:gd name="T58" fmla="*/ 33 w 53"/>
                <a:gd name="T59" fmla="*/ 44 h 51"/>
                <a:gd name="T60" fmla="*/ 35 w 53"/>
                <a:gd name="T61" fmla="*/ 43 h 51"/>
                <a:gd name="T62" fmla="*/ 42 w 53"/>
                <a:gd name="T63" fmla="*/ 46 h 51"/>
                <a:gd name="T64" fmla="*/ 43 w 53"/>
                <a:gd name="T65" fmla="*/ 46 h 51"/>
                <a:gd name="T66" fmla="*/ 47 w 53"/>
                <a:gd name="T67" fmla="*/ 42 h 51"/>
                <a:gd name="T68" fmla="*/ 45 w 53"/>
                <a:gd name="T69" fmla="*/ 34 h 51"/>
                <a:gd name="T70" fmla="*/ 46 w 53"/>
                <a:gd name="T71" fmla="*/ 32 h 51"/>
                <a:gd name="T72" fmla="*/ 53 w 53"/>
                <a:gd name="T73" fmla="*/ 28 h 51"/>
                <a:gd name="T74" fmla="*/ 53 w 53"/>
                <a:gd name="T75" fmla="*/ 23 h 51"/>
                <a:gd name="T76" fmla="*/ 46 w 53"/>
                <a:gd name="T77" fmla="*/ 19 h 51"/>
                <a:gd name="T78" fmla="*/ 27 w 53"/>
                <a:gd name="T79" fmla="*/ 34 h 51"/>
                <a:gd name="T80" fmla="*/ 17 w 53"/>
                <a:gd name="T81" fmla="*/ 25 h 51"/>
                <a:gd name="T82" fmla="*/ 27 w 53"/>
                <a:gd name="T83" fmla="*/ 17 h 51"/>
                <a:gd name="T84" fmla="*/ 36 w 53"/>
                <a:gd name="T85" fmla="*/ 25 h 51"/>
                <a:gd name="T86" fmla="*/ 27 w 53"/>
                <a:gd name="T87" fmla="*/ 34 h 51"/>
                <a:gd name="T88" fmla="*/ 27 w 53"/>
                <a:gd name="T89" fmla="*/ 34 h 51"/>
                <a:gd name="T90" fmla="*/ 27 w 53"/>
                <a:gd name="T91" fmla="*/ 3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3" h="51">
                  <a:moveTo>
                    <a:pt x="46" y="19"/>
                  </a:moveTo>
                  <a:cubicBezTo>
                    <a:pt x="45" y="17"/>
                    <a:pt x="45" y="17"/>
                    <a:pt x="45" y="17"/>
                  </a:cubicBezTo>
                  <a:cubicBezTo>
                    <a:pt x="48" y="10"/>
                    <a:pt x="47" y="10"/>
                    <a:pt x="47" y="9"/>
                  </a:cubicBezTo>
                  <a:cubicBezTo>
                    <a:pt x="43" y="5"/>
                    <a:pt x="43" y="5"/>
                    <a:pt x="43" y="5"/>
                  </a:cubicBezTo>
                  <a:cubicBezTo>
                    <a:pt x="43" y="5"/>
                    <a:pt x="43" y="5"/>
                    <a:pt x="43" y="5"/>
                  </a:cubicBezTo>
                  <a:cubicBezTo>
                    <a:pt x="42" y="5"/>
                    <a:pt x="42" y="5"/>
                    <a:pt x="42" y="5"/>
                  </a:cubicBezTo>
                  <a:cubicBezTo>
                    <a:pt x="42" y="5"/>
                    <a:pt x="41" y="5"/>
                    <a:pt x="35" y="8"/>
                  </a:cubicBezTo>
                  <a:cubicBezTo>
                    <a:pt x="33" y="7"/>
                    <a:pt x="33" y="7"/>
                    <a:pt x="33" y="7"/>
                  </a:cubicBezTo>
                  <a:cubicBezTo>
                    <a:pt x="30" y="0"/>
                    <a:pt x="30" y="0"/>
                    <a:pt x="29" y="0"/>
                  </a:cubicBezTo>
                  <a:cubicBezTo>
                    <a:pt x="24" y="0"/>
                    <a:pt x="24" y="0"/>
                    <a:pt x="24" y="0"/>
                  </a:cubicBezTo>
                  <a:cubicBezTo>
                    <a:pt x="23" y="0"/>
                    <a:pt x="23" y="0"/>
                    <a:pt x="20" y="7"/>
                  </a:cubicBezTo>
                  <a:cubicBezTo>
                    <a:pt x="18" y="8"/>
                    <a:pt x="18" y="8"/>
                    <a:pt x="18" y="8"/>
                  </a:cubicBezTo>
                  <a:cubicBezTo>
                    <a:pt x="14" y="6"/>
                    <a:pt x="11" y="5"/>
                    <a:pt x="11" y="5"/>
                  </a:cubicBezTo>
                  <a:cubicBezTo>
                    <a:pt x="10" y="5"/>
                    <a:pt x="10" y="5"/>
                    <a:pt x="10" y="5"/>
                  </a:cubicBezTo>
                  <a:cubicBezTo>
                    <a:pt x="6" y="9"/>
                    <a:pt x="6" y="9"/>
                    <a:pt x="6" y="9"/>
                  </a:cubicBezTo>
                  <a:cubicBezTo>
                    <a:pt x="5" y="10"/>
                    <a:pt x="5" y="10"/>
                    <a:pt x="8" y="17"/>
                  </a:cubicBezTo>
                  <a:cubicBezTo>
                    <a:pt x="8" y="19"/>
                    <a:pt x="8" y="19"/>
                    <a:pt x="8" y="19"/>
                  </a:cubicBezTo>
                  <a:cubicBezTo>
                    <a:pt x="0" y="22"/>
                    <a:pt x="0" y="22"/>
                    <a:pt x="0" y="23"/>
                  </a:cubicBezTo>
                  <a:cubicBezTo>
                    <a:pt x="0" y="28"/>
                    <a:pt x="0" y="28"/>
                    <a:pt x="0" y="28"/>
                  </a:cubicBezTo>
                  <a:cubicBezTo>
                    <a:pt x="0" y="29"/>
                    <a:pt x="0" y="29"/>
                    <a:pt x="8" y="32"/>
                  </a:cubicBezTo>
                  <a:cubicBezTo>
                    <a:pt x="8" y="34"/>
                    <a:pt x="8" y="34"/>
                    <a:pt x="8" y="34"/>
                  </a:cubicBezTo>
                  <a:cubicBezTo>
                    <a:pt x="5" y="41"/>
                    <a:pt x="6" y="41"/>
                    <a:pt x="6" y="42"/>
                  </a:cubicBezTo>
                  <a:cubicBezTo>
                    <a:pt x="10" y="46"/>
                    <a:pt x="10" y="46"/>
                    <a:pt x="10" y="46"/>
                  </a:cubicBezTo>
                  <a:cubicBezTo>
                    <a:pt x="10" y="46"/>
                    <a:pt x="10" y="46"/>
                    <a:pt x="10" y="46"/>
                  </a:cubicBezTo>
                  <a:cubicBezTo>
                    <a:pt x="11" y="46"/>
                    <a:pt x="11" y="46"/>
                    <a:pt x="11" y="46"/>
                  </a:cubicBezTo>
                  <a:cubicBezTo>
                    <a:pt x="11" y="46"/>
                    <a:pt x="12" y="46"/>
                    <a:pt x="18" y="43"/>
                  </a:cubicBezTo>
                  <a:cubicBezTo>
                    <a:pt x="20" y="44"/>
                    <a:pt x="20" y="44"/>
                    <a:pt x="20" y="44"/>
                  </a:cubicBezTo>
                  <a:cubicBezTo>
                    <a:pt x="23" y="51"/>
                    <a:pt x="23" y="51"/>
                    <a:pt x="24" y="51"/>
                  </a:cubicBezTo>
                  <a:cubicBezTo>
                    <a:pt x="29" y="51"/>
                    <a:pt x="29" y="51"/>
                    <a:pt x="29" y="51"/>
                  </a:cubicBezTo>
                  <a:cubicBezTo>
                    <a:pt x="30" y="51"/>
                    <a:pt x="31" y="51"/>
                    <a:pt x="33" y="44"/>
                  </a:cubicBezTo>
                  <a:cubicBezTo>
                    <a:pt x="35" y="43"/>
                    <a:pt x="35" y="43"/>
                    <a:pt x="35" y="43"/>
                  </a:cubicBezTo>
                  <a:cubicBezTo>
                    <a:pt x="39" y="45"/>
                    <a:pt x="42" y="46"/>
                    <a:pt x="42" y="46"/>
                  </a:cubicBezTo>
                  <a:cubicBezTo>
                    <a:pt x="43" y="46"/>
                    <a:pt x="43" y="46"/>
                    <a:pt x="43" y="46"/>
                  </a:cubicBezTo>
                  <a:cubicBezTo>
                    <a:pt x="47" y="42"/>
                    <a:pt x="47" y="42"/>
                    <a:pt x="47" y="42"/>
                  </a:cubicBezTo>
                  <a:cubicBezTo>
                    <a:pt x="48" y="41"/>
                    <a:pt x="48" y="41"/>
                    <a:pt x="45" y="34"/>
                  </a:cubicBezTo>
                  <a:cubicBezTo>
                    <a:pt x="46" y="32"/>
                    <a:pt x="46" y="32"/>
                    <a:pt x="46" y="32"/>
                  </a:cubicBezTo>
                  <a:cubicBezTo>
                    <a:pt x="53" y="29"/>
                    <a:pt x="53" y="29"/>
                    <a:pt x="53" y="28"/>
                  </a:cubicBezTo>
                  <a:cubicBezTo>
                    <a:pt x="53" y="23"/>
                    <a:pt x="53" y="23"/>
                    <a:pt x="53" y="23"/>
                  </a:cubicBezTo>
                  <a:cubicBezTo>
                    <a:pt x="53" y="22"/>
                    <a:pt x="53" y="22"/>
                    <a:pt x="46" y="19"/>
                  </a:cubicBezTo>
                  <a:close/>
                  <a:moveTo>
                    <a:pt x="27" y="34"/>
                  </a:moveTo>
                  <a:cubicBezTo>
                    <a:pt x="21" y="34"/>
                    <a:pt x="17" y="30"/>
                    <a:pt x="17" y="25"/>
                  </a:cubicBezTo>
                  <a:cubicBezTo>
                    <a:pt x="17" y="21"/>
                    <a:pt x="21" y="17"/>
                    <a:pt x="27" y="17"/>
                  </a:cubicBezTo>
                  <a:cubicBezTo>
                    <a:pt x="32" y="17"/>
                    <a:pt x="36" y="21"/>
                    <a:pt x="36" y="25"/>
                  </a:cubicBezTo>
                  <a:cubicBezTo>
                    <a:pt x="36" y="30"/>
                    <a:pt x="32" y="34"/>
                    <a:pt x="27" y="34"/>
                  </a:cubicBezTo>
                  <a:close/>
                  <a:moveTo>
                    <a:pt x="27" y="34"/>
                  </a:moveTo>
                  <a:cubicBezTo>
                    <a:pt x="27" y="34"/>
                    <a:pt x="27" y="34"/>
                    <a:pt x="27" y="34"/>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10" name="Freeform 19"/>
            <p:cNvSpPr>
              <a:spLocks noEditPoints="1"/>
            </p:cNvSpPr>
            <p:nvPr/>
          </p:nvSpPr>
          <p:spPr bwMode="auto">
            <a:xfrm>
              <a:off x="2103900" y="3059504"/>
              <a:ext cx="119063" cy="114300"/>
            </a:xfrm>
            <a:custGeom>
              <a:avLst/>
              <a:gdLst>
                <a:gd name="T0" fmla="*/ 45 w 53"/>
                <a:gd name="T1" fmla="*/ 19 h 51"/>
                <a:gd name="T2" fmla="*/ 44 w 53"/>
                <a:gd name="T3" fmla="*/ 17 h 51"/>
                <a:gd name="T4" fmla="*/ 47 w 53"/>
                <a:gd name="T5" fmla="*/ 9 h 51"/>
                <a:gd name="T6" fmla="*/ 43 w 53"/>
                <a:gd name="T7" fmla="*/ 6 h 51"/>
                <a:gd name="T8" fmla="*/ 42 w 53"/>
                <a:gd name="T9" fmla="*/ 5 h 51"/>
                <a:gd name="T10" fmla="*/ 42 w 53"/>
                <a:gd name="T11" fmla="*/ 5 h 51"/>
                <a:gd name="T12" fmla="*/ 35 w 53"/>
                <a:gd name="T13" fmla="*/ 8 h 51"/>
                <a:gd name="T14" fmla="*/ 33 w 53"/>
                <a:gd name="T15" fmla="*/ 7 h 51"/>
                <a:gd name="T16" fmla="*/ 29 w 53"/>
                <a:gd name="T17" fmla="*/ 0 h 51"/>
                <a:gd name="T18" fmla="*/ 23 w 53"/>
                <a:gd name="T19" fmla="*/ 0 h 51"/>
                <a:gd name="T20" fmla="*/ 20 w 53"/>
                <a:gd name="T21" fmla="*/ 7 h 51"/>
                <a:gd name="T22" fmla="*/ 18 w 53"/>
                <a:gd name="T23" fmla="*/ 8 h 51"/>
                <a:gd name="T24" fmla="*/ 11 w 53"/>
                <a:gd name="T25" fmla="*/ 5 h 51"/>
                <a:gd name="T26" fmla="*/ 10 w 53"/>
                <a:gd name="T27" fmla="*/ 5 h 51"/>
                <a:gd name="T28" fmla="*/ 6 w 53"/>
                <a:gd name="T29" fmla="*/ 10 h 51"/>
                <a:gd name="T30" fmla="*/ 8 w 53"/>
                <a:gd name="T31" fmla="*/ 17 h 51"/>
                <a:gd name="T32" fmla="*/ 7 w 53"/>
                <a:gd name="T33" fmla="*/ 19 h 51"/>
                <a:gd name="T34" fmla="*/ 0 w 53"/>
                <a:gd name="T35" fmla="*/ 23 h 51"/>
                <a:gd name="T36" fmla="*/ 0 w 53"/>
                <a:gd name="T37" fmla="*/ 29 h 51"/>
                <a:gd name="T38" fmla="*/ 7 w 53"/>
                <a:gd name="T39" fmla="*/ 32 h 51"/>
                <a:gd name="T40" fmla="*/ 8 w 53"/>
                <a:gd name="T41" fmla="*/ 34 h 51"/>
                <a:gd name="T42" fmla="*/ 6 w 53"/>
                <a:gd name="T43" fmla="*/ 42 h 51"/>
                <a:gd name="T44" fmla="*/ 10 w 53"/>
                <a:gd name="T45" fmla="*/ 46 h 51"/>
                <a:gd name="T46" fmla="*/ 10 w 53"/>
                <a:gd name="T47" fmla="*/ 46 h 51"/>
                <a:gd name="T48" fmla="*/ 11 w 53"/>
                <a:gd name="T49" fmla="*/ 46 h 51"/>
                <a:gd name="T50" fmla="*/ 18 w 53"/>
                <a:gd name="T51" fmla="*/ 44 h 51"/>
                <a:gd name="T52" fmla="*/ 20 w 53"/>
                <a:gd name="T53" fmla="*/ 44 h 51"/>
                <a:gd name="T54" fmla="*/ 24 w 53"/>
                <a:gd name="T55" fmla="*/ 51 h 51"/>
                <a:gd name="T56" fmla="*/ 29 w 53"/>
                <a:gd name="T57" fmla="*/ 51 h 51"/>
                <a:gd name="T58" fmla="*/ 33 w 53"/>
                <a:gd name="T59" fmla="*/ 44 h 51"/>
                <a:gd name="T60" fmla="*/ 35 w 53"/>
                <a:gd name="T61" fmla="*/ 43 h 51"/>
                <a:gd name="T62" fmla="*/ 42 w 53"/>
                <a:gd name="T63" fmla="*/ 46 h 51"/>
                <a:gd name="T64" fmla="*/ 43 w 53"/>
                <a:gd name="T65" fmla="*/ 46 h 51"/>
                <a:gd name="T66" fmla="*/ 47 w 53"/>
                <a:gd name="T67" fmla="*/ 42 h 51"/>
                <a:gd name="T68" fmla="*/ 44 w 53"/>
                <a:gd name="T69" fmla="*/ 34 h 51"/>
                <a:gd name="T70" fmla="*/ 45 w 53"/>
                <a:gd name="T71" fmla="*/ 32 h 51"/>
                <a:gd name="T72" fmla="*/ 53 w 53"/>
                <a:gd name="T73" fmla="*/ 28 h 51"/>
                <a:gd name="T74" fmla="*/ 53 w 53"/>
                <a:gd name="T75" fmla="*/ 23 h 51"/>
                <a:gd name="T76" fmla="*/ 45 w 53"/>
                <a:gd name="T77" fmla="*/ 19 h 51"/>
                <a:gd name="T78" fmla="*/ 26 w 53"/>
                <a:gd name="T79" fmla="*/ 35 h 51"/>
                <a:gd name="T80" fmla="*/ 17 w 53"/>
                <a:gd name="T81" fmla="*/ 26 h 51"/>
                <a:gd name="T82" fmla="*/ 26 w 53"/>
                <a:gd name="T83" fmla="*/ 17 h 51"/>
                <a:gd name="T84" fmla="*/ 35 w 53"/>
                <a:gd name="T85" fmla="*/ 26 h 51"/>
                <a:gd name="T86" fmla="*/ 26 w 53"/>
                <a:gd name="T87" fmla="*/ 35 h 51"/>
                <a:gd name="T88" fmla="*/ 26 w 53"/>
                <a:gd name="T89" fmla="*/ 35 h 51"/>
                <a:gd name="T90" fmla="*/ 26 w 53"/>
                <a:gd name="T91" fmla="*/ 3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3" h="51">
                  <a:moveTo>
                    <a:pt x="45" y="19"/>
                  </a:moveTo>
                  <a:cubicBezTo>
                    <a:pt x="44" y="17"/>
                    <a:pt x="44" y="17"/>
                    <a:pt x="44" y="17"/>
                  </a:cubicBezTo>
                  <a:cubicBezTo>
                    <a:pt x="47" y="10"/>
                    <a:pt x="47" y="10"/>
                    <a:pt x="47" y="9"/>
                  </a:cubicBezTo>
                  <a:cubicBezTo>
                    <a:pt x="43" y="6"/>
                    <a:pt x="43" y="6"/>
                    <a:pt x="43" y="6"/>
                  </a:cubicBezTo>
                  <a:cubicBezTo>
                    <a:pt x="42" y="5"/>
                    <a:pt x="42" y="5"/>
                    <a:pt x="42" y="5"/>
                  </a:cubicBezTo>
                  <a:cubicBezTo>
                    <a:pt x="42" y="5"/>
                    <a:pt x="42" y="5"/>
                    <a:pt x="42" y="5"/>
                  </a:cubicBezTo>
                  <a:cubicBezTo>
                    <a:pt x="42" y="5"/>
                    <a:pt x="41" y="5"/>
                    <a:pt x="35" y="8"/>
                  </a:cubicBezTo>
                  <a:cubicBezTo>
                    <a:pt x="33" y="7"/>
                    <a:pt x="33" y="7"/>
                    <a:pt x="33" y="7"/>
                  </a:cubicBezTo>
                  <a:cubicBezTo>
                    <a:pt x="30" y="0"/>
                    <a:pt x="30" y="0"/>
                    <a:pt x="29" y="0"/>
                  </a:cubicBezTo>
                  <a:cubicBezTo>
                    <a:pt x="23" y="0"/>
                    <a:pt x="23" y="0"/>
                    <a:pt x="23" y="0"/>
                  </a:cubicBezTo>
                  <a:cubicBezTo>
                    <a:pt x="23" y="0"/>
                    <a:pt x="22" y="0"/>
                    <a:pt x="20" y="7"/>
                  </a:cubicBezTo>
                  <a:cubicBezTo>
                    <a:pt x="18" y="8"/>
                    <a:pt x="18" y="8"/>
                    <a:pt x="18" y="8"/>
                  </a:cubicBezTo>
                  <a:cubicBezTo>
                    <a:pt x="14" y="6"/>
                    <a:pt x="11" y="5"/>
                    <a:pt x="11" y="5"/>
                  </a:cubicBezTo>
                  <a:cubicBezTo>
                    <a:pt x="10" y="5"/>
                    <a:pt x="10" y="5"/>
                    <a:pt x="10" y="5"/>
                  </a:cubicBezTo>
                  <a:cubicBezTo>
                    <a:pt x="6" y="10"/>
                    <a:pt x="6" y="10"/>
                    <a:pt x="6" y="10"/>
                  </a:cubicBezTo>
                  <a:cubicBezTo>
                    <a:pt x="5" y="10"/>
                    <a:pt x="5" y="10"/>
                    <a:pt x="8" y="17"/>
                  </a:cubicBezTo>
                  <a:cubicBezTo>
                    <a:pt x="7" y="19"/>
                    <a:pt x="7" y="19"/>
                    <a:pt x="7" y="19"/>
                  </a:cubicBezTo>
                  <a:cubicBezTo>
                    <a:pt x="0" y="22"/>
                    <a:pt x="0" y="22"/>
                    <a:pt x="0" y="23"/>
                  </a:cubicBezTo>
                  <a:cubicBezTo>
                    <a:pt x="0" y="29"/>
                    <a:pt x="0" y="29"/>
                    <a:pt x="0" y="29"/>
                  </a:cubicBezTo>
                  <a:cubicBezTo>
                    <a:pt x="0" y="29"/>
                    <a:pt x="0" y="30"/>
                    <a:pt x="7" y="32"/>
                  </a:cubicBezTo>
                  <a:cubicBezTo>
                    <a:pt x="8" y="34"/>
                    <a:pt x="8" y="34"/>
                    <a:pt x="8" y="34"/>
                  </a:cubicBezTo>
                  <a:cubicBezTo>
                    <a:pt x="5" y="41"/>
                    <a:pt x="5" y="41"/>
                    <a:pt x="6" y="42"/>
                  </a:cubicBezTo>
                  <a:cubicBezTo>
                    <a:pt x="10" y="46"/>
                    <a:pt x="10" y="46"/>
                    <a:pt x="10" y="46"/>
                  </a:cubicBezTo>
                  <a:cubicBezTo>
                    <a:pt x="10" y="46"/>
                    <a:pt x="10" y="46"/>
                    <a:pt x="10" y="46"/>
                  </a:cubicBezTo>
                  <a:cubicBezTo>
                    <a:pt x="11" y="46"/>
                    <a:pt x="11" y="46"/>
                    <a:pt x="11" y="46"/>
                  </a:cubicBezTo>
                  <a:cubicBezTo>
                    <a:pt x="11" y="46"/>
                    <a:pt x="12" y="46"/>
                    <a:pt x="18" y="44"/>
                  </a:cubicBezTo>
                  <a:cubicBezTo>
                    <a:pt x="20" y="44"/>
                    <a:pt x="20" y="44"/>
                    <a:pt x="20" y="44"/>
                  </a:cubicBezTo>
                  <a:cubicBezTo>
                    <a:pt x="23" y="51"/>
                    <a:pt x="23" y="51"/>
                    <a:pt x="24" y="51"/>
                  </a:cubicBezTo>
                  <a:cubicBezTo>
                    <a:pt x="29" y="51"/>
                    <a:pt x="29" y="51"/>
                    <a:pt x="29" y="51"/>
                  </a:cubicBezTo>
                  <a:cubicBezTo>
                    <a:pt x="30" y="51"/>
                    <a:pt x="30" y="51"/>
                    <a:pt x="33" y="44"/>
                  </a:cubicBezTo>
                  <a:cubicBezTo>
                    <a:pt x="35" y="43"/>
                    <a:pt x="35" y="43"/>
                    <a:pt x="35" y="43"/>
                  </a:cubicBezTo>
                  <a:cubicBezTo>
                    <a:pt x="39" y="45"/>
                    <a:pt x="41" y="46"/>
                    <a:pt x="42" y="46"/>
                  </a:cubicBezTo>
                  <a:cubicBezTo>
                    <a:pt x="43" y="46"/>
                    <a:pt x="43" y="46"/>
                    <a:pt x="43" y="46"/>
                  </a:cubicBezTo>
                  <a:cubicBezTo>
                    <a:pt x="47" y="42"/>
                    <a:pt x="47" y="42"/>
                    <a:pt x="47" y="42"/>
                  </a:cubicBezTo>
                  <a:cubicBezTo>
                    <a:pt x="47" y="41"/>
                    <a:pt x="48" y="41"/>
                    <a:pt x="44" y="34"/>
                  </a:cubicBezTo>
                  <a:cubicBezTo>
                    <a:pt x="45" y="32"/>
                    <a:pt x="45" y="32"/>
                    <a:pt x="45" y="32"/>
                  </a:cubicBezTo>
                  <a:cubicBezTo>
                    <a:pt x="53" y="29"/>
                    <a:pt x="53" y="29"/>
                    <a:pt x="53" y="28"/>
                  </a:cubicBezTo>
                  <a:cubicBezTo>
                    <a:pt x="53" y="23"/>
                    <a:pt x="53" y="23"/>
                    <a:pt x="53" y="23"/>
                  </a:cubicBezTo>
                  <a:cubicBezTo>
                    <a:pt x="53" y="22"/>
                    <a:pt x="53" y="22"/>
                    <a:pt x="45" y="19"/>
                  </a:cubicBezTo>
                  <a:close/>
                  <a:moveTo>
                    <a:pt x="26" y="35"/>
                  </a:moveTo>
                  <a:cubicBezTo>
                    <a:pt x="21" y="35"/>
                    <a:pt x="17" y="31"/>
                    <a:pt x="17" y="26"/>
                  </a:cubicBezTo>
                  <a:cubicBezTo>
                    <a:pt x="17" y="21"/>
                    <a:pt x="21" y="17"/>
                    <a:pt x="26" y="17"/>
                  </a:cubicBezTo>
                  <a:cubicBezTo>
                    <a:pt x="31" y="17"/>
                    <a:pt x="35" y="21"/>
                    <a:pt x="35" y="26"/>
                  </a:cubicBezTo>
                  <a:cubicBezTo>
                    <a:pt x="35" y="31"/>
                    <a:pt x="31" y="35"/>
                    <a:pt x="26" y="35"/>
                  </a:cubicBezTo>
                  <a:close/>
                  <a:moveTo>
                    <a:pt x="26" y="35"/>
                  </a:moveTo>
                  <a:cubicBezTo>
                    <a:pt x="26" y="35"/>
                    <a:pt x="26" y="35"/>
                    <a:pt x="26" y="35"/>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11" name="Freeform 20"/>
            <p:cNvSpPr>
              <a:spLocks noEditPoints="1"/>
            </p:cNvSpPr>
            <p:nvPr/>
          </p:nvSpPr>
          <p:spPr bwMode="auto">
            <a:xfrm>
              <a:off x="2380125" y="2957904"/>
              <a:ext cx="117475" cy="114300"/>
            </a:xfrm>
            <a:custGeom>
              <a:avLst/>
              <a:gdLst>
                <a:gd name="T0" fmla="*/ 45 w 52"/>
                <a:gd name="T1" fmla="*/ 19 h 51"/>
                <a:gd name="T2" fmla="*/ 44 w 52"/>
                <a:gd name="T3" fmla="*/ 17 h 51"/>
                <a:gd name="T4" fmla="*/ 47 w 52"/>
                <a:gd name="T5" fmla="*/ 9 h 51"/>
                <a:gd name="T6" fmla="*/ 43 w 52"/>
                <a:gd name="T7" fmla="*/ 6 h 51"/>
                <a:gd name="T8" fmla="*/ 42 w 52"/>
                <a:gd name="T9" fmla="*/ 5 h 51"/>
                <a:gd name="T10" fmla="*/ 42 w 52"/>
                <a:gd name="T11" fmla="*/ 5 h 51"/>
                <a:gd name="T12" fmla="*/ 35 w 52"/>
                <a:gd name="T13" fmla="*/ 8 h 51"/>
                <a:gd name="T14" fmla="*/ 33 w 52"/>
                <a:gd name="T15" fmla="*/ 7 h 51"/>
                <a:gd name="T16" fmla="*/ 29 w 52"/>
                <a:gd name="T17" fmla="*/ 0 h 51"/>
                <a:gd name="T18" fmla="*/ 23 w 52"/>
                <a:gd name="T19" fmla="*/ 0 h 51"/>
                <a:gd name="T20" fmla="*/ 20 w 52"/>
                <a:gd name="T21" fmla="*/ 7 h 51"/>
                <a:gd name="T22" fmla="*/ 17 w 52"/>
                <a:gd name="T23" fmla="*/ 8 h 51"/>
                <a:gd name="T24" fmla="*/ 10 w 52"/>
                <a:gd name="T25" fmla="*/ 6 h 51"/>
                <a:gd name="T26" fmla="*/ 10 w 52"/>
                <a:gd name="T27" fmla="*/ 6 h 51"/>
                <a:gd name="T28" fmla="*/ 6 w 52"/>
                <a:gd name="T29" fmla="*/ 10 h 51"/>
                <a:gd name="T30" fmla="*/ 8 w 52"/>
                <a:gd name="T31" fmla="*/ 17 h 51"/>
                <a:gd name="T32" fmla="*/ 7 w 52"/>
                <a:gd name="T33" fmla="*/ 19 h 51"/>
                <a:gd name="T34" fmla="*/ 0 w 52"/>
                <a:gd name="T35" fmla="*/ 23 h 51"/>
                <a:gd name="T36" fmla="*/ 0 w 52"/>
                <a:gd name="T37" fmla="*/ 29 h 51"/>
                <a:gd name="T38" fmla="*/ 7 w 52"/>
                <a:gd name="T39" fmla="*/ 32 h 51"/>
                <a:gd name="T40" fmla="*/ 8 w 52"/>
                <a:gd name="T41" fmla="*/ 34 h 51"/>
                <a:gd name="T42" fmla="*/ 6 w 52"/>
                <a:gd name="T43" fmla="*/ 42 h 51"/>
                <a:gd name="T44" fmla="*/ 10 w 52"/>
                <a:gd name="T45" fmla="*/ 46 h 51"/>
                <a:gd name="T46" fmla="*/ 10 w 52"/>
                <a:gd name="T47" fmla="*/ 46 h 51"/>
                <a:gd name="T48" fmla="*/ 11 w 52"/>
                <a:gd name="T49" fmla="*/ 46 h 51"/>
                <a:gd name="T50" fmla="*/ 18 w 52"/>
                <a:gd name="T51" fmla="*/ 44 h 51"/>
                <a:gd name="T52" fmla="*/ 20 w 52"/>
                <a:gd name="T53" fmla="*/ 44 h 51"/>
                <a:gd name="T54" fmla="*/ 24 w 52"/>
                <a:gd name="T55" fmla="*/ 51 h 51"/>
                <a:gd name="T56" fmla="*/ 29 w 52"/>
                <a:gd name="T57" fmla="*/ 51 h 51"/>
                <a:gd name="T58" fmla="*/ 33 w 52"/>
                <a:gd name="T59" fmla="*/ 44 h 51"/>
                <a:gd name="T60" fmla="*/ 35 w 52"/>
                <a:gd name="T61" fmla="*/ 44 h 51"/>
                <a:gd name="T62" fmla="*/ 42 w 52"/>
                <a:gd name="T63" fmla="*/ 46 h 51"/>
                <a:gd name="T64" fmla="*/ 43 w 52"/>
                <a:gd name="T65" fmla="*/ 46 h 51"/>
                <a:gd name="T66" fmla="*/ 47 w 52"/>
                <a:gd name="T67" fmla="*/ 42 h 51"/>
                <a:gd name="T68" fmla="*/ 44 w 52"/>
                <a:gd name="T69" fmla="*/ 34 h 51"/>
                <a:gd name="T70" fmla="*/ 45 w 52"/>
                <a:gd name="T71" fmla="*/ 32 h 51"/>
                <a:gd name="T72" fmla="*/ 52 w 52"/>
                <a:gd name="T73" fmla="*/ 28 h 51"/>
                <a:gd name="T74" fmla="*/ 52 w 52"/>
                <a:gd name="T75" fmla="*/ 23 h 51"/>
                <a:gd name="T76" fmla="*/ 45 w 52"/>
                <a:gd name="T77" fmla="*/ 19 h 51"/>
                <a:gd name="T78" fmla="*/ 26 w 52"/>
                <a:gd name="T79" fmla="*/ 35 h 51"/>
                <a:gd name="T80" fmla="*/ 17 w 52"/>
                <a:gd name="T81" fmla="*/ 26 h 51"/>
                <a:gd name="T82" fmla="*/ 26 w 52"/>
                <a:gd name="T83" fmla="*/ 17 h 51"/>
                <a:gd name="T84" fmla="*/ 35 w 52"/>
                <a:gd name="T85" fmla="*/ 26 h 51"/>
                <a:gd name="T86" fmla="*/ 26 w 52"/>
                <a:gd name="T87" fmla="*/ 35 h 51"/>
                <a:gd name="T88" fmla="*/ 26 w 52"/>
                <a:gd name="T89" fmla="*/ 35 h 51"/>
                <a:gd name="T90" fmla="*/ 26 w 52"/>
                <a:gd name="T91" fmla="*/ 3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2" h="51">
                  <a:moveTo>
                    <a:pt x="45" y="19"/>
                  </a:moveTo>
                  <a:cubicBezTo>
                    <a:pt x="44" y="17"/>
                    <a:pt x="44" y="17"/>
                    <a:pt x="44" y="17"/>
                  </a:cubicBezTo>
                  <a:cubicBezTo>
                    <a:pt x="47" y="10"/>
                    <a:pt x="47" y="10"/>
                    <a:pt x="47" y="9"/>
                  </a:cubicBezTo>
                  <a:cubicBezTo>
                    <a:pt x="43" y="6"/>
                    <a:pt x="43" y="6"/>
                    <a:pt x="43" y="6"/>
                  </a:cubicBezTo>
                  <a:cubicBezTo>
                    <a:pt x="42" y="5"/>
                    <a:pt x="42" y="5"/>
                    <a:pt x="42" y="5"/>
                  </a:cubicBezTo>
                  <a:cubicBezTo>
                    <a:pt x="42" y="5"/>
                    <a:pt x="42" y="5"/>
                    <a:pt x="42" y="5"/>
                  </a:cubicBezTo>
                  <a:cubicBezTo>
                    <a:pt x="42" y="5"/>
                    <a:pt x="41" y="5"/>
                    <a:pt x="35" y="8"/>
                  </a:cubicBezTo>
                  <a:cubicBezTo>
                    <a:pt x="33" y="7"/>
                    <a:pt x="33" y="7"/>
                    <a:pt x="33" y="7"/>
                  </a:cubicBezTo>
                  <a:cubicBezTo>
                    <a:pt x="30" y="0"/>
                    <a:pt x="30" y="0"/>
                    <a:pt x="29" y="0"/>
                  </a:cubicBezTo>
                  <a:cubicBezTo>
                    <a:pt x="23" y="0"/>
                    <a:pt x="23" y="0"/>
                    <a:pt x="23" y="0"/>
                  </a:cubicBezTo>
                  <a:cubicBezTo>
                    <a:pt x="23" y="0"/>
                    <a:pt x="22" y="0"/>
                    <a:pt x="20" y="7"/>
                  </a:cubicBezTo>
                  <a:cubicBezTo>
                    <a:pt x="17" y="8"/>
                    <a:pt x="17" y="8"/>
                    <a:pt x="17" y="8"/>
                  </a:cubicBezTo>
                  <a:cubicBezTo>
                    <a:pt x="13" y="6"/>
                    <a:pt x="11" y="6"/>
                    <a:pt x="10" y="6"/>
                  </a:cubicBezTo>
                  <a:cubicBezTo>
                    <a:pt x="10" y="6"/>
                    <a:pt x="10" y="6"/>
                    <a:pt x="10" y="6"/>
                  </a:cubicBezTo>
                  <a:cubicBezTo>
                    <a:pt x="6" y="10"/>
                    <a:pt x="6" y="10"/>
                    <a:pt x="6" y="10"/>
                  </a:cubicBezTo>
                  <a:cubicBezTo>
                    <a:pt x="5" y="10"/>
                    <a:pt x="5" y="10"/>
                    <a:pt x="8" y="17"/>
                  </a:cubicBezTo>
                  <a:cubicBezTo>
                    <a:pt x="7" y="19"/>
                    <a:pt x="7" y="19"/>
                    <a:pt x="7" y="19"/>
                  </a:cubicBezTo>
                  <a:cubicBezTo>
                    <a:pt x="0" y="22"/>
                    <a:pt x="0" y="22"/>
                    <a:pt x="0" y="23"/>
                  </a:cubicBezTo>
                  <a:cubicBezTo>
                    <a:pt x="0" y="29"/>
                    <a:pt x="0" y="29"/>
                    <a:pt x="0" y="29"/>
                  </a:cubicBezTo>
                  <a:cubicBezTo>
                    <a:pt x="0" y="29"/>
                    <a:pt x="0" y="30"/>
                    <a:pt x="7" y="32"/>
                  </a:cubicBezTo>
                  <a:cubicBezTo>
                    <a:pt x="8" y="34"/>
                    <a:pt x="8" y="34"/>
                    <a:pt x="8" y="34"/>
                  </a:cubicBezTo>
                  <a:cubicBezTo>
                    <a:pt x="5" y="41"/>
                    <a:pt x="5" y="42"/>
                    <a:pt x="6" y="42"/>
                  </a:cubicBezTo>
                  <a:cubicBezTo>
                    <a:pt x="10" y="46"/>
                    <a:pt x="10" y="46"/>
                    <a:pt x="10" y="46"/>
                  </a:cubicBezTo>
                  <a:cubicBezTo>
                    <a:pt x="10" y="46"/>
                    <a:pt x="10" y="46"/>
                    <a:pt x="10" y="46"/>
                  </a:cubicBezTo>
                  <a:cubicBezTo>
                    <a:pt x="11" y="46"/>
                    <a:pt x="11" y="46"/>
                    <a:pt x="11" y="46"/>
                  </a:cubicBezTo>
                  <a:cubicBezTo>
                    <a:pt x="11" y="46"/>
                    <a:pt x="12" y="46"/>
                    <a:pt x="18" y="44"/>
                  </a:cubicBezTo>
                  <a:cubicBezTo>
                    <a:pt x="20" y="44"/>
                    <a:pt x="20" y="44"/>
                    <a:pt x="20" y="44"/>
                  </a:cubicBezTo>
                  <a:cubicBezTo>
                    <a:pt x="23" y="51"/>
                    <a:pt x="23" y="51"/>
                    <a:pt x="24" y="51"/>
                  </a:cubicBezTo>
                  <a:cubicBezTo>
                    <a:pt x="29" y="51"/>
                    <a:pt x="29" y="51"/>
                    <a:pt x="29" y="51"/>
                  </a:cubicBezTo>
                  <a:cubicBezTo>
                    <a:pt x="30" y="51"/>
                    <a:pt x="30" y="51"/>
                    <a:pt x="33" y="44"/>
                  </a:cubicBezTo>
                  <a:cubicBezTo>
                    <a:pt x="35" y="44"/>
                    <a:pt x="35" y="44"/>
                    <a:pt x="35" y="44"/>
                  </a:cubicBezTo>
                  <a:cubicBezTo>
                    <a:pt x="39" y="45"/>
                    <a:pt x="41" y="46"/>
                    <a:pt x="42" y="46"/>
                  </a:cubicBezTo>
                  <a:cubicBezTo>
                    <a:pt x="43" y="46"/>
                    <a:pt x="43" y="46"/>
                    <a:pt x="43" y="46"/>
                  </a:cubicBezTo>
                  <a:cubicBezTo>
                    <a:pt x="47" y="42"/>
                    <a:pt x="47" y="42"/>
                    <a:pt x="47" y="42"/>
                  </a:cubicBezTo>
                  <a:cubicBezTo>
                    <a:pt x="47" y="41"/>
                    <a:pt x="48" y="41"/>
                    <a:pt x="44" y="34"/>
                  </a:cubicBezTo>
                  <a:cubicBezTo>
                    <a:pt x="45" y="32"/>
                    <a:pt x="45" y="32"/>
                    <a:pt x="45" y="32"/>
                  </a:cubicBezTo>
                  <a:cubicBezTo>
                    <a:pt x="52" y="30"/>
                    <a:pt x="52" y="29"/>
                    <a:pt x="52" y="28"/>
                  </a:cubicBezTo>
                  <a:cubicBezTo>
                    <a:pt x="52" y="23"/>
                    <a:pt x="52" y="23"/>
                    <a:pt x="52" y="23"/>
                  </a:cubicBezTo>
                  <a:cubicBezTo>
                    <a:pt x="52" y="22"/>
                    <a:pt x="52" y="22"/>
                    <a:pt x="45" y="19"/>
                  </a:cubicBezTo>
                  <a:close/>
                  <a:moveTo>
                    <a:pt x="26" y="35"/>
                  </a:moveTo>
                  <a:cubicBezTo>
                    <a:pt x="21" y="35"/>
                    <a:pt x="17" y="31"/>
                    <a:pt x="17" y="26"/>
                  </a:cubicBezTo>
                  <a:cubicBezTo>
                    <a:pt x="17" y="21"/>
                    <a:pt x="21" y="17"/>
                    <a:pt x="26" y="17"/>
                  </a:cubicBezTo>
                  <a:cubicBezTo>
                    <a:pt x="31" y="17"/>
                    <a:pt x="35" y="21"/>
                    <a:pt x="35" y="26"/>
                  </a:cubicBezTo>
                  <a:cubicBezTo>
                    <a:pt x="35" y="31"/>
                    <a:pt x="31" y="35"/>
                    <a:pt x="26" y="35"/>
                  </a:cubicBezTo>
                  <a:close/>
                  <a:moveTo>
                    <a:pt x="26" y="35"/>
                  </a:moveTo>
                  <a:cubicBezTo>
                    <a:pt x="26" y="35"/>
                    <a:pt x="26" y="35"/>
                    <a:pt x="26" y="35"/>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12" name="Freeform 21"/>
            <p:cNvSpPr>
              <a:spLocks noEditPoints="1"/>
            </p:cNvSpPr>
            <p:nvPr/>
          </p:nvSpPr>
          <p:spPr bwMode="auto">
            <a:xfrm>
              <a:off x="1592725" y="2722954"/>
              <a:ext cx="158750" cy="155575"/>
            </a:xfrm>
            <a:custGeom>
              <a:avLst/>
              <a:gdLst>
                <a:gd name="T0" fmla="*/ 60 w 70"/>
                <a:gd name="T1" fmla="*/ 26 h 69"/>
                <a:gd name="T2" fmla="*/ 59 w 70"/>
                <a:gd name="T3" fmla="*/ 23 h 69"/>
                <a:gd name="T4" fmla="*/ 62 w 70"/>
                <a:gd name="T5" fmla="*/ 13 h 69"/>
                <a:gd name="T6" fmla="*/ 57 w 70"/>
                <a:gd name="T7" fmla="*/ 8 h 69"/>
                <a:gd name="T8" fmla="*/ 56 w 70"/>
                <a:gd name="T9" fmla="*/ 7 h 69"/>
                <a:gd name="T10" fmla="*/ 56 w 70"/>
                <a:gd name="T11" fmla="*/ 7 h 69"/>
                <a:gd name="T12" fmla="*/ 46 w 70"/>
                <a:gd name="T13" fmla="*/ 11 h 69"/>
                <a:gd name="T14" fmla="*/ 43 w 70"/>
                <a:gd name="T15" fmla="*/ 10 h 69"/>
                <a:gd name="T16" fmla="*/ 38 w 70"/>
                <a:gd name="T17" fmla="*/ 0 h 69"/>
                <a:gd name="T18" fmla="*/ 31 w 70"/>
                <a:gd name="T19" fmla="*/ 0 h 69"/>
                <a:gd name="T20" fmla="*/ 26 w 70"/>
                <a:gd name="T21" fmla="*/ 10 h 69"/>
                <a:gd name="T22" fmla="*/ 23 w 70"/>
                <a:gd name="T23" fmla="*/ 11 h 69"/>
                <a:gd name="T24" fmla="*/ 13 w 70"/>
                <a:gd name="T25" fmla="*/ 8 h 69"/>
                <a:gd name="T26" fmla="*/ 13 w 70"/>
                <a:gd name="T27" fmla="*/ 8 h 69"/>
                <a:gd name="T28" fmla="*/ 7 w 70"/>
                <a:gd name="T29" fmla="*/ 13 h 69"/>
                <a:gd name="T30" fmla="*/ 10 w 70"/>
                <a:gd name="T31" fmla="*/ 23 h 69"/>
                <a:gd name="T32" fmla="*/ 9 w 70"/>
                <a:gd name="T33" fmla="*/ 26 h 69"/>
                <a:gd name="T34" fmla="*/ 0 w 70"/>
                <a:gd name="T35" fmla="*/ 31 h 69"/>
                <a:gd name="T36" fmla="*/ 0 w 70"/>
                <a:gd name="T37" fmla="*/ 39 h 69"/>
                <a:gd name="T38" fmla="*/ 9 w 70"/>
                <a:gd name="T39" fmla="*/ 44 h 69"/>
                <a:gd name="T40" fmla="*/ 10 w 70"/>
                <a:gd name="T41" fmla="*/ 46 h 69"/>
                <a:gd name="T42" fmla="*/ 7 w 70"/>
                <a:gd name="T43" fmla="*/ 57 h 69"/>
                <a:gd name="T44" fmla="*/ 13 w 70"/>
                <a:gd name="T45" fmla="*/ 62 h 69"/>
                <a:gd name="T46" fmla="*/ 13 w 70"/>
                <a:gd name="T47" fmla="*/ 62 h 69"/>
                <a:gd name="T48" fmla="*/ 14 w 70"/>
                <a:gd name="T49" fmla="*/ 62 h 69"/>
                <a:gd name="T50" fmla="*/ 23 w 70"/>
                <a:gd name="T51" fmla="*/ 59 h 69"/>
                <a:gd name="T52" fmla="*/ 26 w 70"/>
                <a:gd name="T53" fmla="*/ 60 h 69"/>
                <a:gd name="T54" fmla="*/ 31 w 70"/>
                <a:gd name="T55" fmla="*/ 69 h 69"/>
                <a:gd name="T56" fmla="*/ 39 w 70"/>
                <a:gd name="T57" fmla="*/ 69 h 69"/>
                <a:gd name="T58" fmla="*/ 44 w 70"/>
                <a:gd name="T59" fmla="*/ 60 h 69"/>
                <a:gd name="T60" fmla="*/ 47 w 70"/>
                <a:gd name="T61" fmla="*/ 59 h 69"/>
                <a:gd name="T62" fmla="*/ 56 w 70"/>
                <a:gd name="T63" fmla="*/ 62 h 69"/>
                <a:gd name="T64" fmla="*/ 57 w 70"/>
                <a:gd name="T65" fmla="*/ 62 h 69"/>
                <a:gd name="T66" fmla="*/ 62 w 70"/>
                <a:gd name="T67" fmla="*/ 56 h 69"/>
                <a:gd name="T68" fmla="*/ 59 w 70"/>
                <a:gd name="T69" fmla="*/ 46 h 69"/>
                <a:gd name="T70" fmla="*/ 60 w 70"/>
                <a:gd name="T71" fmla="*/ 43 h 69"/>
                <a:gd name="T72" fmla="*/ 70 w 70"/>
                <a:gd name="T73" fmla="*/ 38 h 69"/>
                <a:gd name="T74" fmla="*/ 70 w 70"/>
                <a:gd name="T75" fmla="*/ 31 h 69"/>
                <a:gd name="T76" fmla="*/ 60 w 70"/>
                <a:gd name="T77" fmla="*/ 26 h 69"/>
                <a:gd name="T78" fmla="*/ 35 w 70"/>
                <a:gd name="T79" fmla="*/ 47 h 69"/>
                <a:gd name="T80" fmla="*/ 22 w 70"/>
                <a:gd name="T81" fmla="*/ 35 h 69"/>
                <a:gd name="T82" fmla="*/ 35 w 70"/>
                <a:gd name="T83" fmla="*/ 23 h 69"/>
                <a:gd name="T84" fmla="*/ 47 w 70"/>
                <a:gd name="T85" fmla="*/ 35 h 69"/>
                <a:gd name="T86" fmla="*/ 35 w 70"/>
                <a:gd name="T87" fmla="*/ 47 h 69"/>
                <a:gd name="T88" fmla="*/ 35 w 70"/>
                <a:gd name="T89" fmla="*/ 47 h 69"/>
                <a:gd name="T90" fmla="*/ 35 w 70"/>
                <a:gd name="T91" fmla="*/ 4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 h="69">
                  <a:moveTo>
                    <a:pt x="60" y="26"/>
                  </a:moveTo>
                  <a:cubicBezTo>
                    <a:pt x="59" y="23"/>
                    <a:pt x="59" y="23"/>
                    <a:pt x="59" y="23"/>
                  </a:cubicBezTo>
                  <a:cubicBezTo>
                    <a:pt x="63" y="14"/>
                    <a:pt x="63" y="14"/>
                    <a:pt x="62" y="13"/>
                  </a:cubicBezTo>
                  <a:cubicBezTo>
                    <a:pt x="57" y="8"/>
                    <a:pt x="57" y="8"/>
                    <a:pt x="57" y="8"/>
                  </a:cubicBezTo>
                  <a:cubicBezTo>
                    <a:pt x="56" y="7"/>
                    <a:pt x="56" y="7"/>
                    <a:pt x="56" y="7"/>
                  </a:cubicBezTo>
                  <a:cubicBezTo>
                    <a:pt x="56" y="7"/>
                    <a:pt x="56" y="7"/>
                    <a:pt x="56" y="7"/>
                  </a:cubicBezTo>
                  <a:cubicBezTo>
                    <a:pt x="55" y="7"/>
                    <a:pt x="54" y="7"/>
                    <a:pt x="46" y="11"/>
                  </a:cubicBezTo>
                  <a:cubicBezTo>
                    <a:pt x="43" y="10"/>
                    <a:pt x="43" y="10"/>
                    <a:pt x="43" y="10"/>
                  </a:cubicBezTo>
                  <a:cubicBezTo>
                    <a:pt x="40" y="0"/>
                    <a:pt x="39" y="0"/>
                    <a:pt x="38" y="0"/>
                  </a:cubicBezTo>
                  <a:cubicBezTo>
                    <a:pt x="31" y="0"/>
                    <a:pt x="31" y="0"/>
                    <a:pt x="31" y="0"/>
                  </a:cubicBezTo>
                  <a:cubicBezTo>
                    <a:pt x="30" y="0"/>
                    <a:pt x="29" y="0"/>
                    <a:pt x="26" y="10"/>
                  </a:cubicBezTo>
                  <a:cubicBezTo>
                    <a:pt x="23" y="11"/>
                    <a:pt x="23" y="11"/>
                    <a:pt x="23" y="11"/>
                  </a:cubicBezTo>
                  <a:cubicBezTo>
                    <a:pt x="17" y="9"/>
                    <a:pt x="14" y="8"/>
                    <a:pt x="13" y="8"/>
                  </a:cubicBezTo>
                  <a:cubicBezTo>
                    <a:pt x="13" y="8"/>
                    <a:pt x="13" y="8"/>
                    <a:pt x="13" y="8"/>
                  </a:cubicBezTo>
                  <a:cubicBezTo>
                    <a:pt x="7" y="13"/>
                    <a:pt x="7" y="13"/>
                    <a:pt x="7" y="13"/>
                  </a:cubicBezTo>
                  <a:cubicBezTo>
                    <a:pt x="6" y="14"/>
                    <a:pt x="6" y="14"/>
                    <a:pt x="10" y="23"/>
                  </a:cubicBezTo>
                  <a:cubicBezTo>
                    <a:pt x="9" y="26"/>
                    <a:pt x="9" y="26"/>
                    <a:pt x="9" y="26"/>
                  </a:cubicBezTo>
                  <a:cubicBezTo>
                    <a:pt x="0" y="30"/>
                    <a:pt x="0" y="30"/>
                    <a:pt x="0" y="31"/>
                  </a:cubicBezTo>
                  <a:cubicBezTo>
                    <a:pt x="0" y="39"/>
                    <a:pt x="0" y="39"/>
                    <a:pt x="0" y="39"/>
                  </a:cubicBezTo>
                  <a:cubicBezTo>
                    <a:pt x="0" y="40"/>
                    <a:pt x="0" y="40"/>
                    <a:pt x="9" y="44"/>
                  </a:cubicBezTo>
                  <a:cubicBezTo>
                    <a:pt x="10" y="46"/>
                    <a:pt x="10" y="46"/>
                    <a:pt x="10" y="46"/>
                  </a:cubicBezTo>
                  <a:cubicBezTo>
                    <a:pt x="6" y="56"/>
                    <a:pt x="7" y="56"/>
                    <a:pt x="7" y="57"/>
                  </a:cubicBezTo>
                  <a:cubicBezTo>
                    <a:pt x="13" y="62"/>
                    <a:pt x="13" y="62"/>
                    <a:pt x="13" y="62"/>
                  </a:cubicBezTo>
                  <a:cubicBezTo>
                    <a:pt x="13" y="62"/>
                    <a:pt x="13" y="62"/>
                    <a:pt x="13" y="62"/>
                  </a:cubicBezTo>
                  <a:cubicBezTo>
                    <a:pt x="14" y="62"/>
                    <a:pt x="14" y="62"/>
                    <a:pt x="14" y="62"/>
                  </a:cubicBezTo>
                  <a:cubicBezTo>
                    <a:pt x="14" y="62"/>
                    <a:pt x="15" y="62"/>
                    <a:pt x="23" y="59"/>
                  </a:cubicBezTo>
                  <a:cubicBezTo>
                    <a:pt x="26" y="60"/>
                    <a:pt x="26" y="60"/>
                    <a:pt x="26" y="60"/>
                  </a:cubicBezTo>
                  <a:cubicBezTo>
                    <a:pt x="30" y="69"/>
                    <a:pt x="30" y="69"/>
                    <a:pt x="31" y="69"/>
                  </a:cubicBezTo>
                  <a:cubicBezTo>
                    <a:pt x="39" y="69"/>
                    <a:pt x="39" y="69"/>
                    <a:pt x="39" y="69"/>
                  </a:cubicBezTo>
                  <a:cubicBezTo>
                    <a:pt x="40" y="69"/>
                    <a:pt x="40" y="69"/>
                    <a:pt x="44" y="60"/>
                  </a:cubicBezTo>
                  <a:cubicBezTo>
                    <a:pt x="47" y="59"/>
                    <a:pt x="47" y="59"/>
                    <a:pt x="47" y="59"/>
                  </a:cubicBezTo>
                  <a:cubicBezTo>
                    <a:pt x="52" y="61"/>
                    <a:pt x="55" y="62"/>
                    <a:pt x="56" y="62"/>
                  </a:cubicBezTo>
                  <a:cubicBezTo>
                    <a:pt x="57" y="62"/>
                    <a:pt x="57" y="62"/>
                    <a:pt x="57" y="62"/>
                  </a:cubicBezTo>
                  <a:cubicBezTo>
                    <a:pt x="62" y="56"/>
                    <a:pt x="62" y="56"/>
                    <a:pt x="62" y="56"/>
                  </a:cubicBezTo>
                  <a:cubicBezTo>
                    <a:pt x="63" y="56"/>
                    <a:pt x="63" y="55"/>
                    <a:pt x="59" y="46"/>
                  </a:cubicBezTo>
                  <a:cubicBezTo>
                    <a:pt x="60" y="43"/>
                    <a:pt x="60" y="43"/>
                    <a:pt x="60" y="43"/>
                  </a:cubicBezTo>
                  <a:cubicBezTo>
                    <a:pt x="70" y="40"/>
                    <a:pt x="70" y="39"/>
                    <a:pt x="70" y="38"/>
                  </a:cubicBezTo>
                  <a:cubicBezTo>
                    <a:pt x="70" y="31"/>
                    <a:pt x="70" y="31"/>
                    <a:pt x="70" y="31"/>
                  </a:cubicBezTo>
                  <a:cubicBezTo>
                    <a:pt x="70" y="30"/>
                    <a:pt x="70" y="29"/>
                    <a:pt x="60" y="26"/>
                  </a:cubicBezTo>
                  <a:close/>
                  <a:moveTo>
                    <a:pt x="35" y="47"/>
                  </a:moveTo>
                  <a:cubicBezTo>
                    <a:pt x="28" y="47"/>
                    <a:pt x="22" y="41"/>
                    <a:pt x="22" y="35"/>
                  </a:cubicBezTo>
                  <a:cubicBezTo>
                    <a:pt x="22" y="28"/>
                    <a:pt x="28" y="23"/>
                    <a:pt x="35" y="23"/>
                  </a:cubicBezTo>
                  <a:cubicBezTo>
                    <a:pt x="41" y="23"/>
                    <a:pt x="47" y="28"/>
                    <a:pt x="47" y="35"/>
                  </a:cubicBezTo>
                  <a:cubicBezTo>
                    <a:pt x="47" y="41"/>
                    <a:pt x="41" y="47"/>
                    <a:pt x="35" y="47"/>
                  </a:cubicBezTo>
                  <a:close/>
                  <a:moveTo>
                    <a:pt x="35" y="47"/>
                  </a:moveTo>
                  <a:cubicBezTo>
                    <a:pt x="35" y="47"/>
                    <a:pt x="35" y="47"/>
                    <a:pt x="35" y="47"/>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13" name="Freeform 22"/>
            <p:cNvSpPr>
              <a:spLocks noEditPoints="1"/>
            </p:cNvSpPr>
            <p:nvPr/>
          </p:nvSpPr>
          <p:spPr bwMode="auto">
            <a:xfrm>
              <a:off x="1886412" y="3016641"/>
              <a:ext cx="157163" cy="155575"/>
            </a:xfrm>
            <a:custGeom>
              <a:avLst/>
              <a:gdLst>
                <a:gd name="T0" fmla="*/ 61 w 70"/>
                <a:gd name="T1" fmla="*/ 25 h 69"/>
                <a:gd name="T2" fmla="*/ 59 w 70"/>
                <a:gd name="T3" fmla="*/ 23 h 69"/>
                <a:gd name="T4" fmla="*/ 62 w 70"/>
                <a:gd name="T5" fmla="*/ 12 h 69"/>
                <a:gd name="T6" fmla="*/ 57 w 70"/>
                <a:gd name="T7" fmla="*/ 7 h 69"/>
                <a:gd name="T8" fmla="*/ 57 w 70"/>
                <a:gd name="T9" fmla="*/ 7 h 69"/>
                <a:gd name="T10" fmla="*/ 56 w 70"/>
                <a:gd name="T11" fmla="*/ 7 h 69"/>
                <a:gd name="T12" fmla="*/ 47 w 70"/>
                <a:gd name="T13" fmla="*/ 10 h 69"/>
                <a:gd name="T14" fmla="*/ 44 w 70"/>
                <a:gd name="T15" fmla="*/ 9 h 69"/>
                <a:gd name="T16" fmla="*/ 39 w 70"/>
                <a:gd name="T17" fmla="*/ 0 h 69"/>
                <a:gd name="T18" fmla="*/ 31 w 70"/>
                <a:gd name="T19" fmla="*/ 0 h 69"/>
                <a:gd name="T20" fmla="*/ 26 w 70"/>
                <a:gd name="T21" fmla="*/ 9 h 69"/>
                <a:gd name="T22" fmla="*/ 23 w 70"/>
                <a:gd name="T23" fmla="*/ 10 h 69"/>
                <a:gd name="T24" fmla="*/ 14 w 70"/>
                <a:gd name="T25" fmla="*/ 7 h 69"/>
                <a:gd name="T26" fmla="*/ 13 w 70"/>
                <a:gd name="T27" fmla="*/ 7 h 69"/>
                <a:gd name="T28" fmla="*/ 8 w 70"/>
                <a:gd name="T29" fmla="*/ 13 h 69"/>
                <a:gd name="T30" fmla="*/ 11 w 70"/>
                <a:gd name="T31" fmla="*/ 23 h 69"/>
                <a:gd name="T32" fmla="*/ 10 w 70"/>
                <a:gd name="T33" fmla="*/ 26 h 69"/>
                <a:gd name="T34" fmla="*/ 0 w 70"/>
                <a:gd name="T35" fmla="*/ 31 h 69"/>
                <a:gd name="T36" fmla="*/ 0 w 70"/>
                <a:gd name="T37" fmla="*/ 38 h 69"/>
                <a:gd name="T38" fmla="*/ 10 w 70"/>
                <a:gd name="T39" fmla="*/ 43 h 69"/>
                <a:gd name="T40" fmla="*/ 11 w 70"/>
                <a:gd name="T41" fmla="*/ 46 h 69"/>
                <a:gd name="T42" fmla="*/ 8 w 70"/>
                <a:gd name="T43" fmla="*/ 56 h 69"/>
                <a:gd name="T44" fmla="*/ 13 w 70"/>
                <a:gd name="T45" fmla="*/ 61 h 69"/>
                <a:gd name="T46" fmla="*/ 13 w 70"/>
                <a:gd name="T47" fmla="*/ 62 h 69"/>
                <a:gd name="T48" fmla="*/ 14 w 70"/>
                <a:gd name="T49" fmla="*/ 62 h 69"/>
                <a:gd name="T50" fmla="*/ 23 w 70"/>
                <a:gd name="T51" fmla="*/ 58 h 69"/>
                <a:gd name="T52" fmla="*/ 26 w 70"/>
                <a:gd name="T53" fmla="*/ 59 h 69"/>
                <a:gd name="T54" fmla="*/ 31 w 70"/>
                <a:gd name="T55" fmla="*/ 69 h 69"/>
                <a:gd name="T56" fmla="*/ 39 w 70"/>
                <a:gd name="T57" fmla="*/ 69 h 69"/>
                <a:gd name="T58" fmla="*/ 44 w 70"/>
                <a:gd name="T59" fmla="*/ 59 h 69"/>
                <a:gd name="T60" fmla="*/ 47 w 70"/>
                <a:gd name="T61" fmla="*/ 58 h 69"/>
                <a:gd name="T62" fmla="*/ 56 w 70"/>
                <a:gd name="T63" fmla="*/ 61 h 69"/>
                <a:gd name="T64" fmla="*/ 57 w 70"/>
                <a:gd name="T65" fmla="*/ 61 h 69"/>
                <a:gd name="T66" fmla="*/ 63 w 70"/>
                <a:gd name="T67" fmla="*/ 56 h 69"/>
                <a:gd name="T68" fmla="*/ 59 w 70"/>
                <a:gd name="T69" fmla="*/ 46 h 69"/>
                <a:gd name="T70" fmla="*/ 61 w 70"/>
                <a:gd name="T71" fmla="*/ 43 h 69"/>
                <a:gd name="T72" fmla="*/ 70 w 70"/>
                <a:gd name="T73" fmla="*/ 38 h 69"/>
                <a:gd name="T74" fmla="*/ 70 w 70"/>
                <a:gd name="T75" fmla="*/ 30 h 69"/>
                <a:gd name="T76" fmla="*/ 61 w 70"/>
                <a:gd name="T77" fmla="*/ 25 h 69"/>
                <a:gd name="T78" fmla="*/ 35 w 70"/>
                <a:gd name="T79" fmla="*/ 46 h 69"/>
                <a:gd name="T80" fmla="*/ 23 w 70"/>
                <a:gd name="T81" fmla="*/ 34 h 69"/>
                <a:gd name="T82" fmla="*/ 35 w 70"/>
                <a:gd name="T83" fmla="*/ 22 h 69"/>
                <a:gd name="T84" fmla="*/ 47 w 70"/>
                <a:gd name="T85" fmla="*/ 34 h 69"/>
                <a:gd name="T86" fmla="*/ 35 w 70"/>
                <a:gd name="T87" fmla="*/ 46 h 69"/>
                <a:gd name="T88" fmla="*/ 35 w 70"/>
                <a:gd name="T89" fmla="*/ 46 h 69"/>
                <a:gd name="T90" fmla="*/ 35 w 70"/>
                <a:gd name="T91" fmla="*/ 4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 h="69">
                  <a:moveTo>
                    <a:pt x="61" y="25"/>
                  </a:moveTo>
                  <a:cubicBezTo>
                    <a:pt x="59" y="23"/>
                    <a:pt x="59" y="23"/>
                    <a:pt x="59" y="23"/>
                  </a:cubicBezTo>
                  <a:cubicBezTo>
                    <a:pt x="63" y="13"/>
                    <a:pt x="63" y="13"/>
                    <a:pt x="62" y="12"/>
                  </a:cubicBezTo>
                  <a:cubicBezTo>
                    <a:pt x="57" y="7"/>
                    <a:pt x="57" y="7"/>
                    <a:pt x="57" y="7"/>
                  </a:cubicBezTo>
                  <a:cubicBezTo>
                    <a:pt x="57" y="7"/>
                    <a:pt x="57" y="7"/>
                    <a:pt x="57" y="7"/>
                  </a:cubicBezTo>
                  <a:cubicBezTo>
                    <a:pt x="56" y="7"/>
                    <a:pt x="56" y="7"/>
                    <a:pt x="56" y="7"/>
                  </a:cubicBezTo>
                  <a:cubicBezTo>
                    <a:pt x="56" y="7"/>
                    <a:pt x="55" y="7"/>
                    <a:pt x="47" y="10"/>
                  </a:cubicBezTo>
                  <a:cubicBezTo>
                    <a:pt x="44" y="9"/>
                    <a:pt x="44" y="9"/>
                    <a:pt x="44" y="9"/>
                  </a:cubicBezTo>
                  <a:cubicBezTo>
                    <a:pt x="40" y="0"/>
                    <a:pt x="40" y="0"/>
                    <a:pt x="39" y="0"/>
                  </a:cubicBezTo>
                  <a:cubicBezTo>
                    <a:pt x="31" y="0"/>
                    <a:pt x="31" y="0"/>
                    <a:pt x="31" y="0"/>
                  </a:cubicBezTo>
                  <a:cubicBezTo>
                    <a:pt x="30" y="0"/>
                    <a:pt x="30" y="0"/>
                    <a:pt x="26" y="9"/>
                  </a:cubicBezTo>
                  <a:cubicBezTo>
                    <a:pt x="23" y="10"/>
                    <a:pt x="23" y="10"/>
                    <a:pt x="23" y="10"/>
                  </a:cubicBezTo>
                  <a:cubicBezTo>
                    <a:pt x="18" y="8"/>
                    <a:pt x="15" y="7"/>
                    <a:pt x="14" y="7"/>
                  </a:cubicBezTo>
                  <a:cubicBezTo>
                    <a:pt x="13" y="7"/>
                    <a:pt x="13" y="7"/>
                    <a:pt x="13" y="7"/>
                  </a:cubicBezTo>
                  <a:cubicBezTo>
                    <a:pt x="8" y="13"/>
                    <a:pt x="8" y="13"/>
                    <a:pt x="8" y="13"/>
                  </a:cubicBezTo>
                  <a:cubicBezTo>
                    <a:pt x="7" y="13"/>
                    <a:pt x="6" y="14"/>
                    <a:pt x="11" y="23"/>
                  </a:cubicBezTo>
                  <a:cubicBezTo>
                    <a:pt x="10" y="26"/>
                    <a:pt x="10" y="26"/>
                    <a:pt x="10" y="26"/>
                  </a:cubicBezTo>
                  <a:cubicBezTo>
                    <a:pt x="0" y="29"/>
                    <a:pt x="0" y="30"/>
                    <a:pt x="0" y="31"/>
                  </a:cubicBezTo>
                  <a:cubicBezTo>
                    <a:pt x="0" y="38"/>
                    <a:pt x="0" y="38"/>
                    <a:pt x="0" y="38"/>
                  </a:cubicBezTo>
                  <a:cubicBezTo>
                    <a:pt x="0" y="39"/>
                    <a:pt x="0" y="40"/>
                    <a:pt x="10" y="43"/>
                  </a:cubicBezTo>
                  <a:cubicBezTo>
                    <a:pt x="11" y="46"/>
                    <a:pt x="11" y="46"/>
                    <a:pt x="11" y="46"/>
                  </a:cubicBezTo>
                  <a:cubicBezTo>
                    <a:pt x="7" y="55"/>
                    <a:pt x="7" y="55"/>
                    <a:pt x="8" y="56"/>
                  </a:cubicBezTo>
                  <a:cubicBezTo>
                    <a:pt x="13" y="61"/>
                    <a:pt x="13" y="61"/>
                    <a:pt x="13" y="61"/>
                  </a:cubicBezTo>
                  <a:cubicBezTo>
                    <a:pt x="13" y="62"/>
                    <a:pt x="13" y="62"/>
                    <a:pt x="13" y="62"/>
                  </a:cubicBezTo>
                  <a:cubicBezTo>
                    <a:pt x="14" y="62"/>
                    <a:pt x="14" y="62"/>
                    <a:pt x="14" y="62"/>
                  </a:cubicBezTo>
                  <a:cubicBezTo>
                    <a:pt x="14" y="62"/>
                    <a:pt x="15" y="62"/>
                    <a:pt x="23" y="58"/>
                  </a:cubicBezTo>
                  <a:cubicBezTo>
                    <a:pt x="26" y="59"/>
                    <a:pt x="26" y="59"/>
                    <a:pt x="26" y="59"/>
                  </a:cubicBezTo>
                  <a:cubicBezTo>
                    <a:pt x="30" y="69"/>
                    <a:pt x="30" y="69"/>
                    <a:pt x="31" y="69"/>
                  </a:cubicBezTo>
                  <a:cubicBezTo>
                    <a:pt x="39" y="69"/>
                    <a:pt x="39" y="69"/>
                    <a:pt x="39" y="69"/>
                  </a:cubicBezTo>
                  <a:cubicBezTo>
                    <a:pt x="40" y="69"/>
                    <a:pt x="40" y="69"/>
                    <a:pt x="44" y="59"/>
                  </a:cubicBezTo>
                  <a:cubicBezTo>
                    <a:pt x="47" y="58"/>
                    <a:pt x="47" y="58"/>
                    <a:pt x="47" y="58"/>
                  </a:cubicBezTo>
                  <a:cubicBezTo>
                    <a:pt x="52" y="60"/>
                    <a:pt x="55" y="61"/>
                    <a:pt x="56" y="61"/>
                  </a:cubicBezTo>
                  <a:cubicBezTo>
                    <a:pt x="57" y="61"/>
                    <a:pt x="57" y="61"/>
                    <a:pt x="57" y="61"/>
                  </a:cubicBezTo>
                  <a:cubicBezTo>
                    <a:pt x="63" y="56"/>
                    <a:pt x="63" y="56"/>
                    <a:pt x="63" y="56"/>
                  </a:cubicBezTo>
                  <a:cubicBezTo>
                    <a:pt x="63" y="55"/>
                    <a:pt x="64" y="55"/>
                    <a:pt x="59" y="46"/>
                  </a:cubicBezTo>
                  <a:cubicBezTo>
                    <a:pt x="61" y="43"/>
                    <a:pt x="61" y="43"/>
                    <a:pt x="61" y="43"/>
                  </a:cubicBezTo>
                  <a:cubicBezTo>
                    <a:pt x="70" y="39"/>
                    <a:pt x="70" y="39"/>
                    <a:pt x="70" y="38"/>
                  </a:cubicBezTo>
                  <a:cubicBezTo>
                    <a:pt x="70" y="30"/>
                    <a:pt x="70" y="30"/>
                    <a:pt x="70" y="30"/>
                  </a:cubicBezTo>
                  <a:cubicBezTo>
                    <a:pt x="70" y="29"/>
                    <a:pt x="70" y="29"/>
                    <a:pt x="61" y="25"/>
                  </a:cubicBezTo>
                  <a:close/>
                  <a:moveTo>
                    <a:pt x="35" y="46"/>
                  </a:moveTo>
                  <a:cubicBezTo>
                    <a:pt x="28" y="46"/>
                    <a:pt x="23" y="41"/>
                    <a:pt x="23" y="34"/>
                  </a:cubicBezTo>
                  <a:cubicBezTo>
                    <a:pt x="23" y="28"/>
                    <a:pt x="28" y="22"/>
                    <a:pt x="35" y="22"/>
                  </a:cubicBezTo>
                  <a:cubicBezTo>
                    <a:pt x="42" y="22"/>
                    <a:pt x="47" y="28"/>
                    <a:pt x="47" y="34"/>
                  </a:cubicBezTo>
                  <a:cubicBezTo>
                    <a:pt x="47" y="41"/>
                    <a:pt x="42" y="46"/>
                    <a:pt x="35" y="46"/>
                  </a:cubicBezTo>
                  <a:close/>
                  <a:moveTo>
                    <a:pt x="35" y="46"/>
                  </a:moveTo>
                  <a:cubicBezTo>
                    <a:pt x="35" y="46"/>
                    <a:pt x="35" y="46"/>
                    <a:pt x="35" y="46"/>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14" name="Freeform 23"/>
            <p:cNvSpPr>
              <a:spLocks noEditPoints="1"/>
            </p:cNvSpPr>
            <p:nvPr/>
          </p:nvSpPr>
          <p:spPr bwMode="auto">
            <a:xfrm>
              <a:off x="1724487" y="3557979"/>
              <a:ext cx="157163" cy="155575"/>
            </a:xfrm>
            <a:custGeom>
              <a:avLst/>
              <a:gdLst>
                <a:gd name="T0" fmla="*/ 61 w 70"/>
                <a:gd name="T1" fmla="*/ 25 h 69"/>
                <a:gd name="T2" fmla="*/ 59 w 70"/>
                <a:gd name="T3" fmla="*/ 23 h 69"/>
                <a:gd name="T4" fmla="*/ 62 w 70"/>
                <a:gd name="T5" fmla="*/ 12 h 69"/>
                <a:gd name="T6" fmla="*/ 57 w 70"/>
                <a:gd name="T7" fmla="*/ 7 h 69"/>
                <a:gd name="T8" fmla="*/ 57 w 70"/>
                <a:gd name="T9" fmla="*/ 7 h 69"/>
                <a:gd name="T10" fmla="*/ 56 w 70"/>
                <a:gd name="T11" fmla="*/ 7 h 69"/>
                <a:gd name="T12" fmla="*/ 47 w 70"/>
                <a:gd name="T13" fmla="*/ 10 h 69"/>
                <a:gd name="T14" fmla="*/ 44 w 70"/>
                <a:gd name="T15" fmla="*/ 9 h 69"/>
                <a:gd name="T16" fmla="*/ 39 w 70"/>
                <a:gd name="T17" fmla="*/ 0 h 69"/>
                <a:gd name="T18" fmla="*/ 31 w 70"/>
                <a:gd name="T19" fmla="*/ 0 h 69"/>
                <a:gd name="T20" fmla="*/ 26 w 70"/>
                <a:gd name="T21" fmla="*/ 9 h 69"/>
                <a:gd name="T22" fmla="*/ 23 w 70"/>
                <a:gd name="T23" fmla="*/ 10 h 69"/>
                <a:gd name="T24" fmla="*/ 14 w 70"/>
                <a:gd name="T25" fmla="*/ 7 h 69"/>
                <a:gd name="T26" fmla="*/ 13 w 70"/>
                <a:gd name="T27" fmla="*/ 7 h 69"/>
                <a:gd name="T28" fmla="*/ 8 w 70"/>
                <a:gd name="T29" fmla="*/ 12 h 69"/>
                <a:gd name="T30" fmla="*/ 11 w 70"/>
                <a:gd name="T31" fmla="*/ 23 h 69"/>
                <a:gd name="T32" fmla="*/ 10 w 70"/>
                <a:gd name="T33" fmla="*/ 25 h 69"/>
                <a:gd name="T34" fmla="*/ 0 w 70"/>
                <a:gd name="T35" fmla="*/ 31 h 69"/>
                <a:gd name="T36" fmla="*/ 0 w 70"/>
                <a:gd name="T37" fmla="*/ 38 h 69"/>
                <a:gd name="T38" fmla="*/ 10 w 70"/>
                <a:gd name="T39" fmla="*/ 43 h 69"/>
                <a:gd name="T40" fmla="*/ 11 w 70"/>
                <a:gd name="T41" fmla="*/ 46 h 69"/>
                <a:gd name="T42" fmla="*/ 8 w 70"/>
                <a:gd name="T43" fmla="*/ 56 h 69"/>
                <a:gd name="T44" fmla="*/ 13 w 70"/>
                <a:gd name="T45" fmla="*/ 61 h 69"/>
                <a:gd name="T46" fmla="*/ 13 w 70"/>
                <a:gd name="T47" fmla="*/ 62 h 69"/>
                <a:gd name="T48" fmla="*/ 14 w 70"/>
                <a:gd name="T49" fmla="*/ 62 h 69"/>
                <a:gd name="T50" fmla="*/ 23 w 70"/>
                <a:gd name="T51" fmla="*/ 58 h 69"/>
                <a:gd name="T52" fmla="*/ 26 w 70"/>
                <a:gd name="T53" fmla="*/ 59 h 69"/>
                <a:gd name="T54" fmla="*/ 32 w 70"/>
                <a:gd name="T55" fmla="*/ 69 h 69"/>
                <a:gd name="T56" fmla="*/ 39 w 70"/>
                <a:gd name="T57" fmla="*/ 69 h 69"/>
                <a:gd name="T58" fmla="*/ 44 w 70"/>
                <a:gd name="T59" fmla="*/ 59 h 69"/>
                <a:gd name="T60" fmla="*/ 47 w 70"/>
                <a:gd name="T61" fmla="*/ 58 h 69"/>
                <a:gd name="T62" fmla="*/ 56 w 70"/>
                <a:gd name="T63" fmla="*/ 61 h 69"/>
                <a:gd name="T64" fmla="*/ 57 w 70"/>
                <a:gd name="T65" fmla="*/ 61 h 69"/>
                <a:gd name="T66" fmla="*/ 63 w 70"/>
                <a:gd name="T67" fmla="*/ 56 h 69"/>
                <a:gd name="T68" fmla="*/ 59 w 70"/>
                <a:gd name="T69" fmla="*/ 46 h 69"/>
                <a:gd name="T70" fmla="*/ 61 w 70"/>
                <a:gd name="T71" fmla="*/ 43 h 69"/>
                <a:gd name="T72" fmla="*/ 70 w 70"/>
                <a:gd name="T73" fmla="*/ 38 h 69"/>
                <a:gd name="T74" fmla="*/ 70 w 70"/>
                <a:gd name="T75" fmla="*/ 30 h 69"/>
                <a:gd name="T76" fmla="*/ 61 w 70"/>
                <a:gd name="T77" fmla="*/ 25 h 69"/>
                <a:gd name="T78" fmla="*/ 35 w 70"/>
                <a:gd name="T79" fmla="*/ 46 h 69"/>
                <a:gd name="T80" fmla="*/ 23 w 70"/>
                <a:gd name="T81" fmla="*/ 34 h 69"/>
                <a:gd name="T82" fmla="*/ 35 w 70"/>
                <a:gd name="T83" fmla="*/ 22 h 69"/>
                <a:gd name="T84" fmla="*/ 47 w 70"/>
                <a:gd name="T85" fmla="*/ 34 h 69"/>
                <a:gd name="T86" fmla="*/ 35 w 70"/>
                <a:gd name="T87" fmla="*/ 46 h 69"/>
                <a:gd name="T88" fmla="*/ 35 w 70"/>
                <a:gd name="T89" fmla="*/ 46 h 69"/>
                <a:gd name="T90" fmla="*/ 35 w 70"/>
                <a:gd name="T91" fmla="*/ 4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 h="69">
                  <a:moveTo>
                    <a:pt x="61" y="25"/>
                  </a:moveTo>
                  <a:cubicBezTo>
                    <a:pt x="59" y="23"/>
                    <a:pt x="59" y="23"/>
                    <a:pt x="59" y="23"/>
                  </a:cubicBezTo>
                  <a:cubicBezTo>
                    <a:pt x="63" y="13"/>
                    <a:pt x="63" y="13"/>
                    <a:pt x="62" y="12"/>
                  </a:cubicBezTo>
                  <a:cubicBezTo>
                    <a:pt x="57" y="7"/>
                    <a:pt x="57" y="7"/>
                    <a:pt x="57" y="7"/>
                  </a:cubicBezTo>
                  <a:cubicBezTo>
                    <a:pt x="57" y="7"/>
                    <a:pt x="57" y="7"/>
                    <a:pt x="57" y="7"/>
                  </a:cubicBezTo>
                  <a:cubicBezTo>
                    <a:pt x="56" y="7"/>
                    <a:pt x="56" y="7"/>
                    <a:pt x="56" y="7"/>
                  </a:cubicBezTo>
                  <a:cubicBezTo>
                    <a:pt x="56" y="7"/>
                    <a:pt x="55" y="7"/>
                    <a:pt x="47" y="10"/>
                  </a:cubicBezTo>
                  <a:cubicBezTo>
                    <a:pt x="44" y="9"/>
                    <a:pt x="44" y="9"/>
                    <a:pt x="44" y="9"/>
                  </a:cubicBezTo>
                  <a:cubicBezTo>
                    <a:pt x="40" y="0"/>
                    <a:pt x="40" y="0"/>
                    <a:pt x="39" y="0"/>
                  </a:cubicBezTo>
                  <a:cubicBezTo>
                    <a:pt x="31" y="0"/>
                    <a:pt x="31" y="0"/>
                    <a:pt x="31" y="0"/>
                  </a:cubicBezTo>
                  <a:cubicBezTo>
                    <a:pt x="30" y="0"/>
                    <a:pt x="30" y="0"/>
                    <a:pt x="26" y="9"/>
                  </a:cubicBezTo>
                  <a:cubicBezTo>
                    <a:pt x="23" y="10"/>
                    <a:pt x="23" y="10"/>
                    <a:pt x="23" y="10"/>
                  </a:cubicBezTo>
                  <a:cubicBezTo>
                    <a:pt x="18" y="8"/>
                    <a:pt x="15" y="7"/>
                    <a:pt x="14" y="7"/>
                  </a:cubicBezTo>
                  <a:cubicBezTo>
                    <a:pt x="13" y="7"/>
                    <a:pt x="13" y="7"/>
                    <a:pt x="13" y="7"/>
                  </a:cubicBezTo>
                  <a:cubicBezTo>
                    <a:pt x="8" y="12"/>
                    <a:pt x="8" y="12"/>
                    <a:pt x="8" y="12"/>
                  </a:cubicBezTo>
                  <a:cubicBezTo>
                    <a:pt x="7" y="13"/>
                    <a:pt x="6" y="14"/>
                    <a:pt x="11" y="23"/>
                  </a:cubicBezTo>
                  <a:cubicBezTo>
                    <a:pt x="10" y="25"/>
                    <a:pt x="10" y="25"/>
                    <a:pt x="10" y="25"/>
                  </a:cubicBezTo>
                  <a:cubicBezTo>
                    <a:pt x="0" y="29"/>
                    <a:pt x="0" y="30"/>
                    <a:pt x="0" y="31"/>
                  </a:cubicBezTo>
                  <a:cubicBezTo>
                    <a:pt x="0" y="38"/>
                    <a:pt x="0" y="38"/>
                    <a:pt x="0" y="38"/>
                  </a:cubicBezTo>
                  <a:cubicBezTo>
                    <a:pt x="0" y="39"/>
                    <a:pt x="0" y="39"/>
                    <a:pt x="10" y="43"/>
                  </a:cubicBezTo>
                  <a:cubicBezTo>
                    <a:pt x="11" y="46"/>
                    <a:pt x="11" y="46"/>
                    <a:pt x="11" y="46"/>
                  </a:cubicBezTo>
                  <a:cubicBezTo>
                    <a:pt x="7" y="55"/>
                    <a:pt x="7" y="55"/>
                    <a:pt x="8" y="56"/>
                  </a:cubicBezTo>
                  <a:cubicBezTo>
                    <a:pt x="13" y="61"/>
                    <a:pt x="13" y="61"/>
                    <a:pt x="13" y="61"/>
                  </a:cubicBezTo>
                  <a:cubicBezTo>
                    <a:pt x="13" y="62"/>
                    <a:pt x="13" y="62"/>
                    <a:pt x="13" y="62"/>
                  </a:cubicBezTo>
                  <a:cubicBezTo>
                    <a:pt x="14" y="62"/>
                    <a:pt x="14" y="62"/>
                    <a:pt x="14" y="62"/>
                  </a:cubicBezTo>
                  <a:cubicBezTo>
                    <a:pt x="14" y="62"/>
                    <a:pt x="15" y="62"/>
                    <a:pt x="23" y="58"/>
                  </a:cubicBezTo>
                  <a:cubicBezTo>
                    <a:pt x="26" y="59"/>
                    <a:pt x="26" y="59"/>
                    <a:pt x="26" y="59"/>
                  </a:cubicBezTo>
                  <a:cubicBezTo>
                    <a:pt x="30" y="69"/>
                    <a:pt x="30" y="69"/>
                    <a:pt x="32" y="69"/>
                  </a:cubicBezTo>
                  <a:cubicBezTo>
                    <a:pt x="39" y="69"/>
                    <a:pt x="39" y="69"/>
                    <a:pt x="39" y="69"/>
                  </a:cubicBezTo>
                  <a:cubicBezTo>
                    <a:pt x="40" y="69"/>
                    <a:pt x="40" y="69"/>
                    <a:pt x="44" y="59"/>
                  </a:cubicBezTo>
                  <a:cubicBezTo>
                    <a:pt x="47" y="58"/>
                    <a:pt x="47" y="58"/>
                    <a:pt x="47" y="58"/>
                  </a:cubicBezTo>
                  <a:cubicBezTo>
                    <a:pt x="52" y="60"/>
                    <a:pt x="55" y="61"/>
                    <a:pt x="56" y="61"/>
                  </a:cubicBezTo>
                  <a:cubicBezTo>
                    <a:pt x="57" y="61"/>
                    <a:pt x="57" y="61"/>
                    <a:pt x="57" y="61"/>
                  </a:cubicBezTo>
                  <a:cubicBezTo>
                    <a:pt x="63" y="56"/>
                    <a:pt x="63" y="56"/>
                    <a:pt x="63" y="56"/>
                  </a:cubicBezTo>
                  <a:cubicBezTo>
                    <a:pt x="63" y="55"/>
                    <a:pt x="64" y="55"/>
                    <a:pt x="59" y="46"/>
                  </a:cubicBezTo>
                  <a:cubicBezTo>
                    <a:pt x="61" y="43"/>
                    <a:pt x="61" y="43"/>
                    <a:pt x="61" y="43"/>
                  </a:cubicBezTo>
                  <a:cubicBezTo>
                    <a:pt x="70" y="39"/>
                    <a:pt x="70" y="39"/>
                    <a:pt x="70" y="38"/>
                  </a:cubicBezTo>
                  <a:cubicBezTo>
                    <a:pt x="70" y="30"/>
                    <a:pt x="70" y="30"/>
                    <a:pt x="70" y="30"/>
                  </a:cubicBezTo>
                  <a:cubicBezTo>
                    <a:pt x="70" y="29"/>
                    <a:pt x="70" y="29"/>
                    <a:pt x="61" y="25"/>
                  </a:cubicBezTo>
                  <a:close/>
                  <a:moveTo>
                    <a:pt x="35" y="46"/>
                  </a:moveTo>
                  <a:cubicBezTo>
                    <a:pt x="28" y="46"/>
                    <a:pt x="23" y="41"/>
                    <a:pt x="23" y="34"/>
                  </a:cubicBezTo>
                  <a:cubicBezTo>
                    <a:pt x="23" y="27"/>
                    <a:pt x="28" y="22"/>
                    <a:pt x="35" y="22"/>
                  </a:cubicBezTo>
                  <a:cubicBezTo>
                    <a:pt x="42" y="22"/>
                    <a:pt x="47" y="27"/>
                    <a:pt x="47" y="34"/>
                  </a:cubicBezTo>
                  <a:cubicBezTo>
                    <a:pt x="47" y="41"/>
                    <a:pt x="42" y="46"/>
                    <a:pt x="35" y="46"/>
                  </a:cubicBezTo>
                  <a:close/>
                  <a:moveTo>
                    <a:pt x="35" y="46"/>
                  </a:moveTo>
                  <a:cubicBezTo>
                    <a:pt x="35" y="46"/>
                    <a:pt x="35" y="46"/>
                    <a:pt x="35" y="46"/>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15" name="Freeform 24"/>
            <p:cNvSpPr>
              <a:spLocks noEditPoints="1"/>
            </p:cNvSpPr>
            <p:nvPr/>
          </p:nvSpPr>
          <p:spPr bwMode="auto">
            <a:xfrm>
              <a:off x="1989600" y="3880241"/>
              <a:ext cx="157163" cy="152400"/>
            </a:xfrm>
            <a:custGeom>
              <a:avLst/>
              <a:gdLst>
                <a:gd name="T0" fmla="*/ 60 w 70"/>
                <a:gd name="T1" fmla="*/ 25 h 68"/>
                <a:gd name="T2" fmla="*/ 59 w 70"/>
                <a:gd name="T3" fmla="*/ 22 h 68"/>
                <a:gd name="T4" fmla="*/ 62 w 70"/>
                <a:gd name="T5" fmla="*/ 12 h 68"/>
                <a:gd name="T6" fmla="*/ 57 w 70"/>
                <a:gd name="T7" fmla="*/ 7 h 68"/>
                <a:gd name="T8" fmla="*/ 56 w 70"/>
                <a:gd name="T9" fmla="*/ 7 h 68"/>
                <a:gd name="T10" fmla="*/ 56 w 70"/>
                <a:gd name="T11" fmla="*/ 7 h 68"/>
                <a:gd name="T12" fmla="*/ 47 w 70"/>
                <a:gd name="T13" fmla="*/ 10 h 68"/>
                <a:gd name="T14" fmla="*/ 44 w 70"/>
                <a:gd name="T15" fmla="*/ 9 h 68"/>
                <a:gd name="T16" fmla="*/ 38 w 70"/>
                <a:gd name="T17" fmla="*/ 0 h 68"/>
                <a:gd name="T18" fmla="*/ 31 w 70"/>
                <a:gd name="T19" fmla="*/ 0 h 68"/>
                <a:gd name="T20" fmla="*/ 26 w 70"/>
                <a:gd name="T21" fmla="*/ 9 h 68"/>
                <a:gd name="T22" fmla="*/ 23 w 70"/>
                <a:gd name="T23" fmla="*/ 10 h 68"/>
                <a:gd name="T24" fmla="*/ 14 w 70"/>
                <a:gd name="T25" fmla="*/ 7 h 68"/>
                <a:gd name="T26" fmla="*/ 13 w 70"/>
                <a:gd name="T27" fmla="*/ 7 h 68"/>
                <a:gd name="T28" fmla="*/ 7 w 70"/>
                <a:gd name="T29" fmla="*/ 12 h 68"/>
                <a:gd name="T30" fmla="*/ 11 w 70"/>
                <a:gd name="T31" fmla="*/ 23 h 68"/>
                <a:gd name="T32" fmla="*/ 9 w 70"/>
                <a:gd name="T33" fmla="*/ 25 h 68"/>
                <a:gd name="T34" fmla="*/ 0 w 70"/>
                <a:gd name="T35" fmla="*/ 31 h 68"/>
                <a:gd name="T36" fmla="*/ 0 w 70"/>
                <a:gd name="T37" fmla="*/ 38 h 68"/>
                <a:gd name="T38" fmla="*/ 9 w 70"/>
                <a:gd name="T39" fmla="*/ 43 h 68"/>
                <a:gd name="T40" fmla="*/ 11 w 70"/>
                <a:gd name="T41" fmla="*/ 46 h 68"/>
                <a:gd name="T42" fmla="*/ 8 w 70"/>
                <a:gd name="T43" fmla="*/ 56 h 68"/>
                <a:gd name="T44" fmla="*/ 13 w 70"/>
                <a:gd name="T45" fmla="*/ 61 h 68"/>
                <a:gd name="T46" fmla="*/ 13 w 70"/>
                <a:gd name="T47" fmla="*/ 62 h 68"/>
                <a:gd name="T48" fmla="*/ 14 w 70"/>
                <a:gd name="T49" fmla="*/ 62 h 68"/>
                <a:gd name="T50" fmla="*/ 23 w 70"/>
                <a:gd name="T51" fmla="*/ 58 h 68"/>
                <a:gd name="T52" fmla="*/ 26 w 70"/>
                <a:gd name="T53" fmla="*/ 59 h 68"/>
                <a:gd name="T54" fmla="*/ 31 w 70"/>
                <a:gd name="T55" fmla="*/ 68 h 68"/>
                <a:gd name="T56" fmla="*/ 39 w 70"/>
                <a:gd name="T57" fmla="*/ 68 h 68"/>
                <a:gd name="T58" fmla="*/ 44 w 70"/>
                <a:gd name="T59" fmla="*/ 59 h 68"/>
                <a:gd name="T60" fmla="*/ 47 w 70"/>
                <a:gd name="T61" fmla="*/ 58 h 68"/>
                <a:gd name="T62" fmla="*/ 56 w 70"/>
                <a:gd name="T63" fmla="*/ 61 h 68"/>
                <a:gd name="T64" fmla="*/ 57 w 70"/>
                <a:gd name="T65" fmla="*/ 61 h 68"/>
                <a:gd name="T66" fmla="*/ 62 w 70"/>
                <a:gd name="T67" fmla="*/ 56 h 68"/>
                <a:gd name="T68" fmla="*/ 59 w 70"/>
                <a:gd name="T69" fmla="*/ 46 h 68"/>
                <a:gd name="T70" fmla="*/ 60 w 70"/>
                <a:gd name="T71" fmla="*/ 43 h 68"/>
                <a:gd name="T72" fmla="*/ 70 w 70"/>
                <a:gd name="T73" fmla="*/ 38 h 68"/>
                <a:gd name="T74" fmla="*/ 70 w 70"/>
                <a:gd name="T75" fmla="*/ 30 h 68"/>
                <a:gd name="T76" fmla="*/ 60 w 70"/>
                <a:gd name="T77" fmla="*/ 25 h 68"/>
                <a:gd name="T78" fmla="*/ 35 w 70"/>
                <a:gd name="T79" fmla="*/ 46 h 68"/>
                <a:gd name="T80" fmla="*/ 23 w 70"/>
                <a:gd name="T81" fmla="*/ 34 h 68"/>
                <a:gd name="T82" fmla="*/ 35 w 70"/>
                <a:gd name="T83" fmla="*/ 22 h 68"/>
                <a:gd name="T84" fmla="*/ 47 w 70"/>
                <a:gd name="T85" fmla="*/ 34 h 68"/>
                <a:gd name="T86" fmla="*/ 35 w 70"/>
                <a:gd name="T87" fmla="*/ 46 h 68"/>
                <a:gd name="T88" fmla="*/ 35 w 70"/>
                <a:gd name="T89" fmla="*/ 46 h 68"/>
                <a:gd name="T90" fmla="*/ 35 w 70"/>
                <a:gd name="T91" fmla="*/ 4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 h="68">
                  <a:moveTo>
                    <a:pt x="60" y="25"/>
                  </a:moveTo>
                  <a:cubicBezTo>
                    <a:pt x="59" y="22"/>
                    <a:pt x="59" y="22"/>
                    <a:pt x="59" y="22"/>
                  </a:cubicBezTo>
                  <a:cubicBezTo>
                    <a:pt x="63" y="13"/>
                    <a:pt x="63" y="13"/>
                    <a:pt x="62" y="12"/>
                  </a:cubicBezTo>
                  <a:cubicBezTo>
                    <a:pt x="57" y="7"/>
                    <a:pt x="57" y="7"/>
                    <a:pt x="57" y="7"/>
                  </a:cubicBezTo>
                  <a:cubicBezTo>
                    <a:pt x="56" y="7"/>
                    <a:pt x="56" y="7"/>
                    <a:pt x="56" y="7"/>
                  </a:cubicBezTo>
                  <a:cubicBezTo>
                    <a:pt x="56" y="7"/>
                    <a:pt x="56" y="7"/>
                    <a:pt x="56" y="7"/>
                  </a:cubicBezTo>
                  <a:cubicBezTo>
                    <a:pt x="56" y="7"/>
                    <a:pt x="55" y="7"/>
                    <a:pt x="47" y="10"/>
                  </a:cubicBezTo>
                  <a:cubicBezTo>
                    <a:pt x="44" y="9"/>
                    <a:pt x="44" y="9"/>
                    <a:pt x="44" y="9"/>
                  </a:cubicBezTo>
                  <a:cubicBezTo>
                    <a:pt x="40" y="0"/>
                    <a:pt x="40" y="0"/>
                    <a:pt x="38" y="0"/>
                  </a:cubicBezTo>
                  <a:cubicBezTo>
                    <a:pt x="31" y="0"/>
                    <a:pt x="31" y="0"/>
                    <a:pt x="31" y="0"/>
                  </a:cubicBezTo>
                  <a:cubicBezTo>
                    <a:pt x="30" y="0"/>
                    <a:pt x="30" y="0"/>
                    <a:pt x="26" y="9"/>
                  </a:cubicBezTo>
                  <a:cubicBezTo>
                    <a:pt x="23" y="10"/>
                    <a:pt x="23" y="10"/>
                    <a:pt x="23" y="10"/>
                  </a:cubicBezTo>
                  <a:cubicBezTo>
                    <a:pt x="18" y="8"/>
                    <a:pt x="15" y="7"/>
                    <a:pt x="14" y="7"/>
                  </a:cubicBezTo>
                  <a:cubicBezTo>
                    <a:pt x="13" y="7"/>
                    <a:pt x="13" y="7"/>
                    <a:pt x="13" y="7"/>
                  </a:cubicBezTo>
                  <a:cubicBezTo>
                    <a:pt x="7" y="12"/>
                    <a:pt x="7" y="12"/>
                    <a:pt x="7" y="12"/>
                  </a:cubicBezTo>
                  <a:cubicBezTo>
                    <a:pt x="7" y="13"/>
                    <a:pt x="6" y="13"/>
                    <a:pt x="11" y="23"/>
                  </a:cubicBezTo>
                  <a:cubicBezTo>
                    <a:pt x="9" y="25"/>
                    <a:pt x="9" y="25"/>
                    <a:pt x="9" y="25"/>
                  </a:cubicBezTo>
                  <a:cubicBezTo>
                    <a:pt x="0" y="29"/>
                    <a:pt x="0" y="29"/>
                    <a:pt x="0" y="31"/>
                  </a:cubicBezTo>
                  <a:cubicBezTo>
                    <a:pt x="0" y="38"/>
                    <a:pt x="0" y="38"/>
                    <a:pt x="0" y="38"/>
                  </a:cubicBezTo>
                  <a:cubicBezTo>
                    <a:pt x="0" y="39"/>
                    <a:pt x="0" y="39"/>
                    <a:pt x="9" y="43"/>
                  </a:cubicBezTo>
                  <a:cubicBezTo>
                    <a:pt x="11" y="46"/>
                    <a:pt x="11" y="46"/>
                    <a:pt x="11" y="46"/>
                  </a:cubicBezTo>
                  <a:cubicBezTo>
                    <a:pt x="7" y="55"/>
                    <a:pt x="7" y="55"/>
                    <a:pt x="8" y="56"/>
                  </a:cubicBezTo>
                  <a:cubicBezTo>
                    <a:pt x="13" y="61"/>
                    <a:pt x="13" y="61"/>
                    <a:pt x="13" y="61"/>
                  </a:cubicBezTo>
                  <a:cubicBezTo>
                    <a:pt x="13" y="62"/>
                    <a:pt x="13" y="62"/>
                    <a:pt x="13" y="62"/>
                  </a:cubicBezTo>
                  <a:cubicBezTo>
                    <a:pt x="14" y="62"/>
                    <a:pt x="14" y="62"/>
                    <a:pt x="14" y="62"/>
                  </a:cubicBezTo>
                  <a:cubicBezTo>
                    <a:pt x="14" y="62"/>
                    <a:pt x="15" y="62"/>
                    <a:pt x="23" y="58"/>
                  </a:cubicBezTo>
                  <a:cubicBezTo>
                    <a:pt x="26" y="59"/>
                    <a:pt x="26" y="59"/>
                    <a:pt x="26" y="59"/>
                  </a:cubicBezTo>
                  <a:cubicBezTo>
                    <a:pt x="30" y="68"/>
                    <a:pt x="30" y="68"/>
                    <a:pt x="31" y="68"/>
                  </a:cubicBezTo>
                  <a:cubicBezTo>
                    <a:pt x="39" y="68"/>
                    <a:pt x="39" y="68"/>
                    <a:pt x="39" y="68"/>
                  </a:cubicBezTo>
                  <a:cubicBezTo>
                    <a:pt x="40" y="68"/>
                    <a:pt x="40" y="68"/>
                    <a:pt x="44" y="59"/>
                  </a:cubicBezTo>
                  <a:cubicBezTo>
                    <a:pt x="47" y="58"/>
                    <a:pt x="47" y="58"/>
                    <a:pt x="47" y="58"/>
                  </a:cubicBezTo>
                  <a:cubicBezTo>
                    <a:pt x="52" y="60"/>
                    <a:pt x="55" y="61"/>
                    <a:pt x="56" y="61"/>
                  </a:cubicBezTo>
                  <a:cubicBezTo>
                    <a:pt x="57" y="61"/>
                    <a:pt x="57" y="61"/>
                    <a:pt x="57" y="61"/>
                  </a:cubicBezTo>
                  <a:cubicBezTo>
                    <a:pt x="62" y="56"/>
                    <a:pt x="62" y="56"/>
                    <a:pt x="62" y="56"/>
                  </a:cubicBezTo>
                  <a:cubicBezTo>
                    <a:pt x="63" y="55"/>
                    <a:pt x="64" y="55"/>
                    <a:pt x="59" y="46"/>
                  </a:cubicBezTo>
                  <a:cubicBezTo>
                    <a:pt x="60" y="43"/>
                    <a:pt x="60" y="43"/>
                    <a:pt x="60" y="43"/>
                  </a:cubicBezTo>
                  <a:cubicBezTo>
                    <a:pt x="70" y="39"/>
                    <a:pt x="70" y="39"/>
                    <a:pt x="70" y="38"/>
                  </a:cubicBezTo>
                  <a:cubicBezTo>
                    <a:pt x="70" y="30"/>
                    <a:pt x="70" y="30"/>
                    <a:pt x="70" y="30"/>
                  </a:cubicBezTo>
                  <a:cubicBezTo>
                    <a:pt x="70" y="29"/>
                    <a:pt x="70" y="29"/>
                    <a:pt x="60" y="25"/>
                  </a:cubicBezTo>
                  <a:close/>
                  <a:moveTo>
                    <a:pt x="35" y="46"/>
                  </a:moveTo>
                  <a:cubicBezTo>
                    <a:pt x="28" y="46"/>
                    <a:pt x="23" y="41"/>
                    <a:pt x="23" y="34"/>
                  </a:cubicBezTo>
                  <a:cubicBezTo>
                    <a:pt x="23" y="27"/>
                    <a:pt x="28" y="22"/>
                    <a:pt x="35" y="22"/>
                  </a:cubicBezTo>
                  <a:cubicBezTo>
                    <a:pt x="42" y="22"/>
                    <a:pt x="47" y="27"/>
                    <a:pt x="47" y="34"/>
                  </a:cubicBezTo>
                  <a:cubicBezTo>
                    <a:pt x="47" y="41"/>
                    <a:pt x="42" y="46"/>
                    <a:pt x="35" y="46"/>
                  </a:cubicBezTo>
                  <a:close/>
                  <a:moveTo>
                    <a:pt x="35" y="46"/>
                  </a:moveTo>
                  <a:cubicBezTo>
                    <a:pt x="35" y="46"/>
                    <a:pt x="35" y="46"/>
                    <a:pt x="35" y="46"/>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16" name="Freeform 25"/>
            <p:cNvSpPr>
              <a:spLocks noEditPoints="1"/>
            </p:cNvSpPr>
            <p:nvPr/>
          </p:nvSpPr>
          <p:spPr bwMode="auto">
            <a:xfrm>
              <a:off x="2418225" y="3956441"/>
              <a:ext cx="160338" cy="155575"/>
            </a:xfrm>
            <a:custGeom>
              <a:avLst/>
              <a:gdLst>
                <a:gd name="T0" fmla="*/ 61 w 71"/>
                <a:gd name="T1" fmla="*/ 26 h 69"/>
                <a:gd name="T2" fmla="*/ 60 w 71"/>
                <a:gd name="T3" fmla="*/ 23 h 69"/>
                <a:gd name="T4" fmla="*/ 63 w 71"/>
                <a:gd name="T5" fmla="*/ 13 h 69"/>
                <a:gd name="T6" fmla="*/ 58 w 71"/>
                <a:gd name="T7" fmla="*/ 7 h 69"/>
                <a:gd name="T8" fmla="*/ 57 w 71"/>
                <a:gd name="T9" fmla="*/ 7 h 69"/>
                <a:gd name="T10" fmla="*/ 56 w 71"/>
                <a:gd name="T11" fmla="*/ 7 h 69"/>
                <a:gd name="T12" fmla="*/ 47 w 71"/>
                <a:gd name="T13" fmla="*/ 11 h 69"/>
                <a:gd name="T14" fmla="*/ 44 w 71"/>
                <a:gd name="T15" fmla="*/ 9 h 69"/>
                <a:gd name="T16" fmla="*/ 39 w 71"/>
                <a:gd name="T17" fmla="*/ 0 h 69"/>
                <a:gd name="T18" fmla="*/ 32 w 71"/>
                <a:gd name="T19" fmla="*/ 0 h 69"/>
                <a:gd name="T20" fmla="*/ 27 w 71"/>
                <a:gd name="T21" fmla="*/ 9 h 69"/>
                <a:gd name="T22" fmla="*/ 24 w 71"/>
                <a:gd name="T23" fmla="*/ 11 h 69"/>
                <a:gd name="T24" fmla="*/ 14 w 71"/>
                <a:gd name="T25" fmla="*/ 7 h 69"/>
                <a:gd name="T26" fmla="*/ 14 w 71"/>
                <a:gd name="T27" fmla="*/ 7 h 69"/>
                <a:gd name="T28" fmla="*/ 8 w 71"/>
                <a:gd name="T29" fmla="*/ 13 h 69"/>
                <a:gd name="T30" fmla="*/ 11 w 71"/>
                <a:gd name="T31" fmla="*/ 23 h 69"/>
                <a:gd name="T32" fmla="*/ 10 w 71"/>
                <a:gd name="T33" fmla="*/ 26 h 69"/>
                <a:gd name="T34" fmla="*/ 0 w 71"/>
                <a:gd name="T35" fmla="*/ 31 h 69"/>
                <a:gd name="T36" fmla="*/ 0 w 71"/>
                <a:gd name="T37" fmla="*/ 38 h 69"/>
                <a:gd name="T38" fmla="*/ 10 w 71"/>
                <a:gd name="T39" fmla="*/ 43 h 69"/>
                <a:gd name="T40" fmla="*/ 11 w 71"/>
                <a:gd name="T41" fmla="*/ 46 h 69"/>
                <a:gd name="T42" fmla="*/ 8 w 71"/>
                <a:gd name="T43" fmla="*/ 56 h 69"/>
                <a:gd name="T44" fmla="*/ 13 w 71"/>
                <a:gd name="T45" fmla="*/ 61 h 69"/>
                <a:gd name="T46" fmla="*/ 14 w 71"/>
                <a:gd name="T47" fmla="*/ 62 h 69"/>
                <a:gd name="T48" fmla="*/ 14 w 71"/>
                <a:gd name="T49" fmla="*/ 62 h 69"/>
                <a:gd name="T50" fmla="*/ 24 w 71"/>
                <a:gd name="T51" fmla="*/ 58 h 69"/>
                <a:gd name="T52" fmla="*/ 27 w 71"/>
                <a:gd name="T53" fmla="*/ 59 h 69"/>
                <a:gd name="T54" fmla="*/ 32 w 71"/>
                <a:gd name="T55" fmla="*/ 69 h 69"/>
                <a:gd name="T56" fmla="*/ 39 w 71"/>
                <a:gd name="T57" fmla="*/ 69 h 69"/>
                <a:gd name="T58" fmla="*/ 44 w 71"/>
                <a:gd name="T59" fmla="*/ 59 h 69"/>
                <a:gd name="T60" fmla="*/ 47 w 71"/>
                <a:gd name="T61" fmla="*/ 58 h 69"/>
                <a:gd name="T62" fmla="*/ 57 w 71"/>
                <a:gd name="T63" fmla="*/ 62 h 69"/>
                <a:gd name="T64" fmla="*/ 57 w 71"/>
                <a:gd name="T65" fmla="*/ 62 h 69"/>
                <a:gd name="T66" fmla="*/ 63 w 71"/>
                <a:gd name="T67" fmla="*/ 56 h 69"/>
                <a:gd name="T68" fmla="*/ 60 w 71"/>
                <a:gd name="T69" fmla="*/ 46 h 69"/>
                <a:gd name="T70" fmla="*/ 61 w 71"/>
                <a:gd name="T71" fmla="*/ 43 h 69"/>
                <a:gd name="T72" fmla="*/ 71 w 71"/>
                <a:gd name="T73" fmla="*/ 38 h 69"/>
                <a:gd name="T74" fmla="*/ 71 w 71"/>
                <a:gd name="T75" fmla="*/ 31 h 69"/>
                <a:gd name="T76" fmla="*/ 61 w 71"/>
                <a:gd name="T77" fmla="*/ 26 h 69"/>
                <a:gd name="T78" fmla="*/ 35 w 71"/>
                <a:gd name="T79" fmla="*/ 46 h 69"/>
                <a:gd name="T80" fmla="*/ 23 w 71"/>
                <a:gd name="T81" fmla="*/ 34 h 69"/>
                <a:gd name="T82" fmla="*/ 35 w 71"/>
                <a:gd name="T83" fmla="*/ 22 h 69"/>
                <a:gd name="T84" fmla="*/ 48 w 71"/>
                <a:gd name="T85" fmla="*/ 34 h 69"/>
                <a:gd name="T86" fmla="*/ 35 w 71"/>
                <a:gd name="T87" fmla="*/ 46 h 69"/>
                <a:gd name="T88" fmla="*/ 35 w 71"/>
                <a:gd name="T89" fmla="*/ 46 h 69"/>
                <a:gd name="T90" fmla="*/ 35 w 71"/>
                <a:gd name="T91" fmla="*/ 4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1" h="69">
                  <a:moveTo>
                    <a:pt x="61" y="26"/>
                  </a:moveTo>
                  <a:cubicBezTo>
                    <a:pt x="60" y="23"/>
                    <a:pt x="60" y="23"/>
                    <a:pt x="60" y="23"/>
                  </a:cubicBezTo>
                  <a:cubicBezTo>
                    <a:pt x="64" y="14"/>
                    <a:pt x="64" y="13"/>
                    <a:pt x="63" y="13"/>
                  </a:cubicBezTo>
                  <a:cubicBezTo>
                    <a:pt x="58" y="7"/>
                    <a:pt x="58" y="7"/>
                    <a:pt x="58" y="7"/>
                  </a:cubicBezTo>
                  <a:cubicBezTo>
                    <a:pt x="57" y="7"/>
                    <a:pt x="57" y="7"/>
                    <a:pt x="57" y="7"/>
                  </a:cubicBezTo>
                  <a:cubicBezTo>
                    <a:pt x="56" y="7"/>
                    <a:pt x="56" y="7"/>
                    <a:pt x="56" y="7"/>
                  </a:cubicBezTo>
                  <a:cubicBezTo>
                    <a:pt x="56" y="7"/>
                    <a:pt x="55" y="7"/>
                    <a:pt x="47" y="11"/>
                  </a:cubicBezTo>
                  <a:cubicBezTo>
                    <a:pt x="44" y="9"/>
                    <a:pt x="44" y="9"/>
                    <a:pt x="44" y="9"/>
                  </a:cubicBezTo>
                  <a:cubicBezTo>
                    <a:pt x="40" y="0"/>
                    <a:pt x="40" y="0"/>
                    <a:pt x="39" y="0"/>
                  </a:cubicBezTo>
                  <a:cubicBezTo>
                    <a:pt x="32" y="0"/>
                    <a:pt x="32" y="0"/>
                    <a:pt x="32" y="0"/>
                  </a:cubicBezTo>
                  <a:cubicBezTo>
                    <a:pt x="30" y="0"/>
                    <a:pt x="30" y="0"/>
                    <a:pt x="27" y="9"/>
                  </a:cubicBezTo>
                  <a:cubicBezTo>
                    <a:pt x="24" y="11"/>
                    <a:pt x="24" y="11"/>
                    <a:pt x="24" y="11"/>
                  </a:cubicBezTo>
                  <a:cubicBezTo>
                    <a:pt x="18" y="8"/>
                    <a:pt x="15" y="7"/>
                    <a:pt x="14" y="7"/>
                  </a:cubicBezTo>
                  <a:cubicBezTo>
                    <a:pt x="14" y="7"/>
                    <a:pt x="14" y="7"/>
                    <a:pt x="14" y="7"/>
                  </a:cubicBezTo>
                  <a:cubicBezTo>
                    <a:pt x="8" y="13"/>
                    <a:pt x="8" y="13"/>
                    <a:pt x="8" y="13"/>
                  </a:cubicBezTo>
                  <a:cubicBezTo>
                    <a:pt x="7" y="14"/>
                    <a:pt x="7" y="14"/>
                    <a:pt x="11" y="23"/>
                  </a:cubicBezTo>
                  <a:cubicBezTo>
                    <a:pt x="10" y="26"/>
                    <a:pt x="10" y="26"/>
                    <a:pt x="10" y="26"/>
                  </a:cubicBezTo>
                  <a:cubicBezTo>
                    <a:pt x="0" y="29"/>
                    <a:pt x="0" y="30"/>
                    <a:pt x="0" y="31"/>
                  </a:cubicBezTo>
                  <a:cubicBezTo>
                    <a:pt x="0" y="38"/>
                    <a:pt x="0" y="38"/>
                    <a:pt x="0" y="38"/>
                  </a:cubicBezTo>
                  <a:cubicBezTo>
                    <a:pt x="0" y="39"/>
                    <a:pt x="0" y="40"/>
                    <a:pt x="10" y="43"/>
                  </a:cubicBezTo>
                  <a:cubicBezTo>
                    <a:pt x="11" y="46"/>
                    <a:pt x="11" y="46"/>
                    <a:pt x="11" y="46"/>
                  </a:cubicBezTo>
                  <a:cubicBezTo>
                    <a:pt x="7" y="55"/>
                    <a:pt x="7" y="56"/>
                    <a:pt x="8" y="56"/>
                  </a:cubicBezTo>
                  <a:cubicBezTo>
                    <a:pt x="13" y="61"/>
                    <a:pt x="13" y="61"/>
                    <a:pt x="13" y="61"/>
                  </a:cubicBezTo>
                  <a:cubicBezTo>
                    <a:pt x="14" y="62"/>
                    <a:pt x="14" y="62"/>
                    <a:pt x="14" y="62"/>
                  </a:cubicBezTo>
                  <a:cubicBezTo>
                    <a:pt x="14" y="62"/>
                    <a:pt x="14" y="62"/>
                    <a:pt x="14" y="62"/>
                  </a:cubicBezTo>
                  <a:cubicBezTo>
                    <a:pt x="15" y="62"/>
                    <a:pt x="16" y="62"/>
                    <a:pt x="24" y="58"/>
                  </a:cubicBezTo>
                  <a:cubicBezTo>
                    <a:pt x="27" y="59"/>
                    <a:pt x="27" y="59"/>
                    <a:pt x="27" y="59"/>
                  </a:cubicBezTo>
                  <a:cubicBezTo>
                    <a:pt x="30" y="69"/>
                    <a:pt x="31" y="69"/>
                    <a:pt x="32" y="69"/>
                  </a:cubicBezTo>
                  <a:cubicBezTo>
                    <a:pt x="39" y="69"/>
                    <a:pt x="39" y="69"/>
                    <a:pt x="39" y="69"/>
                  </a:cubicBezTo>
                  <a:cubicBezTo>
                    <a:pt x="40" y="69"/>
                    <a:pt x="41" y="69"/>
                    <a:pt x="44" y="59"/>
                  </a:cubicBezTo>
                  <a:cubicBezTo>
                    <a:pt x="47" y="58"/>
                    <a:pt x="47" y="58"/>
                    <a:pt x="47" y="58"/>
                  </a:cubicBezTo>
                  <a:cubicBezTo>
                    <a:pt x="53" y="61"/>
                    <a:pt x="56" y="62"/>
                    <a:pt x="57" y="62"/>
                  </a:cubicBezTo>
                  <a:cubicBezTo>
                    <a:pt x="57" y="62"/>
                    <a:pt x="57" y="62"/>
                    <a:pt x="57" y="62"/>
                  </a:cubicBezTo>
                  <a:cubicBezTo>
                    <a:pt x="63" y="56"/>
                    <a:pt x="63" y="56"/>
                    <a:pt x="63" y="56"/>
                  </a:cubicBezTo>
                  <a:cubicBezTo>
                    <a:pt x="64" y="55"/>
                    <a:pt x="64" y="55"/>
                    <a:pt x="60" y="46"/>
                  </a:cubicBezTo>
                  <a:cubicBezTo>
                    <a:pt x="61" y="43"/>
                    <a:pt x="61" y="43"/>
                    <a:pt x="61" y="43"/>
                  </a:cubicBezTo>
                  <a:cubicBezTo>
                    <a:pt x="71" y="39"/>
                    <a:pt x="71" y="39"/>
                    <a:pt x="71" y="38"/>
                  </a:cubicBezTo>
                  <a:cubicBezTo>
                    <a:pt x="71" y="31"/>
                    <a:pt x="71" y="31"/>
                    <a:pt x="71" y="31"/>
                  </a:cubicBezTo>
                  <a:cubicBezTo>
                    <a:pt x="71" y="30"/>
                    <a:pt x="71" y="29"/>
                    <a:pt x="61" y="26"/>
                  </a:cubicBezTo>
                  <a:close/>
                  <a:moveTo>
                    <a:pt x="35" y="46"/>
                  </a:moveTo>
                  <a:cubicBezTo>
                    <a:pt x="29" y="46"/>
                    <a:pt x="23" y="41"/>
                    <a:pt x="23" y="34"/>
                  </a:cubicBezTo>
                  <a:cubicBezTo>
                    <a:pt x="23" y="28"/>
                    <a:pt x="29" y="22"/>
                    <a:pt x="35" y="22"/>
                  </a:cubicBezTo>
                  <a:cubicBezTo>
                    <a:pt x="42" y="22"/>
                    <a:pt x="48" y="28"/>
                    <a:pt x="48" y="34"/>
                  </a:cubicBezTo>
                  <a:cubicBezTo>
                    <a:pt x="48" y="41"/>
                    <a:pt x="42" y="46"/>
                    <a:pt x="35" y="46"/>
                  </a:cubicBezTo>
                  <a:close/>
                  <a:moveTo>
                    <a:pt x="35" y="46"/>
                  </a:moveTo>
                  <a:cubicBezTo>
                    <a:pt x="35" y="46"/>
                    <a:pt x="35" y="46"/>
                    <a:pt x="35" y="46"/>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17" name="Freeform 26"/>
            <p:cNvSpPr>
              <a:spLocks noEditPoints="1"/>
            </p:cNvSpPr>
            <p:nvPr/>
          </p:nvSpPr>
          <p:spPr bwMode="auto">
            <a:xfrm>
              <a:off x="1751475" y="4164404"/>
              <a:ext cx="157163" cy="152400"/>
            </a:xfrm>
            <a:custGeom>
              <a:avLst/>
              <a:gdLst>
                <a:gd name="T0" fmla="*/ 61 w 70"/>
                <a:gd name="T1" fmla="*/ 25 h 68"/>
                <a:gd name="T2" fmla="*/ 60 w 70"/>
                <a:gd name="T3" fmla="*/ 23 h 68"/>
                <a:gd name="T4" fmla="*/ 63 w 70"/>
                <a:gd name="T5" fmla="*/ 12 h 68"/>
                <a:gd name="T6" fmla="*/ 57 w 70"/>
                <a:gd name="T7" fmla="*/ 7 h 68"/>
                <a:gd name="T8" fmla="*/ 57 w 70"/>
                <a:gd name="T9" fmla="*/ 7 h 68"/>
                <a:gd name="T10" fmla="*/ 56 w 70"/>
                <a:gd name="T11" fmla="*/ 7 h 68"/>
                <a:gd name="T12" fmla="*/ 47 w 70"/>
                <a:gd name="T13" fmla="*/ 10 h 68"/>
                <a:gd name="T14" fmla="*/ 44 w 70"/>
                <a:gd name="T15" fmla="*/ 9 h 68"/>
                <a:gd name="T16" fmla="*/ 39 w 70"/>
                <a:gd name="T17" fmla="*/ 0 h 68"/>
                <a:gd name="T18" fmla="*/ 31 w 70"/>
                <a:gd name="T19" fmla="*/ 0 h 68"/>
                <a:gd name="T20" fmla="*/ 26 w 70"/>
                <a:gd name="T21" fmla="*/ 9 h 68"/>
                <a:gd name="T22" fmla="*/ 24 w 70"/>
                <a:gd name="T23" fmla="*/ 10 h 68"/>
                <a:gd name="T24" fmla="*/ 14 w 70"/>
                <a:gd name="T25" fmla="*/ 7 h 68"/>
                <a:gd name="T26" fmla="*/ 13 w 70"/>
                <a:gd name="T27" fmla="*/ 7 h 68"/>
                <a:gd name="T28" fmla="*/ 8 w 70"/>
                <a:gd name="T29" fmla="*/ 12 h 68"/>
                <a:gd name="T30" fmla="*/ 11 w 70"/>
                <a:gd name="T31" fmla="*/ 23 h 68"/>
                <a:gd name="T32" fmla="*/ 10 w 70"/>
                <a:gd name="T33" fmla="*/ 25 h 68"/>
                <a:gd name="T34" fmla="*/ 0 w 70"/>
                <a:gd name="T35" fmla="*/ 31 h 68"/>
                <a:gd name="T36" fmla="*/ 0 w 70"/>
                <a:gd name="T37" fmla="*/ 38 h 68"/>
                <a:gd name="T38" fmla="*/ 10 w 70"/>
                <a:gd name="T39" fmla="*/ 43 h 68"/>
                <a:gd name="T40" fmla="*/ 11 w 70"/>
                <a:gd name="T41" fmla="*/ 46 h 68"/>
                <a:gd name="T42" fmla="*/ 8 w 70"/>
                <a:gd name="T43" fmla="*/ 56 h 68"/>
                <a:gd name="T44" fmla="*/ 13 w 70"/>
                <a:gd name="T45" fmla="*/ 61 h 68"/>
                <a:gd name="T46" fmla="*/ 14 w 70"/>
                <a:gd name="T47" fmla="*/ 62 h 68"/>
                <a:gd name="T48" fmla="*/ 14 w 70"/>
                <a:gd name="T49" fmla="*/ 62 h 68"/>
                <a:gd name="T50" fmla="*/ 24 w 70"/>
                <a:gd name="T51" fmla="*/ 58 h 68"/>
                <a:gd name="T52" fmla="*/ 26 w 70"/>
                <a:gd name="T53" fmla="*/ 59 h 68"/>
                <a:gd name="T54" fmla="*/ 32 w 70"/>
                <a:gd name="T55" fmla="*/ 68 h 68"/>
                <a:gd name="T56" fmla="*/ 39 w 70"/>
                <a:gd name="T57" fmla="*/ 68 h 68"/>
                <a:gd name="T58" fmla="*/ 44 w 70"/>
                <a:gd name="T59" fmla="*/ 59 h 68"/>
                <a:gd name="T60" fmla="*/ 47 w 70"/>
                <a:gd name="T61" fmla="*/ 58 h 68"/>
                <a:gd name="T62" fmla="*/ 56 w 70"/>
                <a:gd name="T63" fmla="*/ 61 h 68"/>
                <a:gd name="T64" fmla="*/ 57 w 70"/>
                <a:gd name="T65" fmla="*/ 61 h 68"/>
                <a:gd name="T66" fmla="*/ 63 w 70"/>
                <a:gd name="T67" fmla="*/ 56 h 68"/>
                <a:gd name="T68" fmla="*/ 60 w 70"/>
                <a:gd name="T69" fmla="*/ 46 h 68"/>
                <a:gd name="T70" fmla="*/ 61 w 70"/>
                <a:gd name="T71" fmla="*/ 43 h 68"/>
                <a:gd name="T72" fmla="*/ 70 w 70"/>
                <a:gd name="T73" fmla="*/ 38 h 68"/>
                <a:gd name="T74" fmla="*/ 70 w 70"/>
                <a:gd name="T75" fmla="*/ 30 h 68"/>
                <a:gd name="T76" fmla="*/ 61 w 70"/>
                <a:gd name="T77" fmla="*/ 25 h 68"/>
                <a:gd name="T78" fmla="*/ 35 w 70"/>
                <a:gd name="T79" fmla="*/ 46 h 68"/>
                <a:gd name="T80" fmla="*/ 23 w 70"/>
                <a:gd name="T81" fmla="*/ 34 h 68"/>
                <a:gd name="T82" fmla="*/ 35 w 70"/>
                <a:gd name="T83" fmla="*/ 22 h 68"/>
                <a:gd name="T84" fmla="*/ 48 w 70"/>
                <a:gd name="T85" fmla="*/ 34 h 68"/>
                <a:gd name="T86" fmla="*/ 35 w 70"/>
                <a:gd name="T87" fmla="*/ 46 h 68"/>
                <a:gd name="T88" fmla="*/ 35 w 70"/>
                <a:gd name="T89" fmla="*/ 46 h 68"/>
                <a:gd name="T90" fmla="*/ 35 w 70"/>
                <a:gd name="T91" fmla="*/ 4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 h="68">
                  <a:moveTo>
                    <a:pt x="61" y="25"/>
                  </a:moveTo>
                  <a:cubicBezTo>
                    <a:pt x="60" y="23"/>
                    <a:pt x="60" y="23"/>
                    <a:pt x="60" y="23"/>
                  </a:cubicBezTo>
                  <a:cubicBezTo>
                    <a:pt x="64" y="13"/>
                    <a:pt x="63" y="13"/>
                    <a:pt x="63" y="12"/>
                  </a:cubicBezTo>
                  <a:cubicBezTo>
                    <a:pt x="57" y="7"/>
                    <a:pt x="57" y="7"/>
                    <a:pt x="57" y="7"/>
                  </a:cubicBezTo>
                  <a:cubicBezTo>
                    <a:pt x="57" y="7"/>
                    <a:pt x="57" y="7"/>
                    <a:pt x="57" y="7"/>
                  </a:cubicBezTo>
                  <a:cubicBezTo>
                    <a:pt x="56" y="7"/>
                    <a:pt x="56" y="7"/>
                    <a:pt x="56" y="7"/>
                  </a:cubicBezTo>
                  <a:cubicBezTo>
                    <a:pt x="56" y="7"/>
                    <a:pt x="55" y="7"/>
                    <a:pt x="47" y="10"/>
                  </a:cubicBezTo>
                  <a:cubicBezTo>
                    <a:pt x="44" y="9"/>
                    <a:pt x="44" y="9"/>
                    <a:pt x="44" y="9"/>
                  </a:cubicBezTo>
                  <a:cubicBezTo>
                    <a:pt x="40" y="0"/>
                    <a:pt x="40" y="0"/>
                    <a:pt x="39" y="0"/>
                  </a:cubicBezTo>
                  <a:cubicBezTo>
                    <a:pt x="31" y="0"/>
                    <a:pt x="31" y="0"/>
                    <a:pt x="31" y="0"/>
                  </a:cubicBezTo>
                  <a:cubicBezTo>
                    <a:pt x="30" y="0"/>
                    <a:pt x="30" y="0"/>
                    <a:pt x="26" y="9"/>
                  </a:cubicBezTo>
                  <a:cubicBezTo>
                    <a:pt x="24" y="10"/>
                    <a:pt x="24" y="10"/>
                    <a:pt x="24" y="10"/>
                  </a:cubicBezTo>
                  <a:cubicBezTo>
                    <a:pt x="18" y="8"/>
                    <a:pt x="15" y="7"/>
                    <a:pt x="14" y="7"/>
                  </a:cubicBezTo>
                  <a:cubicBezTo>
                    <a:pt x="13" y="7"/>
                    <a:pt x="13" y="7"/>
                    <a:pt x="13" y="7"/>
                  </a:cubicBezTo>
                  <a:cubicBezTo>
                    <a:pt x="8" y="12"/>
                    <a:pt x="8" y="12"/>
                    <a:pt x="8" y="12"/>
                  </a:cubicBezTo>
                  <a:cubicBezTo>
                    <a:pt x="7" y="13"/>
                    <a:pt x="7" y="13"/>
                    <a:pt x="11" y="23"/>
                  </a:cubicBezTo>
                  <a:cubicBezTo>
                    <a:pt x="10" y="25"/>
                    <a:pt x="10" y="25"/>
                    <a:pt x="10" y="25"/>
                  </a:cubicBezTo>
                  <a:cubicBezTo>
                    <a:pt x="0" y="29"/>
                    <a:pt x="0" y="29"/>
                    <a:pt x="0" y="31"/>
                  </a:cubicBezTo>
                  <a:cubicBezTo>
                    <a:pt x="0" y="38"/>
                    <a:pt x="0" y="38"/>
                    <a:pt x="0" y="38"/>
                  </a:cubicBezTo>
                  <a:cubicBezTo>
                    <a:pt x="0" y="39"/>
                    <a:pt x="0" y="39"/>
                    <a:pt x="10" y="43"/>
                  </a:cubicBezTo>
                  <a:cubicBezTo>
                    <a:pt x="11" y="46"/>
                    <a:pt x="11" y="46"/>
                    <a:pt x="11" y="46"/>
                  </a:cubicBezTo>
                  <a:cubicBezTo>
                    <a:pt x="7" y="55"/>
                    <a:pt x="7" y="55"/>
                    <a:pt x="8" y="56"/>
                  </a:cubicBezTo>
                  <a:cubicBezTo>
                    <a:pt x="13" y="61"/>
                    <a:pt x="13" y="61"/>
                    <a:pt x="13" y="61"/>
                  </a:cubicBezTo>
                  <a:cubicBezTo>
                    <a:pt x="14" y="62"/>
                    <a:pt x="14" y="62"/>
                    <a:pt x="14" y="62"/>
                  </a:cubicBezTo>
                  <a:cubicBezTo>
                    <a:pt x="14" y="62"/>
                    <a:pt x="14" y="62"/>
                    <a:pt x="14" y="62"/>
                  </a:cubicBezTo>
                  <a:cubicBezTo>
                    <a:pt x="15" y="62"/>
                    <a:pt x="16" y="62"/>
                    <a:pt x="24" y="58"/>
                  </a:cubicBezTo>
                  <a:cubicBezTo>
                    <a:pt x="26" y="59"/>
                    <a:pt x="26" y="59"/>
                    <a:pt x="26" y="59"/>
                  </a:cubicBezTo>
                  <a:cubicBezTo>
                    <a:pt x="30" y="68"/>
                    <a:pt x="31" y="68"/>
                    <a:pt x="32" y="68"/>
                  </a:cubicBezTo>
                  <a:cubicBezTo>
                    <a:pt x="39" y="68"/>
                    <a:pt x="39" y="68"/>
                    <a:pt x="39" y="68"/>
                  </a:cubicBezTo>
                  <a:cubicBezTo>
                    <a:pt x="40" y="68"/>
                    <a:pt x="41" y="68"/>
                    <a:pt x="44" y="59"/>
                  </a:cubicBezTo>
                  <a:cubicBezTo>
                    <a:pt x="47" y="58"/>
                    <a:pt x="47" y="58"/>
                    <a:pt x="47" y="58"/>
                  </a:cubicBezTo>
                  <a:cubicBezTo>
                    <a:pt x="53" y="60"/>
                    <a:pt x="56" y="61"/>
                    <a:pt x="56" y="61"/>
                  </a:cubicBezTo>
                  <a:cubicBezTo>
                    <a:pt x="57" y="61"/>
                    <a:pt x="57" y="61"/>
                    <a:pt x="57" y="61"/>
                  </a:cubicBezTo>
                  <a:cubicBezTo>
                    <a:pt x="63" y="56"/>
                    <a:pt x="63" y="56"/>
                    <a:pt x="63" y="56"/>
                  </a:cubicBezTo>
                  <a:cubicBezTo>
                    <a:pt x="64" y="55"/>
                    <a:pt x="64" y="55"/>
                    <a:pt x="60" y="46"/>
                  </a:cubicBezTo>
                  <a:cubicBezTo>
                    <a:pt x="61" y="43"/>
                    <a:pt x="61" y="43"/>
                    <a:pt x="61" y="43"/>
                  </a:cubicBezTo>
                  <a:cubicBezTo>
                    <a:pt x="70" y="39"/>
                    <a:pt x="70" y="39"/>
                    <a:pt x="70" y="38"/>
                  </a:cubicBezTo>
                  <a:cubicBezTo>
                    <a:pt x="70" y="30"/>
                    <a:pt x="70" y="30"/>
                    <a:pt x="70" y="30"/>
                  </a:cubicBezTo>
                  <a:cubicBezTo>
                    <a:pt x="70" y="29"/>
                    <a:pt x="70" y="29"/>
                    <a:pt x="61" y="25"/>
                  </a:cubicBezTo>
                  <a:close/>
                  <a:moveTo>
                    <a:pt x="35" y="46"/>
                  </a:moveTo>
                  <a:cubicBezTo>
                    <a:pt x="29" y="46"/>
                    <a:pt x="23" y="41"/>
                    <a:pt x="23" y="34"/>
                  </a:cubicBezTo>
                  <a:cubicBezTo>
                    <a:pt x="23" y="27"/>
                    <a:pt x="29" y="22"/>
                    <a:pt x="35" y="22"/>
                  </a:cubicBezTo>
                  <a:cubicBezTo>
                    <a:pt x="42" y="22"/>
                    <a:pt x="48" y="27"/>
                    <a:pt x="48" y="34"/>
                  </a:cubicBezTo>
                  <a:cubicBezTo>
                    <a:pt x="48" y="41"/>
                    <a:pt x="42" y="46"/>
                    <a:pt x="35" y="46"/>
                  </a:cubicBezTo>
                  <a:close/>
                  <a:moveTo>
                    <a:pt x="35" y="46"/>
                  </a:moveTo>
                  <a:cubicBezTo>
                    <a:pt x="35" y="46"/>
                    <a:pt x="35" y="46"/>
                    <a:pt x="35" y="46"/>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2" name="Freeform 27"/>
            <p:cNvSpPr>
              <a:spLocks noEditPoints="1"/>
            </p:cNvSpPr>
            <p:nvPr/>
          </p:nvSpPr>
          <p:spPr bwMode="auto">
            <a:xfrm>
              <a:off x="2623012" y="2499116"/>
              <a:ext cx="171450" cy="168275"/>
            </a:xfrm>
            <a:custGeom>
              <a:avLst/>
              <a:gdLst>
                <a:gd name="T0" fmla="*/ 65 w 76"/>
                <a:gd name="T1" fmla="*/ 28 h 75"/>
                <a:gd name="T2" fmla="*/ 64 w 76"/>
                <a:gd name="T3" fmla="*/ 25 h 75"/>
                <a:gd name="T4" fmla="*/ 67 w 76"/>
                <a:gd name="T5" fmla="*/ 14 h 75"/>
                <a:gd name="T6" fmla="*/ 62 w 76"/>
                <a:gd name="T7" fmla="*/ 8 h 75"/>
                <a:gd name="T8" fmla="*/ 61 w 76"/>
                <a:gd name="T9" fmla="*/ 8 h 75"/>
                <a:gd name="T10" fmla="*/ 61 w 76"/>
                <a:gd name="T11" fmla="*/ 8 h 75"/>
                <a:gd name="T12" fmla="*/ 51 w 76"/>
                <a:gd name="T13" fmla="*/ 12 h 75"/>
                <a:gd name="T14" fmla="*/ 48 w 76"/>
                <a:gd name="T15" fmla="*/ 11 h 75"/>
                <a:gd name="T16" fmla="*/ 42 w 76"/>
                <a:gd name="T17" fmla="*/ 0 h 75"/>
                <a:gd name="T18" fmla="*/ 34 w 76"/>
                <a:gd name="T19" fmla="*/ 0 h 75"/>
                <a:gd name="T20" fmla="*/ 28 w 76"/>
                <a:gd name="T21" fmla="*/ 11 h 75"/>
                <a:gd name="T22" fmla="*/ 25 w 76"/>
                <a:gd name="T23" fmla="*/ 12 h 75"/>
                <a:gd name="T24" fmla="*/ 15 w 76"/>
                <a:gd name="T25" fmla="*/ 8 h 75"/>
                <a:gd name="T26" fmla="*/ 14 w 76"/>
                <a:gd name="T27" fmla="*/ 8 h 75"/>
                <a:gd name="T28" fmla="*/ 8 w 76"/>
                <a:gd name="T29" fmla="*/ 14 h 75"/>
                <a:gd name="T30" fmla="*/ 12 w 76"/>
                <a:gd name="T31" fmla="*/ 25 h 75"/>
                <a:gd name="T32" fmla="*/ 11 w 76"/>
                <a:gd name="T33" fmla="*/ 28 h 75"/>
                <a:gd name="T34" fmla="*/ 0 w 76"/>
                <a:gd name="T35" fmla="*/ 34 h 75"/>
                <a:gd name="T36" fmla="*/ 0 w 76"/>
                <a:gd name="T37" fmla="*/ 42 h 75"/>
                <a:gd name="T38" fmla="*/ 11 w 76"/>
                <a:gd name="T39" fmla="*/ 47 h 75"/>
                <a:gd name="T40" fmla="*/ 12 w 76"/>
                <a:gd name="T41" fmla="*/ 50 h 75"/>
                <a:gd name="T42" fmla="*/ 9 w 76"/>
                <a:gd name="T43" fmla="*/ 61 h 75"/>
                <a:gd name="T44" fmla="*/ 14 w 76"/>
                <a:gd name="T45" fmla="*/ 67 h 75"/>
                <a:gd name="T46" fmla="*/ 15 w 76"/>
                <a:gd name="T47" fmla="*/ 67 h 75"/>
                <a:gd name="T48" fmla="*/ 15 w 76"/>
                <a:gd name="T49" fmla="*/ 67 h 75"/>
                <a:gd name="T50" fmla="*/ 25 w 76"/>
                <a:gd name="T51" fmla="*/ 63 h 75"/>
                <a:gd name="T52" fmla="*/ 29 w 76"/>
                <a:gd name="T53" fmla="*/ 64 h 75"/>
                <a:gd name="T54" fmla="*/ 34 w 76"/>
                <a:gd name="T55" fmla="*/ 75 h 75"/>
                <a:gd name="T56" fmla="*/ 42 w 76"/>
                <a:gd name="T57" fmla="*/ 75 h 75"/>
                <a:gd name="T58" fmla="*/ 48 w 76"/>
                <a:gd name="T59" fmla="*/ 64 h 75"/>
                <a:gd name="T60" fmla="*/ 51 w 76"/>
                <a:gd name="T61" fmla="*/ 63 h 75"/>
                <a:gd name="T62" fmla="*/ 61 w 76"/>
                <a:gd name="T63" fmla="*/ 67 h 75"/>
                <a:gd name="T64" fmla="*/ 62 w 76"/>
                <a:gd name="T65" fmla="*/ 67 h 75"/>
                <a:gd name="T66" fmla="*/ 68 w 76"/>
                <a:gd name="T67" fmla="*/ 61 h 75"/>
                <a:gd name="T68" fmla="*/ 64 w 76"/>
                <a:gd name="T69" fmla="*/ 50 h 75"/>
                <a:gd name="T70" fmla="*/ 66 w 76"/>
                <a:gd name="T71" fmla="*/ 47 h 75"/>
                <a:gd name="T72" fmla="*/ 76 w 76"/>
                <a:gd name="T73" fmla="*/ 41 h 75"/>
                <a:gd name="T74" fmla="*/ 76 w 76"/>
                <a:gd name="T75" fmla="*/ 33 h 75"/>
                <a:gd name="T76" fmla="*/ 65 w 76"/>
                <a:gd name="T77" fmla="*/ 28 h 75"/>
                <a:gd name="T78" fmla="*/ 38 w 76"/>
                <a:gd name="T79" fmla="*/ 50 h 75"/>
                <a:gd name="T80" fmla="*/ 25 w 76"/>
                <a:gd name="T81" fmla="*/ 38 h 75"/>
                <a:gd name="T82" fmla="*/ 38 w 76"/>
                <a:gd name="T83" fmla="*/ 25 h 75"/>
                <a:gd name="T84" fmla="*/ 51 w 76"/>
                <a:gd name="T85" fmla="*/ 38 h 75"/>
                <a:gd name="T86" fmla="*/ 38 w 76"/>
                <a:gd name="T87" fmla="*/ 50 h 75"/>
                <a:gd name="T88" fmla="*/ 38 w 76"/>
                <a:gd name="T89" fmla="*/ 50 h 75"/>
                <a:gd name="T90" fmla="*/ 38 w 76"/>
                <a:gd name="T91" fmla="*/ 5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 h="75">
                  <a:moveTo>
                    <a:pt x="65" y="28"/>
                  </a:moveTo>
                  <a:cubicBezTo>
                    <a:pt x="64" y="25"/>
                    <a:pt x="64" y="25"/>
                    <a:pt x="64" y="25"/>
                  </a:cubicBezTo>
                  <a:cubicBezTo>
                    <a:pt x="69" y="15"/>
                    <a:pt x="68" y="15"/>
                    <a:pt x="67" y="14"/>
                  </a:cubicBezTo>
                  <a:cubicBezTo>
                    <a:pt x="62" y="8"/>
                    <a:pt x="62" y="8"/>
                    <a:pt x="62" y="8"/>
                  </a:cubicBezTo>
                  <a:cubicBezTo>
                    <a:pt x="61" y="8"/>
                    <a:pt x="61" y="8"/>
                    <a:pt x="61" y="8"/>
                  </a:cubicBezTo>
                  <a:cubicBezTo>
                    <a:pt x="61" y="8"/>
                    <a:pt x="61" y="8"/>
                    <a:pt x="61" y="8"/>
                  </a:cubicBezTo>
                  <a:cubicBezTo>
                    <a:pt x="60" y="8"/>
                    <a:pt x="59" y="8"/>
                    <a:pt x="51" y="12"/>
                  </a:cubicBezTo>
                  <a:cubicBezTo>
                    <a:pt x="48" y="11"/>
                    <a:pt x="48" y="11"/>
                    <a:pt x="48" y="11"/>
                  </a:cubicBezTo>
                  <a:cubicBezTo>
                    <a:pt x="43" y="0"/>
                    <a:pt x="43" y="0"/>
                    <a:pt x="42" y="0"/>
                  </a:cubicBezTo>
                  <a:cubicBezTo>
                    <a:pt x="34" y="0"/>
                    <a:pt x="34" y="0"/>
                    <a:pt x="34" y="0"/>
                  </a:cubicBezTo>
                  <a:cubicBezTo>
                    <a:pt x="33" y="0"/>
                    <a:pt x="32" y="0"/>
                    <a:pt x="28" y="11"/>
                  </a:cubicBezTo>
                  <a:cubicBezTo>
                    <a:pt x="25" y="12"/>
                    <a:pt x="25" y="12"/>
                    <a:pt x="25" y="12"/>
                  </a:cubicBezTo>
                  <a:cubicBezTo>
                    <a:pt x="19" y="9"/>
                    <a:pt x="16" y="8"/>
                    <a:pt x="15" y="8"/>
                  </a:cubicBezTo>
                  <a:cubicBezTo>
                    <a:pt x="14" y="8"/>
                    <a:pt x="14" y="8"/>
                    <a:pt x="14" y="8"/>
                  </a:cubicBezTo>
                  <a:cubicBezTo>
                    <a:pt x="8" y="14"/>
                    <a:pt x="8" y="14"/>
                    <a:pt x="8" y="14"/>
                  </a:cubicBezTo>
                  <a:cubicBezTo>
                    <a:pt x="7" y="15"/>
                    <a:pt x="7" y="15"/>
                    <a:pt x="12" y="25"/>
                  </a:cubicBezTo>
                  <a:cubicBezTo>
                    <a:pt x="11" y="28"/>
                    <a:pt x="11" y="28"/>
                    <a:pt x="11" y="28"/>
                  </a:cubicBezTo>
                  <a:cubicBezTo>
                    <a:pt x="0" y="32"/>
                    <a:pt x="0" y="33"/>
                    <a:pt x="0" y="34"/>
                  </a:cubicBezTo>
                  <a:cubicBezTo>
                    <a:pt x="0" y="42"/>
                    <a:pt x="0" y="42"/>
                    <a:pt x="0" y="42"/>
                  </a:cubicBezTo>
                  <a:cubicBezTo>
                    <a:pt x="0" y="43"/>
                    <a:pt x="0" y="43"/>
                    <a:pt x="11" y="47"/>
                  </a:cubicBezTo>
                  <a:cubicBezTo>
                    <a:pt x="12" y="50"/>
                    <a:pt x="12" y="50"/>
                    <a:pt x="12" y="50"/>
                  </a:cubicBezTo>
                  <a:cubicBezTo>
                    <a:pt x="7" y="60"/>
                    <a:pt x="8" y="60"/>
                    <a:pt x="9" y="61"/>
                  </a:cubicBezTo>
                  <a:cubicBezTo>
                    <a:pt x="14" y="67"/>
                    <a:pt x="14" y="67"/>
                    <a:pt x="14" y="67"/>
                  </a:cubicBezTo>
                  <a:cubicBezTo>
                    <a:pt x="15" y="67"/>
                    <a:pt x="15" y="67"/>
                    <a:pt x="15" y="67"/>
                  </a:cubicBezTo>
                  <a:cubicBezTo>
                    <a:pt x="15" y="67"/>
                    <a:pt x="15" y="67"/>
                    <a:pt x="15" y="67"/>
                  </a:cubicBezTo>
                  <a:cubicBezTo>
                    <a:pt x="16" y="67"/>
                    <a:pt x="17" y="67"/>
                    <a:pt x="25" y="63"/>
                  </a:cubicBezTo>
                  <a:cubicBezTo>
                    <a:pt x="29" y="64"/>
                    <a:pt x="29" y="64"/>
                    <a:pt x="29" y="64"/>
                  </a:cubicBezTo>
                  <a:cubicBezTo>
                    <a:pt x="33" y="75"/>
                    <a:pt x="33" y="75"/>
                    <a:pt x="34" y="75"/>
                  </a:cubicBezTo>
                  <a:cubicBezTo>
                    <a:pt x="42" y="75"/>
                    <a:pt x="42" y="75"/>
                    <a:pt x="42" y="75"/>
                  </a:cubicBezTo>
                  <a:cubicBezTo>
                    <a:pt x="43" y="75"/>
                    <a:pt x="44" y="75"/>
                    <a:pt x="48" y="64"/>
                  </a:cubicBezTo>
                  <a:cubicBezTo>
                    <a:pt x="51" y="63"/>
                    <a:pt x="51" y="63"/>
                    <a:pt x="51" y="63"/>
                  </a:cubicBezTo>
                  <a:cubicBezTo>
                    <a:pt x="57" y="66"/>
                    <a:pt x="60" y="67"/>
                    <a:pt x="61" y="67"/>
                  </a:cubicBezTo>
                  <a:cubicBezTo>
                    <a:pt x="62" y="67"/>
                    <a:pt x="62" y="67"/>
                    <a:pt x="62" y="67"/>
                  </a:cubicBezTo>
                  <a:cubicBezTo>
                    <a:pt x="68" y="61"/>
                    <a:pt x="68" y="61"/>
                    <a:pt x="68" y="61"/>
                  </a:cubicBezTo>
                  <a:cubicBezTo>
                    <a:pt x="69" y="60"/>
                    <a:pt x="69" y="60"/>
                    <a:pt x="64" y="50"/>
                  </a:cubicBezTo>
                  <a:cubicBezTo>
                    <a:pt x="66" y="47"/>
                    <a:pt x="66" y="47"/>
                    <a:pt x="66" y="47"/>
                  </a:cubicBezTo>
                  <a:cubicBezTo>
                    <a:pt x="76" y="43"/>
                    <a:pt x="76" y="42"/>
                    <a:pt x="76" y="41"/>
                  </a:cubicBezTo>
                  <a:cubicBezTo>
                    <a:pt x="76" y="33"/>
                    <a:pt x="76" y="33"/>
                    <a:pt x="76" y="33"/>
                  </a:cubicBezTo>
                  <a:cubicBezTo>
                    <a:pt x="76" y="32"/>
                    <a:pt x="76" y="32"/>
                    <a:pt x="65" y="28"/>
                  </a:cubicBezTo>
                  <a:close/>
                  <a:moveTo>
                    <a:pt x="38" y="50"/>
                  </a:moveTo>
                  <a:cubicBezTo>
                    <a:pt x="31" y="50"/>
                    <a:pt x="25" y="45"/>
                    <a:pt x="25" y="38"/>
                  </a:cubicBezTo>
                  <a:cubicBezTo>
                    <a:pt x="25" y="30"/>
                    <a:pt x="31" y="25"/>
                    <a:pt x="38" y="25"/>
                  </a:cubicBezTo>
                  <a:cubicBezTo>
                    <a:pt x="45" y="25"/>
                    <a:pt x="51" y="30"/>
                    <a:pt x="51" y="38"/>
                  </a:cubicBezTo>
                  <a:cubicBezTo>
                    <a:pt x="51" y="45"/>
                    <a:pt x="45" y="50"/>
                    <a:pt x="38" y="50"/>
                  </a:cubicBezTo>
                  <a:close/>
                  <a:moveTo>
                    <a:pt x="38" y="50"/>
                  </a:moveTo>
                  <a:cubicBezTo>
                    <a:pt x="38" y="50"/>
                    <a:pt x="38" y="50"/>
                    <a:pt x="38" y="50"/>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5" name="Freeform 28"/>
            <p:cNvSpPr>
              <a:spLocks noEditPoints="1"/>
            </p:cNvSpPr>
            <p:nvPr/>
          </p:nvSpPr>
          <p:spPr bwMode="auto">
            <a:xfrm>
              <a:off x="2519825" y="2305441"/>
              <a:ext cx="79375" cy="76200"/>
            </a:xfrm>
            <a:custGeom>
              <a:avLst/>
              <a:gdLst>
                <a:gd name="T0" fmla="*/ 30 w 35"/>
                <a:gd name="T1" fmla="*/ 12 h 34"/>
                <a:gd name="T2" fmla="*/ 29 w 35"/>
                <a:gd name="T3" fmla="*/ 11 h 34"/>
                <a:gd name="T4" fmla="*/ 31 w 35"/>
                <a:gd name="T5" fmla="*/ 6 h 34"/>
                <a:gd name="T6" fmla="*/ 28 w 35"/>
                <a:gd name="T7" fmla="*/ 3 h 34"/>
                <a:gd name="T8" fmla="*/ 28 w 35"/>
                <a:gd name="T9" fmla="*/ 3 h 34"/>
                <a:gd name="T10" fmla="*/ 28 w 35"/>
                <a:gd name="T11" fmla="*/ 3 h 34"/>
                <a:gd name="T12" fmla="*/ 23 w 35"/>
                <a:gd name="T13" fmla="*/ 5 h 34"/>
                <a:gd name="T14" fmla="*/ 22 w 35"/>
                <a:gd name="T15" fmla="*/ 4 h 34"/>
                <a:gd name="T16" fmla="*/ 19 w 35"/>
                <a:gd name="T17" fmla="*/ 0 h 34"/>
                <a:gd name="T18" fmla="*/ 15 w 35"/>
                <a:gd name="T19" fmla="*/ 0 h 34"/>
                <a:gd name="T20" fmla="*/ 13 w 35"/>
                <a:gd name="T21" fmla="*/ 4 h 34"/>
                <a:gd name="T22" fmla="*/ 11 w 35"/>
                <a:gd name="T23" fmla="*/ 5 h 34"/>
                <a:gd name="T24" fmla="*/ 7 w 35"/>
                <a:gd name="T25" fmla="*/ 3 h 34"/>
                <a:gd name="T26" fmla="*/ 6 w 35"/>
                <a:gd name="T27" fmla="*/ 3 h 34"/>
                <a:gd name="T28" fmla="*/ 4 w 35"/>
                <a:gd name="T29" fmla="*/ 6 h 34"/>
                <a:gd name="T30" fmla="*/ 5 w 35"/>
                <a:gd name="T31" fmla="*/ 11 h 34"/>
                <a:gd name="T32" fmla="*/ 5 w 35"/>
                <a:gd name="T33" fmla="*/ 12 h 34"/>
                <a:gd name="T34" fmla="*/ 0 w 35"/>
                <a:gd name="T35" fmla="*/ 15 h 34"/>
                <a:gd name="T36" fmla="*/ 0 w 35"/>
                <a:gd name="T37" fmla="*/ 18 h 34"/>
                <a:gd name="T38" fmla="*/ 5 w 35"/>
                <a:gd name="T39" fmla="*/ 21 h 34"/>
                <a:gd name="T40" fmla="*/ 5 w 35"/>
                <a:gd name="T41" fmla="*/ 22 h 34"/>
                <a:gd name="T42" fmla="*/ 4 w 35"/>
                <a:gd name="T43" fmla="*/ 27 h 34"/>
                <a:gd name="T44" fmla="*/ 6 w 35"/>
                <a:gd name="T45" fmla="*/ 30 h 34"/>
                <a:gd name="T46" fmla="*/ 7 w 35"/>
                <a:gd name="T47" fmla="*/ 30 h 34"/>
                <a:gd name="T48" fmla="*/ 7 w 35"/>
                <a:gd name="T49" fmla="*/ 30 h 34"/>
                <a:gd name="T50" fmla="*/ 12 w 35"/>
                <a:gd name="T51" fmla="*/ 28 h 34"/>
                <a:gd name="T52" fmla="*/ 13 w 35"/>
                <a:gd name="T53" fmla="*/ 29 h 34"/>
                <a:gd name="T54" fmla="*/ 16 w 35"/>
                <a:gd name="T55" fmla="*/ 34 h 34"/>
                <a:gd name="T56" fmla="*/ 19 w 35"/>
                <a:gd name="T57" fmla="*/ 34 h 34"/>
                <a:gd name="T58" fmla="*/ 22 w 35"/>
                <a:gd name="T59" fmla="*/ 29 h 34"/>
                <a:gd name="T60" fmla="*/ 23 w 35"/>
                <a:gd name="T61" fmla="*/ 28 h 34"/>
                <a:gd name="T62" fmla="*/ 28 w 35"/>
                <a:gd name="T63" fmla="*/ 30 h 34"/>
                <a:gd name="T64" fmla="*/ 28 w 35"/>
                <a:gd name="T65" fmla="*/ 30 h 34"/>
                <a:gd name="T66" fmla="*/ 31 w 35"/>
                <a:gd name="T67" fmla="*/ 27 h 34"/>
                <a:gd name="T68" fmla="*/ 29 w 35"/>
                <a:gd name="T69" fmla="*/ 22 h 34"/>
                <a:gd name="T70" fmla="*/ 30 w 35"/>
                <a:gd name="T71" fmla="*/ 21 h 34"/>
                <a:gd name="T72" fmla="*/ 35 w 35"/>
                <a:gd name="T73" fmla="*/ 18 h 34"/>
                <a:gd name="T74" fmla="*/ 35 w 35"/>
                <a:gd name="T75" fmla="*/ 15 h 34"/>
                <a:gd name="T76" fmla="*/ 30 w 35"/>
                <a:gd name="T77" fmla="*/ 12 h 34"/>
                <a:gd name="T78" fmla="*/ 17 w 35"/>
                <a:gd name="T79" fmla="*/ 23 h 34"/>
                <a:gd name="T80" fmla="*/ 11 w 35"/>
                <a:gd name="T81" fmla="*/ 17 h 34"/>
                <a:gd name="T82" fmla="*/ 17 w 35"/>
                <a:gd name="T83" fmla="*/ 11 h 34"/>
                <a:gd name="T84" fmla="*/ 23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2"/>
                  </a:moveTo>
                  <a:cubicBezTo>
                    <a:pt x="29" y="11"/>
                    <a:pt x="29" y="11"/>
                    <a:pt x="29" y="11"/>
                  </a:cubicBezTo>
                  <a:cubicBezTo>
                    <a:pt x="31" y="6"/>
                    <a:pt x="31" y="6"/>
                    <a:pt x="31" y="6"/>
                  </a:cubicBezTo>
                  <a:cubicBezTo>
                    <a:pt x="28" y="3"/>
                    <a:pt x="28" y="3"/>
                    <a:pt x="28" y="3"/>
                  </a:cubicBezTo>
                  <a:cubicBezTo>
                    <a:pt x="28" y="3"/>
                    <a:pt x="28" y="3"/>
                    <a:pt x="28" y="3"/>
                  </a:cubicBezTo>
                  <a:cubicBezTo>
                    <a:pt x="28" y="3"/>
                    <a:pt x="28" y="3"/>
                    <a:pt x="28" y="3"/>
                  </a:cubicBezTo>
                  <a:cubicBezTo>
                    <a:pt x="28" y="3"/>
                    <a:pt x="27" y="3"/>
                    <a:pt x="23" y="5"/>
                  </a:cubicBezTo>
                  <a:cubicBezTo>
                    <a:pt x="22" y="4"/>
                    <a:pt x="22" y="4"/>
                    <a:pt x="22" y="4"/>
                  </a:cubicBezTo>
                  <a:cubicBezTo>
                    <a:pt x="20" y="0"/>
                    <a:pt x="20" y="0"/>
                    <a:pt x="19" y="0"/>
                  </a:cubicBezTo>
                  <a:cubicBezTo>
                    <a:pt x="15" y="0"/>
                    <a:pt x="15" y="0"/>
                    <a:pt x="15" y="0"/>
                  </a:cubicBezTo>
                  <a:cubicBezTo>
                    <a:pt x="15" y="0"/>
                    <a:pt x="15" y="0"/>
                    <a:pt x="13" y="4"/>
                  </a:cubicBezTo>
                  <a:cubicBezTo>
                    <a:pt x="11" y="5"/>
                    <a:pt x="11" y="5"/>
                    <a:pt x="11" y="5"/>
                  </a:cubicBezTo>
                  <a:cubicBezTo>
                    <a:pt x="9" y="4"/>
                    <a:pt x="7" y="3"/>
                    <a:pt x="7" y="3"/>
                  </a:cubicBezTo>
                  <a:cubicBezTo>
                    <a:pt x="6" y="3"/>
                    <a:pt x="6" y="3"/>
                    <a:pt x="6" y="3"/>
                  </a:cubicBezTo>
                  <a:cubicBezTo>
                    <a:pt x="4" y="6"/>
                    <a:pt x="4" y="6"/>
                    <a:pt x="4" y="6"/>
                  </a:cubicBezTo>
                  <a:cubicBezTo>
                    <a:pt x="3" y="6"/>
                    <a:pt x="3" y="6"/>
                    <a:pt x="5" y="11"/>
                  </a:cubicBezTo>
                  <a:cubicBezTo>
                    <a:pt x="5" y="12"/>
                    <a:pt x="5" y="12"/>
                    <a:pt x="5" y="12"/>
                  </a:cubicBezTo>
                  <a:cubicBezTo>
                    <a:pt x="0" y="14"/>
                    <a:pt x="0" y="14"/>
                    <a:pt x="0" y="15"/>
                  </a:cubicBezTo>
                  <a:cubicBezTo>
                    <a:pt x="0" y="18"/>
                    <a:pt x="0" y="18"/>
                    <a:pt x="0" y="18"/>
                  </a:cubicBezTo>
                  <a:cubicBezTo>
                    <a:pt x="0" y="19"/>
                    <a:pt x="0" y="19"/>
                    <a:pt x="5" y="21"/>
                  </a:cubicBezTo>
                  <a:cubicBezTo>
                    <a:pt x="5" y="22"/>
                    <a:pt x="5" y="22"/>
                    <a:pt x="5" y="22"/>
                  </a:cubicBezTo>
                  <a:cubicBezTo>
                    <a:pt x="3" y="27"/>
                    <a:pt x="3" y="27"/>
                    <a:pt x="4" y="27"/>
                  </a:cubicBezTo>
                  <a:cubicBezTo>
                    <a:pt x="6" y="30"/>
                    <a:pt x="6" y="30"/>
                    <a:pt x="6" y="30"/>
                  </a:cubicBezTo>
                  <a:cubicBezTo>
                    <a:pt x="7" y="30"/>
                    <a:pt x="7" y="30"/>
                    <a:pt x="7" y="30"/>
                  </a:cubicBezTo>
                  <a:cubicBezTo>
                    <a:pt x="7" y="30"/>
                    <a:pt x="7" y="30"/>
                    <a:pt x="7" y="30"/>
                  </a:cubicBezTo>
                  <a:cubicBezTo>
                    <a:pt x="7" y="30"/>
                    <a:pt x="8" y="30"/>
                    <a:pt x="12" y="28"/>
                  </a:cubicBezTo>
                  <a:cubicBezTo>
                    <a:pt x="13" y="29"/>
                    <a:pt x="13" y="29"/>
                    <a:pt x="13" y="29"/>
                  </a:cubicBezTo>
                  <a:cubicBezTo>
                    <a:pt x="15" y="34"/>
                    <a:pt x="15" y="34"/>
                    <a:pt x="16" y="34"/>
                  </a:cubicBezTo>
                  <a:cubicBezTo>
                    <a:pt x="19" y="34"/>
                    <a:pt x="19" y="34"/>
                    <a:pt x="19" y="34"/>
                  </a:cubicBezTo>
                  <a:cubicBezTo>
                    <a:pt x="20" y="34"/>
                    <a:pt x="20" y="34"/>
                    <a:pt x="22" y="29"/>
                  </a:cubicBezTo>
                  <a:cubicBezTo>
                    <a:pt x="23" y="28"/>
                    <a:pt x="23" y="28"/>
                    <a:pt x="23" y="28"/>
                  </a:cubicBezTo>
                  <a:cubicBezTo>
                    <a:pt x="26" y="29"/>
                    <a:pt x="27" y="30"/>
                    <a:pt x="28" y="30"/>
                  </a:cubicBezTo>
                  <a:cubicBezTo>
                    <a:pt x="28" y="30"/>
                    <a:pt x="28" y="30"/>
                    <a:pt x="28" y="30"/>
                  </a:cubicBezTo>
                  <a:cubicBezTo>
                    <a:pt x="31" y="27"/>
                    <a:pt x="31" y="27"/>
                    <a:pt x="31" y="27"/>
                  </a:cubicBezTo>
                  <a:cubicBezTo>
                    <a:pt x="31" y="27"/>
                    <a:pt x="31" y="27"/>
                    <a:pt x="29" y="22"/>
                  </a:cubicBezTo>
                  <a:cubicBezTo>
                    <a:pt x="30" y="21"/>
                    <a:pt x="30" y="21"/>
                    <a:pt x="30" y="21"/>
                  </a:cubicBezTo>
                  <a:cubicBezTo>
                    <a:pt x="35" y="19"/>
                    <a:pt x="35" y="19"/>
                    <a:pt x="35" y="18"/>
                  </a:cubicBezTo>
                  <a:cubicBezTo>
                    <a:pt x="35" y="15"/>
                    <a:pt x="35" y="15"/>
                    <a:pt x="35" y="15"/>
                  </a:cubicBezTo>
                  <a:cubicBezTo>
                    <a:pt x="35" y="14"/>
                    <a:pt x="35" y="14"/>
                    <a:pt x="30" y="12"/>
                  </a:cubicBezTo>
                  <a:close/>
                  <a:moveTo>
                    <a:pt x="17" y="23"/>
                  </a:moveTo>
                  <a:cubicBezTo>
                    <a:pt x="14" y="23"/>
                    <a:pt x="11" y="20"/>
                    <a:pt x="11" y="17"/>
                  </a:cubicBezTo>
                  <a:cubicBezTo>
                    <a:pt x="11" y="13"/>
                    <a:pt x="14" y="11"/>
                    <a:pt x="17" y="11"/>
                  </a:cubicBezTo>
                  <a:cubicBezTo>
                    <a:pt x="21" y="11"/>
                    <a:pt x="23" y="13"/>
                    <a:pt x="23" y="17"/>
                  </a:cubicBezTo>
                  <a:cubicBezTo>
                    <a:pt x="23" y="20"/>
                    <a:pt x="21" y="23"/>
                    <a:pt x="17" y="23"/>
                  </a:cubicBezTo>
                  <a:close/>
                  <a:moveTo>
                    <a:pt x="17" y="23"/>
                  </a:moveTo>
                  <a:cubicBezTo>
                    <a:pt x="17" y="23"/>
                    <a:pt x="17" y="23"/>
                    <a:pt x="17"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7" name="Freeform 29"/>
            <p:cNvSpPr>
              <a:spLocks noEditPoints="1"/>
            </p:cNvSpPr>
            <p:nvPr/>
          </p:nvSpPr>
          <p:spPr bwMode="auto">
            <a:xfrm>
              <a:off x="1848312" y="3324616"/>
              <a:ext cx="76200" cy="76200"/>
            </a:xfrm>
            <a:custGeom>
              <a:avLst/>
              <a:gdLst>
                <a:gd name="T0" fmla="*/ 30 w 34"/>
                <a:gd name="T1" fmla="*/ 13 h 34"/>
                <a:gd name="T2" fmla="*/ 29 w 34"/>
                <a:gd name="T3" fmla="*/ 12 h 34"/>
                <a:gd name="T4" fmla="*/ 30 w 34"/>
                <a:gd name="T5" fmla="*/ 7 h 34"/>
                <a:gd name="T6" fmla="*/ 28 w 34"/>
                <a:gd name="T7" fmla="*/ 4 h 34"/>
                <a:gd name="T8" fmla="*/ 28 w 34"/>
                <a:gd name="T9" fmla="*/ 4 h 34"/>
                <a:gd name="T10" fmla="*/ 27 w 34"/>
                <a:gd name="T11" fmla="*/ 4 h 34"/>
                <a:gd name="T12" fmla="*/ 23 w 34"/>
                <a:gd name="T13" fmla="*/ 6 h 34"/>
                <a:gd name="T14" fmla="*/ 21 w 34"/>
                <a:gd name="T15" fmla="*/ 5 h 34"/>
                <a:gd name="T16" fmla="*/ 19 w 34"/>
                <a:gd name="T17" fmla="*/ 0 h 34"/>
                <a:gd name="T18" fmla="*/ 15 w 34"/>
                <a:gd name="T19" fmla="*/ 0 h 34"/>
                <a:gd name="T20" fmla="*/ 13 w 34"/>
                <a:gd name="T21" fmla="*/ 5 h 34"/>
                <a:gd name="T22" fmla="*/ 11 w 34"/>
                <a:gd name="T23" fmla="*/ 6 h 34"/>
                <a:gd name="T24" fmla="*/ 6 w 34"/>
                <a:gd name="T25" fmla="*/ 4 h 34"/>
                <a:gd name="T26" fmla="*/ 6 w 34"/>
                <a:gd name="T27" fmla="*/ 4 h 34"/>
                <a:gd name="T28" fmla="*/ 3 w 34"/>
                <a:gd name="T29" fmla="*/ 7 h 34"/>
                <a:gd name="T30" fmla="*/ 5 w 34"/>
                <a:gd name="T31" fmla="*/ 12 h 34"/>
                <a:gd name="T32" fmla="*/ 4 w 34"/>
                <a:gd name="T33" fmla="*/ 13 h 34"/>
                <a:gd name="T34" fmla="*/ 0 w 34"/>
                <a:gd name="T35" fmla="*/ 16 h 34"/>
                <a:gd name="T36" fmla="*/ 0 w 34"/>
                <a:gd name="T37" fmla="*/ 19 h 34"/>
                <a:gd name="T38" fmla="*/ 4 w 34"/>
                <a:gd name="T39" fmla="*/ 22 h 34"/>
                <a:gd name="T40" fmla="*/ 5 w 34"/>
                <a:gd name="T41" fmla="*/ 23 h 34"/>
                <a:gd name="T42" fmla="*/ 3 w 34"/>
                <a:gd name="T43" fmla="*/ 28 h 34"/>
                <a:gd name="T44" fmla="*/ 6 w 34"/>
                <a:gd name="T45" fmla="*/ 31 h 34"/>
                <a:gd name="T46" fmla="*/ 6 w 34"/>
                <a:gd name="T47" fmla="*/ 31 h 34"/>
                <a:gd name="T48" fmla="*/ 7 w 34"/>
                <a:gd name="T49" fmla="*/ 31 h 34"/>
                <a:gd name="T50" fmla="*/ 11 w 34"/>
                <a:gd name="T51" fmla="*/ 29 h 34"/>
                <a:gd name="T52" fmla="*/ 13 w 34"/>
                <a:gd name="T53" fmla="*/ 30 h 34"/>
                <a:gd name="T54" fmla="*/ 15 w 34"/>
                <a:gd name="T55" fmla="*/ 34 h 34"/>
                <a:gd name="T56" fmla="*/ 19 w 34"/>
                <a:gd name="T57" fmla="*/ 34 h 34"/>
                <a:gd name="T58" fmla="*/ 21 w 34"/>
                <a:gd name="T59" fmla="*/ 30 h 34"/>
                <a:gd name="T60" fmla="*/ 23 w 34"/>
                <a:gd name="T61" fmla="*/ 29 h 34"/>
                <a:gd name="T62" fmla="*/ 27 w 34"/>
                <a:gd name="T63" fmla="*/ 31 h 34"/>
                <a:gd name="T64" fmla="*/ 28 w 34"/>
                <a:gd name="T65" fmla="*/ 31 h 34"/>
                <a:gd name="T66" fmla="*/ 31 w 34"/>
                <a:gd name="T67" fmla="*/ 28 h 34"/>
                <a:gd name="T68" fmla="*/ 29 w 34"/>
                <a:gd name="T69" fmla="*/ 23 h 34"/>
                <a:gd name="T70" fmla="*/ 30 w 34"/>
                <a:gd name="T71" fmla="*/ 22 h 34"/>
                <a:gd name="T72" fmla="*/ 34 w 34"/>
                <a:gd name="T73" fmla="*/ 19 h 34"/>
                <a:gd name="T74" fmla="*/ 34 w 34"/>
                <a:gd name="T75" fmla="*/ 16 h 34"/>
                <a:gd name="T76" fmla="*/ 30 w 34"/>
                <a:gd name="T77" fmla="*/ 13 h 34"/>
                <a:gd name="T78" fmla="*/ 17 w 34"/>
                <a:gd name="T79" fmla="*/ 23 h 34"/>
                <a:gd name="T80" fmla="*/ 11 w 34"/>
                <a:gd name="T81" fmla="*/ 17 h 34"/>
                <a:gd name="T82" fmla="*/ 17 w 34"/>
                <a:gd name="T83" fmla="*/ 11 h 34"/>
                <a:gd name="T84" fmla="*/ 23 w 34"/>
                <a:gd name="T85" fmla="*/ 17 h 34"/>
                <a:gd name="T86" fmla="*/ 17 w 34"/>
                <a:gd name="T87" fmla="*/ 23 h 34"/>
                <a:gd name="T88" fmla="*/ 17 w 34"/>
                <a:gd name="T89" fmla="*/ 23 h 34"/>
                <a:gd name="T90" fmla="*/ 17 w 34"/>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 h="34">
                  <a:moveTo>
                    <a:pt x="30" y="13"/>
                  </a:moveTo>
                  <a:cubicBezTo>
                    <a:pt x="29" y="12"/>
                    <a:pt x="29" y="12"/>
                    <a:pt x="29" y="12"/>
                  </a:cubicBezTo>
                  <a:cubicBezTo>
                    <a:pt x="31" y="7"/>
                    <a:pt x="31" y="7"/>
                    <a:pt x="30" y="7"/>
                  </a:cubicBezTo>
                  <a:cubicBezTo>
                    <a:pt x="28" y="4"/>
                    <a:pt x="28" y="4"/>
                    <a:pt x="28" y="4"/>
                  </a:cubicBezTo>
                  <a:cubicBezTo>
                    <a:pt x="28" y="4"/>
                    <a:pt x="28" y="4"/>
                    <a:pt x="28" y="4"/>
                  </a:cubicBezTo>
                  <a:cubicBezTo>
                    <a:pt x="27" y="4"/>
                    <a:pt x="27" y="4"/>
                    <a:pt x="27" y="4"/>
                  </a:cubicBezTo>
                  <a:cubicBezTo>
                    <a:pt x="27" y="4"/>
                    <a:pt x="27" y="4"/>
                    <a:pt x="23" y="6"/>
                  </a:cubicBezTo>
                  <a:cubicBezTo>
                    <a:pt x="21" y="5"/>
                    <a:pt x="21" y="5"/>
                    <a:pt x="21" y="5"/>
                  </a:cubicBezTo>
                  <a:cubicBezTo>
                    <a:pt x="19" y="0"/>
                    <a:pt x="19" y="0"/>
                    <a:pt x="19" y="0"/>
                  </a:cubicBezTo>
                  <a:cubicBezTo>
                    <a:pt x="15" y="0"/>
                    <a:pt x="15" y="0"/>
                    <a:pt x="15" y="0"/>
                  </a:cubicBezTo>
                  <a:cubicBezTo>
                    <a:pt x="14" y="0"/>
                    <a:pt x="14" y="0"/>
                    <a:pt x="13" y="5"/>
                  </a:cubicBezTo>
                  <a:cubicBezTo>
                    <a:pt x="11" y="6"/>
                    <a:pt x="11" y="6"/>
                    <a:pt x="11" y="6"/>
                  </a:cubicBezTo>
                  <a:cubicBezTo>
                    <a:pt x="8" y="5"/>
                    <a:pt x="7" y="4"/>
                    <a:pt x="6" y="4"/>
                  </a:cubicBezTo>
                  <a:cubicBezTo>
                    <a:pt x="6" y="4"/>
                    <a:pt x="6" y="4"/>
                    <a:pt x="6" y="4"/>
                  </a:cubicBezTo>
                  <a:cubicBezTo>
                    <a:pt x="3" y="7"/>
                    <a:pt x="3" y="7"/>
                    <a:pt x="3" y="7"/>
                  </a:cubicBezTo>
                  <a:cubicBezTo>
                    <a:pt x="3" y="7"/>
                    <a:pt x="3" y="7"/>
                    <a:pt x="5" y="12"/>
                  </a:cubicBezTo>
                  <a:cubicBezTo>
                    <a:pt x="4" y="13"/>
                    <a:pt x="4" y="13"/>
                    <a:pt x="4" y="13"/>
                  </a:cubicBezTo>
                  <a:cubicBezTo>
                    <a:pt x="0" y="15"/>
                    <a:pt x="0" y="15"/>
                    <a:pt x="0" y="16"/>
                  </a:cubicBezTo>
                  <a:cubicBezTo>
                    <a:pt x="0" y="19"/>
                    <a:pt x="0" y="19"/>
                    <a:pt x="0" y="19"/>
                  </a:cubicBezTo>
                  <a:cubicBezTo>
                    <a:pt x="0" y="20"/>
                    <a:pt x="0" y="20"/>
                    <a:pt x="4" y="22"/>
                  </a:cubicBezTo>
                  <a:cubicBezTo>
                    <a:pt x="5" y="23"/>
                    <a:pt x="5" y="23"/>
                    <a:pt x="5" y="23"/>
                  </a:cubicBezTo>
                  <a:cubicBezTo>
                    <a:pt x="3" y="28"/>
                    <a:pt x="3" y="28"/>
                    <a:pt x="3" y="28"/>
                  </a:cubicBezTo>
                  <a:cubicBezTo>
                    <a:pt x="6" y="31"/>
                    <a:pt x="6" y="31"/>
                    <a:pt x="6" y="31"/>
                  </a:cubicBezTo>
                  <a:cubicBezTo>
                    <a:pt x="6" y="31"/>
                    <a:pt x="6" y="31"/>
                    <a:pt x="6" y="31"/>
                  </a:cubicBezTo>
                  <a:cubicBezTo>
                    <a:pt x="7" y="31"/>
                    <a:pt x="7" y="31"/>
                    <a:pt x="7" y="31"/>
                  </a:cubicBezTo>
                  <a:cubicBezTo>
                    <a:pt x="7" y="31"/>
                    <a:pt x="7" y="31"/>
                    <a:pt x="11" y="29"/>
                  </a:cubicBezTo>
                  <a:cubicBezTo>
                    <a:pt x="13" y="30"/>
                    <a:pt x="13" y="30"/>
                    <a:pt x="13" y="30"/>
                  </a:cubicBezTo>
                  <a:cubicBezTo>
                    <a:pt x="14" y="34"/>
                    <a:pt x="15" y="34"/>
                    <a:pt x="15" y="34"/>
                  </a:cubicBezTo>
                  <a:cubicBezTo>
                    <a:pt x="19" y="34"/>
                    <a:pt x="19" y="34"/>
                    <a:pt x="19" y="34"/>
                  </a:cubicBezTo>
                  <a:cubicBezTo>
                    <a:pt x="19" y="34"/>
                    <a:pt x="20" y="34"/>
                    <a:pt x="21" y="30"/>
                  </a:cubicBezTo>
                  <a:cubicBezTo>
                    <a:pt x="23" y="29"/>
                    <a:pt x="23" y="29"/>
                    <a:pt x="23" y="29"/>
                  </a:cubicBezTo>
                  <a:cubicBezTo>
                    <a:pt x="25" y="30"/>
                    <a:pt x="27" y="31"/>
                    <a:pt x="27" y="31"/>
                  </a:cubicBezTo>
                  <a:cubicBezTo>
                    <a:pt x="28" y="31"/>
                    <a:pt x="28" y="31"/>
                    <a:pt x="28" y="31"/>
                  </a:cubicBezTo>
                  <a:cubicBezTo>
                    <a:pt x="31" y="28"/>
                    <a:pt x="31" y="28"/>
                    <a:pt x="31" y="28"/>
                  </a:cubicBezTo>
                  <a:cubicBezTo>
                    <a:pt x="31" y="28"/>
                    <a:pt x="31" y="28"/>
                    <a:pt x="29" y="23"/>
                  </a:cubicBezTo>
                  <a:cubicBezTo>
                    <a:pt x="30" y="22"/>
                    <a:pt x="30" y="22"/>
                    <a:pt x="30" y="22"/>
                  </a:cubicBezTo>
                  <a:cubicBezTo>
                    <a:pt x="34" y="20"/>
                    <a:pt x="34" y="20"/>
                    <a:pt x="34" y="19"/>
                  </a:cubicBezTo>
                  <a:cubicBezTo>
                    <a:pt x="34" y="16"/>
                    <a:pt x="34" y="16"/>
                    <a:pt x="34" y="16"/>
                  </a:cubicBezTo>
                  <a:cubicBezTo>
                    <a:pt x="34" y="15"/>
                    <a:pt x="34" y="15"/>
                    <a:pt x="30" y="13"/>
                  </a:cubicBezTo>
                  <a:close/>
                  <a:moveTo>
                    <a:pt x="17" y="23"/>
                  </a:moveTo>
                  <a:cubicBezTo>
                    <a:pt x="14" y="23"/>
                    <a:pt x="11" y="21"/>
                    <a:pt x="11" y="17"/>
                  </a:cubicBezTo>
                  <a:cubicBezTo>
                    <a:pt x="11" y="14"/>
                    <a:pt x="14" y="11"/>
                    <a:pt x="17" y="11"/>
                  </a:cubicBezTo>
                  <a:cubicBezTo>
                    <a:pt x="20" y="11"/>
                    <a:pt x="23" y="14"/>
                    <a:pt x="23" y="17"/>
                  </a:cubicBezTo>
                  <a:cubicBezTo>
                    <a:pt x="23" y="21"/>
                    <a:pt x="20" y="23"/>
                    <a:pt x="17" y="23"/>
                  </a:cubicBezTo>
                  <a:close/>
                  <a:moveTo>
                    <a:pt x="17" y="23"/>
                  </a:moveTo>
                  <a:cubicBezTo>
                    <a:pt x="17" y="23"/>
                    <a:pt x="17" y="23"/>
                    <a:pt x="17"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8" name="Freeform 30"/>
            <p:cNvSpPr>
              <a:spLocks noEditPoints="1"/>
            </p:cNvSpPr>
            <p:nvPr/>
          </p:nvSpPr>
          <p:spPr bwMode="auto">
            <a:xfrm>
              <a:off x="1886412" y="3684979"/>
              <a:ext cx="77788" cy="76200"/>
            </a:xfrm>
            <a:custGeom>
              <a:avLst/>
              <a:gdLst>
                <a:gd name="T0" fmla="*/ 30 w 35"/>
                <a:gd name="T1" fmla="*/ 13 h 34"/>
                <a:gd name="T2" fmla="*/ 29 w 35"/>
                <a:gd name="T3" fmla="*/ 12 h 34"/>
                <a:gd name="T4" fmla="*/ 31 w 35"/>
                <a:gd name="T5" fmla="*/ 6 h 34"/>
                <a:gd name="T6" fmla="*/ 28 w 35"/>
                <a:gd name="T7" fmla="*/ 4 h 34"/>
                <a:gd name="T8" fmla="*/ 28 w 35"/>
                <a:gd name="T9" fmla="*/ 4 h 34"/>
                <a:gd name="T10" fmla="*/ 28 w 35"/>
                <a:gd name="T11" fmla="*/ 4 h 34"/>
                <a:gd name="T12" fmla="*/ 23 w 35"/>
                <a:gd name="T13" fmla="*/ 6 h 34"/>
                <a:gd name="T14" fmla="*/ 22 w 35"/>
                <a:gd name="T15" fmla="*/ 5 h 34"/>
                <a:gd name="T16" fmla="*/ 19 w 35"/>
                <a:gd name="T17" fmla="*/ 0 h 34"/>
                <a:gd name="T18" fmla="*/ 15 w 35"/>
                <a:gd name="T19" fmla="*/ 0 h 34"/>
                <a:gd name="T20" fmla="*/ 13 w 35"/>
                <a:gd name="T21" fmla="*/ 5 h 34"/>
                <a:gd name="T22" fmla="*/ 11 w 35"/>
                <a:gd name="T23" fmla="*/ 6 h 34"/>
                <a:gd name="T24" fmla="*/ 7 w 35"/>
                <a:gd name="T25" fmla="*/ 4 h 34"/>
                <a:gd name="T26" fmla="*/ 6 w 35"/>
                <a:gd name="T27" fmla="*/ 4 h 34"/>
                <a:gd name="T28" fmla="*/ 4 w 35"/>
                <a:gd name="T29" fmla="*/ 7 h 34"/>
                <a:gd name="T30" fmla="*/ 5 w 35"/>
                <a:gd name="T31" fmla="*/ 12 h 34"/>
                <a:gd name="T32" fmla="*/ 5 w 35"/>
                <a:gd name="T33" fmla="*/ 13 h 34"/>
                <a:gd name="T34" fmla="*/ 0 w 35"/>
                <a:gd name="T35" fmla="*/ 16 h 34"/>
                <a:gd name="T36" fmla="*/ 0 w 35"/>
                <a:gd name="T37" fmla="*/ 19 h 34"/>
                <a:gd name="T38" fmla="*/ 5 w 35"/>
                <a:gd name="T39" fmla="*/ 22 h 34"/>
                <a:gd name="T40" fmla="*/ 5 w 35"/>
                <a:gd name="T41" fmla="*/ 23 h 34"/>
                <a:gd name="T42" fmla="*/ 4 w 35"/>
                <a:gd name="T43" fmla="*/ 28 h 34"/>
                <a:gd name="T44" fmla="*/ 6 w 35"/>
                <a:gd name="T45" fmla="*/ 31 h 34"/>
                <a:gd name="T46" fmla="*/ 7 w 35"/>
                <a:gd name="T47" fmla="*/ 31 h 34"/>
                <a:gd name="T48" fmla="*/ 7 w 35"/>
                <a:gd name="T49" fmla="*/ 31 h 34"/>
                <a:gd name="T50" fmla="*/ 11 w 35"/>
                <a:gd name="T51" fmla="*/ 29 h 34"/>
                <a:gd name="T52" fmla="*/ 13 w 35"/>
                <a:gd name="T53" fmla="*/ 30 h 34"/>
                <a:gd name="T54" fmla="*/ 16 w 35"/>
                <a:gd name="T55" fmla="*/ 34 h 34"/>
                <a:gd name="T56" fmla="*/ 19 w 35"/>
                <a:gd name="T57" fmla="*/ 34 h 34"/>
                <a:gd name="T58" fmla="*/ 22 w 35"/>
                <a:gd name="T59" fmla="*/ 30 h 34"/>
                <a:gd name="T60" fmla="*/ 23 w 35"/>
                <a:gd name="T61" fmla="*/ 29 h 34"/>
                <a:gd name="T62" fmla="*/ 28 w 35"/>
                <a:gd name="T63" fmla="*/ 31 h 34"/>
                <a:gd name="T64" fmla="*/ 28 w 35"/>
                <a:gd name="T65" fmla="*/ 31 h 34"/>
                <a:gd name="T66" fmla="*/ 31 w 35"/>
                <a:gd name="T67" fmla="*/ 28 h 34"/>
                <a:gd name="T68" fmla="*/ 29 w 35"/>
                <a:gd name="T69" fmla="*/ 23 h 34"/>
                <a:gd name="T70" fmla="*/ 30 w 35"/>
                <a:gd name="T71" fmla="*/ 22 h 34"/>
                <a:gd name="T72" fmla="*/ 35 w 35"/>
                <a:gd name="T73" fmla="*/ 19 h 34"/>
                <a:gd name="T74" fmla="*/ 35 w 35"/>
                <a:gd name="T75" fmla="*/ 15 h 34"/>
                <a:gd name="T76" fmla="*/ 30 w 35"/>
                <a:gd name="T77" fmla="*/ 13 h 34"/>
                <a:gd name="T78" fmla="*/ 17 w 35"/>
                <a:gd name="T79" fmla="*/ 23 h 34"/>
                <a:gd name="T80" fmla="*/ 11 w 35"/>
                <a:gd name="T81" fmla="*/ 17 h 34"/>
                <a:gd name="T82" fmla="*/ 17 w 35"/>
                <a:gd name="T83" fmla="*/ 11 h 34"/>
                <a:gd name="T84" fmla="*/ 23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3"/>
                  </a:moveTo>
                  <a:cubicBezTo>
                    <a:pt x="29" y="12"/>
                    <a:pt x="29" y="12"/>
                    <a:pt x="29" y="12"/>
                  </a:cubicBezTo>
                  <a:cubicBezTo>
                    <a:pt x="31" y="7"/>
                    <a:pt x="31" y="7"/>
                    <a:pt x="31" y="6"/>
                  </a:cubicBezTo>
                  <a:cubicBezTo>
                    <a:pt x="28" y="4"/>
                    <a:pt x="28" y="4"/>
                    <a:pt x="28" y="4"/>
                  </a:cubicBezTo>
                  <a:cubicBezTo>
                    <a:pt x="28" y="4"/>
                    <a:pt x="28" y="4"/>
                    <a:pt x="28" y="4"/>
                  </a:cubicBezTo>
                  <a:cubicBezTo>
                    <a:pt x="28" y="4"/>
                    <a:pt x="28" y="4"/>
                    <a:pt x="28" y="4"/>
                  </a:cubicBezTo>
                  <a:cubicBezTo>
                    <a:pt x="27" y="4"/>
                    <a:pt x="27" y="4"/>
                    <a:pt x="23" y="6"/>
                  </a:cubicBezTo>
                  <a:cubicBezTo>
                    <a:pt x="22" y="5"/>
                    <a:pt x="22" y="5"/>
                    <a:pt x="22" y="5"/>
                  </a:cubicBezTo>
                  <a:cubicBezTo>
                    <a:pt x="20" y="0"/>
                    <a:pt x="20" y="0"/>
                    <a:pt x="19" y="0"/>
                  </a:cubicBezTo>
                  <a:cubicBezTo>
                    <a:pt x="15" y="0"/>
                    <a:pt x="15" y="0"/>
                    <a:pt x="15" y="0"/>
                  </a:cubicBezTo>
                  <a:cubicBezTo>
                    <a:pt x="15" y="0"/>
                    <a:pt x="15" y="0"/>
                    <a:pt x="13" y="5"/>
                  </a:cubicBezTo>
                  <a:cubicBezTo>
                    <a:pt x="11" y="6"/>
                    <a:pt x="11" y="6"/>
                    <a:pt x="11" y="6"/>
                  </a:cubicBezTo>
                  <a:cubicBezTo>
                    <a:pt x="9" y="4"/>
                    <a:pt x="7" y="4"/>
                    <a:pt x="7" y="4"/>
                  </a:cubicBezTo>
                  <a:cubicBezTo>
                    <a:pt x="6" y="4"/>
                    <a:pt x="6" y="4"/>
                    <a:pt x="6" y="4"/>
                  </a:cubicBezTo>
                  <a:cubicBezTo>
                    <a:pt x="4" y="7"/>
                    <a:pt x="4" y="7"/>
                    <a:pt x="4" y="7"/>
                  </a:cubicBezTo>
                  <a:cubicBezTo>
                    <a:pt x="3" y="7"/>
                    <a:pt x="3" y="7"/>
                    <a:pt x="5" y="12"/>
                  </a:cubicBezTo>
                  <a:cubicBezTo>
                    <a:pt x="5" y="13"/>
                    <a:pt x="5" y="13"/>
                    <a:pt x="5" y="13"/>
                  </a:cubicBezTo>
                  <a:cubicBezTo>
                    <a:pt x="0" y="15"/>
                    <a:pt x="0" y="15"/>
                    <a:pt x="0" y="16"/>
                  </a:cubicBezTo>
                  <a:cubicBezTo>
                    <a:pt x="0" y="19"/>
                    <a:pt x="0" y="19"/>
                    <a:pt x="0" y="19"/>
                  </a:cubicBezTo>
                  <a:cubicBezTo>
                    <a:pt x="0" y="20"/>
                    <a:pt x="0" y="20"/>
                    <a:pt x="5" y="22"/>
                  </a:cubicBezTo>
                  <a:cubicBezTo>
                    <a:pt x="5" y="23"/>
                    <a:pt x="5" y="23"/>
                    <a:pt x="5" y="23"/>
                  </a:cubicBezTo>
                  <a:cubicBezTo>
                    <a:pt x="3" y="28"/>
                    <a:pt x="3" y="28"/>
                    <a:pt x="4" y="28"/>
                  </a:cubicBezTo>
                  <a:cubicBezTo>
                    <a:pt x="6" y="31"/>
                    <a:pt x="6" y="31"/>
                    <a:pt x="6" y="31"/>
                  </a:cubicBezTo>
                  <a:cubicBezTo>
                    <a:pt x="7" y="31"/>
                    <a:pt x="7" y="31"/>
                    <a:pt x="7" y="31"/>
                  </a:cubicBezTo>
                  <a:cubicBezTo>
                    <a:pt x="7" y="31"/>
                    <a:pt x="7" y="31"/>
                    <a:pt x="7" y="31"/>
                  </a:cubicBezTo>
                  <a:cubicBezTo>
                    <a:pt x="7" y="31"/>
                    <a:pt x="8" y="31"/>
                    <a:pt x="11" y="29"/>
                  </a:cubicBezTo>
                  <a:cubicBezTo>
                    <a:pt x="13" y="30"/>
                    <a:pt x="13" y="30"/>
                    <a:pt x="13" y="30"/>
                  </a:cubicBezTo>
                  <a:cubicBezTo>
                    <a:pt x="15" y="34"/>
                    <a:pt x="15" y="34"/>
                    <a:pt x="16" y="34"/>
                  </a:cubicBezTo>
                  <a:cubicBezTo>
                    <a:pt x="19" y="34"/>
                    <a:pt x="19" y="34"/>
                    <a:pt x="19" y="34"/>
                  </a:cubicBezTo>
                  <a:cubicBezTo>
                    <a:pt x="20" y="34"/>
                    <a:pt x="20" y="34"/>
                    <a:pt x="22" y="30"/>
                  </a:cubicBezTo>
                  <a:cubicBezTo>
                    <a:pt x="23" y="29"/>
                    <a:pt x="23" y="29"/>
                    <a:pt x="23" y="29"/>
                  </a:cubicBezTo>
                  <a:cubicBezTo>
                    <a:pt x="26" y="30"/>
                    <a:pt x="27" y="31"/>
                    <a:pt x="28" y="31"/>
                  </a:cubicBezTo>
                  <a:cubicBezTo>
                    <a:pt x="28" y="31"/>
                    <a:pt x="28" y="31"/>
                    <a:pt x="28" y="31"/>
                  </a:cubicBezTo>
                  <a:cubicBezTo>
                    <a:pt x="31" y="28"/>
                    <a:pt x="31" y="28"/>
                    <a:pt x="31" y="28"/>
                  </a:cubicBezTo>
                  <a:cubicBezTo>
                    <a:pt x="31" y="28"/>
                    <a:pt x="31" y="27"/>
                    <a:pt x="29" y="23"/>
                  </a:cubicBezTo>
                  <a:cubicBezTo>
                    <a:pt x="30" y="22"/>
                    <a:pt x="30" y="22"/>
                    <a:pt x="30" y="22"/>
                  </a:cubicBezTo>
                  <a:cubicBezTo>
                    <a:pt x="35" y="20"/>
                    <a:pt x="35" y="20"/>
                    <a:pt x="35" y="19"/>
                  </a:cubicBezTo>
                  <a:cubicBezTo>
                    <a:pt x="35" y="15"/>
                    <a:pt x="35" y="15"/>
                    <a:pt x="35" y="15"/>
                  </a:cubicBezTo>
                  <a:cubicBezTo>
                    <a:pt x="35" y="15"/>
                    <a:pt x="35" y="15"/>
                    <a:pt x="30" y="13"/>
                  </a:cubicBezTo>
                  <a:close/>
                  <a:moveTo>
                    <a:pt x="17" y="23"/>
                  </a:moveTo>
                  <a:cubicBezTo>
                    <a:pt x="14" y="23"/>
                    <a:pt x="11" y="21"/>
                    <a:pt x="11" y="17"/>
                  </a:cubicBezTo>
                  <a:cubicBezTo>
                    <a:pt x="11" y="14"/>
                    <a:pt x="14" y="11"/>
                    <a:pt x="17" y="11"/>
                  </a:cubicBezTo>
                  <a:cubicBezTo>
                    <a:pt x="21" y="11"/>
                    <a:pt x="23" y="14"/>
                    <a:pt x="23" y="17"/>
                  </a:cubicBezTo>
                  <a:cubicBezTo>
                    <a:pt x="23" y="21"/>
                    <a:pt x="21" y="23"/>
                    <a:pt x="17" y="23"/>
                  </a:cubicBezTo>
                  <a:close/>
                  <a:moveTo>
                    <a:pt x="17" y="23"/>
                  </a:moveTo>
                  <a:cubicBezTo>
                    <a:pt x="17" y="23"/>
                    <a:pt x="17" y="23"/>
                    <a:pt x="17"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9" name="Freeform 31"/>
            <p:cNvSpPr>
              <a:spLocks noEditPoints="1"/>
            </p:cNvSpPr>
            <p:nvPr/>
          </p:nvSpPr>
          <p:spPr bwMode="auto">
            <a:xfrm>
              <a:off x="1592725" y="3580204"/>
              <a:ext cx="77788" cy="77788"/>
            </a:xfrm>
            <a:custGeom>
              <a:avLst/>
              <a:gdLst>
                <a:gd name="T0" fmla="*/ 30 w 34"/>
                <a:gd name="T1" fmla="*/ 13 h 34"/>
                <a:gd name="T2" fmla="*/ 29 w 34"/>
                <a:gd name="T3" fmla="*/ 12 h 34"/>
                <a:gd name="T4" fmla="*/ 30 w 34"/>
                <a:gd name="T5" fmla="*/ 7 h 34"/>
                <a:gd name="T6" fmla="*/ 28 w 34"/>
                <a:gd name="T7" fmla="*/ 4 h 34"/>
                <a:gd name="T8" fmla="*/ 28 w 34"/>
                <a:gd name="T9" fmla="*/ 4 h 34"/>
                <a:gd name="T10" fmla="*/ 27 w 34"/>
                <a:gd name="T11" fmla="*/ 4 h 34"/>
                <a:gd name="T12" fmla="*/ 23 w 34"/>
                <a:gd name="T13" fmla="*/ 6 h 34"/>
                <a:gd name="T14" fmla="*/ 21 w 34"/>
                <a:gd name="T15" fmla="*/ 5 h 34"/>
                <a:gd name="T16" fmla="*/ 19 w 34"/>
                <a:gd name="T17" fmla="*/ 0 h 34"/>
                <a:gd name="T18" fmla="*/ 15 w 34"/>
                <a:gd name="T19" fmla="*/ 0 h 34"/>
                <a:gd name="T20" fmla="*/ 13 w 34"/>
                <a:gd name="T21" fmla="*/ 5 h 34"/>
                <a:gd name="T22" fmla="*/ 11 w 34"/>
                <a:gd name="T23" fmla="*/ 6 h 34"/>
                <a:gd name="T24" fmla="*/ 6 w 34"/>
                <a:gd name="T25" fmla="*/ 4 h 34"/>
                <a:gd name="T26" fmla="*/ 6 w 34"/>
                <a:gd name="T27" fmla="*/ 4 h 34"/>
                <a:gd name="T28" fmla="*/ 3 w 34"/>
                <a:gd name="T29" fmla="*/ 7 h 34"/>
                <a:gd name="T30" fmla="*/ 5 w 34"/>
                <a:gd name="T31" fmla="*/ 12 h 34"/>
                <a:gd name="T32" fmla="*/ 4 w 34"/>
                <a:gd name="T33" fmla="*/ 13 h 34"/>
                <a:gd name="T34" fmla="*/ 0 w 34"/>
                <a:gd name="T35" fmla="*/ 16 h 34"/>
                <a:gd name="T36" fmla="*/ 0 w 34"/>
                <a:gd name="T37" fmla="*/ 19 h 34"/>
                <a:gd name="T38" fmla="*/ 4 w 34"/>
                <a:gd name="T39" fmla="*/ 22 h 34"/>
                <a:gd name="T40" fmla="*/ 5 w 34"/>
                <a:gd name="T41" fmla="*/ 23 h 34"/>
                <a:gd name="T42" fmla="*/ 3 w 34"/>
                <a:gd name="T43" fmla="*/ 28 h 34"/>
                <a:gd name="T44" fmla="*/ 6 w 34"/>
                <a:gd name="T45" fmla="*/ 31 h 34"/>
                <a:gd name="T46" fmla="*/ 6 w 34"/>
                <a:gd name="T47" fmla="*/ 31 h 34"/>
                <a:gd name="T48" fmla="*/ 7 w 34"/>
                <a:gd name="T49" fmla="*/ 31 h 34"/>
                <a:gd name="T50" fmla="*/ 11 w 34"/>
                <a:gd name="T51" fmla="*/ 29 h 34"/>
                <a:gd name="T52" fmla="*/ 13 w 34"/>
                <a:gd name="T53" fmla="*/ 30 h 34"/>
                <a:gd name="T54" fmla="*/ 15 w 34"/>
                <a:gd name="T55" fmla="*/ 34 h 34"/>
                <a:gd name="T56" fmla="*/ 19 w 34"/>
                <a:gd name="T57" fmla="*/ 34 h 34"/>
                <a:gd name="T58" fmla="*/ 21 w 34"/>
                <a:gd name="T59" fmla="*/ 30 h 34"/>
                <a:gd name="T60" fmla="*/ 23 w 34"/>
                <a:gd name="T61" fmla="*/ 29 h 34"/>
                <a:gd name="T62" fmla="*/ 27 w 34"/>
                <a:gd name="T63" fmla="*/ 31 h 34"/>
                <a:gd name="T64" fmla="*/ 28 w 34"/>
                <a:gd name="T65" fmla="*/ 31 h 34"/>
                <a:gd name="T66" fmla="*/ 31 w 34"/>
                <a:gd name="T67" fmla="*/ 28 h 34"/>
                <a:gd name="T68" fmla="*/ 29 w 34"/>
                <a:gd name="T69" fmla="*/ 23 h 34"/>
                <a:gd name="T70" fmla="*/ 30 w 34"/>
                <a:gd name="T71" fmla="*/ 22 h 34"/>
                <a:gd name="T72" fmla="*/ 34 w 34"/>
                <a:gd name="T73" fmla="*/ 19 h 34"/>
                <a:gd name="T74" fmla="*/ 34 w 34"/>
                <a:gd name="T75" fmla="*/ 15 h 34"/>
                <a:gd name="T76" fmla="*/ 30 w 34"/>
                <a:gd name="T77" fmla="*/ 13 h 34"/>
                <a:gd name="T78" fmla="*/ 17 w 34"/>
                <a:gd name="T79" fmla="*/ 23 h 34"/>
                <a:gd name="T80" fmla="*/ 11 w 34"/>
                <a:gd name="T81" fmla="*/ 17 h 34"/>
                <a:gd name="T82" fmla="*/ 17 w 34"/>
                <a:gd name="T83" fmla="*/ 11 h 34"/>
                <a:gd name="T84" fmla="*/ 23 w 34"/>
                <a:gd name="T85" fmla="*/ 17 h 34"/>
                <a:gd name="T86" fmla="*/ 17 w 34"/>
                <a:gd name="T87" fmla="*/ 23 h 34"/>
                <a:gd name="T88" fmla="*/ 17 w 34"/>
                <a:gd name="T89" fmla="*/ 23 h 34"/>
                <a:gd name="T90" fmla="*/ 17 w 34"/>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 h="34">
                  <a:moveTo>
                    <a:pt x="30" y="13"/>
                  </a:moveTo>
                  <a:cubicBezTo>
                    <a:pt x="29" y="12"/>
                    <a:pt x="29" y="12"/>
                    <a:pt x="29" y="12"/>
                  </a:cubicBezTo>
                  <a:cubicBezTo>
                    <a:pt x="31" y="7"/>
                    <a:pt x="31" y="7"/>
                    <a:pt x="30" y="7"/>
                  </a:cubicBezTo>
                  <a:cubicBezTo>
                    <a:pt x="28" y="4"/>
                    <a:pt x="28" y="4"/>
                    <a:pt x="28" y="4"/>
                  </a:cubicBezTo>
                  <a:cubicBezTo>
                    <a:pt x="28" y="4"/>
                    <a:pt x="28" y="4"/>
                    <a:pt x="28" y="4"/>
                  </a:cubicBezTo>
                  <a:cubicBezTo>
                    <a:pt x="27" y="4"/>
                    <a:pt x="27" y="4"/>
                    <a:pt x="27" y="4"/>
                  </a:cubicBezTo>
                  <a:cubicBezTo>
                    <a:pt x="27" y="4"/>
                    <a:pt x="27" y="4"/>
                    <a:pt x="23" y="6"/>
                  </a:cubicBezTo>
                  <a:cubicBezTo>
                    <a:pt x="21" y="5"/>
                    <a:pt x="21" y="5"/>
                    <a:pt x="21" y="5"/>
                  </a:cubicBezTo>
                  <a:cubicBezTo>
                    <a:pt x="19" y="0"/>
                    <a:pt x="19" y="0"/>
                    <a:pt x="19" y="0"/>
                  </a:cubicBezTo>
                  <a:cubicBezTo>
                    <a:pt x="15" y="0"/>
                    <a:pt x="15" y="0"/>
                    <a:pt x="15" y="0"/>
                  </a:cubicBezTo>
                  <a:cubicBezTo>
                    <a:pt x="14" y="0"/>
                    <a:pt x="14" y="0"/>
                    <a:pt x="13" y="5"/>
                  </a:cubicBezTo>
                  <a:cubicBezTo>
                    <a:pt x="11" y="6"/>
                    <a:pt x="11" y="6"/>
                    <a:pt x="11" y="6"/>
                  </a:cubicBezTo>
                  <a:cubicBezTo>
                    <a:pt x="8" y="4"/>
                    <a:pt x="7" y="4"/>
                    <a:pt x="6" y="4"/>
                  </a:cubicBezTo>
                  <a:cubicBezTo>
                    <a:pt x="6" y="4"/>
                    <a:pt x="6" y="4"/>
                    <a:pt x="6" y="4"/>
                  </a:cubicBezTo>
                  <a:cubicBezTo>
                    <a:pt x="3" y="7"/>
                    <a:pt x="3" y="7"/>
                    <a:pt x="3" y="7"/>
                  </a:cubicBezTo>
                  <a:cubicBezTo>
                    <a:pt x="3" y="7"/>
                    <a:pt x="3" y="7"/>
                    <a:pt x="5" y="12"/>
                  </a:cubicBezTo>
                  <a:cubicBezTo>
                    <a:pt x="4" y="13"/>
                    <a:pt x="4" y="13"/>
                    <a:pt x="4" y="13"/>
                  </a:cubicBezTo>
                  <a:cubicBezTo>
                    <a:pt x="0" y="15"/>
                    <a:pt x="0" y="15"/>
                    <a:pt x="0" y="16"/>
                  </a:cubicBezTo>
                  <a:cubicBezTo>
                    <a:pt x="0" y="19"/>
                    <a:pt x="0" y="19"/>
                    <a:pt x="0" y="19"/>
                  </a:cubicBezTo>
                  <a:cubicBezTo>
                    <a:pt x="0" y="20"/>
                    <a:pt x="0" y="20"/>
                    <a:pt x="4" y="22"/>
                  </a:cubicBezTo>
                  <a:cubicBezTo>
                    <a:pt x="5" y="23"/>
                    <a:pt x="5" y="23"/>
                    <a:pt x="5" y="23"/>
                  </a:cubicBezTo>
                  <a:cubicBezTo>
                    <a:pt x="3" y="28"/>
                    <a:pt x="3" y="28"/>
                    <a:pt x="3" y="28"/>
                  </a:cubicBezTo>
                  <a:cubicBezTo>
                    <a:pt x="6" y="31"/>
                    <a:pt x="6" y="31"/>
                    <a:pt x="6" y="31"/>
                  </a:cubicBezTo>
                  <a:cubicBezTo>
                    <a:pt x="6" y="31"/>
                    <a:pt x="6" y="31"/>
                    <a:pt x="6" y="31"/>
                  </a:cubicBezTo>
                  <a:cubicBezTo>
                    <a:pt x="7" y="31"/>
                    <a:pt x="7" y="31"/>
                    <a:pt x="7" y="31"/>
                  </a:cubicBezTo>
                  <a:cubicBezTo>
                    <a:pt x="7" y="31"/>
                    <a:pt x="7" y="31"/>
                    <a:pt x="11" y="29"/>
                  </a:cubicBezTo>
                  <a:cubicBezTo>
                    <a:pt x="13" y="30"/>
                    <a:pt x="13" y="30"/>
                    <a:pt x="13" y="30"/>
                  </a:cubicBezTo>
                  <a:cubicBezTo>
                    <a:pt x="14" y="34"/>
                    <a:pt x="15" y="34"/>
                    <a:pt x="15" y="34"/>
                  </a:cubicBezTo>
                  <a:cubicBezTo>
                    <a:pt x="19" y="34"/>
                    <a:pt x="19" y="34"/>
                    <a:pt x="19" y="34"/>
                  </a:cubicBezTo>
                  <a:cubicBezTo>
                    <a:pt x="19" y="34"/>
                    <a:pt x="20" y="34"/>
                    <a:pt x="21" y="30"/>
                  </a:cubicBezTo>
                  <a:cubicBezTo>
                    <a:pt x="23" y="29"/>
                    <a:pt x="23" y="29"/>
                    <a:pt x="23" y="29"/>
                  </a:cubicBezTo>
                  <a:cubicBezTo>
                    <a:pt x="25" y="30"/>
                    <a:pt x="27" y="31"/>
                    <a:pt x="27" y="31"/>
                  </a:cubicBezTo>
                  <a:cubicBezTo>
                    <a:pt x="28" y="31"/>
                    <a:pt x="28" y="31"/>
                    <a:pt x="28" y="31"/>
                  </a:cubicBezTo>
                  <a:cubicBezTo>
                    <a:pt x="31" y="28"/>
                    <a:pt x="31" y="28"/>
                    <a:pt x="31" y="28"/>
                  </a:cubicBezTo>
                  <a:cubicBezTo>
                    <a:pt x="31" y="28"/>
                    <a:pt x="31" y="28"/>
                    <a:pt x="29" y="23"/>
                  </a:cubicBezTo>
                  <a:cubicBezTo>
                    <a:pt x="30" y="22"/>
                    <a:pt x="30" y="22"/>
                    <a:pt x="30" y="22"/>
                  </a:cubicBezTo>
                  <a:cubicBezTo>
                    <a:pt x="34" y="20"/>
                    <a:pt x="34" y="20"/>
                    <a:pt x="34" y="19"/>
                  </a:cubicBezTo>
                  <a:cubicBezTo>
                    <a:pt x="34" y="15"/>
                    <a:pt x="34" y="15"/>
                    <a:pt x="34" y="15"/>
                  </a:cubicBezTo>
                  <a:cubicBezTo>
                    <a:pt x="34" y="15"/>
                    <a:pt x="34" y="15"/>
                    <a:pt x="30" y="13"/>
                  </a:cubicBezTo>
                  <a:close/>
                  <a:moveTo>
                    <a:pt x="17" y="23"/>
                  </a:moveTo>
                  <a:cubicBezTo>
                    <a:pt x="14" y="23"/>
                    <a:pt x="11" y="21"/>
                    <a:pt x="11" y="17"/>
                  </a:cubicBezTo>
                  <a:cubicBezTo>
                    <a:pt x="11" y="14"/>
                    <a:pt x="14" y="11"/>
                    <a:pt x="17" y="11"/>
                  </a:cubicBezTo>
                  <a:cubicBezTo>
                    <a:pt x="20" y="11"/>
                    <a:pt x="23" y="14"/>
                    <a:pt x="23" y="17"/>
                  </a:cubicBezTo>
                  <a:cubicBezTo>
                    <a:pt x="23" y="21"/>
                    <a:pt x="20" y="23"/>
                    <a:pt x="17" y="23"/>
                  </a:cubicBezTo>
                  <a:close/>
                  <a:moveTo>
                    <a:pt x="17" y="23"/>
                  </a:moveTo>
                  <a:cubicBezTo>
                    <a:pt x="17" y="23"/>
                    <a:pt x="17" y="23"/>
                    <a:pt x="17"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0" name="Freeform 32"/>
            <p:cNvSpPr>
              <a:spLocks noEditPoints="1"/>
            </p:cNvSpPr>
            <p:nvPr/>
          </p:nvSpPr>
          <p:spPr bwMode="auto">
            <a:xfrm>
              <a:off x="2459500" y="3092841"/>
              <a:ext cx="79375" cy="76200"/>
            </a:xfrm>
            <a:custGeom>
              <a:avLst/>
              <a:gdLst>
                <a:gd name="T0" fmla="*/ 30 w 35"/>
                <a:gd name="T1" fmla="*/ 13 h 34"/>
                <a:gd name="T2" fmla="*/ 29 w 35"/>
                <a:gd name="T3" fmla="*/ 11 h 34"/>
                <a:gd name="T4" fmla="*/ 31 w 35"/>
                <a:gd name="T5" fmla="*/ 6 h 34"/>
                <a:gd name="T6" fmla="*/ 28 w 35"/>
                <a:gd name="T7" fmla="*/ 4 h 34"/>
                <a:gd name="T8" fmla="*/ 28 w 35"/>
                <a:gd name="T9" fmla="*/ 3 h 34"/>
                <a:gd name="T10" fmla="*/ 28 w 35"/>
                <a:gd name="T11" fmla="*/ 3 h 34"/>
                <a:gd name="T12" fmla="*/ 23 w 35"/>
                <a:gd name="T13" fmla="*/ 5 h 34"/>
                <a:gd name="T14" fmla="*/ 22 w 35"/>
                <a:gd name="T15" fmla="*/ 5 h 34"/>
                <a:gd name="T16" fmla="*/ 19 w 35"/>
                <a:gd name="T17" fmla="*/ 0 h 34"/>
                <a:gd name="T18" fmla="*/ 16 w 35"/>
                <a:gd name="T19" fmla="*/ 0 h 34"/>
                <a:gd name="T20" fmla="*/ 13 w 35"/>
                <a:gd name="T21" fmla="*/ 5 h 34"/>
                <a:gd name="T22" fmla="*/ 12 w 35"/>
                <a:gd name="T23" fmla="*/ 5 h 34"/>
                <a:gd name="T24" fmla="*/ 7 w 35"/>
                <a:gd name="T25" fmla="*/ 4 h 34"/>
                <a:gd name="T26" fmla="*/ 7 w 35"/>
                <a:gd name="T27" fmla="*/ 4 h 34"/>
                <a:gd name="T28" fmla="*/ 4 w 35"/>
                <a:gd name="T29" fmla="*/ 6 h 34"/>
                <a:gd name="T30" fmla="*/ 5 w 35"/>
                <a:gd name="T31" fmla="*/ 11 h 34"/>
                <a:gd name="T32" fmla="*/ 5 w 35"/>
                <a:gd name="T33" fmla="*/ 13 h 34"/>
                <a:gd name="T34" fmla="*/ 0 w 35"/>
                <a:gd name="T35" fmla="*/ 15 h 34"/>
                <a:gd name="T36" fmla="*/ 0 w 35"/>
                <a:gd name="T37" fmla="*/ 19 h 34"/>
                <a:gd name="T38" fmla="*/ 5 w 35"/>
                <a:gd name="T39" fmla="*/ 21 h 34"/>
                <a:gd name="T40" fmla="*/ 5 w 35"/>
                <a:gd name="T41" fmla="*/ 23 h 34"/>
                <a:gd name="T42" fmla="*/ 4 w 35"/>
                <a:gd name="T43" fmla="*/ 28 h 34"/>
                <a:gd name="T44" fmla="*/ 7 w 35"/>
                <a:gd name="T45" fmla="*/ 30 h 34"/>
                <a:gd name="T46" fmla="*/ 7 w 35"/>
                <a:gd name="T47" fmla="*/ 31 h 34"/>
                <a:gd name="T48" fmla="*/ 7 w 35"/>
                <a:gd name="T49" fmla="*/ 31 h 34"/>
                <a:gd name="T50" fmla="*/ 12 w 35"/>
                <a:gd name="T51" fmla="*/ 29 h 34"/>
                <a:gd name="T52" fmla="*/ 13 w 35"/>
                <a:gd name="T53" fmla="*/ 29 h 34"/>
                <a:gd name="T54" fmla="*/ 16 w 35"/>
                <a:gd name="T55" fmla="*/ 34 h 34"/>
                <a:gd name="T56" fmla="*/ 19 w 35"/>
                <a:gd name="T57" fmla="*/ 34 h 34"/>
                <a:gd name="T58" fmla="*/ 22 w 35"/>
                <a:gd name="T59" fmla="*/ 29 h 34"/>
                <a:gd name="T60" fmla="*/ 23 w 35"/>
                <a:gd name="T61" fmla="*/ 29 h 34"/>
                <a:gd name="T62" fmla="*/ 28 w 35"/>
                <a:gd name="T63" fmla="*/ 30 h 34"/>
                <a:gd name="T64" fmla="*/ 28 w 35"/>
                <a:gd name="T65" fmla="*/ 30 h 34"/>
                <a:gd name="T66" fmla="*/ 31 w 35"/>
                <a:gd name="T67" fmla="*/ 28 h 34"/>
                <a:gd name="T68" fmla="*/ 29 w 35"/>
                <a:gd name="T69" fmla="*/ 23 h 34"/>
                <a:gd name="T70" fmla="*/ 30 w 35"/>
                <a:gd name="T71" fmla="*/ 21 h 34"/>
                <a:gd name="T72" fmla="*/ 35 w 35"/>
                <a:gd name="T73" fmla="*/ 19 h 34"/>
                <a:gd name="T74" fmla="*/ 35 w 35"/>
                <a:gd name="T75" fmla="*/ 15 h 34"/>
                <a:gd name="T76" fmla="*/ 30 w 35"/>
                <a:gd name="T77" fmla="*/ 13 h 34"/>
                <a:gd name="T78" fmla="*/ 17 w 35"/>
                <a:gd name="T79" fmla="*/ 23 h 34"/>
                <a:gd name="T80" fmla="*/ 11 w 35"/>
                <a:gd name="T81" fmla="*/ 17 h 34"/>
                <a:gd name="T82" fmla="*/ 17 w 35"/>
                <a:gd name="T83" fmla="*/ 11 h 34"/>
                <a:gd name="T84" fmla="*/ 24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3"/>
                  </a:moveTo>
                  <a:cubicBezTo>
                    <a:pt x="29" y="11"/>
                    <a:pt x="29" y="11"/>
                    <a:pt x="29" y="11"/>
                  </a:cubicBezTo>
                  <a:cubicBezTo>
                    <a:pt x="31" y="7"/>
                    <a:pt x="31" y="7"/>
                    <a:pt x="31" y="6"/>
                  </a:cubicBezTo>
                  <a:cubicBezTo>
                    <a:pt x="28" y="4"/>
                    <a:pt x="28" y="4"/>
                    <a:pt x="28" y="4"/>
                  </a:cubicBezTo>
                  <a:cubicBezTo>
                    <a:pt x="28" y="3"/>
                    <a:pt x="28" y="3"/>
                    <a:pt x="28" y="3"/>
                  </a:cubicBezTo>
                  <a:cubicBezTo>
                    <a:pt x="28" y="3"/>
                    <a:pt x="28" y="3"/>
                    <a:pt x="28" y="3"/>
                  </a:cubicBezTo>
                  <a:cubicBezTo>
                    <a:pt x="28" y="3"/>
                    <a:pt x="27" y="3"/>
                    <a:pt x="23" y="5"/>
                  </a:cubicBezTo>
                  <a:cubicBezTo>
                    <a:pt x="22" y="5"/>
                    <a:pt x="22" y="5"/>
                    <a:pt x="22" y="5"/>
                  </a:cubicBezTo>
                  <a:cubicBezTo>
                    <a:pt x="20" y="0"/>
                    <a:pt x="20" y="0"/>
                    <a:pt x="19" y="0"/>
                  </a:cubicBezTo>
                  <a:cubicBezTo>
                    <a:pt x="16" y="0"/>
                    <a:pt x="16" y="0"/>
                    <a:pt x="16" y="0"/>
                  </a:cubicBezTo>
                  <a:cubicBezTo>
                    <a:pt x="15" y="0"/>
                    <a:pt x="15" y="0"/>
                    <a:pt x="13" y="5"/>
                  </a:cubicBezTo>
                  <a:cubicBezTo>
                    <a:pt x="12" y="5"/>
                    <a:pt x="12" y="5"/>
                    <a:pt x="12" y="5"/>
                  </a:cubicBezTo>
                  <a:cubicBezTo>
                    <a:pt x="9" y="4"/>
                    <a:pt x="7" y="4"/>
                    <a:pt x="7" y="4"/>
                  </a:cubicBezTo>
                  <a:cubicBezTo>
                    <a:pt x="7" y="4"/>
                    <a:pt x="7" y="4"/>
                    <a:pt x="7" y="4"/>
                  </a:cubicBezTo>
                  <a:cubicBezTo>
                    <a:pt x="4" y="6"/>
                    <a:pt x="4" y="6"/>
                    <a:pt x="4" y="6"/>
                  </a:cubicBezTo>
                  <a:cubicBezTo>
                    <a:pt x="3" y="7"/>
                    <a:pt x="3" y="7"/>
                    <a:pt x="5" y="11"/>
                  </a:cubicBezTo>
                  <a:cubicBezTo>
                    <a:pt x="5" y="13"/>
                    <a:pt x="5" y="13"/>
                    <a:pt x="5" y="13"/>
                  </a:cubicBezTo>
                  <a:cubicBezTo>
                    <a:pt x="0" y="15"/>
                    <a:pt x="0" y="15"/>
                    <a:pt x="0" y="15"/>
                  </a:cubicBezTo>
                  <a:cubicBezTo>
                    <a:pt x="0" y="19"/>
                    <a:pt x="0" y="19"/>
                    <a:pt x="0" y="19"/>
                  </a:cubicBezTo>
                  <a:cubicBezTo>
                    <a:pt x="0" y="19"/>
                    <a:pt x="0" y="20"/>
                    <a:pt x="5" y="21"/>
                  </a:cubicBezTo>
                  <a:cubicBezTo>
                    <a:pt x="5" y="23"/>
                    <a:pt x="5" y="23"/>
                    <a:pt x="5" y="23"/>
                  </a:cubicBezTo>
                  <a:cubicBezTo>
                    <a:pt x="3" y="27"/>
                    <a:pt x="4" y="27"/>
                    <a:pt x="4" y="28"/>
                  </a:cubicBezTo>
                  <a:cubicBezTo>
                    <a:pt x="7" y="30"/>
                    <a:pt x="7" y="30"/>
                    <a:pt x="7" y="30"/>
                  </a:cubicBezTo>
                  <a:cubicBezTo>
                    <a:pt x="7" y="31"/>
                    <a:pt x="7" y="31"/>
                    <a:pt x="7" y="31"/>
                  </a:cubicBezTo>
                  <a:cubicBezTo>
                    <a:pt x="7" y="31"/>
                    <a:pt x="7" y="31"/>
                    <a:pt x="7" y="31"/>
                  </a:cubicBezTo>
                  <a:cubicBezTo>
                    <a:pt x="7" y="31"/>
                    <a:pt x="8" y="31"/>
                    <a:pt x="12" y="29"/>
                  </a:cubicBezTo>
                  <a:cubicBezTo>
                    <a:pt x="13" y="29"/>
                    <a:pt x="13" y="29"/>
                    <a:pt x="13" y="29"/>
                  </a:cubicBezTo>
                  <a:cubicBezTo>
                    <a:pt x="15" y="34"/>
                    <a:pt x="15" y="34"/>
                    <a:pt x="16" y="34"/>
                  </a:cubicBezTo>
                  <a:cubicBezTo>
                    <a:pt x="19" y="34"/>
                    <a:pt x="19" y="34"/>
                    <a:pt x="19" y="34"/>
                  </a:cubicBezTo>
                  <a:cubicBezTo>
                    <a:pt x="20" y="34"/>
                    <a:pt x="20" y="34"/>
                    <a:pt x="22" y="29"/>
                  </a:cubicBezTo>
                  <a:cubicBezTo>
                    <a:pt x="23" y="29"/>
                    <a:pt x="23" y="29"/>
                    <a:pt x="23" y="29"/>
                  </a:cubicBezTo>
                  <a:cubicBezTo>
                    <a:pt x="26" y="30"/>
                    <a:pt x="27" y="30"/>
                    <a:pt x="28" y="30"/>
                  </a:cubicBezTo>
                  <a:cubicBezTo>
                    <a:pt x="28" y="30"/>
                    <a:pt x="28" y="30"/>
                    <a:pt x="28" y="30"/>
                  </a:cubicBezTo>
                  <a:cubicBezTo>
                    <a:pt x="31" y="28"/>
                    <a:pt x="31" y="28"/>
                    <a:pt x="31" y="28"/>
                  </a:cubicBezTo>
                  <a:cubicBezTo>
                    <a:pt x="31" y="27"/>
                    <a:pt x="32" y="27"/>
                    <a:pt x="29" y="23"/>
                  </a:cubicBezTo>
                  <a:cubicBezTo>
                    <a:pt x="30" y="21"/>
                    <a:pt x="30" y="21"/>
                    <a:pt x="30" y="21"/>
                  </a:cubicBezTo>
                  <a:cubicBezTo>
                    <a:pt x="35" y="19"/>
                    <a:pt x="35" y="19"/>
                    <a:pt x="35" y="19"/>
                  </a:cubicBezTo>
                  <a:cubicBezTo>
                    <a:pt x="35" y="15"/>
                    <a:pt x="35" y="15"/>
                    <a:pt x="35" y="15"/>
                  </a:cubicBezTo>
                  <a:cubicBezTo>
                    <a:pt x="35" y="15"/>
                    <a:pt x="35" y="14"/>
                    <a:pt x="30" y="13"/>
                  </a:cubicBezTo>
                  <a:close/>
                  <a:moveTo>
                    <a:pt x="17" y="23"/>
                  </a:moveTo>
                  <a:cubicBezTo>
                    <a:pt x="14" y="23"/>
                    <a:pt x="11" y="20"/>
                    <a:pt x="11" y="17"/>
                  </a:cubicBezTo>
                  <a:cubicBezTo>
                    <a:pt x="11" y="14"/>
                    <a:pt x="14" y="11"/>
                    <a:pt x="17" y="11"/>
                  </a:cubicBezTo>
                  <a:cubicBezTo>
                    <a:pt x="21" y="11"/>
                    <a:pt x="24" y="14"/>
                    <a:pt x="24" y="17"/>
                  </a:cubicBezTo>
                  <a:cubicBezTo>
                    <a:pt x="24" y="20"/>
                    <a:pt x="21" y="23"/>
                    <a:pt x="17" y="23"/>
                  </a:cubicBezTo>
                  <a:close/>
                  <a:moveTo>
                    <a:pt x="17" y="23"/>
                  </a:moveTo>
                  <a:cubicBezTo>
                    <a:pt x="17" y="23"/>
                    <a:pt x="17" y="23"/>
                    <a:pt x="17"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1" name="Freeform 33"/>
            <p:cNvSpPr>
              <a:spLocks noEditPoints="1"/>
            </p:cNvSpPr>
            <p:nvPr/>
          </p:nvSpPr>
          <p:spPr bwMode="auto">
            <a:xfrm>
              <a:off x="2272175" y="2954729"/>
              <a:ext cx="79375" cy="77788"/>
            </a:xfrm>
            <a:custGeom>
              <a:avLst/>
              <a:gdLst>
                <a:gd name="T0" fmla="*/ 30 w 35"/>
                <a:gd name="T1" fmla="*/ 13 h 34"/>
                <a:gd name="T2" fmla="*/ 29 w 35"/>
                <a:gd name="T3" fmla="*/ 11 h 34"/>
                <a:gd name="T4" fmla="*/ 31 w 35"/>
                <a:gd name="T5" fmla="*/ 6 h 34"/>
                <a:gd name="T6" fmla="*/ 28 w 35"/>
                <a:gd name="T7" fmla="*/ 4 h 34"/>
                <a:gd name="T8" fmla="*/ 28 w 35"/>
                <a:gd name="T9" fmla="*/ 4 h 34"/>
                <a:gd name="T10" fmla="*/ 28 w 35"/>
                <a:gd name="T11" fmla="*/ 4 h 34"/>
                <a:gd name="T12" fmla="*/ 23 w 35"/>
                <a:gd name="T13" fmla="*/ 5 h 34"/>
                <a:gd name="T14" fmla="*/ 22 w 35"/>
                <a:gd name="T15" fmla="*/ 5 h 34"/>
                <a:gd name="T16" fmla="*/ 19 w 35"/>
                <a:gd name="T17" fmla="*/ 0 h 34"/>
                <a:gd name="T18" fmla="*/ 15 w 35"/>
                <a:gd name="T19" fmla="*/ 0 h 34"/>
                <a:gd name="T20" fmla="*/ 13 w 35"/>
                <a:gd name="T21" fmla="*/ 5 h 34"/>
                <a:gd name="T22" fmla="*/ 11 w 35"/>
                <a:gd name="T23" fmla="*/ 5 h 34"/>
                <a:gd name="T24" fmla="*/ 7 w 35"/>
                <a:gd name="T25" fmla="*/ 4 h 34"/>
                <a:gd name="T26" fmla="*/ 6 w 35"/>
                <a:gd name="T27" fmla="*/ 4 h 34"/>
                <a:gd name="T28" fmla="*/ 4 w 35"/>
                <a:gd name="T29" fmla="*/ 6 h 34"/>
                <a:gd name="T30" fmla="*/ 5 w 35"/>
                <a:gd name="T31" fmla="*/ 12 h 34"/>
                <a:gd name="T32" fmla="*/ 5 w 35"/>
                <a:gd name="T33" fmla="*/ 13 h 34"/>
                <a:gd name="T34" fmla="*/ 0 w 35"/>
                <a:gd name="T35" fmla="*/ 15 h 34"/>
                <a:gd name="T36" fmla="*/ 0 w 35"/>
                <a:gd name="T37" fmla="*/ 19 h 34"/>
                <a:gd name="T38" fmla="*/ 5 w 35"/>
                <a:gd name="T39" fmla="*/ 22 h 34"/>
                <a:gd name="T40" fmla="*/ 5 w 35"/>
                <a:gd name="T41" fmla="*/ 23 h 34"/>
                <a:gd name="T42" fmla="*/ 4 w 35"/>
                <a:gd name="T43" fmla="*/ 28 h 34"/>
                <a:gd name="T44" fmla="*/ 6 w 35"/>
                <a:gd name="T45" fmla="*/ 31 h 34"/>
                <a:gd name="T46" fmla="*/ 7 w 35"/>
                <a:gd name="T47" fmla="*/ 31 h 34"/>
                <a:gd name="T48" fmla="*/ 7 w 35"/>
                <a:gd name="T49" fmla="*/ 31 h 34"/>
                <a:gd name="T50" fmla="*/ 11 w 35"/>
                <a:gd name="T51" fmla="*/ 29 h 34"/>
                <a:gd name="T52" fmla="*/ 13 w 35"/>
                <a:gd name="T53" fmla="*/ 30 h 34"/>
                <a:gd name="T54" fmla="*/ 15 w 35"/>
                <a:gd name="T55" fmla="*/ 34 h 34"/>
                <a:gd name="T56" fmla="*/ 19 w 35"/>
                <a:gd name="T57" fmla="*/ 34 h 34"/>
                <a:gd name="T58" fmla="*/ 22 w 35"/>
                <a:gd name="T59" fmla="*/ 30 h 34"/>
                <a:gd name="T60" fmla="*/ 23 w 35"/>
                <a:gd name="T61" fmla="*/ 29 h 34"/>
                <a:gd name="T62" fmla="*/ 28 w 35"/>
                <a:gd name="T63" fmla="*/ 31 h 34"/>
                <a:gd name="T64" fmla="*/ 28 w 35"/>
                <a:gd name="T65" fmla="*/ 31 h 34"/>
                <a:gd name="T66" fmla="*/ 31 w 35"/>
                <a:gd name="T67" fmla="*/ 28 h 34"/>
                <a:gd name="T68" fmla="*/ 29 w 35"/>
                <a:gd name="T69" fmla="*/ 23 h 34"/>
                <a:gd name="T70" fmla="*/ 30 w 35"/>
                <a:gd name="T71" fmla="*/ 21 h 34"/>
                <a:gd name="T72" fmla="*/ 35 w 35"/>
                <a:gd name="T73" fmla="*/ 19 h 34"/>
                <a:gd name="T74" fmla="*/ 35 w 35"/>
                <a:gd name="T75" fmla="*/ 15 h 34"/>
                <a:gd name="T76" fmla="*/ 30 w 35"/>
                <a:gd name="T77" fmla="*/ 13 h 34"/>
                <a:gd name="T78" fmla="*/ 17 w 35"/>
                <a:gd name="T79" fmla="*/ 23 h 34"/>
                <a:gd name="T80" fmla="*/ 11 w 35"/>
                <a:gd name="T81" fmla="*/ 17 h 34"/>
                <a:gd name="T82" fmla="*/ 17 w 35"/>
                <a:gd name="T83" fmla="*/ 11 h 34"/>
                <a:gd name="T84" fmla="*/ 23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3"/>
                  </a:moveTo>
                  <a:cubicBezTo>
                    <a:pt x="29" y="11"/>
                    <a:pt x="29" y="11"/>
                    <a:pt x="29" y="11"/>
                  </a:cubicBezTo>
                  <a:cubicBezTo>
                    <a:pt x="31" y="7"/>
                    <a:pt x="31" y="7"/>
                    <a:pt x="31" y="6"/>
                  </a:cubicBezTo>
                  <a:cubicBezTo>
                    <a:pt x="28" y="4"/>
                    <a:pt x="28" y="4"/>
                    <a:pt x="28" y="4"/>
                  </a:cubicBezTo>
                  <a:cubicBezTo>
                    <a:pt x="28" y="4"/>
                    <a:pt x="28" y="4"/>
                    <a:pt x="28" y="4"/>
                  </a:cubicBezTo>
                  <a:cubicBezTo>
                    <a:pt x="28" y="4"/>
                    <a:pt x="28" y="4"/>
                    <a:pt x="28" y="4"/>
                  </a:cubicBezTo>
                  <a:cubicBezTo>
                    <a:pt x="27" y="4"/>
                    <a:pt x="27" y="4"/>
                    <a:pt x="23" y="5"/>
                  </a:cubicBezTo>
                  <a:cubicBezTo>
                    <a:pt x="22" y="5"/>
                    <a:pt x="22" y="5"/>
                    <a:pt x="22" y="5"/>
                  </a:cubicBezTo>
                  <a:cubicBezTo>
                    <a:pt x="20" y="0"/>
                    <a:pt x="19" y="0"/>
                    <a:pt x="19" y="0"/>
                  </a:cubicBezTo>
                  <a:cubicBezTo>
                    <a:pt x="15" y="0"/>
                    <a:pt x="15" y="0"/>
                    <a:pt x="15" y="0"/>
                  </a:cubicBezTo>
                  <a:cubicBezTo>
                    <a:pt x="15" y="0"/>
                    <a:pt x="15" y="0"/>
                    <a:pt x="13" y="5"/>
                  </a:cubicBezTo>
                  <a:cubicBezTo>
                    <a:pt x="11" y="5"/>
                    <a:pt x="11" y="5"/>
                    <a:pt x="11" y="5"/>
                  </a:cubicBezTo>
                  <a:cubicBezTo>
                    <a:pt x="9" y="4"/>
                    <a:pt x="7" y="4"/>
                    <a:pt x="7" y="4"/>
                  </a:cubicBezTo>
                  <a:cubicBezTo>
                    <a:pt x="6" y="4"/>
                    <a:pt x="6" y="4"/>
                    <a:pt x="6" y="4"/>
                  </a:cubicBezTo>
                  <a:cubicBezTo>
                    <a:pt x="4" y="6"/>
                    <a:pt x="4" y="6"/>
                    <a:pt x="4" y="6"/>
                  </a:cubicBezTo>
                  <a:cubicBezTo>
                    <a:pt x="3" y="7"/>
                    <a:pt x="3" y="7"/>
                    <a:pt x="5" y="12"/>
                  </a:cubicBezTo>
                  <a:cubicBezTo>
                    <a:pt x="5" y="13"/>
                    <a:pt x="5" y="13"/>
                    <a:pt x="5" y="13"/>
                  </a:cubicBezTo>
                  <a:cubicBezTo>
                    <a:pt x="0" y="15"/>
                    <a:pt x="0" y="15"/>
                    <a:pt x="0" y="15"/>
                  </a:cubicBezTo>
                  <a:cubicBezTo>
                    <a:pt x="0" y="19"/>
                    <a:pt x="0" y="19"/>
                    <a:pt x="0" y="19"/>
                  </a:cubicBezTo>
                  <a:cubicBezTo>
                    <a:pt x="0" y="20"/>
                    <a:pt x="0" y="20"/>
                    <a:pt x="5" y="22"/>
                  </a:cubicBezTo>
                  <a:cubicBezTo>
                    <a:pt x="5" y="23"/>
                    <a:pt x="5" y="23"/>
                    <a:pt x="5" y="23"/>
                  </a:cubicBezTo>
                  <a:cubicBezTo>
                    <a:pt x="3" y="27"/>
                    <a:pt x="3" y="28"/>
                    <a:pt x="4" y="28"/>
                  </a:cubicBezTo>
                  <a:cubicBezTo>
                    <a:pt x="6" y="31"/>
                    <a:pt x="6" y="31"/>
                    <a:pt x="6" y="31"/>
                  </a:cubicBezTo>
                  <a:cubicBezTo>
                    <a:pt x="7" y="31"/>
                    <a:pt x="7" y="31"/>
                    <a:pt x="7" y="31"/>
                  </a:cubicBezTo>
                  <a:cubicBezTo>
                    <a:pt x="7" y="31"/>
                    <a:pt x="7" y="31"/>
                    <a:pt x="7" y="31"/>
                  </a:cubicBezTo>
                  <a:cubicBezTo>
                    <a:pt x="7" y="31"/>
                    <a:pt x="7" y="31"/>
                    <a:pt x="11" y="29"/>
                  </a:cubicBezTo>
                  <a:cubicBezTo>
                    <a:pt x="13" y="30"/>
                    <a:pt x="13" y="30"/>
                    <a:pt x="13" y="30"/>
                  </a:cubicBezTo>
                  <a:cubicBezTo>
                    <a:pt x="15" y="34"/>
                    <a:pt x="15" y="34"/>
                    <a:pt x="15" y="34"/>
                  </a:cubicBezTo>
                  <a:cubicBezTo>
                    <a:pt x="19" y="34"/>
                    <a:pt x="19" y="34"/>
                    <a:pt x="19" y="34"/>
                  </a:cubicBezTo>
                  <a:cubicBezTo>
                    <a:pt x="20" y="34"/>
                    <a:pt x="20" y="34"/>
                    <a:pt x="22" y="30"/>
                  </a:cubicBezTo>
                  <a:cubicBezTo>
                    <a:pt x="23" y="29"/>
                    <a:pt x="23" y="29"/>
                    <a:pt x="23" y="29"/>
                  </a:cubicBezTo>
                  <a:cubicBezTo>
                    <a:pt x="26" y="30"/>
                    <a:pt x="27" y="31"/>
                    <a:pt x="28" y="31"/>
                  </a:cubicBezTo>
                  <a:cubicBezTo>
                    <a:pt x="28" y="31"/>
                    <a:pt x="28" y="31"/>
                    <a:pt x="28" y="31"/>
                  </a:cubicBezTo>
                  <a:cubicBezTo>
                    <a:pt x="31" y="28"/>
                    <a:pt x="31" y="28"/>
                    <a:pt x="31" y="28"/>
                  </a:cubicBezTo>
                  <a:cubicBezTo>
                    <a:pt x="31" y="27"/>
                    <a:pt x="31" y="27"/>
                    <a:pt x="29" y="23"/>
                  </a:cubicBezTo>
                  <a:cubicBezTo>
                    <a:pt x="30" y="21"/>
                    <a:pt x="30" y="21"/>
                    <a:pt x="30" y="21"/>
                  </a:cubicBezTo>
                  <a:cubicBezTo>
                    <a:pt x="35" y="20"/>
                    <a:pt x="35" y="19"/>
                    <a:pt x="35" y="19"/>
                  </a:cubicBezTo>
                  <a:cubicBezTo>
                    <a:pt x="35" y="15"/>
                    <a:pt x="35" y="15"/>
                    <a:pt x="35" y="15"/>
                  </a:cubicBezTo>
                  <a:cubicBezTo>
                    <a:pt x="35" y="15"/>
                    <a:pt x="35" y="15"/>
                    <a:pt x="30" y="13"/>
                  </a:cubicBezTo>
                  <a:close/>
                  <a:moveTo>
                    <a:pt x="17" y="23"/>
                  </a:moveTo>
                  <a:cubicBezTo>
                    <a:pt x="14" y="23"/>
                    <a:pt x="11" y="20"/>
                    <a:pt x="11" y="17"/>
                  </a:cubicBezTo>
                  <a:cubicBezTo>
                    <a:pt x="11" y="14"/>
                    <a:pt x="14" y="11"/>
                    <a:pt x="17" y="11"/>
                  </a:cubicBezTo>
                  <a:cubicBezTo>
                    <a:pt x="21" y="11"/>
                    <a:pt x="23" y="14"/>
                    <a:pt x="23" y="17"/>
                  </a:cubicBezTo>
                  <a:cubicBezTo>
                    <a:pt x="23" y="20"/>
                    <a:pt x="21" y="23"/>
                    <a:pt x="17" y="23"/>
                  </a:cubicBezTo>
                  <a:close/>
                  <a:moveTo>
                    <a:pt x="17" y="23"/>
                  </a:moveTo>
                  <a:cubicBezTo>
                    <a:pt x="17" y="23"/>
                    <a:pt x="17" y="23"/>
                    <a:pt x="17"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2" name="Freeform 34"/>
            <p:cNvSpPr>
              <a:spLocks noEditPoints="1"/>
            </p:cNvSpPr>
            <p:nvPr/>
          </p:nvSpPr>
          <p:spPr bwMode="auto">
            <a:xfrm>
              <a:off x="2538875" y="3880241"/>
              <a:ext cx="77788" cy="76200"/>
            </a:xfrm>
            <a:custGeom>
              <a:avLst/>
              <a:gdLst>
                <a:gd name="T0" fmla="*/ 30 w 35"/>
                <a:gd name="T1" fmla="*/ 12 h 34"/>
                <a:gd name="T2" fmla="*/ 30 w 35"/>
                <a:gd name="T3" fmla="*/ 11 h 34"/>
                <a:gd name="T4" fmla="*/ 31 w 35"/>
                <a:gd name="T5" fmla="*/ 6 h 34"/>
                <a:gd name="T6" fmla="*/ 28 w 35"/>
                <a:gd name="T7" fmla="*/ 3 h 34"/>
                <a:gd name="T8" fmla="*/ 28 w 35"/>
                <a:gd name="T9" fmla="*/ 3 h 34"/>
                <a:gd name="T10" fmla="*/ 28 w 35"/>
                <a:gd name="T11" fmla="*/ 3 h 34"/>
                <a:gd name="T12" fmla="*/ 23 w 35"/>
                <a:gd name="T13" fmla="*/ 5 h 34"/>
                <a:gd name="T14" fmla="*/ 22 w 35"/>
                <a:gd name="T15" fmla="*/ 4 h 34"/>
                <a:gd name="T16" fmla="*/ 19 w 35"/>
                <a:gd name="T17" fmla="*/ 0 h 34"/>
                <a:gd name="T18" fmla="*/ 16 w 35"/>
                <a:gd name="T19" fmla="*/ 0 h 34"/>
                <a:gd name="T20" fmla="*/ 13 w 35"/>
                <a:gd name="T21" fmla="*/ 4 h 34"/>
                <a:gd name="T22" fmla="*/ 12 w 35"/>
                <a:gd name="T23" fmla="*/ 5 h 34"/>
                <a:gd name="T24" fmla="*/ 7 w 35"/>
                <a:gd name="T25" fmla="*/ 3 h 34"/>
                <a:gd name="T26" fmla="*/ 7 w 35"/>
                <a:gd name="T27" fmla="*/ 3 h 34"/>
                <a:gd name="T28" fmla="*/ 4 w 35"/>
                <a:gd name="T29" fmla="*/ 6 h 34"/>
                <a:gd name="T30" fmla="*/ 6 w 35"/>
                <a:gd name="T31" fmla="*/ 11 h 34"/>
                <a:gd name="T32" fmla="*/ 5 w 35"/>
                <a:gd name="T33" fmla="*/ 12 h 34"/>
                <a:gd name="T34" fmla="*/ 0 w 35"/>
                <a:gd name="T35" fmla="*/ 15 h 34"/>
                <a:gd name="T36" fmla="*/ 0 w 35"/>
                <a:gd name="T37" fmla="*/ 19 h 34"/>
                <a:gd name="T38" fmla="*/ 5 w 35"/>
                <a:gd name="T39" fmla="*/ 21 h 34"/>
                <a:gd name="T40" fmla="*/ 6 w 35"/>
                <a:gd name="T41" fmla="*/ 22 h 34"/>
                <a:gd name="T42" fmla="*/ 4 w 35"/>
                <a:gd name="T43" fmla="*/ 27 h 34"/>
                <a:gd name="T44" fmla="*/ 7 w 35"/>
                <a:gd name="T45" fmla="*/ 30 h 34"/>
                <a:gd name="T46" fmla="*/ 7 w 35"/>
                <a:gd name="T47" fmla="*/ 30 h 34"/>
                <a:gd name="T48" fmla="*/ 7 w 35"/>
                <a:gd name="T49" fmla="*/ 30 h 34"/>
                <a:gd name="T50" fmla="*/ 12 w 35"/>
                <a:gd name="T51" fmla="*/ 28 h 34"/>
                <a:gd name="T52" fmla="*/ 13 w 35"/>
                <a:gd name="T53" fmla="*/ 29 h 34"/>
                <a:gd name="T54" fmla="*/ 16 w 35"/>
                <a:gd name="T55" fmla="*/ 34 h 34"/>
                <a:gd name="T56" fmla="*/ 19 w 35"/>
                <a:gd name="T57" fmla="*/ 34 h 34"/>
                <a:gd name="T58" fmla="*/ 22 w 35"/>
                <a:gd name="T59" fmla="*/ 29 h 34"/>
                <a:gd name="T60" fmla="*/ 23 w 35"/>
                <a:gd name="T61" fmla="*/ 28 h 34"/>
                <a:gd name="T62" fmla="*/ 28 w 35"/>
                <a:gd name="T63" fmla="*/ 30 h 34"/>
                <a:gd name="T64" fmla="*/ 28 w 35"/>
                <a:gd name="T65" fmla="*/ 30 h 34"/>
                <a:gd name="T66" fmla="*/ 31 w 35"/>
                <a:gd name="T67" fmla="*/ 27 h 34"/>
                <a:gd name="T68" fmla="*/ 30 w 35"/>
                <a:gd name="T69" fmla="*/ 22 h 34"/>
                <a:gd name="T70" fmla="*/ 30 w 35"/>
                <a:gd name="T71" fmla="*/ 21 h 34"/>
                <a:gd name="T72" fmla="*/ 35 w 35"/>
                <a:gd name="T73" fmla="*/ 18 h 34"/>
                <a:gd name="T74" fmla="*/ 35 w 35"/>
                <a:gd name="T75" fmla="*/ 15 h 34"/>
                <a:gd name="T76" fmla="*/ 30 w 35"/>
                <a:gd name="T77" fmla="*/ 12 h 34"/>
                <a:gd name="T78" fmla="*/ 18 w 35"/>
                <a:gd name="T79" fmla="*/ 23 h 34"/>
                <a:gd name="T80" fmla="*/ 11 w 35"/>
                <a:gd name="T81" fmla="*/ 17 h 34"/>
                <a:gd name="T82" fmla="*/ 18 w 35"/>
                <a:gd name="T83" fmla="*/ 11 h 34"/>
                <a:gd name="T84" fmla="*/ 24 w 35"/>
                <a:gd name="T85" fmla="*/ 17 h 34"/>
                <a:gd name="T86" fmla="*/ 18 w 35"/>
                <a:gd name="T87" fmla="*/ 23 h 34"/>
                <a:gd name="T88" fmla="*/ 18 w 35"/>
                <a:gd name="T89" fmla="*/ 23 h 34"/>
                <a:gd name="T90" fmla="*/ 18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2"/>
                  </a:moveTo>
                  <a:cubicBezTo>
                    <a:pt x="30" y="11"/>
                    <a:pt x="30" y="11"/>
                    <a:pt x="30" y="11"/>
                  </a:cubicBezTo>
                  <a:cubicBezTo>
                    <a:pt x="32" y="6"/>
                    <a:pt x="31" y="6"/>
                    <a:pt x="31" y="6"/>
                  </a:cubicBezTo>
                  <a:cubicBezTo>
                    <a:pt x="28" y="3"/>
                    <a:pt x="28" y="3"/>
                    <a:pt x="28" y="3"/>
                  </a:cubicBezTo>
                  <a:cubicBezTo>
                    <a:pt x="28" y="3"/>
                    <a:pt x="28" y="3"/>
                    <a:pt x="28" y="3"/>
                  </a:cubicBezTo>
                  <a:cubicBezTo>
                    <a:pt x="28" y="3"/>
                    <a:pt x="28" y="3"/>
                    <a:pt x="28" y="3"/>
                  </a:cubicBezTo>
                  <a:cubicBezTo>
                    <a:pt x="28" y="3"/>
                    <a:pt x="27" y="3"/>
                    <a:pt x="23" y="5"/>
                  </a:cubicBezTo>
                  <a:cubicBezTo>
                    <a:pt x="22" y="4"/>
                    <a:pt x="22" y="4"/>
                    <a:pt x="22" y="4"/>
                  </a:cubicBezTo>
                  <a:cubicBezTo>
                    <a:pt x="20" y="0"/>
                    <a:pt x="20" y="0"/>
                    <a:pt x="19" y="0"/>
                  </a:cubicBezTo>
                  <a:cubicBezTo>
                    <a:pt x="16" y="0"/>
                    <a:pt x="16" y="0"/>
                    <a:pt x="16" y="0"/>
                  </a:cubicBezTo>
                  <a:cubicBezTo>
                    <a:pt x="15" y="0"/>
                    <a:pt x="15" y="0"/>
                    <a:pt x="13" y="4"/>
                  </a:cubicBezTo>
                  <a:cubicBezTo>
                    <a:pt x="12" y="5"/>
                    <a:pt x="12" y="5"/>
                    <a:pt x="12" y="5"/>
                  </a:cubicBezTo>
                  <a:cubicBezTo>
                    <a:pt x="9" y="4"/>
                    <a:pt x="8" y="3"/>
                    <a:pt x="7" y="3"/>
                  </a:cubicBezTo>
                  <a:cubicBezTo>
                    <a:pt x="7" y="3"/>
                    <a:pt x="7" y="3"/>
                    <a:pt x="7" y="3"/>
                  </a:cubicBezTo>
                  <a:cubicBezTo>
                    <a:pt x="4" y="6"/>
                    <a:pt x="4" y="6"/>
                    <a:pt x="4" y="6"/>
                  </a:cubicBezTo>
                  <a:cubicBezTo>
                    <a:pt x="4" y="6"/>
                    <a:pt x="3" y="6"/>
                    <a:pt x="6" y="11"/>
                  </a:cubicBezTo>
                  <a:cubicBezTo>
                    <a:pt x="5" y="12"/>
                    <a:pt x="5" y="12"/>
                    <a:pt x="5" y="12"/>
                  </a:cubicBezTo>
                  <a:cubicBezTo>
                    <a:pt x="0" y="14"/>
                    <a:pt x="0" y="14"/>
                    <a:pt x="0" y="15"/>
                  </a:cubicBezTo>
                  <a:cubicBezTo>
                    <a:pt x="0" y="19"/>
                    <a:pt x="0" y="19"/>
                    <a:pt x="0" y="19"/>
                  </a:cubicBezTo>
                  <a:cubicBezTo>
                    <a:pt x="0" y="19"/>
                    <a:pt x="0" y="19"/>
                    <a:pt x="5" y="21"/>
                  </a:cubicBezTo>
                  <a:cubicBezTo>
                    <a:pt x="6" y="22"/>
                    <a:pt x="6" y="22"/>
                    <a:pt x="6" y="22"/>
                  </a:cubicBezTo>
                  <a:cubicBezTo>
                    <a:pt x="4" y="27"/>
                    <a:pt x="4" y="27"/>
                    <a:pt x="4" y="27"/>
                  </a:cubicBezTo>
                  <a:cubicBezTo>
                    <a:pt x="7" y="30"/>
                    <a:pt x="7" y="30"/>
                    <a:pt x="7" y="30"/>
                  </a:cubicBezTo>
                  <a:cubicBezTo>
                    <a:pt x="7" y="30"/>
                    <a:pt x="7" y="30"/>
                    <a:pt x="7" y="30"/>
                  </a:cubicBezTo>
                  <a:cubicBezTo>
                    <a:pt x="7" y="30"/>
                    <a:pt x="7" y="30"/>
                    <a:pt x="7" y="30"/>
                  </a:cubicBezTo>
                  <a:cubicBezTo>
                    <a:pt x="7" y="30"/>
                    <a:pt x="8" y="30"/>
                    <a:pt x="12" y="28"/>
                  </a:cubicBezTo>
                  <a:cubicBezTo>
                    <a:pt x="13" y="29"/>
                    <a:pt x="13" y="29"/>
                    <a:pt x="13" y="29"/>
                  </a:cubicBezTo>
                  <a:cubicBezTo>
                    <a:pt x="15" y="34"/>
                    <a:pt x="15" y="34"/>
                    <a:pt x="16" y="34"/>
                  </a:cubicBezTo>
                  <a:cubicBezTo>
                    <a:pt x="19" y="34"/>
                    <a:pt x="19" y="34"/>
                    <a:pt x="19" y="34"/>
                  </a:cubicBezTo>
                  <a:cubicBezTo>
                    <a:pt x="20" y="34"/>
                    <a:pt x="20" y="34"/>
                    <a:pt x="22" y="29"/>
                  </a:cubicBezTo>
                  <a:cubicBezTo>
                    <a:pt x="23" y="28"/>
                    <a:pt x="23" y="28"/>
                    <a:pt x="23" y="28"/>
                  </a:cubicBezTo>
                  <a:cubicBezTo>
                    <a:pt x="26" y="30"/>
                    <a:pt x="28" y="30"/>
                    <a:pt x="28" y="30"/>
                  </a:cubicBezTo>
                  <a:cubicBezTo>
                    <a:pt x="28" y="30"/>
                    <a:pt x="28" y="30"/>
                    <a:pt x="28" y="30"/>
                  </a:cubicBezTo>
                  <a:cubicBezTo>
                    <a:pt x="31" y="27"/>
                    <a:pt x="31" y="27"/>
                    <a:pt x="31" y="27"/>
                  </a:cubicBezTo>
                  <a:cubicBezTo>
                    <a:pt x="32" y="27"/>
                    <a:pt x="32" y="27"/>
                    <a:pt x="30" y="22"/>
                  </a:cubicBezTo>
                  <a:cubicBezTo>
                    <a:pt x="30" y="21"/>
                    <a:pt x="30" y="21"/>
                    <a:pt x="30" y="21"/>
                  </a:cubicBezTo>
                  <a:cubicBezTo>
                    <a:pt x="35" y="19"/>
                    <a:pt x="35" y="19"/>
                    <a:pt x="35" y="18"/>
                  </a:cubicBezTo>
                  <a:cubicBezTo>
                    <a:pt x="35" y="15"/>
                    <a:pt x="35" y="15"/>
                    <a:pt x="35" y="15"/>
                  </a:cubicBezTo>
                  <a:cubicBezTo>
                    <a:pt x="35" y="14"/>
                    <a:pt x="35" y="14"/>
                    <a:pt x="30" y="12"/>
                  </a:cubicBezTo>
                  <a:close/>
                  <a:moveTo>
                    <a:pt x="18" y="23"/>
                  </a:moveTo>
                  <a:cubicBezTo>
                    <a:pt x="14" y="23"/>
                    <a:pt x="11" y="20"/>
                    <a:pt x="11" y="17"/>
                  </a:cubicBezTo>
                  <a:cubicBezTo>
                    <a:pt x="11" y="13"/>
                    <a:pt x="14" y="11"/>
                    <a:pt x="18" y="11"/>
                  </a:cubicBezTo>
                  <a:cubicBezTo>
                    <a:pt x="21" y="11"/>
                    <a:pt x="24" y="13"/>
                    <a:pt x="24" y="17"/>
                  </a:cubicBezTo>
                  <a:cubicBezTo>
                    <a:pt x="24" y="20"/>
                    <a:pt x="21" y="23"/>
                    <a:pt x="18" y="23"/>
                  </a:cubicBezTo>
                  <a:close/>
                  <a:moveTo>
                    <a:pt x="18" y="23"/>
                  </a:moveTo>
                  <a:cubicBezTo>
                    <a:pt x="18" y="23"/>
                    <a:pt x="18" y="23"/>
                    <a:pt x="18"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3" name="Freeform 35"/>
            <p:cNvSpPr>
              <a:spLocks noEditPoints="1"/>
            </p:cNvSpPr>
            <p:nvPr/>
          </p:nvSpPr>
          <p:spPr bwMode="auto">
            <a:xfrm>
              <a:off x="2437275" y="4124716"/>
              <a:ext cx="77788" cy="77788"/>
            </a:xfrm>
            <a:custGeom>
              <a:avLst/>
              <a:gdLst>
                <a:gd name="T0" fmla="*/ 30 w 35"/>
                <a:gd name="T1" fmla="*/ 12 h 34"/>
                <a:gd name="T2" fmla="*/ 30 w 35"/>
                <a:gd name="T3" fmla="*/ 11 h 34"/>
                <a:gd name="T4" fmla="*/ 31 w 35"/>
                <a:gd name="T5" fmla="*/ 6 h 34"/>
                <a:gd name="T6" fmla="*/ 28 w 35"/>
                <a:gd name="T7" fmla="*/ 3 h 34"/>
                <a:gd name="T8" fmla="*/ 28 w 35"/>
                <a:gd name="T9" fmla="*/ 3 h 34"/>
                <a:gd name="T10" fmla="*/ 28 w 35"/>
                <a:gd name="T11" fmla="*/ 3 h 34"/>
                <a:gd name="T12" fmla="*/ 23 w 35"/>
                <a:gd name="T13" fmla="*/ 5 h 34"/>
                <a:gd name="T14" fmla="*/ 22 w 35"/>
                <a:gd name="T15" fmla="*/ 4 h 34"/>
                <a:gd name="T16" fmla="*/ 19 w 35"/>
                <a:gd name="T17" fmla="*/ 0 h 34"/>
                <a:gd name="T18" fmla="*/ 16 w 35"/>
                <a:gd name="T19" fmla="*/ 0 h 34"/>
                <a:gd name="T20" fmla="*/ 13 w 35"/>
                <a:gd name="T21" fmla="*/ 4 h 34"/>
                <a:gd name="T22" fmla="*/ 12 w 35"/>
                <a:gd name="T23" fmla="*/ 5 h 34"/>
                <a:gd name="T24" fmla="*/ 7 w 35"/>
                <a:gd name="T25" fmla="*/ 3 h 34"/>
                <a:gd name="T26" fmla="*/ 7 w 35"/>
                <a:gd name="T27" fmla="*/ 3 h 34"/>
                <a:gd name="T28" fmla="*/ 4 w 35"/>
                <a:gd name="T29" fmla="*/ 6 h 34"/>
                <a:gd name="T30" fmla="*/ 5 w 35"/>
                <a:gd name="T31" fmla="*/ 11 h 34"/>
                <a:gd name="T32" fmla="*/ 5 w 35"/>
                <a:gd name="T33" fmla="*/ 12 h 34"/>
                <a:gd name="T34" fmla="*/ 0 w 35"/>
                <a:gd name="T35" fmla="*/ 15 h 34"/>
                <a:gd name="T36" fmla="*/ 0 w 35"/>
                <a:gd name="T37" fmla="*/ 19 h 34"/>
                <a:gd name="T38" fmla="*/ 5 w 35"/>
                <a:gd name="T39" fmla="*/ 21 h 34"/>
                <a:gd name="T40" fmla="*/ 6 w 35"/>
                <a:gd name="T41" fmla="*/ 22 h 34"/>
                <a:gd name="T42" fmla="*/ 4 w 35"/>
                <a:gd name="T43" fmla="*/ 27 h 34"/>
                <a:gd name="T44" fmla="*/ 7 w 35"/>
                <a:gd name="T45" fmla="*/ 30 h 34"/>
                <a:gd name="T46" fmla="*/ 7 w 35"/>
                <a:gd name="T47" fmla="*/ 30 h 34"/>
                <a:gd name="T48" fmla="*/ 7 w 35"/>
                <a:gd name="T49" fmla="*/ 30 h 34"/>
                <a:gd name="T50" fmla="*/ 12 w 35"/>
                <a:gd name="T51" fmla="*/ 28 h 34"/>
                <a:gd name="T52" fmla="*/ 13 w 35"/>
                <a:gd name="T53" fmla="*/ 29 h 34"/>
                <a:gd name="T54" fmla="*/ 16 w 35"/>
                <a:gd name="T55" fmla="*/ 34 h 34"/>
                <a:gd name="T56" fmla="*/ 19 w 35"/>
                <a:gd name="T57" fmla="*/ 34 h 34"/>
                <a:gd name="T58" fmla="*/ 22 w 35"/>
                <a:gd name="T59" fmla="*/ 29 h 34"/>
                <a:gd name="T60" fmla="*/ 23 w 35"/>
                <a:gd name="T61" fmla="*/ 28 h 34"/>
                <a:gd name="T62" fmla="*/ 28 w 35"/>
                <a:gd name="T63" fmla="*/ 30 h 34"/>
                <a:gd name="T64" fmla="*/ 28 w 35"/>
                <a:gd name="T65" fmla="*/ 30 h 34"/>
                <a:gd name="T66" fmla="*/ 31 w 35"/>
                <a:gd name="T67" fmla="*/ 27 h 34"/>
                <a:gd name="T68" fmla="*/ 30 w 35"/>
                <a:gd name="T69" fmla="*/ 22 h 34"/>
                <a:gd name="T70" fmla="*/ 30 w 35"/>
                <a:gd name="T71" fmla="*/ 21 h 34"/>
                <a:gd name="T72" fmla="*/ 35 w 35"/>
                <a:gd name="T73" fmla="*/ 18 h 34"/>
                <a:gd name="T74" fmla="*/ 35 w 35"/>
                <a:gd name="T75" fmla="*/ 15 h 34"/>
                <a:gd name="T76" fmla="*/ 30 w 35"/>
                <a:gd name="T77" fmla="*/ 12 h 34"/>
                <a:gd name="T78" fmla="*/ 18 w 35"/>
                <a:gd name="T79" fmla="*/ 23 h 34"/>
                <a:gd name="T80" fmla="*/ 11 w 35"/>
                <a:gd name="T81" fmla="*/ 17 h 34"/>
                <a:gd name="T82" fmla="*/ 18 w 35"/>
                <a:gd name="T83" fmla="*/ 11 h 34"/>
                <a:gd name="T84" fmla="*/ 24 w 35"/>
                <a:gd name="T85" fmla="*/ 17 h 34"/>
                <a:gd name="T86" fmla="*/ 18 w 35"/>
                <a:gd name="T87" fmla="*/ 23 h 34"/>
                <a:gd name="T88" fmla="*/ 18 w 35"/>
                <a:gd name="T89" fmla="*/ 23 h 34"/>
                <a:gd name="T90" fmla="*/ 18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2"/>
                  </a:moveTo>
                  <a:cubicBezTo>
                    <a:pt x="30" y="11"/>
                    <a:pt x="30" y="11"/>
                    <a:pt x="30" y="11"/>
                  </a:cubicBezTo>
                  <a:cubicBezTo>
                    <a:pt x="32" y="6"/>
                    <a:pt x="31" y="6"/>
                    <a:pt x="31" y="6"/>
                  </a:cubicBezTo>
                  <a:cubicBezTo>
                    <a:pt x="28" y="3"/>
                    <a:pt x="28" y="3"/>
                    <a:pt x="28" y="3"/>
                  </a:cubicBezTo>
                  <a:cubicBezTo>
                    <a:pt x="28" y="3"/>
                    <a:pt x="28" y="3"/>
                    <a:pt x="28" y="3"/>
                  </a:cubicBezTo>
                  <a:cubicBezTo>
                    <a:pt x="28" y="3"/>
                    <a:pt x="28" y="3"/>
                    <a:pt x="28" y="3"/>
                  </a:cubicBezTo>
                  <a:cubicBezTo>
                    <a:pt x="28" y="3"/>
                    <a:pt x="27" y="3"/>
                    <a:pt x="23" y="5"/>
                  </a:cubicBezTo>
                  <a:cubicBezTo>
                    <a:pt x="22" y="4"/>
                    <a:pt x="22" y="4"/>
                    <a:pt x="22" y="4"/>
                  </a:cubicBezTo>
                  <a:cubicBezTo>
                    <a:pt x="20" y="0"/>
                    <a:pt x="20" y="0"/>
                    <a:pt x="19" y="0"/>
                  </a:cubicBezTo>
                  <a:cubicBezTo>
                    <a:pt x="16" y="0"/>
                    <a:pt x="16" y="0"/>
                    <a:pt x="16" y="0"/>
                  </a:cubicBezTo>
                  <a:cubicBezTo>
                    <a:pt x="15" y="0"/>
                    <a:pt x="15" y="0"/>
                    <a:pt x="13" y="4"/>
                  </a:cubicBezTo>
                  <a:cubicBezTo>
                    <a:pt x="12" y="5"/>
                    <a:pt x="12" y="5"/>
                    <a:pt x="12" y="5"/>
                  </a:cubicBezTo>
                  <a:cubicBezTo>
                    <a:pt x="9" y="4"/>
                    <a:pt x="7" y="3"/>
                    <a:pt x="7" y="3"/>
                  </a:cubicBezTo>
                  <a:cubicBezTo>
                    <a:pt x="7" y="3"/>
                    <a:pt x="7" y="3"/>
                    <a:pt x="7" y="3"/>
                  </a:cubicBezTo>
                  <a:cubicBezTo>
                    <a:pt x="4" y="6"/>
                    <a:pt x="4" y="6"/>
                    <a:pt x="4" y="6"/>
                  </a:cubicBezTo>
                  <a:cubicBezTo>
                    <a:pt x="3" y="6"/>
                    <a:pt x="3" y="6"/>
                    <a:pt x="5" y="11"/>
                  </a:cubicBezTo>
                  <a:cubicBezTo>
                    <a:pt x="5" y="12"/>
                    <a:pt x="5" y="12"/>
                    <a:pt x="5" y="12"/>
                  </a:cubicBezTo>
                  <a:cubicBezTo>
                    <a:pt x="0" y="14"/>
                    <a:pt x="0" y="14"/>
                    <a:pt x="0" y="15"/>
                  </a:cubicBezTo>
                  <a:cubicBezTo>
                    <a:pt x="0" y="19"/>
                    <a:pt x="0" y="19"/>
                    <a:pt x="0" y="19"/>
                  </a:cubicBezTo>
                  <a:cubicBezTo>
                    <a:pt x="0" y="19"/>
                    <a:pt x="0" y="19"/>
                    <a:pt x="5" y="21"/>
                  </a:cubicBezTo>
                  <a:cubicBezTo>
                    <a:pt x="6" y="22"/>
                    <a:pt x="6" y="22"/>
                    <a:pt x="6" y="22"/>
                  </a:cubicBezTo>
                  <a:cubicBezTo>
                    <a:pt x="3" y="27"/>
                    <a:pt x="4" y="27"/>
                    <a:pt x="4" y="27"/>
                  </a:cubicBezTo>
                  <a:cubicBezTo>
                    <a:pt x="7" y="30"/>
                    <a:pt x="7" y="30"/>
                    <a:pt x="7" y="30"/>
                  </a:cubicBezTo>
                  <a:cubicBezTo>
                    <a:pt x="7" y="30"/>
                    <a:pt x="7" y="30"/>
                    <a:pt x="7" y="30"/>
                  </a:cubicBezTo>
                  <a:cubicBezTo>
                    <a:pt x="7" y="30"/>
                    <a:pt x="7" y="30"/>
                    <a:pt x="7" y="30"/>
                  </a:cubicBezTo>
                  <a:cubicBezTo>
                    <a:pt x="7" y="30"/>
                    <a:pt x="8" y="30"/>
                    <a:pt x="12" y="28"/>
                  </a:cubicBezTo>
                  <a:cubicBezTo>
                    <a:pt x="13" y="29"/>
                    <a:pt x="13" y="29"/>
                    <a:pt x="13" y="29"/>
                  </a:cubicBezTo>
                  <a:cubicBezTo>
                    <a:pt x="15" y="34"/>
                    <a:pt x="15" y="34"/>
                    <a:pt x="16" y="34"/>
                  </a:cubicBezTo>
                  <a:cubicBezTo>
                    <a:pt x="19" y="34"/>
                    <a:pt x="19" y="34"/>
                    <a:pt x="19" y="34"/>
                  </a:cubicBezTo>
                  <a:cubicBezTo>
                    <a:pt x="20" y="34"/>
                    <a:pt x="20" y="34"/>
                    <a:pt x="22" y="29"/>
                  </a:cubicBezTo>
                  <a:cubicBezTo>
                    <a:pt x="23" y="28"/>
                    <a:pt x="23" y="28"/>
                    <a:pt x="23" y="28"/>
                  </a:cubicBezTo>
                  <a:cubicBezTo>
                    <a:pt x="26" y="30"/>
                    <a:pt x="28" y="30"/>
                    <a:pt x="28" y="30"/>
                  </a:cubicBezTo>
                  <a:cubicBezTo>
                    <a:pt x="28" y="30"/>
                    <a:pt x="28" y="30"/>
                    <a:pt x="28" y="30"/>
                  </a:cubicBezTo>
                  <a:cubicBezTo>
                    <a:pt x="31" y="27"/>
                    <a:pt x="31" y="27"/>
                    <a:pt x="31" y="27"/>
                  </a:cubicBezTo>
                  <a:cubicBezTo>
                    <a:pt x="32" y="27"/>
                    <a:pt x="32" y="27"/>
                    <a:pt x="30" y="22"/>
                  </a:cubicBezTo>
                  <a:cubicBezTo>
                    <a:pt x="30" y="21"/>
                    <a:pt x="30" y="21"/>
                    <a:pt x="30" y="21"/>
                  </a:cubicBezTo>
                  <a:cubicBezTo>
                    <a:pt x="35" y="19"/>
                    <a:pt x="35" y="19"/>
                    <a:pt x="35" y="18"/>
                  </a:cubicBezTo>
                  <a:cubicBezTo>
                    <a:pt x="35" y="15"/>
                    <a:pt x="35" y="15"/>
                    <a:pt x="35" y="15"/>
                  </a:cubicBezTo>
                  <a:cubicBezTo>
                    <a:pt x="35" y="14"/>
                    <a:pt x="35" y="14"/>
                    <a:pt x="30" y="12"/>
                  </a:cubicBezTo>
                  <a:close/>
                  <a:moveTo>
                    <a:pt x="18" y="23"/>
                  </a:moveTo>
                  <a:cubicBezTo>
                    <a:pt x="14" y="23"/>
                    <a:pt x="11" y="20"/>
                    <a:pt x="11" y="17"/>
                  </a:cubicBezTo>
                  <a:cubicBezTo>
                    <a:pt x="11" y="13"/>
                    <a:pt x="14" y="11"/>
                    <a:pt x="18" y="11"/>
                  </a:cubicBezTo>
                  <a:cubicBezTo>
                    <a:pt x="21" y="11"/>
                    <a:pt x="24" y="13"/>
                    <a:pt x="24" y="17"/>
                  </a:cubicBezTo>
                  <a:cubicBezTo>
                    <a:pt x="24" y="20"/>
                    <a:pt x="21" y="23"/>
                    <a:pt x="18" y="23"/>
                  </a:cubicBezTo>
                  <a:close/>
                  <a:moveTo>
                    <a:pt x="18" y="23"/>
                  </a:moveTo>
                  <a:cubicBezTo>
                    <a:pt x="18" y="23"/>
                    <a:pt x="18" y="23"/>
                    <a:pt x="18"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4" name="Freeform 36"/>
            <p:cNvSpPr>
              <a:spLocks noEditPoints="1"/>
            </p:cNvSpPr>
            <p:nvPr/>
          </p:nvSpPr>
          <p:spPr bwMode="auto">
            <a:xfrm>
              <a:off x="2272175" y="3978666"/>
              <a:ext cx="79375" cy="77788"/>
            </a:xfrm>
            <a:custGeom>
              <a:avLst/>
              <a:gdLst>
                <a:gd name="T0" fmla="*/ 30 w 35"/>
                <a:gd name="T1" fmla="*/ 13 h 34"/>
                <a:gd name="T2" fmla="*/ 29 w 35"/>
                <a:gd name="T3" fmla="*/ 11 h 34"/>
                <a:gd name="T4" fmla="*/ 31 w 35"/>
                <a:gd name="T5" fmla="*/ 6 h 34"/>
                <a:gd name="T6" fmla="*/ 28 w 35"/>
                <a:gd name="T7" fmla="*/ 4 h 34"/>
                <a:gd name="T8" fmla="*/ 28 w 35"/>
                <a:gd name="T9" fmla="*/ 4 h 34"/>
                <a:gd name="T10" fmla="*/ 28 w 35"/>
                <a:gd name="T11" fmla="*/ 4 h 34"/>
                <a:gd name="T12" fmla="*/ 23 w 35"/>
                <a:gd name="T13" fmla="*/ 5 h 34"/>
                <a:gd name="T14" fmla="*/ 22 w 35"/>
                <a:gd name="T15" fmla="*/ 5 h 34"/>
                <a:gd name="T16" fmla="*/ 19 w 35"/>
                <a:gd name="T17" fmla="*/ 0 h 34"/>
                <a:gd name="T18" fmla="*/ 15 w 35"/>
                <a:gd name="T19" fmla="*/ 0 h 34"/>
                <a:gd name="T20" fmla="*/ 13 w 35"/>
                <a:gd name="T21" fmla="*/ 5 h 34"/>
                <a:gd name="T22" fmla="*/ 11 w 35"/>
                <a:gd name="T23" fmla="*/ 5 h 34"/>
                <a:gd name="T24" fmla="*/ 7 w 35"/>
                <a:gd name="T25" fmla="*/ 4 h 34"/>
                <a:gd name="T26" fmla="*/ 6 w 35"/>
                <a:gd name="T27" fmla="*/ 4 h 34"/>
                <a:gd name="T28" fmla="*/ 4 w 35"/>
                <a:gd name="T29" fmla="*/ 6 h 34"/>
                <a:gd name="T30" fmla="*/ 5 w 35"/>
                <a:gd name="T31" fmla="*/ 11 h 34"/>
                <a:gd name="T32" fmla="*/ 5 w 35"/>
                <a:gd name="T33" fmla="*/ 13 h 34"/>
                <a:gd name="T34" fmla="*/ 0 w 35"/>
                <a:gd name="T35" fmla="*/ 15 h 34"/>
                <a:gd name="T36" fmla="*/ 0 w 35"/>
                <a:gd name="T37" fmla="*/ 19 h 34"/>
                <a:gd name="T38" fmla="*/ 5 w 35"/>
                <a:gd name="T39" fmla="*/ 21 h 34"/>
                <a:gd name="T40" fmla="*/ 5 w 35"/>
                <a:gd name="T41" fmla="*/ 23 h 34"/>
                <a:gd name="T42" fmla="*/ 4 w 35"/>
                <a:gd name="T43" fmla="*/ 28 h 34"/>
                <a:gd name="T44" fmla="*/ 6 w 35"/>
                <a:gd name="T45" fmla="*/ 31 h 34"/>
                <a:gd name="T46" fmla="*/ 7 w 35"/>
                <a:gd name="T47" fmla="*/ 31 h 34"/>
                <a:gd name="T48" fmla="*/ 7 w 35"/>
                <a:gd name="T49" fmla="*/ 31 h 34"/>
                <a:gd name="T50" fmla="*/ 11 w 35"/>
                <a:gd name="T51" fmla="*/ 29 h 34"/>
                <a:gd name="T52" fmla="*/ 13 w 35"/>
                <a:gd name="T53" fmla="*/ 30 h 34"/>
                <a:gd name="T54" fmla="*/ 15 w 35"/>
                <a:gd name="T55" fmla="*/ 34 h 34"/>
                <a:gd name="T56" fmla="*/ 19 w 35"/>
                <a:gd name="T57" fmla="*/ 34 h 34"/>
                <a:gd name="T58" fmla="*/ 22 w 35"/>
                <a:gd name="T59" fmla="*/ 30 h 34"/>
                <a:gd name="T60" fmla="*/ 23 w 35"/>
                <a:gd name="T61" fmla="*/ 29 h 34"/>
                <a:gd name="T62" fmla="*/ 28 w 35"/>
                <a:gd name="T63" fmla="*/ 31 h 34"/>
                <a:gd name="T64" fmla="*/ 28 w 35"/>
                <a:gd name="T65" fmla="*/ 31 h 34"/>
                <a:gd name="T66" fmla="*/ 31 w 35"/>
                <a:gd name="T67" fmla="*/ 28 h 34"/>
                <a:gd name="T68" fmla="*/ 29 w 35"/>
                <a:gd name="T69" fmla="*/ 23 h 34"/>
                <a:gd name="T70" fmla="*/ 30 w 35"/>
                <a:gd name="T71" fmla="*/ 21 h 34"/>
                <a:gd name="T72" fmla="*/ 35 w 35"/>
                <a:gd name="T73" fmla="*/ 19 h 34"/>
                <a:gd name="T74" fmla="*/ 35 w 35"/>
                <a:gd name="T75" fmla="*/ 15 h 34"/>
                <a:gd name="T76" fmla="*/ 30 w 35"/>
                <a:gd name="T77" fmla="*/ 13 h 34"/>
                <a:gd name="T78" fmla="*/ 17 w 35"/>
                <a:gd name="T79" fmla="*/ 23 h 34"/>
                <a:gd name="T80" fmla="*/ 11 w 35"/>
                <a:gd name="T81" fmla="*/ 17 h 34"/>
                <a:gd name="T82" fmla="*/ 17 w 35"/>
                <a:gd name="T83" fmla="*/ 11 h 34"/>
                <a:gd name="T84" fmla="*/ 23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3"/>
                  </a:moveTo>
                  <a:cubicBezTo>
                    <a:pt x="29" y="11"/>
                    <a:pt x="29" y="11"/>
                    <a:pt x="29" y="11"/>
                  </a:cubicBezTo>
                  <a:cubicBezTo>
                    <a:pt x="31" y="7"/>
                    <a:pt x="31" y="7"/>
                    <a:pt x="31" y="6"/>
                  </a:cubicBezTo>
                  <a:cubicBezTo>
                    <a:pt x="28" y="4"/>
                    <a:pt x="28" y="4"/>
                    <a:pt x="28" y="4"/>
                  </a:cubicBezTo>
                  <a:cubicBezTo>
                    <a:pt x="28" y="4"/>
                    <a:pt x="28" y="4"/>
                    <a:pt x="28" y="4"/>
                  </a:cubicBezTo>
                  <a:cubicBezTo>
                    <a:pt x="28" y="4"/>
                    <a:pt x="28" y="4"/>
                    <a:pt x="28" y="4"/>
                  </a:cubicBezTo>
                  <a:cubicBezTo>
                    <a:pt x="27" y="4"/>
                    <a:pt x="27" y="4"/>
                    <a:pt x="23" y="5"/>
                  </a:cubicBezTo>
                  <a:cubicBezTo>
                    <a:pt x="22" y="5"/>
                    <a:pt x="22" y="5"/>
                    <a:pt x="22" y="5"/>
                  </a:cubicBezTo>
                  <a:cubicBezTo>
                    <a:pt x="20" y="0"/>
                    <a:pt x="19" y="0"/>
                    <a:pt x="19" y="0"/>
                  </a:cubicBezTo>
                  <a:cubicBezTo>
                    <a:pt x="15" y="0"/>
                    <a:pt x="15" y="0"/>
                    <a:pt x="15" y="0"/>
                  </a:cubicBezTo>
                  <a:cubicBezTo>
                    <a:pt x="15" y="0"/>
                    <a:pt x="15" y="0"/>
                    <a:pt x="13" y="5"/>
                  </a:cubicBezTo>
                  <a:cubicBezTo>
                    <a:pt x="11" y="5"/>
                    <a:pt x="11" y="5"/>
                    <a:pt x="11" y="5"/>
                  </a:cubicBezTo>
                  <a:cubicBezTo>
                    <a:pt x="9" y="4"/>
                    <a:pt x="7" y="4"/>
                    <a:pt x="7" y="4"/>
                  </a:cubicBezTo>
                  <a:cubicBezTo>
                    <a:pt x="6" y="4"/>
                    <a:pt x="6" y="4"/>
                    <a:pt x="6" y="4"/>
                  </a:cubicBezTo>
                  <a:cubicBezTo>
                    <a:pt x="4" y="6"/>
                    <a:pt x="4" y="6"/>
                    <a:pt x="4" y="6"/>
                  </a:cubicBezTo>
                  <a:cubicBezTo>
                    <a:pt x="3" y="7"/>
                    <a:pt x="3" y="7"/>
                    <a:pt x="5" y="11"/>
                  </a:cubicBezTo>
                  <a:cubicBezTo>
                    <a:pt x="5" y="13"/>
                    <a:pt x="5" y="13"/>
                    <a:pt x="5" y="13"/>
                  </a:cubicBezTo>
                  <a:cubicBezTo>
                    <a:pt x="0" y="15"/>
                    <a:pt x="0" y="15"/>
                    <a:pt x="0" y="15"/>
                  </a:cubicBezTo>
                  <a:cubicBezTo>
                    <a:pt x="0" y="19"/>
                    <a:pt x="0" y="19"/>
                    <a:pt x="0" y="19"/>
                  </a:cubicBezTo>
                  <a:cubicBezTo>
                    <a:pt x="0" y="20"/>
                    <a:pt x="0" y="20"/>
                    <a:pt x="5" y="21"/>
                  </a:cubicBezTo>
                  <a:cubicBezTo>
                    <a:pt x="5" y="23"/>
                    <a:pt x="5" y="23"/>
                    <a:pt x="5" y="23"/>
                  </a:cubicBezTo>
                  <a:cubicBezTo>
                    <a:pt x="3" y="27"/>
                    <a:pt x="3" y="28"/>
                    <a:pt x="4" y="28"/>
                  </a:cubicBezTo>
                  <a:cubicBezTo>
                    <a:pt x="6" y="31"/>
                    <a:pt x="6" y="31"/>
                    <a:pt x="6" y="31"/>
                  </a:cubicBezTo>
                  <a:cubicBezTo>
                    <a:pt x="7" y="31"/>
                    <a:pt x="7" y="31"/>
                    <a:pt x="7" y="31"/>
                  </a:cubicBezTo>
                  <a:cubicBezTo>
                    <a:pt x="7" y="31"/>
                    <a:pt x="7" y="31"/>
                    <a:pt x="7" y="31"/>
                  </a:cubicBezTo>
                  <a:cubicBezTo>
                    <a:pt x="7" y="31"/>
                    <a:pt x="7" y="31"/>
                    <a:pt x="11" y="29"/>
                  </a:cubicBezTo>
                  <a:cubicBezTo>
                    <a:pt x="13" y="30"/>
                    <a:pt x="13" y="30"/>
                    <a:pt x="13" y="30"/>
                  </a:cubicBezTo>
                  <a:cubicBezTo>
                    <a:pt x="15" y="34"/>
                    <a:pt x="15" y="34"/>
                    <a:pt x="15" y="34"/>
                  </a:cubicBezTo>
                  <a:cubicBezTo>
                    <a:pt x="19" y="34"/>
                    <a:pt x="19" y="34"/>
                    <a:pt x="19" y="34"/>
                  </a:cubicBezTo>
                  <a:cubicBezTo>
                    <a:pt x="20" y="34"/>
                    <a:pt x="20" y="34"/>
                    <a:pt x="22" y="30"/>
                  </a:cubicBezTo>
                  <a:cubicBezTo>
                    <a:pt x="23" y="29"/>
                    <a:pt x="23" y="29"/>
                    <a:pt x="23" y="29"/>
                  </a:cubicBezTo>
                  <a:cubicBezTo>
                    <a:pt x="26" y="30"/>
                    <a:pt x="27" y="31"/>
                    <a:pt x="28" y="31"/>
                  </a:cubicBezTo>
                  <a:cubicBezTo>
                    <a:pt x="28" y="31"/>
                    <a:pt x="28" y="31"/>
                    <a:pt x="28" y="31"/>
                  </a:cubicBezTo>
                  <a:cubicBezTo>
                    <a:pt x="31" y="28"/>
                    <a:pt x="31" y="28"/>
                    <a:pt x="31" y="28"/>
                  </a:cubicBezTo>
                  <a:cubicBezTo>
                    <a:pt x="31" y="27"/>
                    <a:pt x="31" y="27"/>
                    <a:pt x="29" y="23"/>
                  </a:cubicBezTo>
                  <a:cubicBezTo>
                    <a:pt x="30" y="21"/>
                    <a:pt x="30" y="21"/>
                    <a:pt x="30" y="21"/>
                  </a:cubicBezTo>
                  <a:cubicBezTo>
                    <a:pt x="35" y="20"/>
                    <a:pt x="35" y="19"/>
                    <a:pt x="35" y="19"/>
                  </a:cubicBezTo>
                  <a:cubicBezTo>
                    <a:pt x="35" y="15"/>
                    <a:pt x="35" y="15"/>
                    <a:pt x="35" y="15"/>
                  </a:cubicBezTo>
                  <a:cubicBezTo>
                    <a:pt x="35" y="15"/>
                    <a:pt x="35" y="15"/>
                    <a:pt x="30" y="13"/>
                  </a:cubicBezTo>
                  <a:close/>
                  <a:moveTo>
                    <a:pt x="17" y="23"/>
                  </a:moveTo>
                  <a:cubicBezTo>
                    <a:pt x="14" y="23"/>
                    <a:pt x="11" y="20"/>
                    <a:pt x="11" y="17"/>
                  </a:cubicBezTo>
                  <a:cubicBezTo>
                    <a:pt x="11" y="14"/>
                    <a:pt x="14" y="11"/>
                    <a:pt x="17" y="11"/>
                  </a:cubicBezTo>
                  <a:cubicBezTo>
                    <a:pt x="21" y="11"/>
                    <a:pt x="23" y="14"/>
                    <a:pt x="23" y="17"/>
                  </a:cubicBezTo>
                  <a:cubicBezTo>
                    <a:pt x="23" y="20"/>
                    <a:pt x="21" y="23"/>
                    <a:pt x="17" y="23"/>
                  </a:cubicBezTo>
                  <a:close/>
                  <a:moveTo>
                    <a:pt x="17" y="23"/>
                  </a:moveTo>
                  <a:cubicBezTo>
                    <a:pt x="17" y="23"/>
                    <a:pt x="17" y="23"/>
                    <a:pt x="17"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5" name="Freeform 37"/>
            <p:cNvSpPr>
              <a:spLocks noEditPoints="1"/>
            </p:cNvSpPr>
            <p:nvPr/>
          </p:nvSpPr>
          <p:spPr bwMode="auto">
            <a:xfrm>
              <a:off x="1870537" y="4348554"/>
              <a:ext cx="77788" cy="76200"/>
            </a:xfrm>
            <a:custGeom>
              <a:avLst/>
              <a:gdLst>
                <a:gd name="T0" fmla="*/ 30 w 35"/>
                <a:gd name="T1" fmla="*/ 13 h 34"/>
                <a:gd name="T2" fmla="*/ 29 w 35"/>
                <a:gd name="T3" fmla="*/ 11 h 34"/>
                <a:gd name="T4" fmla="*/ 31 w 35"/>
                <a:gd name="T5" fmla="*/ 6 h 34"/>
                <a:gd name="T6" fmla="*/ 28 w 35"/>
                <a:gd name="T7" fmla="*/ 3 h 34"/>
                <a:gd name="T8" fmla="*/ 28 w 35"/>
                <a:gd name="T9" fmla="*/ 3 h 34"/>
                <a:gd name="T10" fmla="*/ 28 w 35"/>
                <a:gd name="T11" fmla="*/ 3 h 34"/>
                <a:gd name="T12" fmla="*/ 23 w 35"/>
                <a:gd name="T13" fmla="*/ 5 h 34"/>
                <a:gd name="T14" fmla="*/ 22 w 35"/>
                <a:gd name="T15" fmla="*/ 4 h 34"/>
                <a:gd name="T16" fmla="*/ 19 w 35"/>
                <a:gd name="T17" fmla="*/ 0 h 34"/>
                <a:gd name="T18" fmla="*/ 16 w 35"/>
                <a:gd name="T19" fmla="*/ 0 h 34"/>
                <a:gd name="T20" fmla="*/ 13 w 35"/>
                <a:gd name="T21" fmla="*/ 4 h 34"/>
                <a:gd name="T22" fmla="*/ 12 w 35"/>
                <a:gd name="T23" fmla="*/ 5 h 34"/>
                <a:gd name="T24" fmla="*/ 7 w 35"/>
                <a:gd name="T25" fmla="*/ 3 h 34"/>
                <a:gd name="T26" fmla="*/ 7 w 35"/>
                <a:gd name="T27" fmla="*/ 3 h 34"/>
                <a:gd name="T28" fmla="*/ 4 w 35"/>
                <a:gd name="T29" fmla="*/ 6 h 34"/>
                <a:gd name="T30" fmla="*/ 5 w 35"/>
                <a:gd name="T31" fmla="*/ 11 h 34"/>
                <a:gd name="T32" fmla="*/ 5 w 35"/>
                <a:gd name="T33" fmla="*/ 13 h 34"/>
                <a:gd name="T34" fmla="*/ 0 w 35"/>
                <a:gd name="T35" fmla="*/ 15 h 34"/>
                <a:gd name="T36" fmla="*/ 0 w 35"/>
                <a:gd name="T37" fmla="*/ 19 h 34"/>
                <a:gd name="T38" fmla="*/ 5 w 35"/>
                <a:gd name="T39" fmla="*/ 21 h 34"/>
                <a:gd name="T40" fmla="*/ 5 w 35"/>
                <a:gd name="T41" fmla="*/ 23 h 34"/>
                <a:gd name="T42" fmla="*/ 4 w 35"/>
                <a:gd name="T43" fmla="*/ 28 h 34"/>
                <a:gd name="T44" fmla="*/ 7 w 35"/>
                <a:gd name="T45" fmla="*/ 30 h 34"/>
                <a:gd name="T46" fmla="*/ 7 w 35"/>
                <a:gd name="T47" fmla="*/ 30 h 34"/>
                <a:gd name="T48" fmla="*/ 7 w 35"/>
                <a:gd name="T49" fmla="*/ 30 h 34"/>
                <a:gd name="T50" fmla="*/ 12 w 35"/>
                <a:gd name="T51" fmla="*/ 29 h 34"/>
                <a:gd name="T52" fmla="*/ 13 w 35"/>
                <a:gd name="T53" fmla="*/ 29 h 34"/>
                <a:gd name="T54" fmla="*/ 16 w 35"/>
                <a:gd name="T55" fmla="*/ 34 h 34"/>
                <a:gd name="T56" fmla="*/ 19 w 35"/>
                <a:gd name="T57" fmla="*/ 34 h 34"/>
                <a:gd name="T58" fmla="*/ 22 w 35"/>
                <a:gd name="T59" fmla="*/ 29 h 34"/>
                <a:gd name="T60" fmla="*/ 23 w 35"/>
                <a:gd name="T61" fmla="*/ 29 h 34"/>
                <a:gd name="T62" fmla="*/ 28 w 35"/>
                <a:gd name="T63" fmla="*/ 30 h 34"/>
                <a:gd name="T64" fmla="*/ 28 w 35"/>
                <a:gd name="T65" fmla="*/ 30 h 34"/>
                <a:gd name="T66" fmla="*/ 31 w 35"/>
                <a:gd name="T67" fmla="*/ 28 h 34"/>
                <a:gd name="T68" fmla="*/ 29 w 35"/>
                <a:gd name="T69" fmla="*/ 22 h 34"/>
                <a:gd name="T70" fmla="*/ 30 w 35"/>
                <a:gd name="T71" fmla="*/ 21 h 34"/>
                <a:gd name="T72" fmla="*/ 35 w 35"/>
                <a:gd name="T73" fmla="*/ 19 h 34"/>
                <a:gd name="T74" fmla="*/ 35 w 35"/>
                <a:gd name="T75" fmla="*/ 15 h 34"/>
                <a:gd name="T76" fmla="*/ 30 w 35"/>
                <a:gd name="T77" fmla="*/ 13 h 34"/>
                <a:gd name="T78" fmla="*/ 17 w 35"/>
                <a:gd name="T79" fmla="*/ 23 h 34"/>
                <a:gd name="T80" fmla="*/ 11 w 35"/>
                <a:gd name="T81" fmla="*/ 17 h 34"/>
                <a:gd name="T82" fmla="*/ 17 w 35"/>
                <a:gd name="T83" fmla="*/ 11 h 34"/>
                <a:gd name="T84" fmla="*/ 23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3"/>
                  </a:moveTo>
                  <a:cubicBezTo>
                    <a:pt x="29" y="11"/>
                    <a:pt x="29" y="11"/>
                    <a:pt x="29" y="11"/>
                  </a:cubicBezTo>
                  <a:cubicBezTo>
                    <a:pt x="31" y="7"/>
                    <a:pt x="31" y="6"/>
                    <a:pt x="31" y="6"/>
                  </a:cubicBezTo>
                  <a:cubicBezTo>
                    <a:pt x="28" y="3"/>
                    <a:pt x="28" y="3"/>
                    <a:pt x="28" y="3"/>
                  </a:cubicBezTo>
                  <a:cubicBezTo>
                    <a:pt x="28" y="3"/>
                    <a:pt x="28" y="3"/>
                    <a:pt x="28" y="3"/>
                  </a:cubicBezTo>
                  <a:cubicBezTo>
                    <a:pt x="28" y="3"/>
                    <a:pt x="28" y="3"/>
                    <a:pt x="28" y="3"/>
                  </a:cubicBezTo>
                  <a:cubicBezTo>
                    <a:pt x="28" y="3"/>
                    <a:pt x="27" y="3"/>
                    <a:pt x="23" y="5"/>
                  </a:cubicBezTo>
                  <a:cubicBezTo>
                    <a:pt x="22" y="4"/>
                    <a:pt x="22" y="4"/>
                    <a:pt x="22" y="4"/>
                  </a:cubicBezTo>
                  <a:cubicBezTo>
                    <a:pt x="20" y="0"/>
                    <a:pt x="20" y="0"/>
                    <a:pt x="19" y="0"/>
                  </a:cubicBezTo>
                  <a:cubicBezTo>
                    <a:pt x="16" y="0"/>
                    <a:pt x="16" y="0"/>
                    <a:pt x="16" y="0"/>
                  </a:cubicBezTo>
                  <a:cubicBezTo>
                    <a:pt x="15" y="0"/>
                    <a:pt x="15" y="0"/>
                    <a:pt x="13" y="4"/>
                  </a:cubicBezTo>
                  <a:cubicBezTo>
                    <a:pt x="12" y="5"/>
                    <a:pt x="12" y="5"/>
                    <a:pt x="12" y="5"/>
                  </a:cubicBezTo>
                  <a:cubicBezTo>
                    <a:pt x="9" y="4"/>
                    <a:pt x="7" y="3"/>
                    <a:pt x="7" y="3"/>
                  </a:cubicBezTo>
                  <a:cubicBezTo>
                    <a:pt x="7" y="3"/>
                    <a:pt x="7" y="3"/>
                    <a:pt x="7" y="3"/>
                  </a:cubicBezTo>
                  <a:cubicBezTo>
                    <a:pt x="4" y="6"/>
                    <a:pt x="4" y="6"/>
                    <a:pt x="4" y="6"/>
                  </a:cubicBezTo>
                  <a:cubicBezTo>
                    <a:pt x="3" y="6"/>
                    <a:pt x="3" y="7"/>
                    <a:pt x="5" y="11"/>
                  </a:cubicBezTo>
                  <a:cubicBezTo>
                    <a:pt x="5" y="13"/>
                    <a:pt x="5" y="13"/>
                    <a:pt x="5" y="13"/>
                  </a:cubicBezTo>
                  <a:cubicBezTo>
                    <a:pt x="0" y="14"/>
                    <a:pt x="0" y="15"/>
                    <a:pt x="0" y="15"/>
                  </a:cubicBezTo>
                  <a:cubicBezTo>
                    <a:pt x="0" y="19"/>
                    <a:pt x="0" y="19"/>
                    <a:pt x="0" y="19"/>
                  </a:cubicBezTo>
                  <a:cubicBezTo>
                    <a:pt x="0" y="19"/>
                    <a:pt x="0" y="19"/>
                    <a:pt x="5" y="21"/>
                  </a:cubicBezTo>
                  <a:cubicBezTo>
                    <a:pt x="5" y="23"/>
                    <a:pt x="5" y="23"/>
                    <a:pt x="5" y="23"/>
                  </a:cubicBezTo>
                  <a:cubicBezTo>
                    <a:pt x="3" y="27"/>
                    <a:pt x="4" y="27"/>
                    <a:pt x="4" y="28"/>
                  </a:cubicBezTo>
                  <a:cubicBezTo>
                    <a:pt x="7" y="30"/>
                    <a:pt x="7" y="30"/>
                    <a:pt x="7" y="30"/>
                  </a:cubicBezTo>
                  <a:cubicBezTo>
                    <a:pt x="7" y="30"/>
                    <a:pt x="7" y="30"/>
                    <a:pt x="7" y="30"/>
                  </a:cubicBezTo>
                  <a:cubicBezTo>
                    <a:pt x="7" y="30"/>
                    <a:pt x="7" y="30"/>
                    <a:pt x="7" y="30"/>
                  </a:cubicBezTo>
                  <a:cubicBezTo>
                    <a:pt x="7" y="30"/>
                    <a:pt x="8" y="30"/>
                    <a:pt x="12" y="29"/>
                  </a:cubicBezTo>
                  <a:cubicBezTo>
                    <a:pt x="13" y="29"/>
                    <a:pt x="13" y="29"/>
                    <a:pt x="13" y="29"/>
                  </a:cubicBezTo>
                  <a:cubicBezTo>
                    <a:pt x="15" y="34"/>
                    <a:pt x="15" y="34"/>
                    <a:pt x="16" y="34"/>
                  </a:cubicBezTo>
                  <a:cubicBezTo>
                    <a:pt x="19" y="34"/>
                    <a:pt x="19" y="34"/>
                    <a:pt x="19" y="34"/>
                  </a:cubicBezTo>
                  <a:cubicBezTo>
                    <a:pt x="20" y="34"/>
                    <a:pt x="20" y="34"/>
                    <a:pt x="22" y="29"/>
                  </a:cubicBezTo>
                  <a:cubicBezTo>
                    <a:pt x="23" y="29"/>
                    <a:pt x="23" y="29"/>
                    <a:pt x="23" y="29"/>
                  </a:cubicBezTo>
                  <a:cubicBezTo>
                    <a:pt x="26" y="30"/>
                    <a:pt x="27" y="30"/>
                    <a:pt x="28" y="30"/>
                  </a:cubicBezTo>
                  <a:cubicBezTo>
                    <a:pt x="28" y="30"/>
                    <a:pt x="28" y="30"/>
                    <a:pt x="28" y="30"/>
                  </a:cubicBezTo>
                  <a:cubicBezTo>
                    <a:pt x="31" y="28"/>
                    <a:pt x="31" y="28"/>
                    <a:pt x="31" y="28"/>
                  </a:cubicBezTo>
                  <a:cubicBezTo>
                    <a:pt x="31" y="27"/>
                    <a:pt x="32" y="27"/>
                    <a:pt x="29" y="22"/>
                  </a:cubicBezTo>
                  <a:cubicBezTo>
                    <a:pt x="30" y="21"/>
                    <a:pt x="30" y="21"/>
                    <a:pt x="30" y="21"/>
                  </a:cubicBezTo>
                  <a:cubicBezTo>
                    <a:pt x="35" y="19"/>
                    <a:pt x="35" y="19"/>
                    <a:pt x="35" y="19"/>
                  </a:cubicBezTo>
                  <a:cubicBezTo>
                    <a:pt x="35" y="15"/>
                    <a:pt x="35" y="15"/>
                    <a:pt x="35" y="15"/>
                  </a:cubicBezTo>
                  <a:cubicBezTo>
                    <a:pt x="35" y="14"/>
                    <a:pt x="35" y="14"/>
                    <a:pt x="30" y="13"/>
                  </a:cubicBezTo>
                  <a:close/>
                  <a:moveTo>
                    <a:pt x="17" y="23"/>
                  </a:moveTo>
                  <a:cubicBezTo>
                    <a:pt x="14" y="23"/>
                    <a:pt x="11" y="20"/>
                    <a:pt x="11" y="17"/>
                  </a:cubicBezTo>
                  <a:cubicBezTo>
                    <a:pt x="11" y="14"/>
                    <a:pt x="14" y="11"/>
                    <a:pt x="17" y="11"/>
                  </a:cubicBezTo>
                  <a:cubicBezTo>
                    <a:pt x="21" y="11"/>
                    <a:pt x="23" y="14"/>
                    <a:pt x="23" y="17"/>
                  </a:cubicBezTo>
                  <a:cubicBezTo>
                    <a:pt x="23" y="20"/>
                    <a:pt x="21" y="23"/>
                    <a:pt x="17" y="23"/>
                  </a:cubicBezTo>
                  <a:close/>
                  <a:moveTo>
                    <a:pt x="17" y="23"/>
                  </a:moveTo>
                  <a:cubicBezTo>
                    <a:pt x="17" y="23"/>
                    <a:pt x="17" y="23"/>
                    <a:pt x="17"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6" name="Freeform 38"/>
            <p:cNvSpPr>
              <a:spLocks noEditPoints="1"/>
            </p:cNvSpPr>
            <p:nvPr/>
          </p:nvSpPr>
          <p:spPr bwMode="auto">
            <a:xfrm>
              <a:off x="1532400" y="4215204"/>
              <a:ext cx="76200" cy="76200"/>
            </a:xfrm>
            <a:custGeom>
              <a:avLst/>
              <a:gdLst>
                <a:gd name="T0" fmla="*/ 30 w 34"/>
                <a:gd name="T1" fmla="*/ 13 h 34"/>
                <a:gd name="T2" fmla="*/ 29 w 34"/>
                <a:gd name="T3" fmla="*/ 11 h 34"/>
                <a:gd name="T4" fmla="*/ 31 w 34"/>
                <a:gd name="T5" fmla="*/ 6 h 34"/>
                <a:gd name="T6" fmla="*/ 28 w 34"/>
                <a:gd name="T7" fmla="*/ 4 h 34"/>
                <a:gd name="T8" fmla="*/ 28 w 34"/>
                <a:gd name="T9" fmla="*/ 3 h 34"/>
                <a:gd name="T10" fmla="*/ 27 w 34"/>
                <a:gd name="T11" fmla="*/ 3 h 34"/>
                <a:gd name="T12" fmla="*/ 23 w 34"/>
                <a:gd name="T13" fmla="*/ 5 h 34"/>
                <a:gd name="T14" fmla="*/ 21 w 34"/>
                <a:gd name="T15" fmla="*/ 5 h 34"/>
                <a:gd name="T16" fmla="*/ 19 w 34"/>
                <a:gd name="T17" fmla="*/ 0 h 34"/>
                <a:gd name="T18" fmla="*/ 15 w 34"/>
                <a:gd name="T19" fmla="*/ 0 h 34"/>
                <a:gd name="T20" fmla="*/ 13 w 34"/>
                <a:gd name="T21" fmla="*/ 5 h 34"/>
                <a:gd name="T22" fmla="*/ 11 w 34"/>
                <a:gd name="T23" fmla="*/ 5 h 34"/>
                <a:gd name="T24" fmla="*/ 7 w 34"/>
                <a:gd name="T25" fmla="*/ 3 h 34"/>
                <a:gd name="T26" fmla="*/ 6 w 34"/>
                <a:gd name="T27" fmla="*/ 3 h 34"/>
                <a:gd name="T28" fmla="*/ 3 w 34"/>
                <a:gd name="T29" fmla="*/ 6 h 34"/>
                <a:gd name="T30" fmla="*/ 5 w 34"/>
                <a:gd name="T31" fmla="*/ 11 h 34"/>
                <a:gd name="T32" fmla="*/ 4 w 34"/>
                <a:gd name="T33" fmla="*/ 13 h 34"/>
                <a:gd name="T34" fmla="*/ 0 w 34"/>
                <a:gd name="T35" fmla="*/ 15 h 34"/>
                <a:gd name="T36" fmla="*/ 0 w 34"/>
                <a:gd name="T37" fmla="*/ 19 h 34"/>
                <a:gd name="T38" fmla="*/ 4 w 34"/>
                <a:gd name="T39" fmla="*/ 21 h 34"/>
                <a:gd name="T40" fmla="*/ 5 w 34"/>
                <a:gd name="T41" fmla="*/ 23 h 34"/>
                <a:gd name="T42" fmla="*/ 4 w 34"/>
                <a:gd name="T43" fmla="*/ 28 h 34"/>
                <a:gd name="T44" fmla="*/ 6 w 34"/>
                <a:gd name="T45" fmla="*/ 30 h 34"/>
                <a:gd name="T46" fmla="*/ 6 w 34"/>
                <a:gd name="T47" fmla="*/ 30 h 34"/>
                <a:gd name="T48" fmla="*/ 7 w 34"/>
                <a:gd name="T49" fmla="*/ 30 h 34"/>
                <a:gd name="T50" fmla="*/ 11 w 34"/>
                <a:gd name="T51" fmla="*/ 29 h 34"/>
                <a:gd name="T52" fmla="*/ 13 w 34"/>
                <a:gd name="T53" fmla="*/ 29 h 34"/>
                <a:gd name="T54" fmla="*/ 15 w 34"/>
                <a:gd name="T55" fmla="*/ 34 h 34"/>
                <a:gd name="T56" fmla="*/ 19 w 34"/>
                <a:gd name="T57" fmla="*/ 34 h 34"/>
                <a:gd name="T58" fmla="*/ 21 w 34"/>
                <a:gd name="T59" fmla="*/ 29 h 34"/>
                <a:gd name="T60" fmla="*/ 23 w 34"/>
                <a:gd name="T61" fmla="*/ 29 h 34"/>
                <a:gd name="T62" fmla="*/ 28 w 34"/>
                <a:gd name="T63" fmla="*/ 30 h 34"/>
                <a:gd name="T64" fmla="*/ 28 w 34"/>
                <a:gd name="T65" fmla="*/ 30 h 34"/>
                <a:gd name="T66" fmla="*/ 31 w 34"/>
                <a:gd name="T67" fmla="*/ 28 h 34"/>
                <a:gd name="T68" fmla="*/ 29 w 34"/>
                <a:gd name="T69" fmla="*/ 23 h 34"/>
                <a:gd name="T70" fmla="*/ 30 w 34"/>
                <a:gd name="T71" fmla="*/ 21 h 34"/>
                <a:gd name="T72" fmla="*/ 34 w 34"/>
                <a:gd name="T73" fmla="*/ 19 h 34"/>
                <a:gd name="T74" fmla="*/ 34 w 34"/>
                <a:gd name="T75" fmla="*/ 15 h 34"/>
                <a:gd name="T76" fmla="*/ 30 w 34"/>
                <a:gd name="T77" fmla="*/ 13 h 34"/>
                <a:gd name="T78" fmla="*/ 17 w 34"/>
                <a:gd name="T79" fmla="*/ 23 h 34"/>
                <a:gd name="T80" fmla="*/ 11 w 34"/>
                <a:gd name="T81" fmla="*/ 17 h 34"/>
                <a:gd name="T82" fmla="*/ 17 w 34"/>
                <a:gd name="T83" fmla="*/ 11 h 34"/>
                <a:gd name="T84" fmla="*/ 23 w 34"/>
                <a:gd name="T85" fmla="*/ 17 h 34"/>
                <a:gd name="T86" fmla="*/ 17 w 34"/>
                <a:gd name="T87" fmla="*/ 23 h 34"/>
                <a:gd name="T88" fmla="*/ 17 w 34"/>
                <a:gd name="T89" fmla="*/ 23 h 34"/>
                <a:gd name="T90" fmla="*/ 17 w 34"/>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 h="34">
                  <a:moveTo>
                    <a:pt x="30" y="13"/>
                  </a:moveTo>
                  <a:cubicBezTo>
                    <a:pt x="29" y="11"/>
                    <a:pt x="29" y="11"/>
                    <a:pt x="29" y="11"/>
                  </a:cubicBezTo>
                  <a:cubicBezTo>
                    <a:pt x="31" y="7"/>
                    <a:pt x="31" y="6"/>
                    <a:pt x="31" y="6"/>
                  </a:cubicBezTo>
                  <a:cubicBezTo>
                    <a:pt x="28" y="4"/>
                    <a:pt x="28" y="4"/>
                    <a:pt x="28" y="4"/>
                  </a:cubicBezTo>
                  <a:cubicBezTo>
                    <a:pt x="28" y="3"/>
                    <a:pt x="28" y="3"/>
                    <a:pt x="28" y="3"/>
                  </a:cubicBezTo>
                  <a:cubicBezTo>
                    <a:pt x="27" y="3"/>
                    <a:pt x="27" y="3"/>
                    <a:pt x="27" y="3"/>
                  </a:cubicBezTo>
                  <a:cubicBezTo>
                    <a:pt x="27" y="3"/>
                    <a:pt x="27" y="3"/>
                    <a:pt x="23" y="5"/>
                  </a:cubicBezTo>
                  <a:cubicBezTo>
                    <a:pt x="21" y="5"/>
                    <a:pt x="21" y="5"/>
                    <a:pt x="21" y="5"/>
                  </a:cubicBezTo>
                  <a:cubicBezTo>
                    <a:pt x="20" y="0"/>
                    <a:pt x="19" y="0"/>
                    <a:pt x="19" y="0"/>
                  </a:cubicBezTo>
                  <a:cubicBezTo>
                    <a:pt x="15" y="0"/>
                    <a:pt x="15" y="0"/>
                    <a:pt x="15" y="0"/>
                  </a:cubicBezTo>
                  <a:cubicBezTo>
                    <a:pt x="15" y="0"/>
                    <a:pt x="14" y="0"/>
                    <a:pt x="13" y="5"/>
                  </a:cubicBezTo>
                  <a:cubicBezTo>
                    <a:pt x="11" y="5"/>
                    <a:pt x="11" y="5"/>
                    <a:pt x="11" y="5"/>
                  </a:cubicBezTo>
                  <a:cubicBezTo>
                    <a:pt x="9" y="4"/>
                    <a:pt x="7" y="3"/>
                    <a:pt x="7" y="3"/>
                  </a:cubicBezTo>
                  <a:cubicBezTo>
                    <a:pt x="6" y="3"/>
                    <a:pt x="6" y="3"/>
                    <a:pt x="6" y="3"/>
                  </a:cubicBezTo>
                  <a:cubicBezTo>
                    <a:pt x="3" y="6"/>
                    <a:pt x="3" y="6"/>
                    <a:pt x="3" y="6"/>
                  </a:cubicBezTo>
                  <a:cubicBezTo>
                    <a:pt x="3" y="7"/>
                    <a:pt x="3" y="7"/>
                    <a:pt x="5" y="11"/>
                  </a:cubicBezTo>
                  <a:cubicBezTo>
                    <a:pt x="4" y="13"/>
                    <a:pt x="4" y="13"/>
                    <a:pt x="4" y="13"/>
                  </a:cubicBezTo>
                  <a:cubicBezTo>
                    <a:pt x="0" y="14"/>
                    <a:pt x="0" y="15"/>
                    <a:pt x="0" y="15"/>
                  </a:cubicBezTo>
                  <a:cubicBezTo>
                    <a:pt x="0" y="19"/>
                    <a:pt x="0" y="19"/>
                    <a:pt x="0" y="19"/>
                  </a:cubicBezTo>
                  <a:cubicBezTo>
                    <a:pt x="0" y="19"/>
                    <a:pt x="0" y="19"/>
                    <a:pt x="4" y="21"/>
                  </a:cubicBezTo>
                  <a:cubicBezTo>
                    <a:pt x="5" y="23"/>
                    <a:pt x="5" y="23"/>
                    <a:pt x="5" y="23"/>
                  </a:cubicBezTo>
                  <a:cubicBezTo>
                    <a:pt x="3" y="27"/>
                    <a:pt x="3" y="27"/>
                    <a:pt x="4" y="28"/>
                  </a:cubicBezTo>
                  <a:cubicBezTo>
                    <a:pt x="6" y="30"/>
                    <a:pt x="6" y="30"/>
                    <a:pt x="6" y="30"/>
                  </a:cubicBezTo>
                  <a:cubicBezTo>
                    <a:pt x="6" y="30"/>
                    <a:pt x="6" y="30"/>
                    <a:pt x="6" y="30"/>
                  </a:cubicBezTo>
                  <a:cubicBezTo>
                    <a:pt x="7" y="30"/>
                    <a:pt x="7" y="30"/>
                    <a:pt x="7" y="30"/>
                  </a:cubicBezTo>
                  <a:cubicBezTo>
                    <a:pt x="7" y="30"/>
                    <a:pt x="7" y="30"/>
                    <a:pt x="11" y="29"/>
                  </a:cubicBezTo>
                  <a:cubicBezTo>
                    <a:pt x="13" y="29"/>
                    <a:pt x="13" y="29"/>
                    <a:pt x="13" y="29"/>
                  </a:cubicBezTo>
                  <a:cubicBezTo>
                    <a:pt x="15" y="34"/>
                    <a:pt x="15" y="34"/>
                    <a:pt x="15" y="34"/>
                  </a:cubicBezTo>
                  <a:cubicBezTo>
                    <a:pt x="19" y="34"/>
                    <a:pt x="19" y="34"/>
                    <a:pt x="19" y="34"/>
                  </a:cubicBezTo>
                  <a:cubicBezTo>
                    <a:pt x="20" y="34"/>
                    <a:pt x="20" y="34"/>
                    <a:pt x="21" y="29"/>
                  </a:cubicBezTo>
                  <a:cubicBezTo>
                    <a:pt x="23" y="29"/>
                    <a:pt x="23" y="29"/>
                    <a:pt x="23" y="29"/>
                  </a:cubicBezTo>
                  <a:cubicBezTo>
                    <a:pt x="26" y="30"/>
                    <a:pt x="27" y="30"/>
                    <a:pt x="28" y="30"/>
                  </a:cubicBezTo>
                  <a:cubicBezTo>
                    <a:pt x="28" y="30"/>
                    <a:pt x="28" y="30"/>
                    <a:pt x="28" y="30"/>
                  </a:cubicBezTo>
                  <a:cubicBezTo>
                    <a:pt x="31" y="28"/>
                    <a:pt x="31" y="28"/>
                    <a:pt x="31" y="28"/>
                  </a:cubicBezTo>
                  <a:cubicBezTo>
                    <a:pt x="31" y="27"/>
                    <a:pt x="31" y="27"/>
                    <a:pt x="29" y="23"/>
                  </a:cubicBezTo>
                  <a:cubicBezTo>
                    <a:pt x="30" y="21"/>
                    <a:pt x="30" y="21"/>
                    <a:pt x="30" y="21"/>
                  </a:cubicBezTo>
                  <a:cubicBezTo>
                    <a:pt x="34" y="19"/>
                    <a:pt x="34" y="19"/>
                    <a:pt x="34" y="19"/>
                  </a:cubicBezTo>
                  <a:cubicBezTo>
                    <a:pt x="34" y="15"/>
                    <a:pt x="34" y="15"/>
                    <a:pt x="34" y="15"/>
                  </a:cubicBezTo>
                  <a:cubicBezTo>
                    <a:pt x="34" y="14"/>
                    <a:pt x="34" y="14"/>
                    <a:pt x="30" y="13"/>
                  </a:cubicBezTo>
                  <a:close/>
                  <a:moveTo>
                    <a:pt x="17" y="23"/>
                  </a:moveTo>
                  <a:cubicBezTo>
                    <a:pt x="14" y="23"/>
                    <a:pt x="11" y="20"/>
                    <a:pt x="11" y="17"/>
                  </a:cubicBezTo>
                  <a:cubicBezTo>
                    <a:pt x="11" y="14"/>
                    <a:pt x="14" y="11"/>
                    <a:pt x="17" y="11"/>
                  </a:cubicBezTo>
                  <a:cubicBezTo>
                    <a:pt x="20" y="11"/>
                    <a:pt x="23" y="14"/>
                    <a:pt x="23" y="17"/>
                  </a:cubicBezTo>
                  <a:cubicBezTo>
                    <a:pt x="23" y="20"/>
                    <a:pt x="20" y="23"/>
                    <a:pt x="17" y="23"/>
                  </a:cubicBezTo>
                  <a:close/>
                  <a:moveTo>
                    <a:pt x="17" y="23"/>
                  </a:moveTo>
                  <a:cubicBezTo>
                    <a:pt x="17" y="23"/>
                    <a:pt x="17" y="23"/>
                    <a:pt x="17"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7" name="Freeform 39"/>
            <p:cNvSpPr>
              <a:spLocks noEditPoints="1"/>
            </p:cNvSpPr>
            <p:nvPr/>
          </p:nvSpPr>
          <p:spPr bwMode="auto">
            <a:xfrm>
              <a:off x="1505412" y="3662754"/>
              <a:ext cx="76200" cy="76200"/>
            </a:xfrm>
            <a:custGeom>
              <a:avLst/>
              <a:gdLst>
                <a:gd name="T0" fmla="*/ 30 w 34"/>
                <a:gd name="T1" fmla="*/ 13 h 34"/>
                <a:gd name="T2" fmla="*/ 29 w 34"/>
                <a:gd name="T3" fmla="*/ 11 h 34"/>
                <a:gd name="T4" fmla="*/ 31 w 34"/>
                <a:gd name="T5" fmla="*/ 6 h 34"/>
                <a:gd name="T6" fmla="*/ 28 w 34"/>
                <a:gd name="T7" fmla="*/ 4 h 34"/>
                <a:gd name="T8" fmla="*/ 28 w 34"/>
                <a:gd name="T9" fmla="*/ 4 h 34"/>
                <a:gd name="T10" fmla="*/ 27 w 34"/>
                <a:gd name="T11" fmla="*/ 4 h 34"/>
                <a:gd name="T12" fmla="*/ 23 w 34"/>
                <a:gd name="T13" fmla="*/ 5 h 34"/>
                <a:gd name="T14" fmla="*/ 21 w 34"/>
                <a:gd name="T15" fmla="*/ 5 h 34"/>
                <a:gd name="T16" fmla="*/ 19 w 34"/>
                <a:gd name="T17" fmla="*/ 0 h 34"/>
                <a:gd name="T18" fmla="*/ 15 w 34"/>
                <a:gd name="T19" fmla="*/ 0 h 34"/>
                <a:gd name="T20" fmla="*/ 13 w 34"/>
                <a:gd name="T21" fmla="*/ 5 h 34"/>
                <a:gd name="T22" fmla="*/ 11 w 34"/>
                <a:gd name="T23" fmla="*/ 5 h 34"/>
                <a:gd name="T24" fmla="*/ 7 w 34"/>
                <a:gd name="T25" fmla="*/ 4 h 34"/>
                <a:gd name="T26" fmla="*/ 6 w 34"/>
                <a:gd name="T27" fmla="*/ 4 h 34"/>
                <a:gd name="T28" fmla="*/ 3 w 34"/>
                <a:gd name="T29" fmla="*/ 6 h 34"/>
                <a:gd name="T30" fmla="*/ 5 w 34"/>
                <a:gd name="T31" fmla="*/ 11 h 34"/>
                <a:gd name="T32" fmla="*/ 4 w 34"/>
                <a:gd name="T33" fmla="*/ 13 h 34"/>
                <a:gd name="T34" fmla="*/ 0 w 34"/>
                <a:gd name="T35" fmla="*/ 15 h 34"/>
                <a:gd name="T36" fmla="*/ 0 w 34"/>
                <a:gd name="T37" fmla="*/ 19 h 34"/>
                <a:gd name="T38" fmla="*/ 4 w 34"/>
                <a:gd name="T39" fmla="*/ 21 h 34"/>
                <a:gd name="T40" fmla="*/ 5 w 34"/>
                <a:gd name="T41" fmla="*/ 23 h 34"/>
                <a:gd name="T42" fmla="*/ 4 w 34"/>
                <a:gd name="T43" fmla="*/ 28 h 34"/>
                <a:gd name="T44" fmla="*/ 6 w 34"/>
                <a:gd name="T45" fmla="*/ 31 h 34"/>
                <a:gd name="T46" fmla="*/ 6 w 34"/>
                <a:gd name="T47" fmla="*/ 31 h 34"/>
                <a:gd name="T48" fmla="*/ 7 w 34"/>
                <a:gd name="T49" fmla="*/ 31 h 34"/>
                <a:gd name="T50" fmla="*/ 11 w 34"/>
                <a:gd name="T51" fmla="*/ 29 h 34"/>
                <a:gd name="T52" fmla="*/ 13 w 34"/>
                <a:gd name="T53" fmla="*/ 30 h 34"/>
                <a:gd name="T54" fmla="*/ 15 w 34"/>
                <a:gd name="T55" fmla="*/ 34 h 34"/>
                <a:gd name="T56" fmla="*/ 19 w 34"/>
                <a:gd name="T57" fmla="*/ 34 h 34"/>
                <a:gd name="T58" fmla="*/ 21 w 34"/>
                <a:gd name="T59" fmla="*/ 30 h 34"/>
                <a:gd name="T60" fmla="*/ 23 w 34"/>
                <a:gd name="T61" fmla="*/ 29 h 34"/>
                <a:gd name="T62" fmla="*/ 28 w 34"/>
                <a:gd name="T63" fmla="*/ 31 h 34"/>
                <a:gd name="T64" fmla="*/ 28 w 34"/>
                <a:gd name="T65" fmla="*/ 31 h 34"/>
                <a:gd name="T66" fmla="*/ 31 w 34"/>
                <a:gd name="T67" fmla="*/ 28 h 34"/>
                <a:gd name="T68" fmla="*/ 29 w 34"/>
                <a:gd name="T69" fmla="*/ 23 h 34"/>
                <a:gd name="T70" fmla="*/ 30 w 34"/>
                <a:gd name="T71" fmla="*/ 21 h 34"/>
                <a:gd name="T72" fmla="*/ 34 w 34"/>
                <a:gd name="T73" fmla="*/ 19 h 34"/>
                <a:gd name="T74" fmla="*/ 34 w 34"/>
                <a:gd name="T75" fmla="*/ 15 h 34"/>
                <a:gd name="T76" fmla="*/ 30 w 34"/>
                <a:gd name="T77" fmla="*/ 13 h 34"/>
                <a:gd name="T78" fmla="*/ 17 w 34"/>
                <a:gd name="T79" fmla="*/ 23 h 34"/>
                <a:gd name="T80" fmla="*/ 11 w 34"/>
                <a:gd name="T81" fmla="*/ 17 h 34"/>
                <a:gd name="T82" fmla="*/ 17 w 34"/>
                <a:gd name="T83" fmla="*/ 11 h 34"/>
                <a:gd name="T84" fmla="*/ 23 w 34"/>
                <a:gd name="T85" fmla="*/ 17 h 34"/>
                <a:gd name="T86" fmla="*/ 17 w 34"/>
                <a:gd name="T87" fmla="*/ 23 h 34"/>
                <a:gd name="T88" fmla="*/ 17 w 34"/>
                <a:gd name="T89" fmla="*/ 23 h 34"/>
                <a:gd name="T90" fmla="*/ 17 w 34"/>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 h="34">
                  <a:moveTo>
                    <a:pt x="30" y="13"/>
                  </a:moveTo>
                  <a:cubicBezTo>
                    <a:pt x="29" y="11"/>
                    <a:pt x="29" y="11"/>
                    <a:pt x="29" y="11"/>
                  </a:cubicBezTo>
                  <a:cubicBezTo>
                    <a:pt x="31" y="7"/>
                    <a:pt x="31" y="7"/>
                    <a:pt x="31" y="6"/>
                  </a:cubicBezTo>
                  <a:cubicBezTo>
                    <a:pt x="28" y="4"/>
                    <a:pt x="28" y="4"/>
                    <a:pt x="28" y="4"/>
                  </a:cubicBezTo>
                  <a:cubicBezTo>
                    <a:pt x="28" y="4"/>
                    <a:pt x="28" y="4"/>
                    <a:pt x="28" y="4"/>
                  </a:cubicBezTo>
                  <a:cubicBezTo>
                    <a:pt x="27" y="4"/>
                    <a:pt x="27" y="4"/>
                    <a:pt x="27" y="4"/>
                  </a:cubicBezTo>
                  <a:cubicBezTo>
                    <a:pt x="27" y="4"/>
                    <a:pt x="27" y="4"/>
                    <a:pt x="23" y="5"/>
                  </a:cubicBezTo>
                  <a:cubicBezTo>
                    <a:pt x="21" y="5"/>
                    <a:pt x="21" y="5"/>
                    <a:pt x="21" y="5"/>
                  </a:cubicBezTo>
                  <a:cubicBezTo>
                    <a:pt x="20" y="0"/>
                    <a:pt x="19" y="0"/>
                    <a:pt x="19" y="0"/>
                  </a:cubicBezTo>
                  <a:cubicBezTo>
                    <a:pt x="15" y="0"/>
                    <a:pt x="15" y="0"/>
                    <a:pt x="15" y="0"/>
                  </a:cubicBezTo>
                  <a:cubicBezTo>
                    <a:pt x="15" y="0"/>
                    <a:pt x="14" y="0"/>
                    <a:pt x="13" y="5"/>
                  </a:cubicBezTo>
                  <a:cubicBezTo>
                    <a:pt x="11" y="5"/>
                    <a:pt x="11" y="5"/>
                    <a:pt x="11" y="5"/>
                  </a:cubicBezTo>
                  <a:cubicBezTo>
                    <a:pt x="9" y="4"/>
                    <a:pt x="7" y="4"/>
                    <a:pt x="7" y="4"/>
                  </a:cubicBezTo>
                  <a:cubicBezTo>
                    <a:pt x="6" y="4"/>
                    <a:pt x="6" y="4"/>
                    <a:pt x="6" y="4"/>
                  </a:cubicBezTo>
                  <a:cubicBezTo>
                    <a:pt x="3" y="6"/>
                    <a:pt x="3" y="6"/>
                    <a:pt x="3" y="6"/>
                  </a:cubicBezTo>
                  <a:cubicBezTo>
                    <a:pt x="3" y="7"/>
                    <a:pt x="3" y="7"/>
                    <a:pt x="5" y="11"/>
                  </a:cubicBezTo>
                  <a:cubicBezTo>
                    <a:pt x="4" y="13"/>
                    <a:pt x="4" y="13"/>
                    <a:pt x="4" y="13"/>
                  </a:cubicBezTo>
                  <a:cubicBezTo>
                    <a:pt x="0" y="15"/>
                    <a:pt x="0" y="15"/>
                    <a:pt x="0" y="15"/>
                  </a:cubicBezTo>
                  <a:cubicBezTo>
                    <a:pt x="0" y="19"/>
                    <a:pt x="0" y="19"/>
                    <a:pt x="0" y="19"/>
                  </a:cubicBezTo>
                  <a:cubicBezTo>
                    <a:pt x="0" y="20"/>
                    <a:pt x="0" y="20"/>
                    <a:pt x="4" y="21"/>
                  </a:cubicBezTo>
                  <a:cubicBezTo>
                    <a:pt x="5" y="23"/>
                    <a:pt x="5" y="23"/>
                    <a:pt x="5" y="23"/>
                  </a:cubicBezTo>
                  <a:cubicBezTo>
                    <a:pt x="3" y="27"/>
                    <a:pt x="3" y="28"/>
                    <a:pt x="4" y="28"/>
                  </a:cubicBezTo>
                  <a:cubicBezTo>
                    <a:pt x="6" y="31"/>
                    <a:pt x="6" y="31"/>
                    <a:pt x="6" y="31"/>
                  </a:cubicBezTo>
                  <a:cubicBezTo>
                    <a:pt x="6" y="31"/>
                    <a:pt x="6" y="31"/>
                    <a:pt x="6" y="31"/>
                  </a:cubicBezTo>
                  <a:cubicBezTo>
                    <a:pt x="7" y="31"/>
                    <a:pt x="7" y="31"/>
                    <a:pt x="7" y="31"/>
                  </a:cubicBezTo>
                  <a:cubicBezTo>
                    <a:pt x="7" y="31"/>
                    <a:pt x="7" y="31"/>
                    <a:pt x="11" y="29"/>
                  </a:cubicBezTo>
                  <a:cubicBezTo>
                    <a:pt x="13" y="30"/>
                    <a:pt x="13" y="30"/>
                    <a:pt x="13" y="30"/>
                  </a:cubicBezTo>
                  <a:cubicBezTo>
                    <a:pt x="15" y="34"/>
                    <a:pt x="15" y="34"/>
                    <a:pt x="15" y="34"/>
                  </a:cubicBezTo>
                  <a:cubicBezTo>
                    <a:pt x="19" y="34"/>
                    <a:pt x="19" y="34"/>
                    <a:pt x="19" y="34"/>
                  </a:cubicBezTo>
                  <a:cubicBezTo>
                    <a:pt x="20" y="34"/>
                    <a:pt x="20" y="34"/>
                    <a:pt x="21" y="30"/>
                  </a:cubicBezTo>
                  <a:cubicBezTo>
                    <a:pt x="23" y="29"/>
                    <a:pt x="23" y="29"/>
                    <a:pt x="23" y="29"/>
                  </a:cubicBezTo>
                  <a:cubicBezTo>
                    <a:pt x="26" y="30"/>
                    <a:pt x="27" y="31"/>
                    <a:pt x="28" y="31"/>
                  </a:cubicBezTo>
                  <a:cubicBezTo>
                    <a:pt x="28" y="31"/>
                    <a:pt x="28" y="31"/>
                    <a:pt x="28" y="31"/>
                  </a:cubicBezTo>
                  <a:cubicBezTo>
                    <a:pt x="31" y="28"/>
                    <a:pt x="31" y="28"/>
                    <a:pt x="31" y="28"/>
                  </a:cubicBezTo>
                  <a:cubicBezTo>
                    <a:pt x="31" y="27"/>
                    <a:pt x="31" y="27"/>
                    <a:pt x="29" y="23"/>
                  </a:cubicBezTo>
                  <a:cubicBezTo>
                    <a:pt x="30" y="21"/>
                    <a:pt x="30" y="21"/>
                    <a:pt x="30" y="21"/>
                  </a:cubicBezTo>
                  <a:cubicBezTo>
                    <a:pt x="34" y="20"/>
                    <a:pt x="34" y="19"/>
                    <a:pt x="34" y="19"/>
                  </a:cubicBezTo>
                  <a:cubicBezTo>
                    <a:pt x="34" y="15"/>
                    <a:pt x="34" y="15"/>
                    <a:pt x="34" y="15"/>
                  </a:cubicBezTo>
                  <a:cubicBezTo>
                    <a:pt x="34" y="15"/>
                    <a:pt x="34" y="15"/>
                    <a:pt x="30" y="13"/>
                  </a:cubicBezTo>
                  <a:close/>
                  <a:moveTo>
                    <a:pt x="17" y="23"/>
                  </a:moveTo>
                  <a:cubicBezTo>
                    <a:pt x="14" y="23"/>
                    <a:pt x="11" y="20"/>
                    <a:pt x="11" y="17"/>
                  </a:cubicBezTo>
                  <a:cubicBezTo>
                    <a:pt x="11" y="14"/>
                    <a:pt x="14" y="11"/>
                    <a:pt x="17" y="11"/>
                  </a:cubicBezTo>
                  <a:cubicBezTo>
                    <a:pt x="20" y="11"/>
                    <a:pt x="23" y="14"/>
                    <a:pt x="23" y="17"/>
                  </a:cubicBezTo>
                  <a:cubicBezTo>
                    <a:pt x="23" y="20"/>
                    <a:pt x="20" y="23"/>
                    <a:pt x="17" y="23"/>
                  </a:cubicBezTo>
                  <a:close/>
                  <a:moveTo>
                    <a:pt x="17" y="23"/>
                  </a:moveTo>
                  <a:cubicBezTo>
                    <a:pt x="17" y="23"/>
                    <a:pt x="17" y="23"/>
                    <a:pt x="17"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73" name="Freeform 40"/>
            <p:cNvSpPr>
              <a:spLocks noEditPoints="1"/>
            </p:cNvSpPr>
            <p:nvPr/>
          </p:nvSpPr>
          <p:spPr bwMode="auto">
            <a:xfrm>
              <a:off x="1229187" y="3623066"/>
              <a:ext cx="76200" cy="77788"/>
            </a:xfrm>
            <a:custGeom>
              <a:avLst/>
              <a:gdLst>
                <a:gd name="T0" fmla="*/ 30 w 34"/>
                <a:gd name="T1" fmla="*/ 13 h 34"/>
                <a:gd name="T2" fmla="*/ 29 w 34"/>
                <a:gd name="T3" fmla="*/ 11 h 34"/>
                <a:gd name="T4" fmla="*/ 31 w 34"/>
                <a:gd name="T5" fmla="*/ 6 h 34"/>
                <a:gd name="T6" fmla="*/ 28 w 34"/>
                <a:gd name="T7" fmla="*/ 4 h 34"/>
                <a:gd name="T8" fmla="*/ 28 w 34"/>
                <a:gd name="T9" fmla="*/ 4 h 34"/>
                <a:gd name="T10" fmla="*/ 27 w 34"/>
                <a:gd name="T11" fmla="*/ 4 h 34"/>
                <a:gd name="T12" fmla="*/ 23 w 34"/>
                <a:gd name="T13" fmla="*/ 5 h 34"/>
                <a:gd name="T14" fmla="*/ 21 w 34"/>
                <a:gd name="T15" fmla="*/ 5 h 34"/>
                <a:gd name="T16" fmla="*/ 19 w 34"/>
                <a:gd name="T17" fmla="*/ 0 h 34"/>
                <a:gd name="T18" fmla="*/ 15 w 34"/>
                <a:gd name="T19" fmla="*/ 0 h 34"/>
                <a:gd name="T20" fmla="*/ 13 w 34"/>
                <a:gd name="T21" fmla="*/ 5 h 34"/>
                <a:gd name="T22" fmla="*/ 11 w 34"/>
                <a:gd name="T23" fmla="*/ 5 h 34"/>
                <a:gd name="T24" fmla="*/ 7 w 34"/>
                <a:gd name="T25" fmla="*/ 4 h 34"/>
                <a:gd name="T26" fmla="*/ 6 w 34"/>
                <a:gd name="T27" fmla="*/ 4 h 34"/>
                <a:gd name="T28" fmla="*/ 3 w 34"/>
                <a:gd name="T29" fmla="*/ 6 h 34"/>
                <a:gd name="T30" fmla="*/ 5 w 34"/>
                <a:gd name="T31" fmla="*/ 11 h 34"/>
                <a:gd name="T32" fmla="*/ 4 w 34"/>
                <a:gd name="T33" fmla="*/ 13 h 34"/>
                <a:gd name="T34" fmla="*/ 0 w 34"/>
                <a:gd name="T35" fmla="*/ 15 h 34"/>
                <a:gd name="T36" fmla="*/ 0 w 34"/>
                <a:gd name="T37" fmla="*/ 19 h 34"/>
                <a:gd name="T38" fmla="*/ 4 w 34"/>
                <a:gd name="T39" fmla="*/ 21 h 34"/>
                <a:gd name="T40" fmla="*/ 5 w 34"/>
                <a:gd name="T41" fmla="*/ 23 h 34"/>
                <a:gd name="T42" fmla="*/ 4 w 34"/>
                <a:gd name="T43" fmla="*/ 28 h 34"/>
                <a:gd name="T44" fmla="*/ 6 w 34"/>
                <a:gd name="T45" fmla="*/ 31 h 34"/>
                <a:gd name="T46" fmla="*/ 6 w 34"/>
                <a:gd name="T47" fmla="*/ 31 h 34"/>
                <a:gd name="T48" fmla="*/ 7 w 34"/>
                <a:gd name="T49" fmla="*/ 31 h 34"/>
                <a:gd name="T50" fmla="*/ 11 w 34"/>
                <a:gd name="T51" fmla="*/ 29 h 34"/>
                <a:gd name="T52" fmla="*/ 13 w 34"/>
                <a:gd name="T53" fmla="*/ 30 h 34"/>
                <a:gd name="T54" fmla="*/ 15 w 34"/>
                <a:gd name="T55" fmla="*/ 34 h 34"/>
                <a:gd name="T56" fmla="*/ 19 w 34"/>
                <a:gd name="T57" fmla="*/ 34 h 34"/>
                <a:gd name="T58" fmla="*/ 21 w 34"/>
                <a:gd name="T59" fmla="*/ 30 h 34"/>
                <a:gd name="T60" fmla="*/ 23 w 34"/>
                <a:gd name="T61" fmla="*/ 29 h 34"/>
                <a:gd name="T62" fmla="*/ 28 w 34"/>
                <a:gd name="T63" fmla="*/ 31 h 34"/>
                <a:gd name="T64" fmla="*/ 28 w 34"/>
                <a:gd name="T65" fmla="*/ 31 h 34"/>
                <a:gd name="T66" fmla="*/ 31 w 34"/>
                <a:gd name="T67" fmla="*/ 28 h 34"/>
                <a:gd name="T68" fmla="*/ 29 w 34"/>
                <a:gd name="T69" fmla="*/ 23 h 34"/>
                <a:gd name="T70" fmla="*/ 30 w 34"/>
                <a:gd name="T71" fmla="*/ 21 h 34"/>
                <a:gd name="T72" fmla="*/ 34 w 34"/>
                <a:gd name="T73" fmla="*/ 19 h 34"/>
                <a:gd name="T74" fmla="*/ 34 w 34"/>
                <a:gd name="T75" fmla="*/ 15 h 34"/>
                <a:gd name="T76" fmla="*/ 30 w 34"/>
                <a:gd name="T77" fmla="*/ 13 h 34"/>
                <a:gd name="T78" fmla="*/ 17 w 34"/>
                <a:gd name="T79" fmla="*/ 23 h 34"/>
                <a:gd name="T80" fmla="*/ 11 w 34"/>
                <a:gd name="T81" fmla="*/ 17 h 34"/>
                <a:gd name="T82" fmla="*/ 17 w 34"/>
                <a:gd name="T83" fmla="*/ 11 h 34"/>
                <a:gd name="T84" fmla="*/ 23 w 34"/>
                <a:gd name="T85" fmla="*/ 17 h 34"/>
                <a:gd name="T86" fmla="*/ 17 w 34"/>
                <a:gd name="T87" fmla="*/ 23 h 34"/>
                <a:gd name="T88" fmla="*/ 17 w 34"/>
                <a:gd name="T89" fmla="*/ 23 h 34"/>
                <a:gd name="T90" fmla="*/ 17 w 34"/>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 h="34">
                  <a:moveTo>
                    <a:pt x="30" y="13"/>
                  </a:moveTo>
                  <a:cubicBezTo>
                    <a:pt x="29" y="11"/>
                    <a:pt x="29" y="11"/>
                    <a:pt x="29" y="11"/>
                  </a:cubicBezTo>
                  <a:cubicBezTo>
                    <a:pt x="31" y="7"/>
                    <a:pt x="31" y="7"/>
                    <a:pt x="31" y="6"/>
                  </a:cubicBezTo>
                  <a:cubicBezTo>
                    <a:pt x="28" y="4"/>
                    <a:pt x="28" y="4"/>
                    <a:pt x="28" y="4"/>
                  </a:cubicBezTo>
                  <a:cubicBezTo>
                    <a:pt x="28" y="4"/>
                    <a:pt x="28" y="4"/>
                    <a:pt x="28" y="4"/>
                  </a:cubicBezTo>
                  <a:cubicBezTo>
                    <a:pt x="27" y="4"/>
                    <a:pt x="27" y="4"/>
                    <a:pt x="27" y="4"/>
                  </a:cubicBezTo>
                  <a:cubicBezTo>
                    <a:pt x="27" y="4"/>
                    <a:pt x="27" y="4"/>
                    <a:pt x="23" y="5"/>
                  </a:cubicBezTo>
                  <a:cubicBezTo>
                    <a:pt x="21" y="5"/>
                    <a:pt x="21" y="5"/>
                    <a:pt x="21" y="5"/>
                  </a:cubicBezTo>
                  <a:cubicBezTo>
                    <a:pt x="20" y="0"/>
                    <a:pt x="19" y="0"/>
                    <a:pt x="19" y="0"/>
                  </a:cubicBezTo>
                  <a:cubicBezTo>
                    <a:pt x="15" y="0"/>
                    <a:pt x="15" y="0"/>
                    <a:pt x="15" y="0"/>
                  </a:cubicBezTo>
                  <a:cubicBezTo>
                    <a:pt x="15" y="0"/>
                    <a:pt x="14" y="0"/>
                    <a:pt x="13" y="5"/>
                  </a:cubicBezTo>
                  <a:cubicBezTo>
                    <a:pt x="11" y="5"/>
                    <a:pt x="11" y="5"/>
                    <a:pt x="11" y="5"/>
                  </a:cubicBezTo>
                  <a:cubicBezTo>
                    <a:pt x="9" y="4"/>
                    <a:pt x="7" y="4"/>
                    <a:pt x="7" y="4"/>
                  </a:cubicBezTo>
                  <a:cubicBezTo>
                    <a:pt x="6" y="4"/>
                    <a:pt x="6" y="4"/>
                    <a:pt x="6" y="4"/>
                  </a:cubicBezTo>
                  <a:cubicBezTo>
                    <a:pt x="3" y="6"/>
                    <a:pt x="3" y="6"/>
                    <a:pt x="3" y="6"/>
                  </a:cubicBezTo>
                  <a:cubicBezTo>
                    <a:pt x="3" y="7"/>
                    <a:pt x="3" y="7"/>
                    <a:pt x="5" y="11"/>
                  </a:cubicBezTo>
                  <a:cubicBezTo>
                    <a:pt x="4" y="13"/>
                    <a:pt x="4" y="13"/>
                    <a:pt x="4" y="13"/>
                  </a:cubicBezTo>
                  <a:cubicBezTo>
                    <a:pt x="0" y="15"/>
                    <a:pt x="0" y="15"/>
                    <a:pt x="0" y="15"/>
                  </a:cubicBezTo>
                  <a:cubicBezTo>
                    <a:pt x="0" y="19"/>
                    <a:pt x="0" y="19"/>
                    <a:pt x="0" y="19"/>
                  </a:cubicBezTo>
                  <a:cubicBezTo>
                    <a:pt x="0" y="20"/>
                    <a:pt x="0" y="20"/>
                    <a:pt x="4" y="21"/>
                  </a:cubicBezTo>
                  <a:cubicBezTo>
                    <a:pt x="5" y="23"/>
                    <a:pt x="5" y="23"/>
                    <a:pt x="5" y="23"/>
                  </a:cubicBezTo>
                  <a:cubicBezTo>
                    <a:pt x="3" y="27"/>
                    <a:pt x="3" y="28"/>
                    <a:pt x="4" y="28"/>
                  </a:cubicBezTo>
                  <a:cubicBezTo>
                    <a:pt x="6" y="31"/>
                    <a:pt x="6" y="31"/>
                    <a:pt x="6" y="31"/>
                  </a:cubicBezTo>
                  <a:cubicBezTo>
                    <a:pt x="6" y="31"/>
                    <a:pt x="6" y="31"/>
                    <a:pt x="6" y="31"/>
                  </a:cubicBezTo>
                  <a:cubicBezTo>
                    <a:pt x="7" y="31"/>
                    <a:pt x="7" y="31"/>
                    <a:pt x="7" y="31"/>
                  </a:cubicBezTo>
                  <a:cubicBezTo>
                    <a:pt x="7" y="31"/>
                    <a:pt x="7" y="31"/>
                    <a:pt x="11" y="29"/>
                  </a:cubicBezTo>
                  <a:cubicBezTo>
                    <a:pt x="13" y="30"/>
                    <a:pt x="13" y="30"/>
                    <a:pt x="13" y="30"/>
                  </a:cubicBezTo>
                  <a:cubicBezTo>
                    <a:pt x="15" y="34"/>
                    <a:pt x="15" y="34"/>
                    <a:pt x="15" y="34"/>
                  </a:cubicBezTo>
                  <a:cubicBezTo>
                    <a:pt x="19" y="34"/>
                    <a:pt x="19" y="34"/>
                    <a:pt x="19" y="34"/>
                  </a:cubicBezTo>
                  <a:cubicBezTo>
                    <a:pt x="20" y="34"/>
                    <a:pt x="20" y="34"/>
                    <a:pt x="21" y="30"/>
                  </a:cubicBezTo>
                  <a:cubicBezTo>
                    <a:pt x="23" y="29"/>
                    <a:pt x="23" y="29"/>
                    <a:pt x="23" y="29"/>
                  </a:cubicBezTo>
                  <a:cubicBezTo>
                    <a:pt x="26" y="30"/>
                    <a:pt x="27" y="31"/>
                    <a:pt x="28" y="31"/>
                  </a:cubicBezTo>
                  <a:cubicBezTo>
                    <a:pt x="28" y="31"/>
                    <a:pt x="28" y="31"/>
                    <a:pt x="28" y="31"/>
                  </a:cubicBezTo>
                  <a:cubicBezTo>
                    <a:pt x="31" y="28"/>
                    <a:pt x="31" y="28"/>
                    <a:pt x="31" y="28"/>
                  </a:cubicBezTo>
                  <a:cubicBezTo>
                    <a:pt x="31" y="27"/>
                    <a:pt x="31" y="27"/>
                    <a:pt x="29" y="23"/>
                  </a:cubicBezTo>
                  <a:cubicBezTo>
                    <a:pt x="30" y="21"/>
                    <a:pt x="30" y="21"/>
                    <a:pt x="30" y="21"/>
                  </a:cubicBezTo>
                  <a:cubicBezTo>
                    <a:pt x="34" y="20"/>
                    <a:pt x="34" y="19"/>
                    <a:pt x="34" y="19"/>
                  </a:cubicBezTo>
                  <a:cubicBezTo>
                    <a:pt x="34" y="15"/>
                    <a:pt x="34" y="15"/>
                    <a:pt x="34" y="15"/>
                  </a:cubicBezTo>
                  <a:cubicBezTo>
                    <a:pt x="34" y="15"/>
                    <a:pt x="34" y="15"/>
                    <a:pt x="30" y="13"/>
                  </a:cubicBezTo>
                  <a:close/>
                  <a:moveTo>
                    <a:pt x="17" y="23"/>
                  </a:moveTo>
                  <a:cubicBezTo>
                    <a:pt x="14" y="23"/>
                    <a:pt x="11" y="20"/>
                    <a:pt x="11" y="17"/>
                  </a:cubicBezTo>
                  <a:cubicBezTo>
                    <a:pt x="11" y="14"/>
                    <a:pt x="14" y="11"/>
                    <a:pt x="17" y="11"/>
                  </a:cubicBezTo>
                  <a:cubicBezTo>
                    <a:pt x="20" y="11"/>
                    <a:pt x="23" y="14"/>
                    <a:pt x="23" y="17"/>
                  </a:cubicBezTo>
                  <a:cubicBezTo>
                    <a:pt x="23" y="20"/>
                    <a:pt x="20" y="23"/>
                    <a:pt x="17" y="23"/>
                  </a:cubicBezTo>
                  <a:close/>
                  <a:moveTo>
                    <a:pt x="17" y="23"/>
                  </a:moveTo>
                  <a:cubicBezTo>
                    <a:pt x="17" y="23"/>
                    <a:pt x="17" y="23"/>
                    <a:pt x="17"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98" name="Freeform 41"/>
            <p:cNvSpPr>
              <a:spLocks noEditPoints="1"/>
            </p:cNvSpPr>
            <p:nvPr/>
          </p:nvSpPr>
          <p:spPr bwMode="auto">
            <a:xfrm>
              <a:off x="1283162" y="3542104"/>
              <a:ext cx="76200" cy="77788"/>
            </a:xfrm>
            <a:custGeom>
              <a:avLst/>
              <a:gdLst>
                <a:gd name="T0" fmla="*/ 29 w 34"/>
                <a:gd name="T1" fmla="*/ 13 h 34"/>
                <a:gd name="T2" fmla="*/ 29 w 34"/>
                <a:gd name="T3" fmla="*/ 12 h 34"/>
                <a:gd name="T4" fmla="*/ 30 w 34"/>
                <a:gd name="T5" fmla="*/ 7 h 34"/>
                <a:gd name="T6" fmla="*/ 28 w 34"/>
                <a:gd name="T7" fmla="*/ 4 h 34"/>
                <a:gd name="T8" fmla="*/ 28 w 34"/>
                <a:gd name="T9" fmla="*/ 4 h 34"/>
                <a:gd name="T10" fmla="*/ 27 w 34"/>
                <a:gd name="T11" fmla="*/ 4 h 34"/>
                <a:gd name="T12" fmla="*/ 23 w 34"/>
                <a:gd name="T13" fmla="*/ 6 h 34"/>
                <a:gd name="T14" fmla="*/ 21 w 34"/>
                <a:gd name="T15" fmla="*/ 5 h 34"/>
                <a:gd name="T16" fmla="*/ 19 w 34"/>
                <a:gd name="T17" fmla="*/ 0 h 34"/>
                <a:gd name="T18" fmla="*/ 15 w 34"/>
                <a:gd name="T19" fmla="*/ 0 h 34"/>
                <a:gd name="T20" fmla="*/ 12 w 34"/>
                <a:gd name="T21" fmla="*/ 5 h 34"/>
                <a:gd name="T22" fmla="*/ 11 w 34"/>
                <a:gd name="T23" fmla="*/ 6 h 34"/>
                <a:gd name="T24" fmla="*/ 6 w 34"/>
                <a:gd name="T25" fmla="*/ 4 h 34"/>
                <a:gd name="T26" fmla="*/ 6 w 34"/>
                <a:gd name="T27" fmla="*/ 4 h 34"/>
                <a:gd name="T28" fmla="*/ 3 w 34"/>
                <a:gd name="T29" fmla="*/ 7 h 34"/>
                <a:gd name="T30" fmla="*/ 5 w 34"/>
                <a:gd name="T31" fmla="*/ 12 h 34"/>
                <a:gd name="T32" fmla="*/ 4 w 34"/>
                <a:gd name="T33" fmla="*/ 13 h 34"/>
                <a:gd name="T34" fmla="*/ 0 w 34"/>
                <a:gd name="T35" fmla="*/ 16 h 34"/>
                <a:gd name="T36" fmla="*/ 0 w 34"/>
                <a:gd name="T37" fmla="*/ 19 h 34"/>
                <a:gd name="T38" fmla="*/ 4 w 34"/>
                <a:gd name="T39" fmla="*/ 22 h 34"/>
                <a:gd name="T40" fmla="*/ 5 w 34"/>
                <a:gd name="T41" fmla="*/ 23 h 34"/>
                <a:gd name="T42" fmla="*/ 3 w 34"/>
                <a:gd name="T43" fmla="*/ 28 h 34"/>
                <a:gd name="T44" fmla="*/ 6 w 34"/>
                <a:gd name="T45" fmla="*/ 31 h 34"/>
                <a:gd name="T46" fmla="*/ 6 w 34"/>
                <a:gd name="T47" fmla="*/ 31 h 34"/>
                <a:gd name="T48" fmla="*/ 7 w 34"/>
                <a:gd name="T49" fmla="*/ 31 h 34"/>
                <a:gd name="T50" fmla="*/ 11 w 34"/>
                <a:gd name="T51" fmla="*/ 29 h 34"/>
                <a:gd name="T52" fmla="*/ 13 w 34"/>
                <a:gd name="T53" fmla="*/ 30 h 34"/>
                <a:gd name="T54" fmla="*/ 15 w 34"/>
                <a:gd name="T55" fmla="*/ 34 h 34"/>
                <a:gd name="T56" fmla="*/ 19 w 34"/>
                <a:gd name="T57" fmla="*/ 34 h 34"/>
                <a:gd name="T58" fmla="*/ 21 w 34"/>
                <a:gd name="T59" fmla="*/ 30 h 34"/>
                <a:gd name="T60" fmla="*/ 23 w 34"/>
                <a:gd name="T61" fmla="*/ 29 h 34"/>
                <a:gd name="T62" fmla="*/ 27 w 34"/>
                <a:gd name="T63" fmla="*/ 31 h 34"/>
                <a:gd name="T64" fmla="*/ 28 w 34"/>
                <a:gd name="T65" fmla="*/ 31 h 34"/>
                <a:gd name="T66" fmla="*/ 31 w 34"/>
                <a:gd name="T67" fmla="*/ 28 h 34"/>
                <a:gd name="T68" fmla="*/ 29 w 34"/>
                <a:gd name="T69" fmla="*/ 23 h 34"/>
                <a:gd name="T70" fmla="*/ 30 w 34"/>
                <a:gd name="T71" fmla="*/ 22 h 34"/>
                <a:gd name="T72" fmla="*/ 34 w 34"/>
                <a:gd name="T73" fmla="*/ 19 h 34"/>
                <a:gd name="T74" fmla="*/ 34 w 34"/>
                <a:gd name="T75" fmla="*/ 15 h 34"/>
                <a:gd name="T76" fmla="*/ 29 w 34"/>
                <a:gd name="T77" fmla="*/ 13 h 34"/>
                <a:gd name="T78" fmla="*/ 17 w 34"/>
                <a:gd name="T79" fmla="*/ 23 h 34"/>
                <a:gd name="T80" fmla="*/ 11 w 34"/>
                <a:gd name="T81" fmla="*/ 17 h 34"/>
                <a:gd name="T82" fmla="*/ 17 w 34"/>
                <a:gd name="T83" fmla="*/ 11 h 34"/>
                <a:gd name="T84" fmla="*/ 23 w 34"/>
                <a:gd name="T85" fmla="*/ 17 h 34"/>
                <a:gd name="T86" fmla="*/ 17 w 34"/>
                <a:gd name="T87" fmla="*/ 23 h 34"/>
                <a:gd name="T88" fmla="*/ 17 w 34"/>
                <a:gd name="T89" fmla="*/ 23 h 34"/>
                <a:gd name="T90" fmla="*/ 17 w 34"/>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 h="34">
                  <a:moveTo>
                    <a:pt x="29" y="13"/>
                  </a:moveTo>
                  <a:cubicBezTo>
                    <a:pt x="29" y="12"/>
                    <a:pt x="29" y="12"/>
                    <a:pt x="29" y="12"/>
                  </a:cubicBezTo>
                  <a:cubicBezTo>
                    <a:pt x="31" y="7"/>
                    <a:pt x="31" y="7"/>
                    <a:pt x="30" y="7"/>
                  </a:cubicBezTo>
                  <a:cubicBezTo>
                    <a:pt x="28" y="4"/>
                    <a:pt x="28" y="4"/>
                    <a:pt x="28" y="4"/>
                  </a:cubicBezTo>
                  <a:cubicBezTo>
                    <a:pt x="28" y="4"/>
                    <a:pt x="28" y="4"/>
                    <a:pt x="28" y="4"/>
                  </a:cubicBezTo>
                  <a:cubicBezTo>
                    <a:pt x="27" y="4"/>
                    <a:pt x="27" y="4"/>
                    <a:pt x="27" y="4"/>
                  </a:cubicBezTo>
                  <a:cubicBezTo>
                    <a:pt x="27" y="4"/>
                    <a:pt x="27" y="4"/>
                    <a:pt x="23" y="6"/>
                  </a:cubicBezTo>
                  <a:cubicBezTo>
                    <a:pt x="21" y="5"/>
                    <a:pt x="21" y="5"/>
                    <a:pt x="21" y="5"/>
                  </a:cubicBezTo>
                  <a:cubicBezTo>
                    <a:pt x="19" y="0"/>
                    <a:pt x="19" y="0"/>
                    <a:pt x="19" y="0"/>
                  </a:cubicBezTo>
                  <a:cubicBezTo>
                    <a:pt x="15" y="0"/>
                    <a:pt x="15" y="0"/>
                    <a:pt x="15" y="0"/>
                  </a:cubicBezTo>
                  <a:cubicBezTo>
                    <a:pt x="14" y="0"/>
                    <a:pt x="14" y="0"/>
                    <a:pt x="12" y="5"/>
                  </a:cubicBezTo>
                  <a:cubicBezTo>
                    <a:pt x="11" y="6"/>
                    <a:pt x="11" y="6"/>
                    <a:pt x="11" y="6"/>
                  </a:cubicBezTo>
                  <a:cubicBezTo>
                    <a:pt x="8" y="4"/>
                    <a:pt x="7" y="4"/>
                    <a:pt x="6" y="4"/>
                  </a:cubicBezTo>
                  <a:cubicBezTo>
                    <a:pt x="6" y="4"/>
                    <a:pt x="6" y="4"/>
                    <a:pt x="6" y="4"/>
                  </a:cubicBezTo>
                  <a:cubicBezTo>
                    <a:pt x="3" y="7"/>
                    <a:pt x="3" y="7"/>
                    <a:pt x="3" y="7"/>
                  </a:cubicBezTo>
                  <a:cubicBezTo>
                    <a:pt x="3" y="7"/>
                    <a:pt x="3" y="7"/>
                    <a:pt x="5" y="12"/>
                  </a:cubicBezTo>
                  <a:cubicBezTo>
                    <a:pt x="4" y="13"/>
                    <a:pt x="4" y="13"/>
                    <a:pt x="4" y="13"/>
                  </a:cubicBezTo>
                  <a:cubicBezTo>
                    <a:pt x="0" y="15"/>
                    <a:pt x="0" y="15"/>
                    <a:pt x="0" y="16"/>
                  </a:cubicBezTo>
                  <a:cubicBezTo>
                    <a:pt x="0" y="19"/>
                    <a:pt x="0" y="19"/>
                    <a:pt x="0" y="19"/>
                  </a:cubicBezTo>
                  <a:cubicBezTo>
                    <a:pt x="0" y="20"/>
                    <a:pt x="0" y="20"/>
                    <a:pt x="4" y="22"/>
                  </a:cubicBezTo>
                  <a:cubicBezTo>
                    <a:pt x="5" y="23"/>
                    <a:pt x="5" y="23"/>
                    <a:pt x="5" y="23"/>
                  </a:cubicBezTo>
                  <a:cubicBezTo>
                    <a:pt x="3" y="28"/>
                    <a:pt x="3" y="28"/>
                    <a:pt x="3" y="28"/>
                  </a:cubicBezTo>
                  <a:cubicBezTo>
                    <a:pt x="6" y="31"/>
                    <a:pt x="6" y="31"/>
                    <a:pt x="6" y="31"/>
                  </a:cubicBezTo>
                  <a:cubicBezTo>
                    <a:pt x="6" y="31"/>
                    <a:pt x="6" y="31"/>
                    <a:pt x="6" y="31"/>
                  </a:cubicBezTo>
                  <a:cubicBezTo>
                    <a:pt x="7" y="31"/>
                    <a:pt x="7" y="31"/>
                    <a:pt x="7" y="31"/>
                  </a:cubicBezTo>
                  <a:cubicBezTo>
                    <a:pt x="7" y="31"/>
                    <a:pt x="7" y="31"/>
                    <a:pt x="11" y="29"/>
                  </a:cubicBezTo>
                  <a:cubicBezTo>
                    <a:pt x="13" y="30"/>
                    <a:pt x="13" y="30"/>
                    <a:pt x="13" y="30"/>
                  </a:cubicBezTo>
                  <a:cubicBezTo>
                    <a:pt x="14" y="34"/>
                    <a:pt x="15" y="34"/>
                    <a:pt x="15" y="34"/>
                  </a:cubicBezTo>
                  <a:cubicBezTo>
                    <a:pt x="19" y="34"/>
                    <a:pt x="19" y="34"/>
                    <a:pt x="19" y="34"/>
                  </a:cubicBezTo>
                  <a:cubicBezTo>
                    <a:pt x="19" y="34"/>
                    <a:pt x="20" y="34"/>
                    <a:pt x="21" y="30"/>
                  </a:cubicBezTo>
                  <a:cubicBezTo>
                    <a:pt x="23" y="29"/>
                    <a:pt x="23" y="29"/>
                    <a:pt x="23" y="29"/>
                  </a:cubicBezTo>
                  <a:cubicBezTo>
                    <a:pt x="25" y="30"/>
                    <a:pt x="27" y="31"/>
                    <a:pt x="27" y="31"/>
                  </a:cubicBezTo>
                  <a:cubicBezTo>
                    <a:pt x="28" y="31"/>
                    <a:pt x="28" y="31"/>
                    <a:pt x="28" y="31"/>
                  </a:cubicBezTo>
                  <a:cubicBezTo>
                    <a:pt x="31" y="28"/>
                    <a:pt x="31" y="28"/>
                    <a:pt x="31" y="28"/>
                  </a:cubicBezTo>
                  <a:cubicBezTo>
                    <a:pt x="31" y="28"/>
                    <a:pt x="31" y="28"/>
                    <a:pt x="29" y="23"/>
                  </a:cubicBezTo>
                  <a:cubicBezTo>
                    <a:pt x="30" y="22"/>
                    <a:pt x="30" y="22"/>
                    <a:pt x="30" y="22"/>
                  </a:cubicBezTo>
                  <a:cubicBezTo>
                    <a:pt x="34" y="20"/>
                    <a:pt x="34" y="20"/>
                    <a:pt x="34" y="19"/>
                  </a:cubicBezTo>
                  <a:cubicBezTo>
                    <a:pt x="34" y="15"/>
                    <a:pt x="34" y="15"/>
                    <a:pt x="34" y="15"/>
                  </a:cubicBezTo>
                  <a:cubicBezTo>
                    <a:pt x="34" y="15"/>
                    <a:pt x="34" y="15"/>
                    <a:pt x="29" y="13"/>
                  </a:cubicBezTo>
                  <a:close/>
                  <a:moveTo>
                    <a:pt x="17" y="23"/>
                  </a:moveTo>
                  <a:cubicBezTo>
                    <a:pt x="14" y="23"/>
                    <a:pt x="11" y="21"/>
                    <a:pt x="11" y="17"/>
                  </a:cubicBezTo>
                  <a:cubicBezTo>
                    <a:pt x="11" y="14"/>
                    <a:pt x="14" y="11"/>
                    <a:pt x="17" y="11"/>
                  </a:cubicBezTo>
                  <a:cubicBezTo>
                    <a:pt x="20" y="11"/>
                    <a:pt x="23" y="14"/>
                    <a:pt x="23" y="17"/>
                  </a:cubicBezTo>
                  <a:cubicBezTo>
                    <a:pt x="23" y="21"/>
                    <a:pt x="20" y="23"/>
                    <a:pt x="17" y="23"/>
                  </a:cubicBezTo>
                  <a:close/>
                  <a:moveTo>
                    <a:pt x="17" y="23"/>
                  </a:moveTo>
                  <a:cubicBezTo>
                    <a:pt x="17" y="23"/>
                    <a:pt x="17" y="23"/>
                    <a:pt x="17"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99" name="Freeform 42"/>
            <p:cNvSpPr>
              <a:spLocks noEditPoints="1"/>
            </p:cNvSpPr>
            <p:nvPr/>
          </p:nvSpPr>
          <p:spPr bwMode="auto">
            <a:xfrm>
              <a:off x="1030750" y="2989654"/>
              <a:ext cx="79375" cy="76200"/>
            </a:xfrm>
            <a:custGeom>
              <a:avLst/>
              <a:gdLst>
                <a:gd name="T0" fmla="*/ 30 w 35"/>
                <a:gd name="T1" fmla="*/ 12 h 34"/>
                <a:gd name="T2" fmla="*/ 30 w 35"/>
                <a:gd name="T3" fmla="*/ 11 h 34"/>
                <a:gd name="T4" fmla="*/ 31 w 35"/>
                <a:gd name="T5" fmla="*/ 6 h 34"/>
                <a:gd name="T6" fmla="*/ 29 w 35"/>
                <a:gd name="T7" fmla="*/ 3 h 34"/>
                <a:gd name="T8" fmla="*/ 28 w 35"/>
                <a:gd name="T9" fmla="*/ 3 h 34"/>
                <a:gd name="T10" fmla="*/ 28 w 35"/>
                <a:gd name="T11" fmla="*/ 3 h 34"/>
                <a:gd name="T12" fmla="*/ 24 w 35"/>
                <a:gd name="T13" fmla="*/ 5 h 34"/>
                <a:gd name="T14" fmla="*/ 22 w 35"/>
                <a:gd name="T15" fmla="*/ 4 h 34"/>
                <a:gd name="T16" fmla="*/ 19 w 35"/>
                <a:gd name="T17" fmla="*/ 0 h 34"/>
                <a:gd name="T18" fmla="*/ 16 w 35"/>
                <a:gd name="T19" fmla="*/ 0 h 34"/>
                <a:gd name="T20" fmla="*/ 13 w 35"/>
                <a:gd name="T21" fmla="*/ 4 h 34"/>
                <a:gd name="T22" fmla="*/ 12 w 35"/>
                <a:gd name="T23" fmla="*/ 5 h 34"/>
                <a:gd name="T24" fmla="*/ 7 w 35"/>
                <a:gd name="T25" fmla="*/ 3 h 34"/>
                <a:gd name="T26" fmla="*/ 7 w 35"/>
                <a:gd name="T27" fmla="*/ 3 h 34"/>
                <a:gd name="T28" fmla="*/ 4 w 35"/>
                <a:gd name="T29" fmla="*/ 6 h 34"/>
                <a:gd name="T30" fmla="*/ 6 w 35"/>
                <a:gd name="T31" fmla="*/ 11 h 34"/>
                <a:gd name="T32" fmla="*/ 5 w 35"/>
                <a:gd name="T33" fmla="*/ 12 h 34"/>
                <a:gd name="T34" fmla="*/ 0 w 35"/>
                <a:gd name="T35" fmla="*/ 15 h 34"/>
                <a:gd name="T36" fmla="*/ 0 w 35"/>
                <a:gd name="T37" fmla="*/ 18 h 34"/>
                <a:gd name="T38" fmla="*/ 5 w 35"/>
                <a:gd name="T39" fmla="*/ 21 h 34"/>
                <a:gd name="T40" fmla="*/ 6 w 35"/>
                <a:gd name="T41" fmla="*/ 22 h 34"/>
                <a:gd name="T42" fmla="*/ 4 w 35"/>
                <a:gd name="T43" fmla="*/ 27 h 34"/>
                <a:gd name="T44" fmla="*/ 7 w 35"/>
                <a:gd name="T45" fmla="*/ 30 h 34"/>
                <a:gd name="T46" fmla="*/ 7 w 35"/>
                <a:gd name="T47" fmla="*/ 30 h 34"/>
                <a:gd name="T48" fmla="*/ 7 w 35"/>
                <a:gd name="T49" fmla="*/ 30 h 34"/>
                <a:gd name="T50" fmla="*/ 12 w 35"/>
                <a:gd name="T51" fmla="*/ 28 h 34"/>
                <a:gd name="T52" fmla="*/ 13 w 35"/>
                <a:gd name="T53" fmla="*/ 29 h 34"/>
                <a:gd name="T54" fmla="*/ 16 w 35"/>
                <a:gd name="T55" fmla="*/ 34 h 34"/>
                <a:gd name="T56" fmla="*/ 20 w 35"/>
                <a:gd name="T57" fmla="*/ 34 h 34"/>
                <a:gd name="T58" fmla="*/ 22 w 35"/>
                <a:gd name="T59" fmla="*/ 29 h 34"/>
                <a:gd name="T60" fmla="*/ 24 w 35"/>
                <a:gd name="T61" fmla="*/ 28 h 34"/>
                <a:gd name="T62" fmla="*/ 28 w 35"/>
                <a:gd name="T63" fmla="*/ 30 h 34"/>
                <a:gd name="T64" fmla="*/ 29 w 35"/>
                <a:gd name="T65" fmla="*/ 30 h 34"/>
                <a:gd name="T66" fmla="*/ 31 w 35"/>
                <a:gd name="T67" fmla="*/ 27 h 34"/>
                <a:gd name="T68" fmla="*/ 30 w 35"/>
                <a:gd name="T69" fmla="*/ 22 h 34"/>
                <a:gd name="T70" fmla="*/ 30 w 35"/>
                <a:gd name="T71" fmla="*/ 21 h 34"/>
                <a:gd name="T72" fmla="*/ 35 w 35"/>
                <a:gd name="T73" fmla="*/ 18 h 34"/>
                <a:gd name="T74" fmla="*/ 35 w 35"/>
                <a:gd name="T75" fmla="*/ 15 h 34"/>
                <a:gd name="T76" fmla="*/ 30 w 35"/>
                <a:gd name="T77" fmla="*/ 12 h 34"/>
                <a:gd name="T78" fmla="*/ 18 w 35"/>
                <a:gd name="T79" fmla="*/ 22 h 34"/>
                <a:gd name="T80" fmla="*/ 12 w 35"/>
                <a:gd name="T81" fmla="*/ 17 h 34"/>
                <a:gd name="T82" fmla="*/ 18 w 35"/>
                <a:gd name="T83" fmla="*/ 11 h 34"/>
                <a:gd name="T84" fmla="*/ 24 w 35"/>
                <a:gd name="T85" fmla="*/ 17 h 34"/>
                <a:gd name="T86" fmla="*/ 18 w 35"/>
                <a:gd name="T87" fmla="*/ 22 h 34"/>
                <a:gd name="T88" fmla="*/ 18 w 35"/>
                <a:gd name="T89" fmla="*/ 22 h 34"/>
                <a:gd name="T90" fmla="*/ 18 w 35"/>
                <a:gd name="T91"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2"/>
                  </a:moveTo>
                  <a:cubicBezTo>
                    <a:pt x="30" y="11"/>
                    <a:pt x="30" y="11"/>
                    <a:pt x="30" y="11"/>
                  </a:cubicBezTo>
                  <a:cubicBezTo>
                    <a:pt x="32" y="6"/>
                    <a:pt x="32" y="6"/>
                    <a:pt x="31" y="6"/>
                  </a:cubicBezTo>
                  <a:cubicBezTo>
                    <a:pt x="29" y="3"/>
                    <a:pt x="29" y="3"/>
                    <a:pt x="29" y="3"/>
                  </a:cubicBezTo>
                  <a:cubicBezTo>
                    <a:pt x="28" y="3"/>
                    <a:pt x="28" y="3"/>
                    <a:pt x="28" y="3"/>
                  </a:cubicBezTo>
                  <a:cubicBezTo>
                    <a:pt x="28" y="3"/>
                    <a:pt x="28" y="3"/>
                    <a:pt x="28" y="3"/>
                  </a:cubicBezTo>
                  <a:cubicBezTo>
                    <a:pt x="28" y="3"/>
                    <a:pt x="27" y="3"/>
                    <a:pt x="24" y="5"/>
                  </a:cubicBezTo>
                  <a:cubicBezTo>
                    <a:pt x="22" y="4"/>
                    <a:pt x="22" y="4"/>
                    <a:pt x="22" y="4"/>
                  </a:cubicBezTo>
                  <a:cubicBezTo>
                    <a:pt x="20" y="0"/>
                    <a:pt x="20" y="0"/>
                    <a:pt x="19" y="0"/>
                  </a:cubicBezTo>
                  <a:cubicBezTo>
                    <a:pt x="16" y="0"/>
                    <a:pt x="16" y="0"/>
                    <a:pt x="16" y="0"/>
                  </a:cubicBezTo>
                  <a:cubicBezTo>
                    <a:pt x="15" y="0"/>
                    <a:pt x="15" y="0"/>
                    <a:pt x="13" y="4"/>
                  </a:cubicBezTo>
                  <a:cubicBezTo>
                    <a:pt x="12" y="5"/>
                    <a:pt x="12" y="5"/>
                    <a:pt x="12" y="5"/>
                  </a:cubicBezTo>
                  <a:cubicBezTo>
                    <a:pt x="9" y="4"/>
                    <a:pt x="8" y="3"/>
                    <a:pt x="7" y="3"/>
                  </a:cubicBezTo>
                  <a:cubicBezTo>
                    <a:pt x="7" y="3"/>
                    <a:pt x="7" y="3"/>
                    <a:pt x="7" y="3"/>
                  </a:cubicBezTo>
                  <a:cubicBezTo>
                    <a:pt x="4" y="6"/>
                    <a:pt x="4" y="6"/>
                    <a:pt x="4" y="6"/>
                  </a:cubicBezTo>
                  <a:cubicBezTo>
                    <a:pt x="4" y="6"/>
                    <a:pt x="4" y="6"/>
                    <a:pt x="6" y="11"/>
                  </a:cubicBezTo>
                  <a:cubicBezTo>
                    <a:pt x="5" y="12"/>
                    <a:pt x="5" y="12"/>
                    <a:pt x="5" y="12"/>
                  </a:cubicBezTo>
                  <a:cubicBezTo>
                    <a:pt x="0" y="14"/>
                    <a:pt x="0" y="14"/>
                    <a:pt x="0" y="15"/>
                  </a:cubicBezTo>
                  <a:cubicBezTo>
                    <a:pt x="0" y="18"/>
                    <a:pt x="0" y="18"/>
                    <a:pt x="0" y="18"/>
                  </a:cubicBezTo>
                  <a:cubicBezTo>
                    <a:pt x="0" y="19"/>
                    <a:pt x="0" y="19"/>
                    <a:pt x="5" y="21"/>
                  </a:cubicBezTo>
                  <a:cubicBezTo>
                    <a:pt x="6" y="22"/>
                    <a:pt x="6" y="22"/>
                    <a:pt x="6" y="22"/>
                  </a:cubicBezTo>
                  <a:cubicBezTo>
                    <a:pt x="4" y="27"/>
                    <a:pt x="4" y="27"/>
                    <a:pt x="4" y="27"/>
                  </a:cubicBezTo>
                  <a:cubicBezTo>
                    <a:pt x="7" y="30"/>
                    <a:pt x="7" y="30"/>
                    <a:pt x="7" y="30"/>
                  </a:cubicBezTo>
                  <a:cubicBezTo>
                    <a:pt x="7" y="30"/>
                    <a:pt x="7" y="30"/>
                    <a:pt x="7" y="30"/>
                  </a:cubicBezTo>
                  <a:cubicBezTo>
                    <a:pt x="7" y="30"/>
                    <a:pt x="7" y="30"/>
                    <a:pt x="7" y="30"/>
                  </a:cubicBezTo>
                  <a:cubicBezTo>
                    <a:pt x="8" y="30"/>
                    <a:pt x="8" y="30"/>
                    <a:pt x="12" y="28"/>
                  </a:cubicBezTo>
                  <a:cubicBezTo>
                    <a:pt x="13" y="29"/>
                    <a:pt x="13" y="29"/>
                    <a:pt x="13" y="29"/>
                  </a:cubicBezTo>
                  <a:cubicBezTo>
                    <a:pt x="15" y="34"/>
                    <a:pt x="15" y="34"/>
                    <a:pt x="16" y="34"/>
                  </a:cubicBezTo>
                  <a:cubicBezTo>
                    <a:pt x="20" y="34"/>
                    <a:pt x="20" y="34"/>
                    <a:pt x="20" y="34"/>
                  </a:cubicBezTo>
                  <a:cubicBezTo>
                    <a:pt x="20" y="34"/>
                    <a:pt x="20" y="34"/>
                    <a:pt x="22" y="29"/>
                  </a:cubicBezTo>
                  <a:cubicBezTo>
                    <a:pt x="24" y="28"/>
                    <a:pt x="24" y="28"/>
                    <a:pt x="24" y="28"/>
                  </a:cubicBezTo>
                  <a:cubicBezTo>
                    <a:pt x="26" y="29"/>
                    <a:pt x="28" y="30"/>
                    <a:pt x="28" y="30"/>
                  </a:cubicBezTo>
                  <a:cubicBezTo>
                    <a:pt x="29" y="30"/>
                    <a:pt x="29" y="30"/>
                    <a:pt x="29" y="30"/>
                  </a:cubicBezTo>
                  <a:cubicBezTo>
                    <a:pt x="31" y="27"/>
                    <a:pt x="31" y="27"/>
                    <a:pt x="31" y="27"/>
                  </a:cubicBezTo>
                  <a:cubicBezTo>
                    <a:pt x="32" y="27"/>
                    <a:pt x="32" y="27"/>
                    <a:pt x="30" y="22"/>
                  </a:cubicBezTo>
                  <a:cubicBezTo>
                    <a:pt x="30" y="21"/>
                    <a:pt x="30" y="21"/>
                    <a:pt x="30" y="21"/>
                  </a:cubicBezTo>
                  <a:cubicBezTo>
                    <a:pt x="35" y="19"/>
                    <a:pt x="35" y="19"/>
                    <a:pt x="35" y="18"/>
                  </a:cubicBezTo>
                  <a:cubicBezTo>
                    <a:pt x="35" y="15"/>
                    <a:pt x="35" y="15"/>
                    <a:pt x="35" y="15"/>
                  </a:cubicBezTo>
                  <a:cubicBezTo>
                    <a:pt x="35" y="14"/>
                    <a:pt x="35" y="14"/>
                    <a:pt x="30" y="12"/>
                  </a:cubicBezTo>
                  <a:close/>
                  <a:moveTo>
                    <a:pt x="18" y="22"/>
                  </a:moveTo>
                  <a:cubicBezTo>
                    <a:pt x="14" y="22"/>
                    <a:pt x="12" y="20"/>
                    <a:pt x="12" y="17"/>
                  </a:cubicBezTo>
                  <a:cubicBezTo>
                    <a:pt x="12" y="13"/>
                    <a:pt x="14" y="11"/>
                    <a:pt x="18" y="11"/>
                  </a:cubicBezTo>
                  <a:cubicBezTo>
                    <a:pt x="21" y="11"/>
                    <a:pt x="24" y="13"/>
                    <a:pt x="24" y="17"/>
                  </a:cubicBezTo>
                  <a:cubicBezTo>
                    <a:pt x="24" y="20"/>
                    <a:pt x="21" y="22"/>
                    <a:pt x="18" y="22"/>
                  </a:cubicBezTo>
                  <a:close/>
                  <a:moveTo>
                    <a:pt x="18" y="22"/>
                  </a:moveTo>
                  <a:cubicBezTo>
                    <a:pt x="18" y="22"/>
                    <a:pt x="18" y="22"/>
                    <a:pt x="18" y="22"/>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0" name="Freeform 43"/>
            <p:cNvSpPr>
              <a:spLocks noEditPoints="1"/>
            </p:cNvSpPr>
            <p:nvPr/>
          </p:nvSpPr>
          <p:spPr bwMode="auto">
            <a:xfrm>
              <a:off x="1060912" y="2878529"/>
              <a:ext cx="77788" cy="76200"/>
            </a:xfrm>
            <a:custGeom>
              <a:avLst/>
              <a:gdLst>
                <a:gd name="T0" fmla="*/ 30 w 35"/>
                <a:gd name="T1" fmla="*/ 13 h 34"/>
                <a:gd name="T2" fmla="*/ 29 w 35"/>
                <a:gd name="T3" fmla="*/ 11 h 34"/>
                <a:gd name="T4" fmla="*/ 31 w 35"/>
                <a:gd name="T5" fmla="*/ 6 h 34"/>
                <a:gd name="T6" fmla="*/ 28 w 35"/>
                <a:gd name="T7" fmla="*/ 4 h 34"/>
                <a:gd name="T8" fmla="*/ 28 w 35"/>
                <a:gd name="T9" fmla="*/ 4 h 34"/>
                <a:gd name="T10" fmla="*/ 28 w 35"/>
                <a:gd name="T11" fmla="*/ 4 h 34"/>
                <a:gd name="T12" fmla="*/ 23 w 35"/>
                <a:gd name="T13" fmla="*/ 5 h 34"/>
                <a:gd name="T14" fmla="*/ 22 w 35"/>
                <a:gd name="T15" fmla="*/ 5 h 34"/>
                <a:gd name="T16" fmla="*/ 19 w 35"/>
                <a:gd name="T17" fmla="*/ 0 h 34"/>
                <a:gd name="T18" fmla="*/ 15 w 35"/>
                <a:gd name="T19" fmla="*/ 0 h 34"/>
                <a:gd name="T20" fmla="*/ 13 w 35"/>
                <a:gd name="T21" fmla="*/ 5 h 34"/>
                <a:gd name="T22" fmla="*/ 11 w 35"/>
                <a:gd name="T23" fmla="*/ 5 h 34"/>
                <a:gd name="T24" fmla="*/ 7 w 35"/>
                <a:gd name="T25" fmla="*/ 4 h 34"/>
                <a:gd name="T26" fmla="*/ 6 w 35"/>
                <a:gd name="T27" fmla="*/ 4 h 34"/>
                <a:gd name="T28" fmla="*/ 4 w 35"/>
                <a:gd name="T29" fmla="*/ 6 h 34"/>
                <a:gd name="T30" fmla="*/ 5 w 35"/>
                <a:gd name="T31" fmla="*/ 12 h 34"/>
                <a:gd name="T32" fmla="*/ 5 w 35"/>
                <a:gd name="T33" fmla="*/ 13 h 34"/>
                <a:gd name="T34" fmla="*/ 0 w 35"/>
                <a:gd name="T35" fmla="*/ 15 h 34"/>
                <a:gd name="T36" fmla="*/ 0 w 35"/>
                <a:gd name="T37" fmla="*/ 19 h 34"/>
                <a:gd name="T38" fmla="*/ 5 w 35"/>
                <a:gd name="T39" fmla="*/ 22 h 34"/>
                <a:gd name="T40" fmla="*/ 5 w 35"/>
                <a:gd name="T41" fmla="*/ 23 h 34"/>
                <a:gd name="T42" fmla="*/ 4 w 35"/>
                <a:gd name="T43" fmla="*/ 28 h 34"/>
                <a:gd name="T44" fmla="*/ 6 w 35"/>
                <a:gd name="T45" fmla="*/ 31 h 34"/>
                <a:gd name="T46" fmla="*/ 7 w 35"/>
                <a:gd name="T47" fmla="*/ 31 h 34"/>
                <a:gd name="T48" fmla="*/ 7 w 35"/>
                <a:gd name="T49" fmla="*/ 31 h 34"/>
                <a:gd name="T50" fmla="*/ 11 w 35"/>
                <a:gd name="T51" fmla="*/ 29 h 34"/>
                <a:gd name="T52" fmla="*/ 13 w 35"/>
                <a:gd name="T53" fmla="*/ 30 h 34"/>
                <a:gd name="T54" fmla="*/ 15 w 35"/>
                <a:gd name="T55" fmla="*/ 34 h 34"/>
                <a:gd name="T56" fmla="*/ 19 w 35"/>
                <a:gd name="T57" fmla="*/ 34 h 34"/>
                <a:gd name="T58" fmla="*/ 22 w 35"/>
                <a:gd name="T59" fmla="*/ 30 h 34"/>
                <a:gd name="T60" fmla="*/ 23 w 35"/>
                <a:gd name="T61" fmla="*/ 29 h 34"/>
                <a:gd name="T62" fmla="*/ 28 w 35"/>
                <a:gd name="T63" fmla="*/ 31 h 34"/>
                <a:gd name="T64" fmla="*/ 28 w 35"/>
                <a:gd name="T65" fmla="*/ 31 h 34"/>
                <a:gd name="T66" fmla="*/ 31 w 35"/>
                <a:gd name="T67" fmla="*/ 28 h 34"/>
                <a:gd name="T68" fmla="*/ 29 w 35"/>
                <a:gd name="T69" fmla="*/ 23 h 34"/>
                <a:gd name="T70" fmla="*/ 30 w 35"/>
                <a:gd name="T71" fmla="*/ 21 h 34"/>
                <a:gd name="T72" fmla="*/ 35 w 35"/>
                <a:gd name="T73" fmla="*/ 19 h 34"/>
                <a:gd name="T74" fmla="*/ 35 w 35"/>
                <a:gd name="T75" fmla="*/ 15 h 34"/>
                <a:gd name="T76" fmla="*/ 30 w 35"/>
                <a:gd name="T77" fmla="*/ 13 h 34"/>
                <a:gd name="T78" fmla="*/ 17 w 35"/>
                <a:gd name="T79" fmla="*/ 23 h 34"/>
                <a:gd name="T80" fmla="*/ 11 w 35"/>
                <a:gd name="T81" fmla="*/ 17 h 34"/>
                <a:gd name="T82" fmla="*/ 17 w 35"/>
                <a:gd name="T83" fmla="*/ 11 h 34"/>
                <a:gd name="T84" fmla="*/ 23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3"/>
                  </a:moveTo>
                  <a:cubicBezTo>
                    <a:pt x="29" y="11"/>
                    <a:pt x="29" y="11"/>
                    <a:pt x="29" y="11"/>
                  </a:cubicBezTo>
                  <a:cubicBezTo>
                    <a:pt x="31" y="7"/>
                    <a:pt x="31" y="7"/>
                    <a:pt x="31" y="6"/>
                  </a:cubicBezTo>
                  <a:cubicBezTo>
                    <a:pt x="28" y="4"/>
                    <a:pt x="28" y="4"/>
                    <a:pt x="28" y="4"/>
                  </a:cubicBezTo>
                  <a:cubicBezTo>
                    <a:pt x="28" y="4"/>
                    <a:pt x="28" y="4"/>
                    <a:pt x="28" y="4"/>
                  </a:cubicBezTo>
                  <a:cubicBezTo>
                    <a:pt x="28" y="4"/>
                    <a:pt x="28" y="4"/>
                    <a:pt x="28" y="4"/>
                  </a:cubicBezTo>
                  <a:cubicBezTo>
                    <a:pt x="27" y="4"/>
                    <a:pt x="27" y="4"/>
                    <a:pt x="23" y="5"/>
                  </a:cubicBezTo>
                  <a:cubicBezTo>
                    <a:pt x="22" y="5"/>
                    <a:pt x="22" y="5"/>
                    <a:pt x="22" y="5"/>
                  </a:cubicBezTo>
                  <a:cubicBezTo>
                    <a:pt x="20" y="0"/>
                    <a:pt x="20" y="0"/>
                    <a:pt x="19" y="0"/>
                  </a:cubicBezTo>
                  <a:cubicBezTo>
                    <a:pt x="15" y="0"/>
                    <a:pt x="15" y="0"/>
                    <a:pt x="15" y="0"/>
                  </a:cubicBezTo>
                  <a:cubicBezTo>
                    <a:pt x="15" y="0"/>
                    <a:pt x="15" y="0"/>
                    <a:pt x="13" y="5"/>
                  </a:cubicBezTo>
                  <a:cubicBezTo>
                    <a:pt x="11" y="5"/>
                    <a:pt x="11" y="5"/>
                    <a:pt x="11" y="5"/>
                  </a:cubicBezTo>
                  <a:cubicBezTo>
                    <a:pt x="9" y="4"/>
                    <a:pt x="7" y="4"/>
                    <a:pt x="7" y="4"/>
                  </a:cubicBezTo>
                  <a:cubicBezTo>
                    <a:pt x="6" y="4"/>
                    <a:pt x="6" y="4"/>
                    <a:pt x="6" y="4"/>
                  </a:cubicBezTo>
                  <a:cubicBezTo>
                    <a:pt x="4" y="6"/>
                    <a:pt x="4" y="6"/>
                    <a:pt x="4" y="6"/>
                  </a:cubicBezTo>
                  <a:cubicBezTo>
                    <a:pt x="3" y="7"/>
                    <a:pt x="3" y="7"/>
                    <a:pt x="5" y="12"/>
                  </a:cubicBezTo>
                  <a:cubicBezTo>
                    <a:pt x="5" y="13"/>
                    <a:pt x="5" y="13"/>
                    <a:pt x="5" y="13"/>
                  </a:cubicBezTo>
                  <a:cubicBezTo>
                    <a:pt x="0" y="15"/>
                    <a:pt x="0" y="15"/>
                    <a:pt x="0" y="15"/>
                  </a:cubicBezTo>
                  <a:cubicBezTo>
                    <a:pt x="0" y="19"/>
                    <a:pt x="0" y="19"/>
                    <a:pt x="0" y="19"/>
                  </a:cubicBezTo>
                  <a:cubicBezTo>
                    <a:pt x="0" y="20"/>
                    <a:pt x="0" y="20"/>
                    <a:pt x="5" y="22"/>
                  </a:cubicBezTo>
                  <a:cubicBezTo>
                    <a:pt x="5" y="23"/>
                    <a:pt x="5" y="23"/>
                    <a:pt x="5" y="23"/>
                  </a:cubicBezTo>
                  <a:cubicBezTo>
                    <a:pt x="3" y="27"/>
                    <a:pt x="3" y="28"/>
                    <a:pt x="4" y="28"/>
                  </a:cubicBezTo>
                  <a:cubicBezTo>
                    <a:pt x="6" y="31"/>
                    <a:pt x="6" y="31"/>
                    <a:pt x="6" y="31"/>
                  </a:cubicBezTo>
                  <a:cubicBezTo>
                    <a:pt x="7" y="31"/>
                    <a:pt x="7" y="31"/>
                    <a:pt x="7" y="31"/>
                  </a:cubicBezTo>
                  <a:cubicBezTo>
                    <a:pt x="7" y="31"/>
                    <a:pt x="7" y="31"/>
                    <a:pt x="7" y="31"/>
                  </a:cubicBezTo>
                  <a:cubicBezTo>
                    <a:pt x="7" y="31"/>
                    <a:pt x="7" y="31"/>
                    <a:pt x="11" y="29"/>
                  </a:cubicBezTo>
                  <a:cubicBezTo>
                    <a:pt x="13" y="30"/>
                    <a:pt x="13" y="30"/>
                    <a:pt x="13" y="30"/>
                  </a:cubicBezTo>
                  <a:cubicBezTo>
                    <a:pt x="15" y="34"/>
                    <a:pt x="15" y="34"/>
                    <a:pt x="15" y="34"/>
                  </a:cubicBezTo>
                  <a:cubicBezTo>
                    <a:pt x="19" y="34"/>
                    <a:pt x="19" y="34"/>
                    <a:pt x="19" y="34"/>
                  </a:cubicBezTo>
                  <a:cubicBezTo>
                    <a:pt x="20" y="34"/>
                    <a:pt x="20" y="34"/>
                    <a:pt x="22" y="30"/>
                  </a:cubicBezTo>
                  <a:cubicBezTo>
                    <a:pt x="23" y="29"/>
                    <a:pt x="23" y="29"/>
                    <a:pt x="23" y="29"/>
                  </a:cubicBezTo>
                  <a:cubicBezTo>
                    <a:pt x="26" y="30"/>
                    <a:pt x="27" y="31"/>
                    <a:pt x="28" y="31"/>
                  </a:cubicBezTo>
                  <a:cubicBezTo>
                    <a:pt x="28" y="31"/>
                    <a:pt x="28" y="31"/>
                    <a:pt x="28" y="31"/>
                  </a:cubicBezTo>
                  <a:cubicBezTo>
                    <a:pt x="31" y="28"/>
                    <a:pt x="31" y="28"/>
                    <a:pt x="31" y="28"/>
                  </a:cubicBezTo>
                  <a:cubicBezTo>
                    <a:pt x="31" y="27"/>
                    <a:pt x="31" y="27"/>
                    <a:pt x="29" y="23"/>
                  </a:cubicBezTo>
                  <a:cubicBezTo>
                    <a:pt x="30" y="21"/>
                    <a:pt x="30" y="21"/>
                    <a:pt x="30" y="21"/>
                  </a:cubicBezTo>
                  <a:cubicBezTo>
                    <a:pt x="35" y="20"/>
                    <a:pt x="35" y="19"/>
                    <a:pt x="35" y="19"/>
                  </a:cubicBezTo>
                  <a:cubicBezTo>
                    <a:pt x="35" y="15"/>
                    <a:pt x="35" y="15"/>
                    <a:pt x="35" y="15"/>
                  </a:cubicBezTo>
                  <a:cubicBezTo>
                    <a:pt x="35" y="15"/>
                    <a:pt x="35" y="15"/>
                    <a:pt x="30" y="13"/>
                  </a:cubicBezTo>
                  <a:close/>
                  <a:moveTo>
                    <a:pt x="17" y="23"/>
                  </a:moveTo>
                  <a:cubicBezTo>
                    <a:pt x="14" y="23"/>
                    <a:pt x="11" y="20"/>
                    <a:pt x="11" y="17"/>
                  </a:cubicBezTo>
                  <a:cubicBezTo>
                    <a:pt x="11" y="14"/>
                    <a:pt x="14" y="11"/>
                    <a:pt x="17" y="11"/>
                  </a:cubicBezTo>
                  <a:cubicBezTo>
                    <a:pt x="21" y="11"/>
                    <a:pt x="23" y="14"/>
                    <a:pt x="23" y="17"/>
                  </a:cubicBezTo>
                  <a:cubicBezTo>
                    <a:pt x="23" y="20"/>
                    <a:pt x="21" y="23"/>
                    <a:pt x="17" y="23"/>
                  </a:cubicBezTo>
                  <a:close/>
                  <a:moveTo>
                    <a:pt x="17" y="23"/>
                  </a:moveTo>
                  <a:cubicBezTo>
                    <a:pt x="17" y="23"/>
                    <a:pt x="17" y="23"/>
                    <a:pt x="17"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1" name="Freeform 44"/>
            <p:cNvSpPr>
              <a:spLocks noEditPoints="1"/>
            </p:cNvSpPr>
            <p:nvPr/>
          </p:nvSpPr>
          <p:spPr bwMode="auto">
            <a:xfrm>
              <a:off x="1156162" y="2591191"/>
              <a:ext cx="77788" cy="76200"/>
            </a:xfrm>
            <a:custGeom>
              <a:avLst/>
              <a:gdLst>
                <a:gd name="T0" fmla="*/ 29 w 34"/>
                <a:gd name="T1" fmla="*/ 12 h 34"/>
                <a:gd name="T2" fmla="*/ 29 w 34"/>
                <a:gd name="T3" fmla="*/ 11 h 34"/>
                <a:gd name="T4" fmla="*/ 30 w 34"/>
                <a:gd name="T5" fmla="*/ 6 h 34"/>
                <a:gd name="T6" fmla="*/ 28 w 34"/>
                <a:gd name="T7" fmla="*/ 3 h 34"/>
                <a:gd name="T8" fmla="*/ 28 w 34"/>
                <a:gd name="T9" fmla="*/ 3 h 34"/>
                <a:gd name="T10" fmla="*/ 27 w 34"/>
                <a:gd name="T11" fmla="*/ 3 h 34"/>
                <a:gd name="T12" fmla="*/ 23 w 34"/>
                <a:gd name="T13" fmla="*/ 5 h 34"/>
                <a:gd name="T14" fmla="*/ 21 w 34"/>
                <a:gd name="T15" fmla="*/ 4 h 34"/>
                <a:gd name="T16" fmla="*/ 19 w 34"/>
                <a:gd name="T17" fmla="*/ 0 h 34"/>
                <a:gd name="T18" fmla="*/ 15 w 34"/>
                <a:gd name="T19" fmla="*/ 0 h 34"/>
                <a:gd name="T20" fmla="*/ 13 w 34"/>
                <a:gd name="T21" fmla="*/ 4 h 34"/>
                <a:gd name="T22" fmla="*/ 11 w 34"/>
                <a:gd name="T23" fmla="*/ 5 h 34"/>
                <a:gd name="T24" fmla="*/ 6 w 34"/>
                <a:gd name="T25" fmla="*/ 3 h 34"/>
                <a:gd name="T26" fmla="*/ 6 w 34"/>
                <a:gd name="T27" fmla="*/ 3 h 34"/>
                <a:gd name="T28" fmla="*/ 3 w 34"/>
                <a:gd name="T29" fmla="*/ 6 h 34"/>
                <a:gd name="T30" fmla="*/ 5 w 34"/>
                <a:gd name="T31" fmla="*/ 11 h 34"/>
                <a:gd name="T32" fmla="*/ 4 w 34"/>
                <a:gd name="T33" fmla="*/ 12 h 34"/>
                <a:gd name="T34" fmla="*/ 0 w 34"/>
                <a:gd name="T35" fmla="*/ 15 h 34"/>
                <a:gd name="T36" fmla="*/ 0 w 34"/>
                <a:gd name="T37" fmla="*/ 18 h 34"/>
                <a:gd name="T38" fmla="*/ 4 w 34"/>
                <a:gd name="T39" fmla="*/ 21 h 34"/>
                <a:gd name="T40" fmla="*/ 5 w 34"/>
                <a:gd name="T41" fmla="*/ 22 h 34"/>
                <a:gd name="T42" fmla="*/ 3 w 34"/>
                <a:gd name="T43" fmla="*/ 27 h 34"/>
                <a:gd name="T44" fmla="*/ 6 w 34"/>
                <a:gd name="T45" fmla="*/ 30 h 34"/>
                <a:gd name="T46" fmla="*/ 6 w 34"/>
                <a:gd name="T47" fmla="*/ 30 h 34"/>
                <a:gd name="T48" fmla="*/ 7 w 34"/>
                <a:gd name="T49" fmla="*/ 30 h 34"/>
                <a:gd name="T50" fmla="*/ 11 w 34"/>
                <a:gd name="T51" fmla="*/ 28 h 34"/>
                <a:gd name="T52" fmla="*/ 13 w 34"/>
                <a:gd name="T53" fmla="*/ 29 h 34"/>
                <a:gd name="T54" fmla="*/ 15 w 34"/>
                <a:gd name="T55" fmla="*/ 34 h 34"/>
                <a:gd name="T56" fmla="*/ 19 w 34"/>
                <a:gd name="T57" fmla="*/ 34 h 34"/>
                <a:gd name="T58" fmla="*/ 21 w 34"/>
                <a:gd name="T59" fmla="*/ 29 h 34"/>
                <a:gd name="T60" fmla="*/ 23 w 34"/>
                <a:gd name="T61" fmla="*/ 28 h 34"/>
                <a:gd name="T62" fmla="*/ 27 w 34"/>
                <a:gd name="T63" fmla="*/ 30 h 34"/>
                <a:gd name="T64" fmla="*/ 28 w 34"/>
                <a:gd name="T65" fmla="*/ 30 h 34"/>
                <a:gd name="T66" fmla="*/ 31 w 34"/>
                <a:gd name="T67" fmla="*/ 27 h 34"/>
                <a:gd name="T68" fmla="*/ 29 w 34"/>
                <a:gd name="T69" fmla="*/ 22 h 34"/>
                <a:gd name="T70" fmla="*/ 30 w 34"/>
                <a:gd name="T71" fmla="*/ 21 h 34"/>
                <a:gd name="T72" fmla="*/ 34 w 34"/>
                <a:gd name="T73" fmla="*/ 18 h 34"/>
                <a:gd name="T74" fmla="*/ 34 w 34"/>
                <a:gd name="T75" fmla="*/ 15 h 34"/>
                <a:gd name="T76" fmla="*/ 29 w 34"/>
                <a:gd name="T77" fmla="*/ 12 h 34"/>
                <a:gd name="T78" fmla="*/ 17 w 34"/>
                <a:gd name="T79" fmla="*/ 23 h 34"/>
                <a:gd name="T80" fmla="*/ 11 w 34"/>
                <a:gd name="T81" fmla="*/ 17 h 34"/>
                <a:gd name="T82" fmla="*/ 17 w 34"/>
                <a:gd name="T83" fmla="*/ 11 h 34"/>
                <a:gd name="T84" fmla="*/ 23 w 34"/>
                <a:gd name="T85" fmla="*/ 17 h 34"/>
                <a:gd name="T86" fmla="*/ 17 w 34"/>
                <a:gd name="T87" fmla="*/ 23 h 34"/>
                <a:gd name="T88" fmla="*/ 17 w 34"/>
                <a:gd name="T89" fmla="*/ 23 h 34"/>
                <a:gd name="T90" fmla="*/ 17 w 34"/>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 h="34">
                  <a:moveTo>
                    <a:pt x="29" y="12"/>
                  </a:moveTo>
                  <a:cubicBezTo>
                    <a:pt x="29" y="11"/>
                    <a:pt x="29" y="11"/>
                    <a:pt x="29" y="11"/>
                  </a:cubicBezTo>
                  <a:cubicBezTo>
                    <a:pt x="31" y="6"/>
                    <a:pt x="31" y="6"/>
                    <a:pt x="30" y="6"/>
                  </a:cubicBezTo>
                  <a:cubicBezTo>
                    <a:pt x="28" y="3"/>
                    <a:pt x="28" y="3"/>
                    <a:pt x="28" y="3"/>
                  </a:cubicBezTo>
                  <a:cubicBezTo>
                    <a:pt x="28" y="3"/>
                    <a:pt x="28" y="3"/>
                    <a:pt x="28" y="3"/>
                  </a:cubicBezTo>
                  <a:cubicBezTo>
                    <a:pt x="27" y="3"/>
                    <a:pt x="27" y="3"/>
                    <a:pt x="27" y="3"/>
                  </a:cubicBezTo>
                  <a:cubicBezTo>
                    <a:pt x="27" y="3"/>
                    <a:pt x="27" y="3"/>
                    <a:pt x="23" y="5"/>
                  </a:cubicBezTo>
                  <a:cubicBezTo>
                    <a:pt x="21" y="4"/>
                    <a:pt x="21" y="4"/>
                    <a:pt x="21" y="4"/>
                  </a:cubicBezTo>
                  <a:cubicBezTo>
                    <a:pt x="19" y="0"/>
                    <a:pt x="19" y="0"/>
                    <a:pt x="19" y="0"/>
                  </a:cubicBezTo>
                  <a:cubicBezTo>
                    <a:pt x="15" y="0"/>
                    <a:pt x="15" y="0"/>
                    <a:pt x="15" y="0"/>
                  </a:cubicBezTo>
                  <a:cubicBezTo>
                    <a:pt x="14" y="0"/>
                    <a:pt x="14" y="0"/>
                    <a:pt x="13" y="4"/>
                  </a:cubicBezTo>
                  <a:cubicBezTo>
                    <a:pt x="11" y="5"/>
                    <a:pt x="11" y="5"/>
                    <a:pt x="11" y="5"/>
                  </a:cubicBezTo>
                  <a:cubicBezTo>
                    <a:pt x="8" y="4"/>
                    <a:pt x="7" y="3"/>
                    <a:pt x="6" y="3"/>
                  </a:cubicBezTo>
                  <a:cubicBezTo>
                    <a:pt x="6" y="3"/>
                    <a:pt x="6" y="3"/>
                    <a:pt x="6" y="3"/>
                  </a:cubicBezTo>
                  <a:cubicBezTo>
                    <a:pt x="3" y="6"/>
                    <a:pt x="3" y="6"/>
                    <a:pt x="3" y="6"/>
                  </a:cubicBezTo>
                  <a:cubicBezTo>
                    <a:pt x="3" y="6"/>
                    <a:pt x="3" y="6"/>
                    <a:pt x="5" y="11"/>
                  </a:cubicBezTo>
                  <a:cubicBezTo>
                    <a:pt x="4" y="12"/>
                    <a:pt x="4" y="12"/>
                    <a:pt x="4" y="12"/>
                  </a:cubicBezTo>
                  <a:cubicBezTo>
                    <a:pt x="0" y="14"/>
                    <a:pt x="0" y="14"/>
                    <a:pt x="0" y="15"/>
                  </a:cubicBezTo>
                  <a:cubicBezTo>
                    <a:pt x="0" y="18"/>
                    <a:pt x="0" y="18"/>
                    <a:pt x="0" y="18"/>
                  </a:cubicBezTo>
                  <a:cubicBezTo>
                    <a:pt x="0" y="19"/>
                    <a:pt x="0" y="19"/>
                    <a:pt x="4" y="21"/>
                  </a:cubicBezTo>
                  <a:cubicBezTo>
                    <a:pt x="5" y="22"/>
                    <a:pt x="5" y="22"/>
                    <a:pt x="5" y="22"/>
                  </a:cubicBezTo>
                  <a:cubicBezTo>
                    <a:pt x="3" y="27"/>
                    <a:pt x="3" y="27"/>
                    <a:pt x="3" y="27"/>
                  </a:cubicBezTo>
                  <a:cubicBezTo>
                    <a:pt x="6" y="30"/>
                    <a:pt x="6" y="30"/>
                    <a:pt x="6" y="30"/>
                  </a:cubicBezTo>
                  <a:cubicBezTo>
                    <a:pt x="6" y="30"/>
                    <a:pt x="6" y="30"/>
                    <a:pt x="6" y="30"/>
                  </a:cubicBezTo>
                  <a:cubicBezTo>
                    <a:pt x="7" y="30"/>
                    <a:pt x="7" y="30"/>
                    <a:pt x="7" y="30"/>
                  </a:cubicBezTo>
                  <a:cubicBezTo>
                    <a:pt x="7" y="30"/>
                    <a:pt x="7" y="30"/>
                    <a:pt x="11" y="28"/>
                  </a:cubicBezTo>
                  <a:cubicBezTo>
                    <a:pt x="13" y="29"/>
                    <a:pt x="13" y="29"/>
                    <a:pt x="13" y="29"/>
                  </a:cubicBezTo>
                  <a:cubicBezTo>
                    <a:pt x="14" y="34"/>
                    <a:pt x="15" y="34"/>
                    <a:pt x="15" y="34"/>
                  </a:cubicBezTo>
                  <a:cubicBezTo>
                    <a:pt x="19" y="34"/>
                    <a:pt x="19" y="34"/>
                    <a:pt x="19" y="34"/>
                  </a:cubicBezTo>
                  <a:cubicBezTo>
                    <a:pt x="19" y="34"/>
                    <a:pt x="20" y="34"/>
                    <a:pt x="21" y="29"/>
                  </a:cubicBezTo>
                  <a:cubicBezTo>
                    <a:pt x="23" y="28"/>
                    <a:pt x="23" y="28"/>
                    <a:pt x="23" y="28"/>
                  </a:cubicBezTo>
                  <a:cubicBezTo>
                    <a:pt x="25" y="29"/>
                    <a:pt x="27" y="30"/>
                    <a:pt x="27" y="30"/>
                  </a:cubicBezTo>
                  <a:cubicBezTo>
                    <a:pt x="28" y="30"/>
                    <a:pt x="28" y="30"/>
                    <a:pt x="28" y="30"/>
                  </a:cubicBezTo>
                  <a:cubicBezTo>
                    <a:pt x="31" y="27"/>
                    <a:pt x="31" y="27"/>
                    <a:pt x="31" y="27"/>
                  </a:cubicBezTo>
                  <a:cubicBezTo>
                    <a:pt x="31" y="27"/>
                    <a:pt x="31" y="27"/>
                    <a:pt x="29" y="22"/>
                  </a:cubicBezTo>
                  <a:cubicBezTo>
                    <a:pt x="30" y="21"/>
                    <a:pt x="30" y="21"/>
                    <a:pt x="30" y="21"/>
                  </a:cubicBezTo>
                  <a:cubicBezTo>
                    <a:pt x="34" y="19"/>
                    <a:pt x="34" y="19"/>
                    <a:pt x="34" y="18"/>
                  </a:cubicBezTo>
                  <a:cubicBezTo>
                    <a:pt x="34" y="15"/>
                    <a:pt x="34" y="15"/>
                    <a:pt x="34" y="15"/>
                  </a:cubicBezTo>
                  <a:cubicBezTo>
                    <a:pt x="34" y="14"/>
                    <a:pt x="34" y="14"/>
                    <a:pt x="29" y="12"/>
                  </a:cubicBezTo>
                  <a:close/>
                  <a:moveTo>
                    <a:pt x="17" y="23"/>
                  </a:moveTo>
                  <a:cubicBezTo>
                    <a:pt x="14" y="23"/>
                    <a:pt x="11" y="20"/>
                    <a:pt x="11" y="17"/>
                  </a:cubicBezTo>
                  <a:cubicBezTo>
                    <a:pt x="11" y="13"/>
                    <a:pt x="14" y="11"/>
                    <a:pt x="17" y="11"/>
                  </a:cubicBezTo>
                  <a:cubicBezTo>
                    <a:pt x="20" y="11"/>
                    <a:pt x="23" y="13"/>
                    <a:pt x="23" y="17"/>
                  </a:cubicBezTo>
                  <a:cubicBezTo>
                    <a:pt x="23" y="20"/>
                    <a:pt x="20" y="23"/>
                    <a:pt x="17" y="23"/>
                  </a:cubicBezTo>
                  <a:close/>
                  <a:moveTo>
                    <a:pt x="17" y="23"/>
                  </a:moveTo>
                  <a:cubicBezTo>
                    <a:pt x="17" y="23"/>
                    <a:pt x="17" y="23"/>
                    <a:pt x="17"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2" name="Freeform 45"/>
            <p:cNvSpPr>
              <a:spLocks noEditPoints="1"/>
            </p:cNvSpPr>
            <p:nvPr/>
          </p:nvSpPr>
          <p:spPr bwMode="auto">
            <a:xfrm>
              <a:off x="1433975" y="2291154"/>
              <a:ext cx="77788" cy="77788"/>
            </a:xfrm>
            <a:custGeom>
              <a:avLst/>
              <a:gdLst>
                <a:gd name="T0" fmla="*/ 30 w 35"/>
                <a:gd name="T1" fmla="*/ 13 h 34"/>
                <a:gd name="T2" fmla="*/ 29 w 35"/>
                <a:gd name="T3" fmla="*/ 11 h 34"/>
                <a:gd name="T4" fmla="*/ 31 w 35"/>
                <a:gd name="T5" fmla="*/ 6 h 34"/>
                <a:gd name="T6" fmla="*/ 28 w 35"/>
                <a:gd name="T7" fmla="*/ 4 h 34"/>
                <a:gd name="T8" fmla="*/ 28 w 35"/>
                <a:gd name="T9" fmla="*/ 4 h 34"/>
                <a:gd name="T10" fmla="*/ 28 w 35"/>
                <a:gd name="T11" fmla="*/ 4 h 34"/>
                <a:gd name="T12" fmla="*/ 23 w 35"/>
                <a:gd name="T13" fmla="*/ 5 h 34"/>
                <a:gd name="T14" fmla="*/ 22 w 35"/>
                <a:gd name="T15" fmla="*/ 5 h 34"/>
                <a:gd name="T16" fmla="*/ 19 w 35"/>
                <a:gd name="T17" fmla="*/ 0 h 34"/>
                <a:gd name="T18" fmla="*/ 15 w 35"/>
                <a:gd name="T19" fmla="*/ 0 h 34"/>
                <a:gd name="T20" fmla="*/ 13 w 35"/>
                <a:gd name="T21" fmla="*/ 5 h 34"/>
                <a:gd name="T22" fmla="*/ 12 w 35"/>
                <a:gd name="T23" fmla="*/ 5 h 34"/>
                <a:gd name="T24" fmla="*/ 7 w 35"/>
                <a:gd name="T25" fmla="*/ 4 h 34"/>
                <a:gd name="T26" fmla="*/ 7 w 35"/>
                <a:gd name="T27" fmla="*/ 4 h 34"/>
                <a:gd name="T28" fmla="*/ 4 w 35"/>
                <a:gd name="T29" fmla="*/ 6 h 34"/>
                <a:gd name="T30" fmla="*/ 5 w 35"/>
                <a:gd name="T31" fmla="*/ 11 h 34"/>
                <a:gd name="T32" fmla="*/ 5 w 35"/>
                <a:gd name="T33" fmla="*/ 13 h 34"/>
                <a:gd name="T34" fmla="*/ 0 w 35"/>
                <a:gd name="T35" fmla="*/ 15 h 34"/>
                <a:gd name="T36" fmla="*/ 0 w 35"/>
                <a:gd name="T37" fmla="*/ 19 h 34"/>
                <a:gd name="T38" fmla="*/ 5 w 35"/>
                <a:gd name="T39" fmla="*/ 21 h 34"/>
                <a:gd name="T40" fmla="*/ 5 w 35"/>
                <a:gd name="T41" fmla="*/ 23 h 34"/>
                <a:gd name="T42" fmla="*/ 4 w 35"/>
                <a:gd name="T43" fmla="*/ 28 h 34"/>
                <a:gd name="T44" fmla="*/ 6 w 35"/>
                <a:gd name="T45" fmla="*/ 31 h 34"/>
                <a:gd name="T46" fmla="*/ 7 w 35"/>
                <a:gd name="T47" fmla="*/ 31 h 34"/>
                <a:gd name="T48" fmla="*/ 7 w 35"/>
                <a:gd name="T49" fmla="*/ 31 h 34"/>
                <a:gd name="T50" fmla="*/ 12 w 35"/>
                <a:gd name="T51" fmla="*/ 29 h 34"/>
                <a:gd name="T52" fmla="*/ 13 w 35"/>
                <a:gd name="T53" fmla="*/ 30 h 34"/>
                <a:gd name="T54" fmla="*/ 16 w 35"/>
                <a:gd name="T55" fmla="*/ 34 h 34"/>
                <a:gd name="T56" fmla="*/ 19 w 35"/>
                <a:gd name="T57" fmla="*/ 34 h 34"/>
                <a:gd name="T58" fmla="*/ 22 w 35"/>
                <a:gd name="T59" fmla="*/ 30 h 34"/>
                <a:gd name="T60" fmla="*/ 23 w 35"/>
                <a:gd name="T61" fmla="*/ 29 h 34"/>
                <a:gd name="T62" fmla="*/ 28 w 35"/>
                <a:gd name="T63" fmla="*/ 31 h 34"/>
                <a:gd name="T64" fmla="*/ 28 w 35"/>
                <a:gd name="T65" fmla="*/ 31 h 34"/>
                <a:gd name="T66" fmla="*/ 31 w 35"/>
                <a:gd name="T67" fmla="*/ 28 h 34"/>
                <a:gd name="T68" fmla="*/ 29 w 35"/>
                <a:gd name="T69" fmla="*/ 23 h 34"/>
                <a:gd name="T70" fmla="*/ 30 w 35"/>
                <a:gd name="T71" fmla="*/ 21 h 34"/>
                <a:gd name="T72" fmla="*/ 35 w 35"/>
                <a:gd name="T73" fmla="*/ 19 h 34"/>
                <a:gd name="T74" fmla="*/ 35 w 35"/>
                <a:gd name="T75" fmla="*/ 15 h 34"/>
                <a:gd name="T76" fmla="*/ 30 w 35"/>
                <a:gd name="T77" fmla="*/ 13 h 34"/>
                <a:gd name="T78" fmla="*/ 17 w 35"/>
                <a:gd name="T79" fmla="*/ 23 h 34"/>
                <a:gd name="T80" fmla="*/ 11 w 35"/>
                <a:gd name="T81" fmla="*/ 17 h 34"/>
                <a:gd name="T82" fmla="*/ 17 w 35"/>
                <a:gd name="T83" fmla="*/ 11 h 34"/>
                <a:gd name="T84" fmla="*/ 23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3"/>
                  </a:moveTo>
                  <a:cubicBezTo>
                    <a:pt x="29" y="11"/>
                    <a:pt x="29" y="11"/>
                    <a:pt x="29" y="11"/>
                  </a:cubicBezTo>
                  <a:cubicBezTo>
                    <a:pt x="31" y="7"/>
                    <a:pt x="31" y="7"/>
                    <a:pt x="31" y="6"/>
                  </a:cubicBezTo>
                  <a:cubicBezTo>
                    <a:pt x="28" y="4"/>
                    <a:pt x="28" y="4"/>
                    <a:pt x="28" y="4"/>
                  </a:cubicBezTo>
                  <a:cubicBezTo>
                    <a:pt x="28" y="4"/>
                    <a:pt x="28" y="4"/>
                    <a:pt x="28" y="4"/>
                  </a:cubicBezTo>
                  <a:cubicBezTo>
                    <a:pt x="28" y="4"/>
                    <a:pt x="28" y="4"/>
                    <a:pt x="28" y="4"/>
                  </a:cubicBezTo>
                  <a:cubicBezTo>
                    <a:pt x="28" y="4"/>
                    <a:pt x="27" y="4"/>
                    <a:pt x="23" y="5"/>
                  </a:cubicBezTo>
                  <a:cubicBezTo>
                    <a:pt x="22" y="5"/>
                    <a:pt x="22" y="5"/>
                    <a:pt x="22" y="5"/>
                  </a:cubicBezTo>
                  <a:cubicBezTo>
                    <a:pt x="20" y="0"/>
                    <a:pt x="20" y="0"/>
                    <a:pt x="19" y="0"/>
                  </a:cubicBezTo>
                  <a:cubicBezTo>
                    <a:pt x="15" y="0"/>
                    <a:pt x="15" y="0"/>
                    <a:pt x="15" y="0"/>
                  </a:cubicBezTo>
                  <a:cubicBezTo>
                    <a:pt x="15" y="0"/>
                    <a:pt x="15" y="0"/>
                    <a:pt x="13" y="5"/>
                  </a:cubicBezTo>
                  <a:cubicBezTo>
                    <a:pt x="12" y="5"/>
                    <a:pt x="12" y="5"/>
                    <a:pt x="12" y="5"/>
                  </a:cubicBezTo>
                  <a:cubicBezTo>
                    <a:pt x="9" y="4"/>
                    <a:pt x="7" y="4"/>
                    <a:pt x="7" y="4"/>
                  </a:cubicBezTo>
                  <a:cubicBezTo>
                    <a:pt x="7" y="4"/>
                    <a:pt x="7" y="4"/>
                    <a:pt x="7" y="4"/>
                  </a:cubicBezTo>
                  <a:cubicBezTo>
                    <a:pt x="4" y="6"/>
                    <a:pt x="4" y="6"/>
                    <a:pt x="4" y="6"/>
                  </a:cubicBezTo>
                  <a:cubicBezTo>
                    <a:pt x="3" y="7"/>
                    <a:pt x="3" y="7"/>
                    <a:pt x="5" y="11"/>
                  </a:cubicBezTo>
                  <a:cubicBezTo>
                    <a:pt x="5" y="13"/>
                    <a:pt x="5" y="13"/>
                    <a:pt x="5" y="13"/>
                  </a:cubicBezTo>
                  <a:cubicBezTo>
                    <a:pt x="0" y="15"/>
                    <a:pt x="0" y="15"/>
                    <a:pt x="0" y="15"/>
                  </a:cubicBezTo>
                  <a:cubicBezTo>
                    <a:pt x="0" y="19"/>
                    <a:pt x="0" y="19"/>
                    <a:pt x="0" y="19"/>
                  </a:cubicBezTo>
                  <a:cubicBezTo>
                    <a:pt x="0" y="20"/>
                    <a:pt x="0" y="20"/>
                    <a:pt x="5" y="21"/>
                  </a:cubicBezTo>
                  <a:cubicBezTo>
                    <a:pt x="5" y="23"/>
                    <a:pt x="5" y="23"/>
                    <a:pt x="5" y="23"/>
                  </a:cubicBezTo>
                  <a:cubicBezTo>
                    <a:pt x="3" y="27"/>
                    <a:pt x="4" y="28"/>
                    <a:pt x="4" y="28"/>
                  </a:cubicBezTo>
                  <a:cubicBezTo>
                    <a:pt x="6" y="31"/>
                    <a:pt x="6" y="31"/>
                    <a:pt x="6" y="31"/>
                  </a:cubicBezTo>
                  <a:cubicBezTo>
                    <a:pt x="7" y="31"/>
                    <a:pt x="7" y="31"/>
                    <a:pt x="7" y="31"/>
                  </a:cubicBezTo>
                  <a:cubicBezTo>
                    <a:pt x="7" y="31"/>
                    <a:pt x="7" y="31"/>
                    <a:pt x="7" y="31"/>
                  </a:cubicBezTo>
                  <a:cubicBezTo>
                    <a:pt x="7" y="31"/>
                    <a:pt x="8" y="31"/>
                    <a:pt x="12" y="29"/>
                  </a:cubicBezTo>
                  <a:cubicBezTo>
                    <a:pt x="13" y="30"/>
                    <a:pt x="13" y="30"/>
                    <a:pt x="13" y="30"/>
                  </a:cubicBezTo>
                  <a:cubicBezTo>
                    <a:pt x="15" y="34"/>
                    <a:pt x="15" y="34"/>
                    <a:pt x="16" y="34"/>
                  </a:cubicBezTo>
                  <a:cubicBezTo>
                    <a:pt x="19" y="34"/>
                    <a:pt x="19" y="34"/>
                    <a:pt x="19" y="34"/>
                  </a:cubicBezTo>
                  <a:cubicBezTo>
                    <a:pt x="20" y="34"/>
                    <a:pt x="20" y="34"/>
                    <a:pt x="22" y="30"/>
                  </a:cubicBezTo>
                  <a:cubicBezTo>
                    <a:pt x="23" y="29"/>
                    <a:pt x="23" y="29"/>
                    <a:pt x="23" y="29"/>
                  </a:cubicBezTo>
                  <a:cubicBezTo>
                    <a:pt x="26" y="30"/>
                    <a:pt x="27" y="31"/>
                    <a:pt x="28" y="31"/>
                  </a:cubicBezTo>
                  <a:cubicBezTo>
                    <a:pt x="28" y="31"/>
                    <a:pt x="28" y="31"/>
                    <a:pt x="28" y="31"/>
                  </a:cubicBezTo>
                  <a:cubicBezTo>
                    <a:pt x="31" y="28"/>
                    <a:pt x="31" y="28"/>
                    <a:pt x="31" y="28"/>
                  </a:cubicBezTo>
                  <a:cubicBezTo>
                    <a:pt x="31" y="27"/>
                    <a:pt x="32" y="27"/>
                    <a:pt x="29" y="23"/>
                  </a:cubicBezTo>
                  <a:cubicBezTo>
                    <a:pt x="30" y="21"/>
                    <a:pt x="30" y="21"/>
                    <a:pt x="30" y="21"/>
                  </a:cubicBezTo>
                  <a:cubicBezTo>
                    <a:pt x="35" y="20"/>
                    <a:pt x="35" y="19"/>
                    <a:pt x="35" y="19"/>
                  </a:cubicBezTo>
                  <a:cubicBezTo>
                    <a:pt x="35" y="15"/>
                    <a:pt x="35" y="15"/>
                    <a:pt x="35" y="15"/>
                  </a:cubicBezTo>
                  <a:cubicBezTo>
                    <a:pt x="35" y="15"/>
                    <a:pt x="35" y="15"/>
                    <a:pt x="30" y="13"/>
                  </a:cubicBezTo>
                  <a:close/>
                  <a:moveTo>
                    <a:pt x="17" y="23"/>
                  </a:moveTo>
                  <a:cubicBezTo>
                    <a:pt x="14" y="23"/>
                    <a:pt x="11" y="20"/>
                    <a:pt x="11" y="17"/>
                  </a:cubicBezTo>
                  <a:cubicBezTo>
                    <a:pt x="11" y="14"/>
                    <a:pt x="14" y="11"/>
                    <a:pt x="17" y="11"/>
                  </a:cubicBezTo>
                  <a:cubicBezTo>
                    <a:pt x="21" y="11"/>
                    <a:pt x="23" y="14"/>
                    <a:pt x="23" y="17"/>
                  </a:cubicBezTo>
                  <a:cubicBezTo>
                    <a:pt x="23" y="20"/>
                    <a:pt x="21" y="23"/>
                    <a:pt x="17" y="23"/>
                  </a:cubicBezTo>
                  <a:close/>
                  <a:moveTo>
                    <a:pt x="17" y="23"/>
                  </a:moveTo>
                  <a:cubicBezTo>
                    <a:pt x="17" y="23"/>
                    <a:pt x="17" y="23"/>
                    <a:pt x="17"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3" name="Freeform 46"/>
            <p:cNvSpPr>
              <a:spLocks noEditPoints="1"/>
            </p:cNvSpPr>
            <p:nvPr/>
          </p:nvSpPr>
          <p:spPr bwMode="auto">
            <a:xfrm>
              <a:off x="1886412" y="2124466"/>
              <a:ext cx="77788" cy="77788"/>
            </a:xfrm>
            <a:custGeom>
              <a:avLst/>
              <a:gdLst>
                <a:gd name="T0" fmla="*/ 30 w 35"/>
                <a:gd name="T1" fmla="*/ 13 h 34"/>
                <a:gd name="T2" fmla="*/ 29 w 35"/>
                <a:gd name="T3" fmla="*/ 11 h 34"/>
                <a:gd name="T4" fmla="*/ 31 w 35"/>
                <a:gd name="T5" fmla="*/ 6 h 34"/>
                <a:gd name="T6" fmla="*/ 28 w 35"/>
                <a:gd name="T7" fmla="*/ 4 h 34"/>
                <a:gd name="T8" fmla="*/ 28 w 35"/>
                <a:gd name="T9" fmla="*/ 3 h 34"/>
                <a:gd name="T10" fmla="*/ 28 w 35"/>
                <a:gd name="T11" fmla="*/ 3 h 34"/>
                <a:gd name="T12" fmla="*/ 23 w 35"/>
                <a:gd name="T13" fmla="*/ 5 h 34"/>
                <a:gd name="T14" fmla="*/ 22 w 35"/>
                <a:gd name="T15" fmla="*/ 4 h 34"/>
                <a:gd name="T16" fmla="*/ 19 w 35"/>
                <a:gd name="T17" fmla="*/ 0 h 34"/>
                <a:gd name="T18" fmla="*/ 15 w 35"/>
                <a:gd name="T19" fmla="*/ 0 h 34"/>
                <a:gd name="T20" fmla="*/ 13 w 35"/>
                <a:gd name="T21" fmla="*/ 5 h 34"/>
                <a:gd name="T22" fmla="*/ 11 w 35"/>
                <a:gd name="T23" fmla="*/ 5 h 34"/>
                <a:gd name="T24" fmla="*/ 7 w 35"/>
                <a:gd name="T25" fmla="*/ 3 h 34"/>
                <a:gd name="T26" fmla="*/ 6 w 35"/>
                <a:gd name="T27" fmla="*/ 3 h 34"/>
                <a:gd name="T28" fmla="*/ 4 w 35"/>
                <a:gd name="T29" fmla="*/ 6 h 34"/>
                <a:gd name="T30" fmla="*/ 5 w 35"/>
                <a:gd name="T31" fmla="*/ 11 h 34"/>
                <a:gd name="T32" fmla="*/ 5 w 35"/>
                <a:gd name="T33" fmla="*/ 13 h 34"/>
                <a:gd name="T34" fmla="*/ 0 w 35"/>
                <a:gd name="T35" fmla="*/ 15 h 34"/>
                <a:gd name="T36" fmla="*/ 0 w 35"/>
                <a:gd name="T37" fmla="*/ 19 h 34"/>
                <a:gd name="T38" fmla="*/ 5 w 35"/>
                <a:gd name="T39" fmla="*/ 21 h 34"/>
                <a:gd name="T40" fmla="*/ 5 w 35"/>
                <a:gd name="T41" fmla="*/ 23 h 34"/>
                <a:gd name="T42" fmla="*/ 4 w 35"/>
                <a:gd name="T43" fmla="*/ 28 h 34"/>
                <a:gd name="T44" fmla="*/ 6 w 35"/>
                <a:gd name="T45" fmla="*/ 30 h 34"/>
                <a:gd name="T46" fmla="*/ 7 w 35"/>
                <a:gd name="T47" fmla="*/ 30 h 34"/>
                <a:gd name="T48" fmla="*/ 7 w 35"/>
                <a:gd name="T49" fmla="*/ 30 h 34"/>
                <a:gd name="T50" fmla="*/ 11 w 35"/>
                <a:gd name="T51" fmla="*/ 29 h 34"/>
                <a:gd name="T52" fmla="*/ 13 w 35"/>
                <a:gd name="T53" fmla="*/ 29 h 34"/>
                <a:gd name="T54" fmla="*/ 16 w 35"/>
                <a:gd name="T55" fmla="*/ 34 h 34"/>
                <a:gd name="T56" fmla="*/ 19 w 35"/>
                <a:gd name="T57" fmla="*/ 34 h 34"/>
                <a:gd name="T58" fmla="*/ 22 w 35"/>
                <a:gd name="T59" fmla="*/ 29 h 34"/>
                <a:gd name="T60" fmla="*/ 23 w 35"/>
                <a:gd name="T61" fmla="*/ 29 h 34"/>
                <a:gd name="T62" fmla="*/ 28 w 35"/>
                <a:gd name="T63" fmla="*/ 30 h 34"/>
                <a:gd name="T64" fmla="*/ 28 w 35"/>
                <a:gd name="T65" fmla="*/ 30 h 34"/>
                <a:gd name="T66" fmla="*/ 31 w 35"/>
                <a:gd name="T67" fmla="*/ 28 h 34"/>
                <a:gd name="T68" fmla="*/ 29 w 35"/>
                <a:gd name="T69" fmla="*/ 23 h 34"/>
                <a:gd name="T70" fmla="*/ 30 w 35"/>
                <a:gd name="T71" fmla="*/ 21 h 34"/>
                <a:gd name="T72" fmla="*/ 35 w 35"/>
                <a:gd name="T73" fmla="*/ 19 h 34"/>
                <a:gd name="T74" fmla="*/ 35 w 35"/>
                <a:gd name="T75" fmla="*/ 15 h 34"/>
                <a:gd name="T76" fmla="*/ 30 w 35"/>
                <a:gd name="T77" fmla="*/ 13 h 34"/>
                <a:gd name="T78" fmla="*/ 17 w 35"/>
                <a:gd name="T79" fmla="*/ 23 h 34"/>
                <a:gd name="T80" fmla="*/ 11 w 35"/>
                <a:gd name="T81" fmla="*/ 17 h 34"/>
                <a:gd name="T82" fmla="*/ 17 w 35"/>
                <a:gd name="T83" fmla="*/ 11 h 34"/>
                <a:gd name="T84" fmla="*/ 23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3"/>
                  </a:moveTo>
                  <a:cubicBezTo>
                    <a:pt x="29" y="11"/>
                    <a:pt x="29" y="11"/>
                    <a:pt x="29" y="11"/>
                  </a:cubicBezTo>
                  <a:cubicBezTo>
                    <a:pt x="31" y="7"/>
                    <a:pt x="31" y="6"/>
                    <a:pt x="31" y="6"/>
                  </a:cubicBezTo>
                  <a:cubicBezTo>
                    <a:pt x="28" y="4"/>
                    <a:pt x="28" y="4"/>
                    <a:pt x="28" y="4"/>
                  </a:cubicBezTo>
                  <a:cubicBezTo>
                    <a:pt x="28" y="3"/>
                    <a:pt x="28" y="3"/>
                    <a:pt x="28" y="3"/>
                  </a:cubicBezTo>
                  <a:cubicBezTo>
                    <a:pt x="28" y="3"/>
                    <a:pt x="28" y="3"/>
                    <a:pt x="28" y="3"/>
                  </a:cubicBezTo>
                  <a:cubicBezTo>
                    <a:pt x="27" y="3"/>
                    <a:pt x="27" y="3"/>
                    <a:pt x="23" y="5"/>
                  </a:cubicBezTo>
                  <a:cubicBezTo>
                    <a:pt x="22" y="4"/>
                    <a:pt x="22" y="4"/>
                    <a:pt x="22" y="4"/>
                  </a:cubicBezTo>
                  <a:cubicBezTo>
                    <a:pt x="20" y="0"/>
                    <a:pt x="20" y="0"/>
                    <a:pt x="19" y="0"/>
                  </a:cubicBezTo>
                  <a:cubicBezTo>
                    <a:pt x="15" y="0"/>
                    <a:pt x="15" y="0"/>
                    <a:pt x="15" y="0"/>
                  </a:cubicBezTo>
                  <a:cubicBezTo>
                    <a:pt x="15" y="0"/>
                    <a:pt x="15" y="0"/>
                    <a:pt x="13" y="5"/>
                  </a:cubicBezTo>
                  <a:cubicBezTo>
                    <a:pt x="11" y="5"/>
                    <a:pt x="11" y="5"/>
                    <a:pt x="11" y="5"/>
                  </a:cubicBezTo>
                  <a:cubicBezTo>
                    <a:pt x="9" y="4"/>
                    <a:pt x="7" y="3"/>
                    <a:pt x="7" y="3"/>
                  </a:cubicBezTo>
                  <a:cubicBezTo>
                    <a:pt x="6" y="3"/>
                    <a:pt x="6" y="3"/>
                    <a:pt x="6" y="3"/>
                  </a:cubicBezTo>
                  <a:cubicBezTo>
                    <a:pt x="4" y="6"/>
                    <a:pt x="4" y="6"/>
                    <a:pt x="4" y="6"/>
                  </a:cubicBezTo>
                  <a:cubicBezTo>
                    <a:pt x="3" y="7"/>
                    <a:pt x="3" y="7"/>
                    <a:pt x="5" y="11"/>
                  </a:cubicBezTo>
                  <a:cubicBezTo>
                    <a:pt x="5" y="13"/>
                    <a:pt x="5" y="13"/>
                    <a:pt x="5" y="13"/>
                  </a:cubicBezTo>
                  <a:cubicBezTo>
                    <a:pt x="0" y="14"/>
                    <a:pt x="0" y="15"/>
                    <a:pt x="0" y="15"/>
                  </a:cubicBezTo>
                  <a:cubicBezTo>
                    <a:pt x="0" y="19"/>
                    <a:pt x="0" y="19"/>
                    <a:pt x="0" y="19"/>
                  </a:cubicBezTo>
                  <a:cubicBezTo>
                    <a:pt x="0" y="19"/>
                    <a:pt x="0" y="19"/>
                    <a:pt x="5" y="21"/>
                  </a:cubicBezTo>
                  <a:cubicBezTo>
                    <a:pt x="5" y="23"/>
                    <a:pt x="5" y="23"/>
                    <a:pt x="5" y="23"/>
                  </a:cubicBezTo>
                  <a:cubicBezTo>
                    <a:pt x="3" y="27"/>
                    <a:pt x="3" y="27"/>
                    <a:pt x="4" y="28"/>
                  </a:cubicBezTo>
                  <a:cubicBezTo>
                    <a:pt x="6" y="30"/>
                    <a:pt x="6" y="30"/>
                    <a:pt x="6" y="30"/>
                  </a:cubicBezTo>
                  <a:cubicBezTo>
                    <a:pt x="7" y="30"/>
                    <a:pt x="7" y="30"/>
                    <a:pt x="7" y="30"/>
                  </a:cubicBezTo>
                  <a:cubicBezTo>
                    <a:pt x="7" y="30"/>
                    <a:pt x="7" y="30"/>
                    <a:pt x="7" y="30"/>
                  </a:cubicBezTo>
                  <a:cubicBezTo>
                    <a:pt x="7" y="30"/>
                    <a:pt x="8" y="30"/>
                    <a:pt x="11" y="29"/>
                  </a:cubicBezTo>
                  <a:cubicBezTo>
                    <a:pt x="13" y="29"/>
                    <a:pt x="13" y="29"/>
                    <a:pt x="13" y="29"/>
                  </a:cubicBezTo>
                  <a:cubicBezTo>
                    <a:pt x="15" y="34"/>
                    <a:pt x="15" y="34"/>
                    <a:pt x="16" y="34"/>
                  </a:cubicBezTo>
                  <a:cubicBezTo>
                    <a:pt x="19" y="34"/>
                    <a:pt x="19" y="34"/>
                    <a:pt x="19" y="34"/>
                  </a:cubicBezTo>
                  <a:cubicBezTo>
                    <a:pt x="20" y="34"/>
                    <a:pt x="20" y="34"/>
                    <a:pt x="22" y="29"/>
                  </a:cubicBezTo>
                  <a:cubicBezTo>
                    <a:pt x="23" y="29"/>
                    <a:pt x="23" y="29"/>
                    <a:pt x="23" y="29"/>
                  </a:cubicBezTo>
                  <a:cubicBezTo>
                    <a:pt x="26" y="30"/>
                    <a:pt x="27" y="30"/>
                    <a:pt x="28" y="30"/>
                  </a:cubicBezTo>
                  <a:cubicBezTo>
                    <a:pt x="28" y="30"/>
                    <a:pt x="28" y="30"/>
                    <a:pt x="28" y="30"/>
                  </a:cubicBezTo>
                  <a:cubicBezTo>
                    <a:pt x="31" y="28"/>
                    <a:pt x="31" y="28"/>
                    <a:pt x="31" y="28"/>
                  </a:cubicBezTo>
                  <a:cubicBezTo>
                    <a:pt x="31" y="27"/>
                    <a:pt x="31" y="27"/>
                    <a:pt x="29" y="23"/>
                  </a:cubicBezTo>
                  <a:cubicBezTo>
                    <a:pt x="30" y="21"/>
                    <a:pt x="30" y="21"/>
                    <a:pt x="30" y="21"/>
                  </a:cubicBezTo>
                  <a:cubicBezTo>
                    <a:pt x="35" y="19"/>
                    <a:pt x="35" y="19"/>
                    <a:pt x="35" y="19"/>
                  </a:cubicBezTo>
                  <a:cubicBezTo>
                    <a:pt x="35" y="15"/>
                    <a:pt x="35" y="15"/>
                    <a:pt x="35" y="15"/>
                  </a:cubicBezTo>
                  <a:cubicBezTo>
                    <a:pt x="35" y="14"/>
                    <a:pt x="35" y="14"/>
                    <a:pt x="30" y="13"/>
                  </a:cubicBezTo>
                  <a:close/>
                  <a:moveTo>
                    <a:pt x="17" y="23"/>
                  </a:moveTo>
                  <a:cubicBezTo>
                    <a:pt x="14" y="23"/>
                    <a:pt x="11" y="20"/>
                    <a:pt x="11" y="17"/>
                  </a:cubicBezTo>
                  <a:cubicBezTo>
                    <a:pt x="11" y="14"/>
                    <a:pt x="14" y="11"/>
                    <a:pt x="17" y="11"/>
                  </a:cubicBezTo>
                  <a:cubicBezTo>
                    <a:pt x="21" y="11"/>
                    <a:pt x="23" y="14"/>
                    <a:pt x="23" y="17"/>
                  </a:cubicBezTo>
                  <a:cubicBezTo>
                    <a:pt x="23" y="20"/>
                    <a:pt x="21" y="23"/>
                    <a:pt x="17" y="23"/>
                  </a:cubicBezTo>
                  <a:close/>
                  <a:moveTo>
                    <a:pt x="17" y="23"/>
                  </a:moveTo>
                  <a:cubicBezTo>
                    <a:pt x="17" y="23"/>
                    <a:pt x="17" y="23"/>
                    <a:pt x="17" y="23"/>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4" name="Freeform 47"/>
            <p:cNvSpPr>
              <a:spLocks noEditPoints="1"/>
            </p:cNvSpPr>
            <p:nvPr/>
          </p:nvSpPr>
          <p:spPr bwMode="auto">
            <a:xfrm>
              <a:off x="1832437" y="4453329"/>
              <a:ext cx="107950" cy="106363"/>
            </a:xfrm>
            <a:custGeom>
              <a:avLst/>
              <a:gdLst>
                <a:gd name="T0" fmla="*/ 41 w 48"/>
                <a:gd name="T1" fmla="*/ 18 h 47"/>
                <a:gd name="T2" fmla="*/ 40 w 48"/>
                <a:gd name="T3" fmla="*/ 16 h 47"/>
                <a:gd name="T4" fmla="*/ 43 w 48"/>
                <a:gd name="T5" fmla="*/ 9 h 47"/>
                <a:gd name="T6" fmla="*/ 39 w 48"/>
                <a:gd name="T7" fmla="*/ 5 h 47"/>
                <a:gd name="T8" fmla="*/ 39 w 48"/>
                <a:gd name="T9" fmla="*/ 5 h 47"/>
                <a:gd name="T10" fmla="*/ 38 w 48"/>
                <a:gd name="T11" fmla="*/ 5 h 47"/>
                <a:gd name="T12" fmla="*/ 32 w 48"/>
                <a:gd name="T13" fmla="*/ 8 h 47"/>
                <a:gd name="T14" fmla="*/ 30 w 48"/>
                <a:gd name="T15" fmla="*/ 7 h 47"/>
                <a:gd name="T16" fmla="*/ 26 w 48"/>
                <a:gd name="T17" fmla="*/ 0 h 47"/>
                <a:gd name="T18" fmla="*/ 21 w 48"/>
                <a:gd name="T19" fmla="*/ 0 h 47"/>
                <a:gd name="T20" fmla="*/ 18 w 48"/>
                <a:gd name="T21" fmla="*/ 7 h 47"/>
                <a:gd name="T22" fmla="*/ 16 w 48"/>
                <a:gd name="T23" fmla="*/ 8 h 47"/>
                <a:gd name="T24" fmla="*/ 10 w 48"/>
                <a:gd name="T25" fmla="*/ 5 h 47"/>
                <a:gd name="T26" fmla="*/ 9 w 48"/>
                <a:gd name="T27" fmla="*/ 5 h 47"/>
                <a:gd name="T28" fmla="*/ 5 w 48"/>
                <a:gd name="T29" fmla="*/ 9 h 47"/>
                <a:gd name="T30" fmla="*/ 7 w 48"/>
                <a:gd name="T31" fmla="*/ 16 h 47"/>
                <a:gd name="T32" fmla="*/ 7 w 48"/>
                <a:gd name="T33" fmla="*/ 18 h 47"/>
                <a:gd name="T34" fmla="*/ 0 w 48"/>
                <a:gd name="T35" fmla="*/ 21 h 47"/>
                <a:gd name="T36" fmla="*/ 0 w 48"/>
                <a:gd name="T37" fmla="*/ 26 h 47"/>
                <a:gd name="T38" fmla="*/ 7 w 48"/>
                <a:gd name="T39" fmla="*/ 30 h 47"/>
                <a:gd name="T40" fmla="*/ 7 w 48"/>
                <a:gd name="T41" fmla="*/ 32 h 47"/>
                <a:gd name="T42" fmla="*/ 5 w 48"/>
                <a:gd name="T43" fmla="*/ 39 h 47"/>
                <a:gd name="T44" fmla="*/ 9 w 48"/>
                <a:gd name="T45" fmla="*/ 42 h 47"/>
                <a:gd name="T46" fmla="*/ 9 w 48"/>
                <a:gd name="T47" fmla="*/ 42 h 47"/>
                <a:gd name="T48" fmla="*/ 10 w 48"/>
                <a:gd name="T49" fmla="*/ 42 h 47"/>
                <a:gd name="T50" fmla="*/ 16 w 48"/>
                <a:gd name="T51" fmla="*/ 40 h 47"/>
                <a:gd name="T52" fmla="*/ 18 w 48"/>
                <a:gd name="T53" fmla="*/ 41 h 47"/>
                <a:gd name="T54" fmla="*/ 22 w 48"/>
                <a:gd name="T55" fmla="*/ 47 h 47"/>
                <a:gd name="T56" fmla="*/ 27 w 48"/>
                <a:gd name="T57" fmla="*/ 47 h 47"/>
                <a:gd name="T58" fmla="*/ 30 w 48"/>
                <a:gd name="T59" fmla="*/ 41 h 47"/>
                <a:gd name="T60" fmla="*/ 32 w 48"/>
                <a:gd name="T61" fmla="*/ 40 h 47"/>
                <a:gd name="T62" fmla="*/ 38 w 48"/>
                <a:gd name="T63" fmla="*/ 42 h 47"/>
                <a:gd name="T64" fmla="*/ 39 w 48"/>
                <a:gd name="T65" fmla="*/ 42 h 47"/>
                <a:gd name="T66" fmla="*/ 43 w 48"/>
                <a:gd name="T67" fmla="*/ 39 h 47"/>
                <a:gd name="T68" fmla="*/ 40 w 48"/>
                <a:gd name="T69" fmla="*/ 32 h 47"/>
                <a:gd name="T70" fmla="*/ 41 w 48"/>
                <a:gd name="T71" fmla="*/ 30 h 47"/>
                <a:gd name="T72" fmla="*/ 48 w 48"/>
                <a:gd name="T73" fmla="*/ 26 h 47"/>
                <a:gd name="T74" fmla="*/ 48 w 48"/>
                <a:gd name="T75" fmla="*/ 21 h 47"/>
                <a:gd name="T76" fmla="*/ 41 w 48"/>
                <a:gd name="T77" fmla="*/ 18 h 47"/>
                <a:gd name="T78" fmla="*/ 24 w 48"/>
                <a:gd name="T79" fmla="*/ 32 h 47"/>
                <a:gd name="T80" fmla="*/ 16 w 48"/>
                <a:gd name="T81" fmla="*/ 24 h 47"/>
                <a:gd name="T82" fmla="*/ 24 w 48"/>
                <a:gd name="T83" fmla="*/ 16 h 47"/>
                <a:gd name="T84" fmla="*/ 32 w 48"/>
                <a:gd name="T85" fmla="*/ 24 h 47"/>
                <a:gd name="T86" fmla="*/ 24 w 48"/>
                <a:gd name="T87" fmla="*/ 32 h 47"/>
                <a:gd name="T88" fmla="*/ 24 w 48"/>
                <a:gd name="T89" fmla="*/ 32 h 47"/>
                <a:gd name="T90" fmla="*/ 24 w 48"/>
                <a:gd name="T91" fmla="*/ 3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8" h="47">
                  <a:moveTo>
                    <a:pt x="41" y="18"/>
                  </a:moveTo>
                  <a:cubicBezTo>
                    <a:pt x="40" y="16"/>
                    <a:pt x="40" y="16"/>
                    <a:pt x="40" y="16"/>
                  </a:cubicBezTo>
                  <a:cubicBezTo>
                    <a:pt x="43" y="10"/>
                    <a:pt x="43" y="9"/>
                    <a:pt x="43" y="9"/>
                  </a:cubicBezTo>
                  <a:cubicBezTo>
                    <a:pt x="39" y="5"/>
                    <a:pt x="39" y="5"/>
                    <a:pt x="39" y="5"/>
                  </a:cubicBezTo>
                  <a:cubicBezTo>
                    <a:pt x="39" y="5"/>
                    <a:pt x="39" y="5"/>
                    <a:pt x="39" y="5"/>
                  </a:cubicBezTo>
                  <a:cubicBezTo>
                    <a:pt x="38" y="5"/>
                    <a:pt x="38" y="5"/>
                    <a:pt x="38" y="5"/>
                  </a:cubicBezTo>
                  <a:cubicBezTo>
                    <a:pt x="38" y="5"/>
                    <a:pt x="37" y="5"/>
                    <a:pt x="32" y="8"/>
                  </a:cubicBezTo>
                  <a:cubicBezTo>
                    <a:pt x="30" y="7"/>
                    <a:pt x="30" y="7"/>
                    <a:pt x="30" y="7"/>
                  </a:cubicBezTo>
                  <a:cubicBezTo>
                    <a:pt x="27" y="0"/>
                    <a:pt x="27" y="0"/>
                    <a:pt x="26" y="0"/>
                  </a:cubicBezTo>
                  <a:cubicBezTo>
                    <a:pt x="21" y="0"/>
                    <a:pt x="21" y="0"/>
                    <a:pt x="21" y="0"/>
                  </a:cubicBezTo>
                  <a:cubicBezTo>
                    <a:pt x="21" y="0"/>
                    <a:pt x="20" y="0"/>
                    <a:pt x="18" y="7"/>
                  </a:cubicBezTo>
                  <a:cubicBezTo>
                    <a:pt x="16" y="8"/>
                    <a:pt x="16" y="8"/>
                    <a:pt x="16" y="8"/>
                  </a:cubicBezTo>
                  <a:cubicBezTo>
                    <a:pt x="12" y="6"/>
                    <a:pt x="10" y="5"/>
                    <a:pt x="10" y="5"/>
                  </a:cubicBezTo>
                  <a:cubicBezTo>
                    <a:pt x="9" y="5"/>
                    <a:pt x="9" y="5"/>
                    <a:pt x="9" y="5"/>
                  </a:cubicBezTo>
                  <a:cubicBezTo>
                    <a:pt x="5" y="9"/>
                    <a:pt x="5" y="9"/>
                    <a:pt x="5" y="9"/>
                  </a:cubicBezTo>
                  <a:cubicBezTo>
                    <a:pt x="5" y="10"/>
                    <a:pt x="4" y="10"/>
                    <a:pt x="7" y="16"/>
                  </a:cubicBezTo>
                  <a:cubicBezTo>
                    <a:pt x="7" y="18"/>
                    <a:pt x="7" y="18"/>
                    <a:pt x="7" y="18"/>
                  </a:cubicBezTo>
                  <a:cubicBezTo>
                    <a:pt x="0" y="20"/>
                    <a:pt x="0" y="21"/>
                    <a:pt x="0" y="21"/>
                  </a:cubicBezTo>
                  <a:cubicBezTo>
                    <a:pt x="0" y="26"/>
                    <a:pt x="0" y="26"/>
                    <a:pt x="0" y="26"/>
                  </a:cubicBezTo>
                  <a:cubicBezTo>
                    <a:pt x="0" y="27"/>
                    <a:pt x="0" y="27"/>
                    <a:pt x="7" y="30"/>
                  </a:cubicBezTo>
                  <a:cubicBezTo>
                    <a:pt x="7" y="32"/>
                    <a:pt x="7" y="32"/>
                    <a:pt x="7" y="32"/>
                  </a:cubicBezTo>
                  <a:cubicBezTo>
                    <a:pt x="5" y="38"/>
                    <a:pt x="5" y="38"/>
                    <a:pt x="5" y="39"/>
                  </a:cubicBezTo>
                  <a:cubicBezTo>
                    <a:pt x="9" y="42"/>
                    <a:pt x="9" y="42"/>
                    <a:pt x="9" y="42"/>
                  </a:cubicBezTo>
                  <a:cubicBezTo>
                    <a:pt x="9" y="42"/>
                    <a:pt x="9" y="42"/>
                    <a:pt x="9" y="42"/>
                  </a:cubicBezTo>
                  <a:cubicBezTo>
                    <a:pt x="10" y="42"/>
                    <a:pt x="10" y="42"/>
                    <a:pt x="10" y="42"/>
                  </a:cubicBezTo>
                  <a:cubicBezTo>
                    <a:pt x="10" y="42"/>
                    <a:pt x="11" y="42"/>
                    <a:pt x="16" y="40"/>
                  </a:cubicBezTo>
                  <a:cubicBezTo>
                    <a:pt x="18" y="41"/>
                    <a:pt x="18" y="41"/>
                    <a:pt x="18" y="41"/>
                  </a:cubicBezTo>
                  <a:cubicBezTo>
                    <a:pt x="20" y="47"/>
                    <a:pt x="21" y="47"/>
                    <a:pt x="22" y="47"/>
                  </a:cubicBezTo>
                  <a:cubicBezTo>
                    <a:pt x="27" y="47"/>
                    <a:pt x="27" y="47"/>
                    <a:pt x="27" y="47"/>
                  </a:cubicBezTo>
                  <a:cubicBezTo>
                    <a:pt x="27" y="47"/>
                    <a:pt x="28" y="47"/>
                    <a:pt x="30" y="41"/>
                  </a:cubicBezTo>
                  <a:cubicBezTo>
                    <a:pt x="32" y="40"/>
                    <a:pt x="32" y="40"/>
                    <a:pt x="32" y="40"/>
                  </a:cubicBezTo>
                  <a:cubicBezTo>
                    <a:pt x="36" y="42"/>
                    <a:pt x="38" y="42"/>
                    <a:pt x="38" y="42"/>
                  </a:cubicBezTo>
                  <a:cubicBezTo>
                    <a:pt x="39" y="42"/>
                    <a:pt x="39" y="42"/>
                    <a:pt x="39" y="42"/>
                  </a:cubicBezTo>
                  <a:cubicBezTo>
                    <a:pt x="43" y="39"/>
                    <a:pt x="43" y="39"/>
                    <a:pt x="43" y="39"/>
                  </a:cubicBezTo>
                  <a:cubicBezTo>
                    <a:pt x="43" y="38"/>
                    <a:pt x="43" y="38"/>
                    <a:pt x="40" y="32"/>
                  </a:cubicBezTo>
                  <a:cubicBezTo>
                    <a:pt x="41" y="30"/>
                    <a:pt x="41" y="30"/>
                    <a:pt x="41" y="30"/>
                  </a:cubicBezTo>
                  <a:cubicBezTo>
                    <a:pt x="48" y="27"/>
                    <a:pt x="48" y="27"/>
                    <a:pt x="48" y="26"/>
                  </a:cubicBezTo>
                  <a:cubicBezTo>
                    <a:pt x="48" y="21"/>
                    <a:pt x="48" y="21"/>
                    <a:pt x="48" y="21"/>
                  </a:cubicBezTo>
                  <a:cubicBezTo>
                    <a:pt x="48" y="20"/>
                    <a:pt x="48" y="20"/>
                    <a:pt x="41" y="18"/>
                  </a:cubicBezTo>
                  <a:close/>
                  <a:moveTo>
                    <a:pt x="24" y="32"/>
                  </a:moveTo>
                  <a:cubicBezTo>
                    <a:pt x="19" y="32"/>
                    <a:pt x="16" y="28"/>
                    <a:pt x="16" y="24"/>
                  </a:cubicBezTo>
                  <a:cubicBezTo>
                    <a:pt x="16" y="19"/>
                    <a:pt x="19" y="16"/>
                    <a:pt x="24" y="16"/>
                  </a:cubicBezTo>
                  <a:cubicBezTo>
                    <a:pt x="29" y="16"/>
                    <a:pt x="32" y="19"/>
                    <a:pt x="32" y="24"/>
                  </a:cubicBezTo>
                  <a:cubicBezTo>
                    <a:pt x="32" y="28"/>
                    <a:pt x="29" y="32"/>
                    <a:pt x="24" y="32"/>
                  </a:cubicBezTo>
                  <a:close/>
                  <a:moveTo>
                    <a:pt x="24" y="32"/>
                  </a:moveTo>
                  <a:cubicBezTo>
                    <a:pt x="24" y="32"/>
                    <a:pt x="24" y="32"/>
                    <a:pt x="24" y="32"/>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5" name="Freeform 48"/>
            <p:cNvSpPr>
              <a:spLocks noEditPoints="1"/>
            </p:cNvSpPr>
            <p:nvPr/>
          </p:nvSpPr>
          <p:spPr bwMode="auto">
            <a:xfrm>
              <a:off x="1548275" y="2219716"/>
              <a:ext cx="168275" cy="168275"/>
            </a:xfrm>
            <a:custGeom>
              <a:avLst/>
              <a:gdLst>
                <a:gd name="T0" fmla="*/ 65 w 75"/>
                <a:gd name="T1" fmla="*/ 28 h 75"/>
                <a:gd name="T2" fmla="*/ 64 w 75"/>
                <a:gd name="T3" fmla="*/ 25 h 75"/>
                <a:gd name="T4" fmla="*/ 67 w 75"/>
                <a:gd name="T5" fmla="*/ 14 h 75"/>
                <a:gd name="T6" fmla="*/ 61 w 75"/>
                <a:gd name="T7" fmla="*/ 8 h 75"/>
                <a:gd name="T8" fmla="*/ 61 w 75"/>
                <a:gd name="T9" fmla="*/ 8 h 75"/>
                <a:gd name="T10" fmla="*/ 60 w 75"/>
                <a:gd name="T11" fmla="*/ 8 h 75"/>
                <a:gd name="T12" fmla="*/ 50 w 75"/>
                <a:gd name="T13" fmla="*/ 12 h 75"/>
                <a:gd name="T14" fmla="*/ 47 w 75"/>
                <a:gd name="T15" fmla="*/ 11 h 75"/>
                <a:gd name="T16" fmla="*/ 41 w 75"/>
                <a:gd name="T17" fmla="*/ 0 h 75"/>
                <a:gd name="T18" fmla="*/ 33 w 75"/>
                <a:gd name="T19" fmla="*/ 0 h 75"/>
                <a:gd name="T20" fmla="*/ 28 w 75"/>
                <a:gd name="T21" fmla="*/ 11 h 75"/>
                <a:gd name="T22" fmla="*/ 25 w 75"/>
                <a:gd name="T23" fmla="*/ 12 h 75"/>
                <a:gd name="T24" fmla="*/ 15 w 75"/>
                <a:gd name="T25" fmla="*/ 8 h 75"/>
                <a:gd name="T26" fmla="*/ 14 w 75"/>
                <a:gd name="T27" fmla="*/ 8 h 75"/>
                <a:gd name="T28" fmla="*/ 8 w 75"/>
                <a:gd name="T29" fmla="*/ 14 h 75"/>
                <a:gd name="T30" fmla="*/ 11 w 75"/>
                <a:gd name="T31" fmla="*/ 25 h 75"/>
                <a:gd name="T32" fmla="*/ 10 w 75"/>
                <a:gd name="T33" fmla="*/ 28 h 75"/>
                <a:gd name="T34" fmla="*/ 0 w 75"/>
                <a:gd name="T35" fmla="*/ 34 h 75"/>
                <a:gd name="T36" fmla="*/ 0 w 75"/>
                <a:gd name="T37" fmla="*/ 42 h 75"/>
                <a:gd name="T38" fmla="*/ 10 w 75"/>
                <a:gd name="T39" fmla="*/ 47 h 75"/>
                <a:gd name="T40" fmla="*/ 11 w 75"/>
                <a:gd name="T41" fmla="*/ 50 h 75"/>
                <a:gd name="T42" fmla="*/ 8 w 75"/>
                <a:gd name="T43" fmla="*/ 61 h 75"/>
                <a:gd name="T44" fmla="*/ 14 w 75"/>
                <a:gd name="T45" fmla="*/ 67 h 75"/>
                <a:gd name="T46" fmla="*/ 14 w 75"/>
                <a:gd name="T47" fmla="*/ 67 h 75"/>
                <a:gd name="T48" fmla="*/ 15 w 75"/>
                <a:gd name="T49" fmla="*/ 67 h 75"/>
                <a:gd name="T50" fmla="*/ 25 w 75"/>
                <a:gd name="T51" fmla="*/ 63 h 75"/>
                <a:gd name="T52" fmla="*/ 28 w 75"/>
                <a:gd name="T53" fmla="*/ 65 h 75"/>
                <a:gd name="T54" fmla="*/ 34 w 75"/>
                <a:gd name="T55" fmla="*/ 75 h 75"/>
                <a:gd name="T56" fmla="*/ 42 w 75"/>
                <a:gd name="T57" fmla="*/ 75 h 75"/>
                <a:gd name="T58" fmla="*/ 47 w 75"/>
                <a:gd name="T59" fmla="*/ 65 h 75"/>
                <a:gd name="T60" fmla="*/ 50 w 75"/>
                <a:gd name="T61" fmla="*/ 63 h 75"/>
                <a:gd name="T62" fmla="*/ 60 w 75"/>
                <a:gd name="T63" fmla="*/ 67 h 75"/>
                <a:gd name="T64" fmla="*/ 61 w 75"/>
                <a:gd name="T65" fmla="*/ 67 h 75"/>
                <a:gd name="T66" fmla="*/ 67 w 75"/>
                <a:gd name="T67" fmla="*/ 61 h 75"/>
                <a:gd name="T68" fmla="*/ 64 w 75"/>
                <a:gd name="T69" fmla="*/ 50 h 75"/>
                <a:gd name="T70" fmla="*/ 65 w 75"/>
                <a:gd name="T71" fmla="*/ 47 h 75"/>
                <a:gd name="T72" fmla="*/ 75 w 75"/>
                <a:gd name="T73" fmla="*/ 41 h 75"/>
                <a:gd name="T74" fmla="*/ 75 w 75"/>
                <a:gd name="T75" fmla="*/ 34 h 75"/>
                <a:gd name="T76" fmla="*/ 65 w 75"/>
                <a:gd name="T77" fmla="*/ 28 h 75"/>
                <a:gd name="T78" fmla="*/ 38 w 75"/>
                <a:gd name="T79" fmla="*/ 51 h 75"/>
                <a:gd name="T80" fmla="*/ 24 w 75"/>
                <a:gd name="T81" fmla="*/ 38 h 75"/>
                <a:gd name="T82" fmla="*/ 38 w 75"/>
                <a:gd name="T83" fmla="*/ 25 h 75"/>
                <a:gd name="T84" fmla="*/ 51 w 75"/>
                <a:gd name="T85" fmla="*/ 38 h 75"/>
                <a:gd name="T86" fmla="*/ 38 w 75"/>
                <a:gd name="T87" fmla="*/ 51 h 75"/>
                <a:gd name="T88" fmla="*/ 38 w 75"/>
                <a:gd name="T89" fmla="*/ 51 h 75"/>
                <a:gd name="T90" fmla="*/ 38 w 75"/>
                <a:gd name="T91" fmla="*/ 5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5" h="75">
                  <a:moveTo>
                    <a:pt x="65" y="28"/>
                  </a:moveTo>
                  <a:cubicBezTo>
                    <a:pt x="64" y="25"/>
                    <a:pt x="64" y="25"/>
                    <a:pt x="64" y="25"/>
                  </a:cubicBezTo>
                  <a:cubicBezTo>
                    <a:pt x="68" y="15"/>
                    <a:pt x="68" y="15"/>
                    <a:pt x="67" y="14"/>
                  </a:cubicBezTo>
                  <a:cubicBezTo>
                    <a:pt x="61" y="8"/>
                    <a:pt x="61" y="8"/>
                    <a:pt x="61" y="8"/>
                  </a:cubicBezTo>
                  <a:cubicBezTo>
                    <a:pt x="61" y="8"/>
                    <a:pt x="61" y="8"/>
                    <a:pt x="61" y="8"/>
                  </a:cubicBezTo>
                  <a:cubicBezTo>
                    <a:pt x="60" y="8"/>
                    <a:pt x="60" y="8"/>
                    <a:pt x="60" y="8"/>
                  </a:cubicBezTo>
                  <a:cubicBezTo>
                    <a:pt x="60" y="8"/>
                    <a:pt x="59" y="8"/>
                    <a:pt x="50" y="12"/>
                  </a:cubicBezTo>
                  <a:cubicBezTo>
                    <a:pt x="47" y="11"/>
                    <a:pt x="47" y="11"/>
                    <a:pt x="47" y="11"/>
                  </a:cubicBezTo>
                  <a:cubicBezTo>
                    <a:pt x="43" y="0"/>
                    <a:pt x="43" y="0"/>
                    <a:pt x="41" y="0"/>
                  </a:cubicBezTo>
                  <a:cubicBezTo>
                    <a:pt x="33" y="0"/>
                    <a:pt x="33" y="0"/>
                    <a:pt x="33" y="0"/>
                  </a:cubicBezTo>
                  <a:cubicBezTo>
                    <a:pt x="32" y="0"/>
                    <a:pt x="32" y="0"/>
                    <a:pt x="28" y="11"/>
                  </a:cubicBezTo>
                  <a:cubicBezTo>
                    <a:pt x="25" y="12"/>
                    <a:pt x="25" y="12"/>
                    <a:pt x="25" y="12"/>
                  </a:cubicBezTo>
                  <a:cubicBezTo>
                    <a:pt x="19" y="9"/>
                    <a:pt x="16" y="8"/>
                    <a:pt x="15" y="8"/>
                  </a:cubicBezTo>
                  <a:cubicBezTo>
                    <a:pt x="14" y="8"/>
                    <a:pt x="14" y="8"/>
                    <a:pt x="14" y="8"/>
                  </a:cubicBezTo>
                  <a:cubicBezTo>
                    <a:pt x="8" y="14"/>
                    <a:pt x="8" y="14"/>
                    <a:pt x="8" y="14"/>
                  </a:cubicBezTo>
                  <a:cubicBezTo>
                    <a:pt x="7" y="15"/>
                    <a:pt x="7" y="15"/>
                    <a:pt x="11" y="25"/>
                  </a:cubicBezTo>
                  <a:cubicBezTo>
                    <a:pt x="10" y="28"/>
                    <a:pt x="10" y="28"/>
                    <a:pt x="10" y="28"/>
                  </a:cubicBezTo>
                  <a:cubicBezTo>
                    <a:pt x="0" y="32"/>
                    <a:pt x="0" y="33"/>
                    <a:pt x="0" y="34"/>
                  </a:cubicBezTo>
                  <a:cubicBezTo>
                    <a:pt x="0" y="42"/>
                    <a:pt x="0" y="42"/>
                    <a:pt x="0" y="42"/>
                  </a:cubicBezTo>
                  <a:cubicBezTo>
                    <a:pt x="0" y="43"/>
                    <a:pt x="0" y="43"/>
                    <a:pt x="10" y="47"/>
                  </a:cubicBezTo>
                  <a:cubicBezTo>
                    <a:pt x="11" y="50"/>
                    <a:pt x="11" y="50"/>
                    <a:pt x="11" y="50"/>
                  </a:cubicBezTo>
                  <a:cubicBezTo>
                    <a:pt x="7" y="60"/>
                    <a:pt x="7" y="60"/>
                    <a:pt x="8" y="61"/>
                  </a:cubicBezTo>
                  <a:cubicBezTo>
                    <a:pt x="14" y="67"/>
                    <a:pt x="14" y="67"/>
                    <a:pt x="14" y="67"/>
                  </a:cubicBezTo>
                  <a:cubicBezTo>
                    <a:pt x="14" y="67"/>
                    <a:pt x="14" y="67"/>
                    <a:pt x="14" y="67"/>
                  </a:cubicBezTo>
                  <a:cubicBezTo>
                    <a:pt x="15" y="67"/>
                    <a:pt x="15" y="67"/>
                    <a:pt x="15" y="67"/>
                  </a:cubicBezTo>
                  <a:cubicBezTo>
                    <a:pt x="15" y="67"/>
                    <a:pt x="16" y="67"/>
                    <a:pt x="25" y="63"/>
                  </a:cubicBezTo>
                  <a:cubicBezTo>
                    <a:pt x="28" y="65"/>
                    <a:pt x="28" y="65"/>
                    <a:pt x="28" y="65"/>
                  </a:cubicBezTo>
                  <a:cubicBezTo>
                    <a:pt x="32" y="75"/>
                    <a:pt x="33" y="75"/>
                    <a:pt x="34" y="75"/>
                  </a:cubicBezTo>
                  <a:cubicBezTo>
                    <a:pt x="42" y="75"/>
                    <a:pt x="42" y="75"/>
                    <a:pt x="42" y="75"/>
                  </a:cubicBezTo>
                  <a:cubicBezTo>
                    <a:pt x="43" y="75"/>
                    <a:pt x="43" y="75"/>
                    <a:pt x="47" y="65"/>
                  </a:cubicBezTo>
                  <a:cubicBezTo>
                    <a:pt x="50" y="63"/>
                    <a:pt x="50" y="63"/>
                    <a:pt x="50" y="63"/>
                  </a:cubicBezTo>
                  <a:cubicBezTo>
                    <a:pt x="56" y="66"/>
                    <a:pt x="59" y="67"/>
                    <a:pt x="60" y="67"/>
                  </a:cubicBezTo>
                  <a:cubicBezTo>
                    <a:pt x="61" y="67"/>
                    <a:pt x="61" y="67"/>
                    <a:pt x="61" y="67"/>
                  </a:cubicBezTo>
                  <a:cubicBezTo>
                    <a:pt x="67" y="61"/>
                    <a:pt x="67" y="61"/>
                    <a:pt x="67" y="61"/>
                  </a:cubicBezTo>
                  <a:cubicBezTo>
                    <a:pt x="68" y="60"/>
                    <a:pt x="68" y="60"/>
                    <a:pt x="64" y="50"/>
                  </a:cubicBezTo>
                  <a:cubicBezTo>
                    <a:pt x="65" y="47"/>
                    <a:pt x="65" y="47"/>
                    <a:pt x="65" y="47"/>
                  </a:cubicBezTo>
                  <a:cubicBezTo>
                    <a:pt x="75" y="43"/>
                    <a:pt x="75" y="42"/>
                    <a:pt x="75" y="41"/>
                  </a:cubicBezTo>
                  <a:cubicBezTo>
                    <a:pt x="75" y="34"/>
                    <a:pt x="75" y="34"/>
                    <a:pt x="75" y="34"/>
                  </a:cubicBezTo>
                  <a:cubicBezTo>
                    <a:pt x="75" y="32"/>
                    <a:pt x="75" y="32"/>
                    <a:pt x="65" y="28"/>
                  </a:cubicBezTo>
                  <a:close/>
                  <a:moveTo>
                    <a:pt x="38" y="51"/>
                  </a:moveTo>
                  <a:cubicBezTo>
                    <a:pt x="30" y="51"/>
                    <a:pt x="24" y="45"/>
                    <a:pt x="24" y="38"/>
                  </a:cubicBezTo>
                  <a:cubicBezTo>
                    <a:pt x="24" y="30"/>
                    <a:pt x="30" y="25"/>
                    <a:pt x="38" y="25"/>
                  </a:cubicBezTo>
                  <a:cubicBezTo>
                    <a:pt x="45" y="25"/>
                    <a:pt x="51" y="30"/>
                    <a:pt x="51" y="38"/>
                  </a:cubicBezTo>
                  <a:cubicBezTo>
                    <a:pt x="51" y="45"/>
                    <a:pt x="45" y="51"/>
                    <a:pt x="38" y="51"/>
                  </a:cubicBezTo>
                  <a:close/>
                  <a:moveTo>
                    <a:pt x="38" y="51"/>
                  </a:moveTo>
                  <a:cubicBezTo>
                    <a:pt x="38" y="51"/>
                    <a:pt x="38" y="51"/>
                    <a:pt x="38" y="51"/>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6" name="Freeform 49"/>
            <p:cNvSpPr>
              <a:spLocks noEditPoints="1"/>
            </p:cNvSpPr>
            <p:nvPr/>
          </p:nvSpPr>
          <p:spPr bwMode="auto">
            <a:xfrm>
              <a:off x="1321262" y="3662754"/>
              <a:ext cx="171450" cy="165100"/>
            </a:xfrm>
            <a:custGeom>
              <a:avLst/>
              <a:gdLst>
                <a:gd name="T0" fmla="*/ 65 w 76"/>
                <a:gd name="T1" fmla="*/ 28 h 74"/>
                <a:gd name="T2" fmla="*/ 64 w 76"/>
                <a:gd name="T3" fmla="*/ 25 h 74"/>
                <a:gd name="T4" fmla="*/ 67 w 76"/>
                <a:gd name="T5" fmla="*/ 14 h 74"/>
                <a:gd name="T6" fmla="*/ 62 w 76"/>
                <a:gd name="T7" fmla="*/ 8 h 74"/>
                <a:gd name="T8" fmla="*/ 61 w 76"/>
                <a:gd name="T9" fmla="*/ 8 h 74"/>
                <a:gd name="T10" fmla="*/ 60 w 76"/>
                <a:gd name="T11" fmla="*/ 8 h 74"/>
                <a:gd name="T12" fmla="*/ 50 w 76"/>
                <a:gd name="T13" fmla="*/ 12 h 74"/>
                <a:gd name="T14" fmla="*/ 47 w 76"/>
                <a:gd name="T15" fmla="*/ 10 h 74"/>
                <a:gd name="T16" fmla="*/ 42 w 76"/>
                <a:gd name="T17" fmla="*/ 0 h 74"/>
                <a:gd name="T18" fmla="*/ 34 w 76"/>
                <a:gd name="T19" fmla="*/ 0 h 74"/>
                <a:gd name="T20" fmla="*/ 28 w 76"/>
                <a:gd name="T21" fmla="*/ 10 h 74"/>
                <a:gd name="T22" fmla="*/ 25 w 76"/>
                <a:gd name="T23" fmla="*/ 12 h 74"/>
                <a:gd name="T24" fmla="*/ 15 w 76"/>
                <a:gd name="T25" fmla="*/ 8 h 74"/>
                <a:gd name="T26" fmla="*/ 14 w 76"/>
                <a:gd name="T27" fmla="*/ 8 h 74"/>
                <a:gd name="T28" fmla="*/ 8 w 76"/>
                <a:gd name="T29" fmla="*/ 14 h 74"/>
                <a:gd name="T30" fmla="*/ 12 w 76"/>
                <a:gd name="T31" fmla="*/ 25 h 74"/>
                <a:gd name="T32" fmla="*/ 10 w 76"/>
                <a:gd name="T33" fmla="*/ 28 h 74"/>
                <a:gd name="T34" fmla="*/ 0 w 76"/>
                <a:gd name="T35" fmla="*/ 33 h 74"/>
                <a:gd name="T36" fmla="*/ 0 w 76"/>
                <a:gd name="T37" fmla="*/ 41 h 74"/>
                <a:gd name="T38" fmla="*/ 10 w 76"/>
                <a:gd name="T39" fmla="*/ 47 h 74"/>
                <a:gd name="T40" fmla="*/ 12 w 76"/>
                <a:gd name="T41" fmla="*/ 50 h 74"/>
                <a:gd name="T42" fmla="*/ 8 w 76"/>
                <a:gd name="T43" fmla="*/ 61 h 74"/>
                <a:gd name="T44" fmla="*/ 14 w 76"/>
                <a:gd name="T45" fmla="*/ 66 h 74"/>
                <a:gd name="T46" fmla="*/ 14 w 76"/>
                <a:gd name="T47" fmla="*/ 67 h 74"/>
                <a:gd name="T48" fmla="*/ 15 w 76"/>
                <a:gd name="T49" fmla="*/ 67 h 74"/>
                <a:gd name="T50" fmla="*/ 25 w 76"/>
                <a:gd name="T51" fmla="*/ 63 h 74"/>
                <a:gd name="T52" fmla="*/ 28 w 76"/>
                <a:gd name="T53" fmla="*/ 64 h 74"/>
                <a:gd name="T54" fmla="*/ 34 w 76"/>
                <a:gd name="T55" fmla="*/ 74 h 74"/>
                <a:gd name="T56" fmla="*/ 42 w 76"/>
                <a:gd name="T57" fmla="*/ 74 h 74"/>
                <a:gd name="T58" fmla="*/ 47 w 76"/>
                <a:gd name="T59" fmla="*/ 64 h 74"/>
                <a:gd name="T60" fmla="*/ 50 w 76"/>
                <a:gd name="T61" fmla="*/ 63 h 74"/>
                <a:gd name="T62" fmla="*/ 61 w 76"/>
                <a:gd name="T63" fmla="*/ 67 h 74"/>
                <a:gd name="T64" fmla="*/ 61 w 76"/>
                <a:gd name="T65" fmla="*/ 67 h 74"/>
                <a:gd name="T66" fmla="*/ 67 w 76"/>
                <a:gd name="T67" fmla="*/ 61 h 74"/>
                <a:gd name="T68" fmla="*/ 64 w 76"/>
                <a:gd name="T69" fmla="*/ 50 h 74"/>
                <a:gd name="T70" fmla="*/ 65 w 76"/>
                <a:gd name="T71" fmla="*/ 47 h 74"/>
                <a:gd name="T72" fmla="*/ 76 w 76"/>
                <a:gd name="T73" fmla="*/ 41 h 74"/>
                <a:gd name="T74" fmla="*/ 76 w 76"/>
                <a:gd name="T75" fmla="*/ 33 h 74"/>
                <a:gd name="T76" fmla="*/ 65 w 76"/>
                <a:gd name="T77" fmla="*/ 28 h 74"/>
                <a:gd name="T78" fmla="*/ 38 w 76"/>
                <a:gd name="T79" fmla="*/ 50 h 74"/>
                <a:gd name="T80" fmla="*/ 24 w 76"/>
                <a:gd name="T81" fmla="*/ 37 h 74"/>
                <a:gd name="T82" fmla="*/ 38 w 76"/>
                <a:gd name="T83" fmla="*/ 24 h 74"/>
                <a:gd name="T84" fmla="*/ 51 w 76"/>
                <a:gd name="T85" fmla="*/ 37 h 74"/>
                <a:gd name="T86" fmla="*/ 38 w 76"/>
                <a:gd name="T87" fmla="*/ 50 h 74"/>
                <a:gd name="T88" fmla="*/ 38 w 76"/>
                <a:gd name="T89" fmla="*/ 50 h 74"/>
                <a:gd name="T90" fmla="*/ 38 w 76"/>
                <a:gd name="T91" fmla="*/ 5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 h="74">
                  <a:moveTo>
                    <a:pt x="65" y="28"/>
                  </a:moveTo>
                  <a:cubicBezTo>
                    <a:pt x="64" y="25"/>
                    <a:pt x="64" y="25"/>
                    <a:pt x="64" y="25"/>
                  </a:cubicBezTo>
                  <a:cubicBezTo>
                    <a:pt x="68" y="15"/>
                    <a:pt x="68" y="14"/>
                    <a:pt x="67" y="14"/>
                  </a:cubicBezTo>
                  <a:cubicBezTo>
                    <a:pt x="62" y="8"/>
                    <a:pt x="62" y="8"/>
                    <a:pt x="62" y="8"/>
                  </a:cubicBezTo>
                  <a:cubicBezTo>
                    <a:pt x="61" y="8"/>
                    <a:pt x="61" y="8"/>
                    <a:pt x="61" y="8"/>
                  </a:cubicBezTo>
                  <a:cubicBezTo>
                    <a:pt x="60" y="8"/>
                    <a:pt x="60" y="8"/>
                    <a:pt x="60" y="8"/>
                  </a:cubicBezTo>
                  <a:cubicBezTo>
                    <a:pt x="60" y="8"/>
                    <a:pt x="59" y="8"/>
                    <a:pt x="50" y="12"/>
                  </a:cubicBezTo>
                  <a:cubicBezTo>
                    <a:pt x="47" y="10"/>
                    <a:pt x="47" y="10"/>
                    <a:pt x="47" y="10"/>
                  </a:cubicBezTo>
                  <a:cubicBezTo>
                    <a:pt x="43" y="0"/>
                    <a:pt x="43" y="0"/>
                    <a:pt x="42" y="0"/>
                  </a:cubicBezTo>
                  <a:cubicBezTo>
                    <a:pt x="34" y="0"/>
                    <a:pt x="34" y="0"/>
                    <a:pt x="34" y="0"/>
                  </a:cubicBezTo>
                  <a:cubicBezTo>
                    <a:pt x="32" y="0"/>
                    <a:pt x="32" y="0"/>
                    <a:pt x="28" y="10"/>
                  </a:cubicBezTo>
                  <a:cubicBezTo>
                    <a:pt x="25" y="12"/>
                    <a:pt x="25" y="12"/>
                    <a:pt x="25" y="12"/>
                  </a:cubicBezTo>
                  <a:cubicBezTo>
                    <a:pt x="19" y="9"/>
                    <a:pt x="16" y="8"/>
                    <a:pt x="15" y="8"/>
                  </a:cubicBezTo>
                  <a:cubicBezTo>
                    <a:pt x="14" y="8"/>
                    <a:pt x="14" y="8"/>
                    <a:pt x="14" y="8"/>
                  </a:cubicBezTo>
                  <a:cubicBezTo>
                    <a:pt x="8" y="14"/>
                    <a:pt x="8" y="14"/>
                    <a:pt x="8" y="14"/>
                  </a:cubicBezTo>
                  <a:cubicBezTo>
                    <a:pt x="7" y="15"/>
                    <a:pt x="7" y="15"/>
                    <a:pt x="12" y="25"/>
                  </a:cubicBezTo>
                  <a:cubicBezTo>
                    <a:pt x="10" y="28"/>
                    <a:pt x="10" y="28"/>
                    <a:pt x="10" y="28"/>
                  </a:cubicBezTo>
                  <a:cubicBezTo>
                    <a:pt x="0" y="32"/>
                    <a:pt x="0" y="32"/>
                    <a:pt x="0" y="33"/>
                  </a:cubicBezTo>
                  <a:cubicBezTo>
                    <a:pt x="0" y="41"/>
                    <a:pt x="0" y="41"/>
                    <a:pt x="0" y="41"/>
                  </a:cubicBezTo>
                  <a:cubicBezTo>
                    <a:pt x="0" y="43"/>
                    <a:pt x="0" y="43"/>
                    <a:pt x="10" y="47"/>
                  </a:cubicBezTo>
                  <a:cubicBezTo>
                    <a:pt x="12" y="50"/>
                    <a:pt x="12" y="50"/>
                    <a:pt x="12" y="50"/>
                  </a:cubicBezTo>
                  <a:cubicBezTo>
                    <a:pt x="7" y="60"/>
                    <a:pt x="7" y="60"/>
                    <a:pt x="8" y="61"/>
                  </a:cubicBezTo>
                  <a:cubicBezTo>
                    <a:pt x="14" y="66"/>
                    <a:pt x="14" y="66"/>
                    <a:pt x="14" y="66"/>
                  </a:cubicBezTo>
                  <a:cubicBezTo>
                    <a:pt x="14" y="67"/>
                    <a:pt x="14" y="67"/>
                    <a:pt x="14" y="67"/>
                  </a:cubicBezTo>
                  <a:cubicBezTo>
                    <a:pt x="15" y="67"/>
                    <a:pt x="15" y="67"/>
                    <a:pt x="15" y="67"/>
                  </a:cubicBezTo>
                  <a:cubicBezTo>
                    <a:pt x="15" y="67"/>
                    <a:pt x="16" y="67"/>
                    <a:pt x="25" y="63"/>
                  </a:cubicBezTo>
                  <a:cubicBezTo>
                    <a:pt x="28" y="64"/>
                    <a:pt x="28" y="64"/>
                    <a:pt x="28" y="64"/>
                  </a:cubicBezTo>
                  <a:cubicBezTo>
                    <a:pt x="32" y="74"/>
                    <a:pt x="33" y="74"/>
                    <a:pt x="34" y="74"/>
                  </a:cubicBezTo>
                  <a:cubicBezTo>
                    <a:pt x="42" y="74"/>
                    <a:pt x="42" y="74"/>
                    <a:pt x="42" y="74"/>
                  </a:cubicBezTo>
                  <a:cubicBezTo>
                    <a:pt x="43" y="74"/>
                    <a:pt x="44" y="74"/>
                    <a:pt x="47" y="64"/>
                  </a:cubicBezTo>
                  <a:cubicBezTo>
                    <a:pt x="50" y="63"/>
                    <a:pt x="50" y="63"/>
                    <a:pt x="50" y="63"/>
                  </a:cubicBezTo>
                  <a:cubicBezTo>
                    <a:pt x="56" y="65"/>
                    <a:pt x="60" y="67"/>
                    <a:pt x="61" y="67"/>
                  </a:cubicBezTo>
                  <a:cubicBezTo>
                    <a:pt x="61" y="67"/>
                    <a:pt x="61" y="67"/>
                    <a:pt x="61" y="67"/>
                  </a:cubicBezTo>
                  <a:cubicBezTo>
                    <a:pt x="67" y="61"/>
                    <a:pt x="67" y="61"/>
                    <a:pt x="67" y="61"/>
                  </a:cubicBezTo>
                  <a:cubicBezTo>
                    <a:pt x="68" y="60"/>
                    <a:pt x="69" y="59"/>
                    <a:pt x="64" y="50"/>
                  </a:cubicBezTo>
                  <a:cubicBezTo>
                    <a:pt x="65" y="47"/>
                    <a:pt x="65" y="47"/>
                    <a:pt x="65" y="47"/>
                  </a:cubicBezTo>
                  <a:cubicBezTo>
                    <a:pt x="76" y="43"/>
                    <a:pt x="76" y="42"/>
                    <a:pt x="76" y="41"/>
                  </a:cubicBezTo>
                  <a:cubicBezTo>
                    <a:pt x="76" y="33"/>
                    <a:pt x="76" y="33"/>
                    <a:pt x="76" y="33"/>
                  </a:cubicBezTo>
                  <a:cubicBezTo>
                    <a:pt x="76" y="32"/>
                    <a:pt x="76" y="32"/>
                    <a:pt x="65" y="28"/>
                  </a:cubicBezTo>
                  <a:close/>
                  <a:moveTo>
                    <a:pt x="38" y="50"/>
                  </a:moveTo>
                  <a:cubicBezTo>
                    <a:pt x="30" y="50"/>
                    <a:pt x="24" y="44"/>
                    <a:pt x="24" y="37"/>
                  </a:cubicBezTo>
                  <a:cubicBezTo>
                    <a:pt x="24" y="30"/>
                    <a:pt x="30" y="24"/>
                    <a:pt x="38" y="24"/>
                  </a:cubicBezTo>
                  <a:cubicBezTo>
                    <a:pt x="45" y="24"/>
                    <a:pt x="51" y="30"/>
                    <a:pt x="51" y="37"/>
                  </a:cubicBezTo>
                  <a:cubicBezTo>
                    <a:pt x="51" y="44"/>
                    <a:pt x="45" y="50"/>
                    <a:pt x="38" y="50"/>
                  </a:cubicBezTo>
                  <a:close/>
                  <a:moveTo>
                    <a:pt x="38" y="50"/>
                  </a:moveTo>
                  <a:cubicBezTo>
                    <a:pt x="38" y="50"/>
                    <a:pt x="38" y="50"/>
                    <a:pt x="38" y="50"/>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7" name="Freeform 50"/>
            <p:cNvSpPr>
              <a:spLocks noEditPoints="1"/>
            </p:cNvSpPr>
            <p:nvPr/>
          </p:nvSpPr>
          <p:spPr bwMode="auto">
            <a:xfrm>
              <a:off x="1110125" y="2694379"/>
              <a:ext cx="169863" cy="166688"/>
            </a:xfrm>
            <a:custGeom>
              <a:avLst/>
              <a:gdLst>
                <a:gd name="T0" fmla="*/ 65 w 76"/>
                <a:gd name="T1" fmla="*/ 28 h 74"/>
                <a:gd name="T2" fmla="*/ 64 w 76"/>
                <a:gd name="T3" fmla="*/ 25 h 74"/>
                <a:gd name="T4" fmla="*/ 67 w 76"/>
                <a:gd name="T5" fmla="*/ 14 h 74"/>
                <a:gd name="T6" fmla="*/ 62 w 76"/>
                <a:gd name="T7" fmla="*/ 8 h 74"/>
                <a:gd name="T8" fmla="*/ 61 w 76"/>
                <a:gd name="T9" fmla="*/ 8 h 74"/>
                <a:gd name="T10" fmla="*/ 60 w 76"/>
                <a:gd name="T11" fmla="*/ 8 h 74"/>
                <a:gd name="T12" fmla="*/ 51 w 76"/>
                <a:gd name="T13" fmla="*/ 12 h 74"/>
                <a:gd name="T14" fmla="*/ 47 w 76"/>
                <a:gd name="T15" fmla="*/ 10 h 74"/>
                <a:gd name="T16" fmla="*/ 42 w 76"/>
                <a:gd name="T17" fmla="*/ 0 h 74"/>
                <a:gd name="T18" fmla="*/ 34 w 76"/>
                <a:gd name="T19" fmla="*/ 0 h 74"/>
                <a:gd name="T20" fmla="*/ 28 w 76"/>
                <a:gd name="T21" fmla="*/ 10 h 74"/>
                <a:gd name="T22" fmla="*/ 25 w 76"/>
                <a:gd name="T23" fmla="*/ 12 h 74"/>
                <a:gd name="T24" fmla="*/ 15 w 76"/>
                <a:gd name="T25" fmla="*/ 8 h 74"/>
                <a:gd name="T26" fmla="*/ 14 w 76"/>
                <a:gd name="T27" fmla="*/ 8 h 74"/>
                <a:gd name="T28" fmla="*/ 8 w 76"/>
                <a:gd name="T29" fmla="*/ 14 h 74"/>
                <a:gd name="T30" fmla="*/ 12 w 76"/>
                <a:gd name="T31" fmla="*/ 25 h 74"/>
                <a:gd name="T32" fmla="*/ 10 w 76"/>
                <a:gd name="T33" fmla="*/ 28 h 74"/>
                <a:gd name="T34" fmla="*/ 0 w 76"/>
                <a:gd name="T35" fmla="*/ 34 h 74"/>
                <a:gd name="T36" fmla="*/ 0 w 76"/>
                <a:gd name="T37" fmla="*/ 41 h 74"/>
                <a:gd name="T38" fmla="*/ 10 w 76"/>
                <a:gd name="T39" fmla="*/ 47 h 74"/>
                <a:gd name="T40" fmla="*/ 12 w 76"/>
                <a:gd name="T41" fmla="*/ 50 h 74"/>
                <a:gd name="T42" fmla="*/ 8 w 76"/>
                <a:gd name="T43" fmla="*/ 61 h 74"/>
                <a:gd name="T44" fmla="*/ 14 w 76"/>
                <a:gd name="T45" fmla="*/ 66 h 74"/>
                <a:gd name="T46" fmla="*/ 15 w 76"/>
                <a:gd name="T47" fmla="*/ 67 h 74"/>
                <a:gd name="T48" fmla="*/ 15 w 76"/>
                <a:gd name="T49" fmla="*/ 67 h 74"/>
                <a:gd name="T50" fmla="*/ 25 w 76"/>
                <a:gd name="T51" fmla="*/ 63 h 74"/>
                <a:gd name="T52" fmla="*/ 28 w 76"/>
                <a:gd name="T53" fmla="*/ 64 h 74"/>
                <a:gd name="T54" fmla="*/ 34 w 76"/>
                <a:gd name="T55" fmla="*/ 74 h 74"/>
                <a:gd name="T56" fmla="*/ 42 w 76"/>
                <a:gd name="T57" fmla="*/ 74 h 74"/>
                <a:gd name="T58" fmla="*/ 47 w 76"/>
                <a:gd name="T59" fmla="*/ 64 h 74"/>
                <a:gd name="T60" fmla="*/ 51 w 76"/>
                <a:gd name="T61" fmla="*/ 63 h 74"/>
                <a:gd name="T62" fmla="*/ 61 w 76"/>
                <a:gd name="T63" fmla="*/ 67 h 74"/>
                <a:gd name="T64" fmla="*/ 61 w 76"/>
                <a:gd name="T65" fmla="*/ 67 h 74"/>
                <a:gd name="T66" fmla="*/ 68 w 76"/>
                <a:gd name="T67" fmla="*/ 61 h 74"/>
                <a:gd name="T68" fmla="*/ 64 w 76"/>
                <a:gd name="T69" fmla="*/ 50 h 74"/>
                <a:gd name="T70" fmla="*/ 65 w 76"/>
                <a:gd name="T71" fmla="*/ 47 h 74"/>
                <a:gd name="T72" fmla="*/ 76 w 76"/>
                <a:gd name="T73" fmla="*/ 41 h 74"/>
                <a:gd name="T74" fmla="*/ 76 w 76"/>
                <a:gd name="T75" fmla="*/ 33 h 74"/>
                <a:gd name="T76" fmla="*/ 65 w 76"/>
                <a:gd name="T77" fmla="*/ 28 h 74"/>
                <a:gd name="T78" fmla="*/ 38 w 76"/>
                <a:gd name="T79" fmla="*/ 50 h 74"/>
                <a:gd name="T80" fmla="*/ 25 w 76"/>
                <a:gd name="T81" fmla="*/ 37 h 74"/>
                <a:gd name="T82" fmla="*/ 38 w 76"/>
                <a:gd name="T83" fmla="*/ 24 h 74"/>
                <a:gd name="T84" fmla="*/ 51 w 76"/>
                <a:gd name="T85" fmla="*/ 37 h 74"/>
                <a:gd name="T86" fmla="*/ 38 w 76"/>
                <a:gd name="T87" fmla="*/ 50 h 74"/>
                <a:gd name="T88" fmla="*/ 38 w 76"/>
                <a:gd name="T89" fmla="*/ 50 h 74"/>
                <a:gd name="T90" fmla="*/ 38 w 76"/>
                <a:gd name="T91" fmla="*/ 5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 h="74">
                  <a:moveTo>
                    <a:pt x="65" y="28"/>
                  </a:moveTo>
                  <a:cubicBezTo>
                    <a:pt x="64" y="25"/>
                    <a:pt x="64" y="25"/>
                    <a:pt x="64" y="25"/>
                  </a:cubicBezTo>
                  <a:cubicBezTo>
                    <a:pt x="68" y="15"/>
                    <a:pt x="68" y="15"/>
                    <a:pt x="67" y="14"/>
                  </a:cubicBezTo>
                  <a:cubicBezTo>
                    <a:pt x="62" y="8"/>
                    <a:pt x="62" y="8"/>
                    <a:pt x="62" y="8"/>
                  </a:cubicBezTo>
                  <a:cubicBezTo>
                    <a:pt x="61" y="8"/>
                    <a:pt x="61" y="8"/>
                    <a:pt x="61" y="8"/>
                  </a:cubicBezTo>
                  <a:cubicBezTo>
                    <a:pt x="60" y="8"/>
                    <a:pt x="60" y="8"/>
                    <a:pt x="60" y="8"/>
                  </a:cubicBezTo>
                  <a:cubicBezTo>
                    <a:pt x="60" y="8"/>
                    <a:pt x="59" y="8"/>
                    <a:pt x="51" y="12"/>
                  </a:cubicBezTo>
                  <a:cubicBezTo>
                    <a:pt x="47" y="10"/>
                    <a:pt x="47" y="10"/>
                    <a:pt x="47" y="10"/>
                  </a:cubicBezTo>
                  <a:cubicBezTo>
                    <a:pt x="43" y="0"/>
                    <a:pt x="43" y="0"/>
                    <a:pt x="42" y="0"/>
                  </a:cubicBezTo>
                  <a:cubicBezTo>
                    <a:pt x="34" y="0"/>
                    <a:pt x="34" y="0"/>
                    <a:pt x="34" y="0"/>
                  </a:cubicBezTo>
                  <a:cubicBezTo>
                    <a:pt x="33" y="0"/>
                    <a:pt x="32" y="0"/>
                    <a:pt x="28" y="10"/>
                  </a:cubicBezTo>
                  <a:cubicBezTo>
                    <a:pt x="25" y="12"/>
                    <a:pt x="25" y="12"/>
                    <a:pt x="25" y="12"/>
                  </a:cubicBezTo>
                  <a:cubicBezTo>
                    <a:pt x="19" y="9"/>
                    <a:pt x="16" y="8"/>
                    <a:pt x="15" y="8"/>
                  </a:cubicBezTo>
                  <a:cubicBezTo>
                    <a:pt x="14" y="8"/>
                    <a:pt x="14" y="8"/>
                    <a:pt x="14" y="8"/>
                  </a:cubicBezTo>
                  <a:cubicBezTo>
                    <a:pt x="8" y="14"/>
                    <a:pt x="8" y="14"/>
                    <a:pt x="8" y="14"/>
                  </a:cubicBezTo>
                  <a:cubicBezTo>
                    <a:pt x="7" y="15"/>
                    <a:pt x="7" y="15"/>
                    <a:pt x="12" y="25"/>
                  </a:cubicBezTo>
                  <a:cubicBezTo>
                    <a:pt x="10" y="28"/>
                    <a:pt x="10" y="28"/>
                    <a:pt x="10" y="28"/>
                  </a:cubicBezTo>
                  <a:cubicBezTo>
                    <a:pt x="0" y="32"/>
                    <a:pt x="0" y="32"/>
                    <a:pt x="0" y="34"/>
                  </a:cubicBezTo>
                  <a:cubicBezTo>
                    <a:pt x="0" y="41"/>
                    <a:pt x="0" y="41"/>
                    <a:pt x="0" y="41"/>
                  </a:cubicBezTo>
                  <a:cubicBezTo>
                    <a:pt x="0" y="43"/>
                    <a:pt x="0" y="43"/>
                    <a:pt x="10" y="47"/>
                  </a:cubicBezTo>
                  <a:cubicBezTo>
                    <a:pt x="12" y="50"/>
                    <a:pt x="12" y="50"/>
                    <a:pt x="12" y="50"/>
                  </a:cubicBezTo>
                  <a:cubicBezTo>
                    <a:pt x="7" y="60"/>
                    <a:pt x="8" y="60"/>
                    <a:pt x="8" y="61"/>
                  </a:cubicBezTo>
                  <a:cubicBezTo>
                    <a:pt x="14" y="66"/>
                    <a:pt x="14" y="66"/>
                    <a:pt x="14" y="66"/>
                  </a:cubicBezTo>
                  <a:cubicBezTo>
                    <a:pt x="15" y="67"/>
                    <a:pt x="15" y="67"/>
                    <a:pt x="15" y="67"/>
                  </a:cubicBezTo>
                  <a:cubicBezTo>
                    <a:pt x="15" y="67"/>
                    <a:pt x="15" y="67"/>
                    <a:pt x="15" y="67"/>
                  </a:cubicBezTo>
                  <a:cubicBezTo>
                    <a:pt x="16" y="67"/>
                    <a:pt x="17" y="67"/>
                    <a:pt x="25" y="63"/>
                  </a:cubicBezTo>
                  <a:cubicBezTo>
                    <a:pt x="28" y="64"/>
                    <a:pt x="28" y="64"/>
                    <a:pt x="28" y="64"/>
                  </a:cubicBezTo>
                  <a:cubicBezTo>
                    <a:pt x="32" y="74"/>
                    <a:pt x="33" y="74"/>
                    <a:pt x="34" y="74"/>
                  </a:cubicBezTo>
                  <a:cubicBezTo>
                    <a:pt x="42" y="74"/>
                    <a:pt x="42" y="74"/>
                    <a:pt x="42" y="74"/>
                  </a:cubicBezTo>
                  <a:cubicBezTo>
                    <a:pt x="43" y="74"/>
                    <a:pt x="44" y="74"/>
                    <a:pt x="47" y="64"/>
                  </a:cubicBezTo>
                  <a:cubicBezTo>
                    <a:pt x="51" y="63"/>
                    <a:pt x="51" y="63"/>
                    <a:pt x="51" y="63"/>
                  </a:cubicBezTo>
                  <a:cubicBezTo>
                    <a:pt x="56" y="65"/>
                    <a:pt x="60" y="67"/>
                    <a:pt x="61" y="67"/>
                  </a:cubicBezTo>
                  <a:cubicBezTo>
                    <a:pt x="61" y="67"/>
                    <a:pt x="61" y="67"/>
                    <a:pt x="61" y="67"/>
                  </a:cubicBezTo>
                  <a:cubicBezTo>
                    <a:pt x="68" y="61"/>
                    <a:pt x="68" y="61"/>
                    <a:pt x="68" y="61"/>
                  </a:cubicBezTo>
                  <a:cubicBezTo>
                    <a:pt x="68" y="60"/>
                    <a:pt x="69" y="60"/>
                    <a:pt x="64" y="50"/>
                  </a:cubicBezTo>
                  <a:cubicBezTo>
                    <a:pt x="65" y="47"/>
                    <a:pt x="65" y="47"/>
                    <a:pt x="65" y="47"/>
                  </a:cubicBezTo>
                  <a:cubicBezTo>
                    <a:pt x="76" y="43"/>
                    <a:pt x="76" y="42"/>
                    <a:pt x="76" y="41"/>
                  </a:cubicBezTo>
                  <a:cubicBezTo>
                    <a:pt x="76" y="33"/>
                    <a:pt x="76" y="33"/>
                    <a:pt x="76" y="33"/>
                  </a:cubicBezTo>
                  <a:cubicBezTo>
                    <a:pt x="76" y="32"/>
                    <a:pt x="76" y="32"/>
                    <a:pt x="65" y="28"/>
                  </a:cubicBezTo>
                  <a:close/>
                  <a:moveTo>
                    <a:pt x="38" y="50"/>
                  </a:moveTo>
                  <a:cubicBezTo>
                    <a:pt x="31" y="50"/>
                    <a:pt x="25" y="45"/>
                    <a:pt x="25" y="37"/>
                  </a:cubicBezTo>
                  <a:cubicBezTo>
                    <a:pt x="25" y="30"/>
                    <a:pt x="31" y="24"/>
                    <a:pt x="38" y="24"/>
                  </a:cubicBezTo>
                  <a:cubicBezTo>
                    <a:pt x="45" y="24"/>
                    <a:pt x="51" y="30"/>
                    <a:pt x="51" y="37"/>
                  </a:cubicBezTo>
                  <a:cubicBezTo>
                    <a:pt x="51" y="45"/>
                    <a:pt x="45" y="50"/>
                    <a:pt x="38" y="50"/>
                  </a:cubicBezTo>
                  <a:close/>
                  <a:moveTo>
                    <a:pt x="38" y="50"/>
                  </a:moveTo>
                  <a:cubicBezTo>
                    <a:pt x="38" y="50"/>
                    <a:pt x="38" y="50"/>
                    <a:pt x="38" y="50"/>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8" name="Freeform 51"/>
            <p:cNvSpPr/>
            <p:nvPr/>
          </p:nvSpPr>
          <p:spPr bwMode="auto">
            <a:xfrm>
              <a:off x="1580025" y="4597791"/>
              <a:ext cx="868363" cy="655638"/>
            </a:xfrm>
            <a:custGeom>
              <a:avLst/>
              <a:gdLst>
                <a:gd name="T0" fmla="*/ 364 w 386"/>
                <a:gd name="T1" fmla="*/ 106 h 291"/>
                <a:gd name="T2" fmla="*/ 386 w 386"/>
                <a:gd name="T3" fmla="*/ 84 h 291"/>
                <a:gd name="T4" fmla="*/ 364 w 386"/>
                <a:gd name="T5" fmla="*/ 62 h 291"/>
                <a:gd name="T6" fmla="*/ 363 w 386"/>
                <a:gd name="T7" fmla="*/ 62 h 291"/>
                <a:gd name="T8" fmla="*/ 363 w 386"/>
                <a:gd name="T9" fmla="*/ 46 h 291"/>
                <a:gd name="T10" fmla="*/ 364 w 386"/>
                <a:gd name="T11" fmla="*/ 46 h 291"/>
                <a:gd name="T12" fmla="*/ 386 w 386"/>
                <a:gd name="T13" fmla="*/ 24 h 291"/>
                <a:gd name="T14" fmla="*/ 364 w 386"/>
                <a:gd name="T15" fmla="*/ 2 h 291"/>
                <a:gd name="T16" fmla="*/ 344 w 386"/>
                <a:gd name="T17" fmla="*/ 2 h 291"/>
                <a:gd name="T18" fmla="*/ 335 w 386"/>
                <a:gd name="T19" fmla="*/ 0 h 291"/>
                <a:gd name="T20" fmla="*/ 50 w 386"/>
                <a:gd name="T21" fmla="*/ 0 h 291"/>
                <a:gd name="T22" fmla="*/ 42 w 386"/>
                <a:gd name="T23" fmla="*/ 2 h 291"/>
                <a:gd name="T24" fmla="*/ 22 w 386"/>
                <a:gd name="T25" fmla="*/ 2 h 291"/>
                <a:gd name="T26" fmla="*/ 0 w 386"/>
                <a:gd name="T27" fmla="*/ 24 h 291"/>
                <a:gd name="T28" fmla="*/ 22 w 386"/>
                <a:gd name="T29" fmla="*/ 46 h 291"/>
                <a:gd name="T30" fmla="*/ 23 w 386"/>
                <a:gd name="T31" fmla="*/ 46 h 291"/>
                <a:gd name="T32" fmla="*/ 23 w 386"/>
                <a:gd name="T33" fmla="*/ 62 h 291"/>
                <a:gd name="T34" fmla="*/ 22 w 386"/>
                <a:gd name="T35" fmla="*/ 62 h 291"/>
                <a:gd name="T36" fmla="*/ 0 w 386"/>
                <a:gd name="T37" fmla="*/ 84 h 291"/>
                <a:gd name="T38" fmla="*/ 22 w 386"/>
                <a:gd name="T39" fmla="*/ 106 h 291"/>
                <a:gd name="T40" fmla="*/ 23 w 386"/>
                <a:gd name="T41" fmla="*/ 106 h 291"/>
                <a:gd name="T42" fmla="*/ 23 w 386"/>
                <a:gd name="T43" fmla="*/ 122 h 291"/>
                <a:gd name="T44" fmla="*/ 22 w 386"/>
                <a:gd name="T45" fmla="*/ 122 h 291"/>
                <a:gd name="T46" fmla="*/ 0 w 386"/>
                <a:gd name="T47" fmla="*/ 144 h 291"/>
                <a:gd name="T48" fmla="*/ 22 w 386"/>
                <a:gd name="T49" fmla="*/ 166 h 291"/>
                <a:gd name="T50" fmla="*/ 23 w 386"/>
                <a:gd name="T51" fmla="*/ 166 h 291"/>
                <a:gd name="T52" fmla="*/ 23 w 386"/>
                <a:gd name="T53" fmla="*/ 184 h 291"/>
                <a:gd name="T54" fmla="*/ 50 w 386"/>
                <a:gd name="T55" fmla="*/ 211 h 291"/>
                <a:gd name="T56" fmla="*/ 171 w 386"/>
                <a:gd name="T57" fmla="*/ 291 h 291"/>
                <a:gd name="T58" fmla="*/ 191 w 386"/>
                <a:gd name="T59" fmla="*/ 291 h 291"/>
                <a:gd name="T60" fmla="*/ 193 w 386"/>
                <a:gd name="T61" fmla="*/ 291 h 291"/>
                <a:gd name="T62" fmla="*/ 194 w 386"/>
                <a:gd name="T63" fmla="*/ 291 h 291"/>
                <a:gd name="T64" fmla="*/ 215 w 386"/>
                <a:gd name="T65" fmla="*/ 291 h 291"/>
                <a:gd name="T66" fmla="*/ 335 w 386"/>
                <a:gd name="T67" fmla="*/ 211 h 291"/>
                <a:gd name="T68" fmla="*/ 363 w 386"/>
                <a:gd name="T69" fmla="*/ 184 h 291"/>
                <a:gd name="T70" fmla="*/ 363 w 386"/>
                <a:gd name="T71" fmla="*/ 166 h 291"/>
                <a:gd name="T72" fmla="*/ 364 w 386"/>
                <a:gd name="T73" fmla="*/ 166 h 291"/>
                <a:gd name="T74" fmla="*/ 386 w 386"/>
                <a:gd name="T75" fmla="*/ 144 h 291"/>
                <a:gd name="T76" fmla="*/ 364 w 386"/>
                <a:gd name="T77" fmla="*/ 122 h 291"/>
                <a:gd name="T78" fmla="*/ 363 w 386"/>
                <a:gd name="T79" fmla="*/ 122 h 291"/>
                <a:gd name="T80" fmla="*/ 363 w 386"/>
                <a:gd name="T81" fmla="*/ 106 h 291"/>
                <a:gd name="T82" fmla="*/ 364 w 386"/>
                <a:gd name="T83" fmla="*/ 106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6" h="291">
                  <a:moveTo>
                    <a:pt x="364" y="106"/>
                  </a:moveTo>
                  <a:cubicBezTo>
                    <a:pt x="376" y="106"/>
                    <a:pt x="386" y="96"/>
                    <a:pt x="386" y="84"/>
                  </a:cubicBezTo>
                  <a:cubicBezTo>
                    <a:pt x="386" y="72"/>
                    <a:pt x="376" y="62"/>
                    <a:pt x="364" y="62"/>
                  </a:cubicBezTo>
                  <a:cubicBezTo>
                    <a:pt x="363" y="62"/>
                    <a:pt x="363" y="62"/>
                    <a:pt x="363" y="62"/>
                  </a:cubicBezTo>
                  <a:cubicBezTo>
                    <a:pt x="363" y="46"/>
                    <a:pt x="363" y="46"/>
                    <a:pt x="363" y="46"/>
                  </a:cubicBezTo>
                  <a:cubicBezTo>
                    <a:pt x="364" y="46"/>
                    <a:pt x="364" y="46"/>
                    <a:pt x="364" y="46"/>
                  </a:cubicBezTo>
                  <a:cubicBezTo>
                    <a:pt x="376" y="46"/>
                    <a:pt x="386" y="36"/>
                    <a:pt x="386" y="24"/>
                  </a:cubicBezTo>
                  <a:cubicBezTo>
                    <a:pt x="386" y="12"/>
                    <a:pt x="376" y="2"/>
                    <a:pt x="364" y="2"/>
                  </a:cubicBezTo>
                  <a:cubicBezTo>
                    <a:pt x="344" y="2"/>
                    <a:pt x="344" y="2"/>
                    <a:pt x="344" y="2"/>
                  </a:cubicBezTo>
                  <a:cubicBezTo>
                    <a:pt x="341" y="1"/>
                    <a:pt x="338" y="0"/>
                    <a:pt x="335" y="0"/>
                  </a:cubicBezTo>
                  <a:cubicBezTo>
                    <a:pt x="50" y="0"/>
                    <a:pt x="50" y="0"/>
                    <a:pt x="50" y="0"/>
                  </a:cubicBezTo>
                  <a:cubicBezTo>
                    <a:pt x="47" y="0"/>
                    <a:pt x="44" y="1"/>
                    <a:pt x="42" y="2"/>
                  </a:cubicBezTo>
                  <a:cubicBezTo>
                    <a:pt x="22" y="2"/>
                    <a:pt x="22" y="2"/>
                    <a:pt x="22" y="2"/>
                  </a:cubicBezTo>
                  <a:cubicBezTo>
                    <a:pt x="10" y="2"/>
                    <a:pt x="0" y="12"/>
                    <a:pt x="0" y="24"/>
                  </a:cubicBezTo>
                  <a:cubicBezTo>
                    <a:pt x="0" y="36"/>
                    <a:pt x="10" y="46"/>
                    <a:pt x="22" y="46"/>
                  </a:cubicBezTo>
                  <a:cubicBezTo>
                    <a:pt x="23" y="46"/>
                    <a:pt x="23" y="46"/>
                    <a:pt x="23" y="46"/>
                  </a:cubicBezTo>
                  <a:cubicBezTo>
                    <a:pt x="23" y="62"/>
                    <a:pt x="23" y="62"/>
                    <a:pt x="23" y="62"/>
                  </a:cubicBezTo>
                  <a:cubicBezTo>
                    <a:pt x="22" y="62"/>
                    <a:pt x="22" y="62"/>
                    <a:pt x="22" y="62"/>
                  </a:cubicBezTo>
                  <a:cubicBezTo>
                    <a:pt x="10" y="62"/>
                    <a:pt x="0" y="72"/>
                    <a:pt x="0" y="84"/>
                  </a:cubicBezTo>
                  <a:cubicBezTo>
                    <a:pt x="0" y="96"/>
                    <a:pt x="10" y="106"/>
                    <a:pt x="22" y="106"/>
                  </a:cubicBezTo>
                  <a:cubicBezTo>
                    <a:pt x="23" y="106"/>
                    <a:pt x="23" y="106"/>
                    <a:pt x="23" y="106"/>
                  </a:cubicBezTo>
                  <a:cubicBezTo>
                    <a:pt x="23" y="122"/>
                    <a:pt x="23" y="122"/>
                    <a:pt x="23" y="122"/>
                  </a:cubicBezTo>
                  <a:cubicBezTo>
                    <a:pt x="22" y="122"/>
                    <a:pt x="22" y="122"/>
                    <a:pt x="22" y="122"/>
                  </a:cubicBezTo>
                  <a:cubicBezTo>
                    <a:pt x="10" y="122"/>
                    <a:pt x="0" y="132"/>
                    <a:pt x="0" y="144"/>
                  </a:cubicBezTo>
                  <a:cubicBezTo>
                    <a:pt x="0" y="156"/>
                    <a:pt x="10" y="166"/>
                    <a:pt x="22" y="166"/>
                  </a:cubicBezTo>
                  <a:cubicBezTo>
                    <a:pt x="23" y="166"/>
                    <a:pt x="23" y="166"/>
                    <a:pt x="23" y="166"/>
                  </a:cubicBezTo>
                  <a:cubicBezTo>
                    <a:pt x="23" y="184"/>
                    <a:pt x="23" y="184"/>
                    <a:pt x="23" y="184"/>
                  </a:cubicBezTo>
                  <a:cubicBezTo>
                    <a:pt x="23" y="198"/>
                    <a:pt x="35" y="211"/>
                    <a:pt x="50" y="211"/>
                  </a:cubicBezTo>
                  <a:cubicBezTo>
                    <a:pt x="50" y="211"/>
                    <a:pt x="138" y="291"/>
                    <a:pt x="171" y="291"/>
                  </a:cubicBezTo>
                  <a:cubicBezTo>
                    <a:pt x="182" y="291"/>
                    <a:pt x="188" y="291"/>
                    <a:pt x="191" y="291"/>
                  </a:cubicBezTo>
                  <a:cubicBezTo>
                    <a:pt x="192" y="291"/>
                    <a:pt x="192" y="291"/>
                    <a:pt x="193" y="291"/>
                  </a:cubicBezTo>
                  <a:cubicBezTo>
                    <a:pt x="194" y="291"/>
                    <a:pt x="194" y="291"/>
                    <a:pt x="194" y="291"/>
                  </a:cubicBezTo>
                  <a:cubicBezTo>
                    <a:pt x="197" y="291"/>
                    <a:pt x="204" y="291"/>
                    <a:pt x="215" y="291"/>
                  </a:cubicBezTo>
                  <a:cubicBezTo>
                    <a:pt x="247" y="291"/>
                    <a:pt x="335" y="211"/>
                    <a:pt x="335" y="211"/>
                  </a:cubicBezTo>
                  <a:cubicBezTo>
                    <a:pt x="350" y="211"/>
                    <a:pt x="363" y="198"/>
                    <a:pt x="363" y="184"/>
                  </a:cubicBezTo>
                  <a:cubicBezTo>
                    <a:pt x="363" y="166"/>
                    <a:pt x="363" y="166"/>
                    <a:pt x="363" y="166"/>
                  </a:cubicBezTo>
                  <a:cubicBezTo>
                    <a:pt x="364" y="166"/>
                    <a:pt x="364" y="166"/>
                    <a:pt x="364" y="166"/>
                  </a:cubicBezTo>
                  <a:cubicBezTo>
                    <a:pt x="376" y="166"/>
                    <a:pt x="386" y="156"/>
                    <a:pt x="386" y="144"/>
                  </a:cubicBezTo>
                  <a:cubicBezTo>
                    <a:pt x="386" y="132"/>
                    <a:pt x="376" y="122"/>
                    <a:pt x="364" y="122"/>
                  </a:cubicBezTo>
                  <a:cubicBezTo>
                    <a:pt x="363" y="122"/>
                    <a:pt x="363" y="122"/>
                    <a:pt x="363" y="122"/>
                  </a:cubicBezTo>
                  <a:cubicBezTo>
                    <a:pt x="363" y="106"/>
                    <a:pt x="363" y="106"/>
                    <a:pt x="363" y="106"/>
                  </a:cubicBezTo>
                  <a:lnTo>
                    <a:pt x="364" y="106"/>
                  </a:lnTo>
                  <a:close/>
                </a:path>
              </a:pathLst>
            </a:custGeom>
            <a:solidFill>
              <a:schemeClr val="bg1">
                <a:lumMod val="65000"/>
              </a:schemeClr>
            </a:solidFill>
            <a:ln>
              <a:noFill/>
            </a:ln>
          </p:spPr>
          <p:txBody>
            <a:bodyPr vert="horz" wrap="square" lIns="96435" tIns="48218" rIns="96435" bIns="48218" numCol="1" anchor="t" anchorCtr="0" compatLnSpc="1"/>
            <a:lstStyle/>
            <a:p>
              <a:endParaRPr lang="en-US"/>
            </a:p>
          </p:txBody>
        </p:sp>
      </p:grpSp>
      <p:sp>
        <p:nvSpPr>
          <p:cNvPr id="209" name="Rectangle 208"/>
          <p:cNvSpPr/>
          <p:nvPr/>
        </p:nvSpPr>
        <p:spPr>
          <a:xfrm>
            <a:off x="3688153" y="4867199"/>
            <a:ext cx="4250297" cy="773802"/>
          </a:xfrm>
          <a:prstGeom prst="rect">
            <a:avLst/>
          </a:prstGeom>
        </p:spPr>
        <p:txBody>
          <a:bodyPr wrap="square">
            <a:spAutoFit/>
          </a:bodyPr>
          <a:lstStyle/>
          <a:p>
            <a:pPr lvl="1" algn="just"/>
            <a:r>
              <a:rPr lang="en-US" sz="1105" dirty="0">
                <a:solidFill>
                  <a:schemeClr val="bg1">
                    <a:lumMod val="65000"/>
                  </a:schemeClr>
                </a:solidFill>
                <a:latin typeface="Lato" panose="020F0502020204030203" pitchFamily="34" charset="0"/>
              </a:rPr>
              <a:t>There are many variations of passages of </a:t>
            </a:r>
            <a:r>
              <a:rPr lang="en-US" sz="1105" dirty="0" err="1">
                <a:solidFill>
                  <a:schemeClr val="bg1">
                    <a:lumMod val="65000"/>
                  </a:schemeClr>
                </a:solidFill>
                <a:latin typeface="Lato" panose="020F0502020204030203" pitchFamily="34" charset="0"/>
              </a:rPr>
              <a:t>Lorem</a:t>
            </a:r>
            <a:r>
              <a:rPr lang="en-US" sz="1105" dirty="0">
                <a:solidFill>
                  <a:schemeClr val="bg1">
                    <a:lumMod val="65000"/>
                  </a:schemeClr>
                </a:solidFill>
                <a:latin typeface="Lato" panose="020F0502020204030203" pitchFamily="34" charset="0"/>
              </a:rPr>
              <a:t> </a:t>
            </a:r>
            <a:r>
              <a:rPr lang="en-US" sz="1105" dirty="0" err="1">
                <a:solidFill>
                  <a:schemeClr val="bg1">
                    <a:lumMod val="65000"/>
                  </a:schemeClr>
                </a:solidFill>
                <a:latin typeface="Lato" panose="020F0502020204030203" pitchFamily="34" charset="0"/>
              </a:rPr>
              <a:t>Ipsum</a:t>
            </a:r>
            <a:r>
              <a:rPr lang="en-US" sz="1105" dirty="0">
                <a:solidFill>
                  <a:schemeClr val="bg1">
                    <a:lumMod val="65000"/>
                  </a:schemeClr>
                </a:solidFill>
                <a:latin typeface="Lato" panose="020F0502020204030203" pitchFamily="34" charset="0"/>
              </a:rPr>
              <a:t> available, but the majority have suffered alteration in some form, by injected humor, or randomized words which don't look even slightly believable. </a:t>
            </a:r>
          </a:p>
        </p:txBody>
      </p:sp>
      <p:sp>
        <p:nvSpPr>
          <p:cNvPr id="210" name="Rectangle 209"/>
          <p:cNvSpPr/>
          <p:nvPr/>
        </p:nvSpPr>
        <p:spPr>
          <a:xfrm>
            <a:off x="3688153" y="3590114"/>
            <a:ext cx="4250297" cy="773802"/>
          </a:xfrm>
          <a:prstGeom prst="rect">
            <a:avLst/>
          </a:prstGeom>
        </p:spPr>
        <p:txBody>
          <a:bodyPr wrap="square">
            <a:spAutoFit/>
          </a:bodyPr>
          <a:lstStyle/>
          <a:p>
            <a:pPr lvl="1" algn="just"/>
            <a:r>
              <a:rPr lang="en-US" sz="1105" dirty="0">
                <a:solidFill>
                  <a:schemeClr val="bg1">
                    <a:lumMod val="65000"/>
                  </a:schemeClr>
                </a:solidFill>
                <a:latin typeface="Lato" panose="020F0502020204030203" pitchFamily="34" charset="0"/>
              </a:rPr>
              <a:t>There are many variations of passages of </a:t>
            </a:r>
            <a:r>
              <a:rPr lang="en-US" sz="1105" dirty="0" err="1">
                <a:solidFill>
                  <a:schemeClr val="bg1">
                    <a:lumMod val="65000"/>
                  </a:schemeClr>
                </a:solidFill>
                <a:latin typeface="Lato" panose="020F0502020204030203" pitchFamily="34" charset="0"/>
              </a:rPr>
              <a:t>Lorem</a:t>
            </a:r>
            <a:r>
              <a:rPr lang="en-US" sz="1105" dirty="0">
                <a:solidFill>
                  <a:schemeClr val="bg1">
                    <a:lumMod val="65000"/>
                  </a:schemeClr>
                </a:solidFill>
                <a:latin typeface="Lato" panose="020F0502020204030203" pitchFamily="34" charset="0"/>
              </a:rPr>
              <a:t> </a:t>
            </a:r>
            <a:r>
              <a:rPr lang="en-US" sz="1105" dirty="0" err="1">
                <a:solidFill>
                  <a:schemeClr val="bg1">
                    <a:lumMod val="65000"/>
                  </a:schemeClr>
                </a:solidFill>
                <a:latin typeface="Lato" panose="020F0502020204030203" pitchFamily="34" charset="0"/>
              </a:rPr>
              <a:t>Ipsum</a:t>
            </a:r>
            <a:r>
              <a:rPr lang="en-US" sz="1105" dirty="0">
                <a:solidFill>
                  <a:schemeClr val="bg1">
                    <a:lumMod val="65000"/>
                  </a:schemeClr>
                </a:solidFill>
                <a:latin typeface="Lato" panose="020F0502020204030203" pitchFamily="34" charset="0"/>
              </a:rPr>
              <a:t> available, but the majority have suffered alteration in some form, by injected humor, or randomized words which don't look even slightly believable. </a:t>
            </a:r>
          </a:p>
        </p:txBody>
      </p:sp>
      <p:sp>
        <p:nvSpPr>
          <p:cNvPr id="211" name="Rectangle 210"/>
          <p:cNvSpPr/>
          <p:nvPr/>
        </p:nvSpPr>
        <p:spPr>
          <a:xfrm>
            <a:off x="3688153" y="2308366"/>
            <a:ext cx="4250297" cy="773802"/>
          </a:xfrm>
          <a:prstGeom prst="rect">
            <a:avLst/>
          </a:prstGeom>
        </p:spPr>
        <p:txBody>
          <a:bodyPr wrap="square">
            <a:spAutoFit/>
          </a:bodyPr>
          <a:lstStyle/>
          <a:p>
            <a:pPr lvl="1" algn="just"/>
            <a:r>
              <a:rPr lang="en-US" sz="1105" dirty="0">
                <a:solidFill>
                  <a:schemeClr val="bg1">
                    <a:lumMod val="65000"/>
                  </a:schemeClr>
                </a:solidFill>
                <a:latin typeface="Lato" panose="020F0502020204030203" pitchFamily="34" charset="0"/>
              </a:rPr>
              <a:t>There are many variations of passages of </a:t>
            </a:r>
            <a:r>
              <a:rPr lang="en-US" sz="1105" dirty="0" err="1">
                <a:solidFill>
                  <a:schemeClr val="bg1">
                    <a:lumMod val="65000"/>
                  </a:schemeClr>
                </a:solidFill>
                <a:latin typeface="Lato" panose="020F0502020204030203" pitchFamily="34" charset="0"/>
              </a:rPr>
              <a:t>Lorem</a:t>
            </a:r>
            <a:r>
              <a:rPr lang="en-US" sz="1105" dirty="0">
                <a:solidFill>
                  <a:schemeClr val="bg1">
                    <a:lumMod val="65000"/>
                  </a:schemeClr>
                </a:solidFill>
                <a:latin typeface="Lato" panose="020F0502020204030203" pitchFamily="34" charset="0"/>
              </a:rPr>
              <a:t> </a:t>
            </a:r>
            <a:r>
              <a:rPr lang="en-US" sz="1105" dirty="0" err="1">
                <a:solidFill>
                  <a:schemeClr val="bg1">
                    <a:lumMod val="65000"/>
                  </a:schemeClr>
                </a:solidFill>
                <a:latin typeface="Lato" panose="020F0502020204030203" pitchFamily="34" charset="0"/>
              </a:rPr>
              <a:t>Ipsum</a:t>
            </a:r>
            <a:r>
              <a:rPr lang="en-US" sz="1105" dirty="0">
                <a:solidFill>
                  <a:schemeClr val="bg1">
                    <a:lumMod val="65000"/>
                  </a:schemeClr>
                </a:solidFill>
                <a:latin typeface="Lato" panose="020F0502020204030203" pitchFamily="34" charset="0"/>
              </a:rPr>
              <a:t> available, but the majority have suffered alteration in some form, by injected humor, or randomized words which don't look even slightly believable. </a:t>
            </a:r>
          </a:p>
        </p:txBody>
      </p:sp>
      <p:grpSp>
        <p:nvGrpSpPr>
          <p:cNvPr id="212" name="Group 211"/>
          <p:cNvGrpSpPr/>
          <p:nvPr/>
        </p:nvGrpSpPr>
        <p:grpSpPr>
          <a:xfrm>
            <a:off x="3316133" y="2297218"/>
            <a:ext cx="791406" cy="791406"/>
            <a:chOff x="2408268" y="1836847"/>
            <a:chExt cx="1418225" cy="1418225"/>
          </a:xfrm>
          <a:solidFill>
            <a:schemeClr val="accent1"/>
          </a:solidFill>
        </p:grpSpPr>
        <p:sp>
          <p:nvSpPr>
            <p:cNvPr id="213" name="Oval 5"/>
            <p:cNvSpPr>
              <a:spLocks noChangeArrowheads="1"/>
            </p:cNvSpPr>
            <p:nvPr/>
          </p:nvSpPr>
          <p:spPr bwMode="auto">
            <a:xfrm>
              <a:off x="2519466" y="1946222"/>
              <a:ext cx="1197653" cy="1199476"/>
            </a:xfrm>
            <a:prstGeom prst="ellipse">
              <a:avLst/>
            </a:prstGeom>
            <a:grpFill/>
            <a:ln>
              <a:noFill/>
            </a:ln>
          </p:spPr>
          <p:txBody>
            <a:bodyPr vert="horz" wrap="square" lIns="96435" tIns="48218" rIns="96435" bIns="48218" numCol="1" anchor="t" anchorCtr="0" compatLnSpc="1"/>
            <a:lstStyle/>
            <a:p>
              <a:endParaRPr lang="en-US"/>
            </a:p>
          </p:txBody>
        </p:sp>
        <p:sp>
          <p:nvSpPr>
            <p:cNvPr id="214" name="Freeform 15"/>
            <p:cNvSpPr>
              <a:spLocks noEditPoints="1"/>
            </p:cNvSpPr>
            <p:nvPr/>
          </p:nvSpPr>
          <p:spPr bwMode="auto">
            <a:xfrm>
              <a:off x="2408268" y="1836847"/>
              <a:ext cx="1418225" cy="1418225"/>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grpFill/>
            <a:ln>
              <a:noFill/>
            </a:ln>
          </p:spPr>
          <p:txBody>
            <a:bodyPr vert="horz" wrap="square" lIns="96435" tIns="48218" rIns="96435" bIns="48218" numCol="1" anchor="t" anchorCtr="0" compatLnSpc="1"/>
            <a:lstStyle/>
            <a:p>
              <a:endParaRPr lang="en-US"/>
            </a:p>
          </p:txBody>
        </p:sp>
      </p:grpSp>
      <p:sp>
        <p:nvSpPr>
          <p:cNvPr id="215" name="Freeform 52"/>
          <p:cNvSpPr>
            <a:spLocks noEditPoints="1"/>
          </p:cNvSpPr>
          <p:nvPr/>
        </p:nvSpPr>
        <p:spPr bwMode="auto">
          <a:xfrm>
            <a:off x="3624768" y="2486384"/>
            <a:ext cx="209278" cy="383398"/>
          </a:xfrm>
          <a:custGeom>
            <a:avLst/>
            <a:gdLst>
              <a:gd name="T0" fmla="*/ 96 w 96"/>
              <a:gd name="T1" fmla="*/ 68 h 176"/>
              <a:gd name="T2" fmla="*/ 92 w 96"/>
              <a:gd name="T3" fmla="*/ 64 h 176"/>
              <a:gd name="T4" fmla="*/ 60 w 96"/>
              <a:gd name="T5" fmla="*/ 64 h 176"/>
              <a:gd name="T6" fmla="*/ 80 w 96"/>
              <a:gd name="T7" fmla="*/ 5 h 176"/>
              <a:gd name="T8" fmla="*/ 80 w 96"/>
              <a:gd name="T9" fmla="*/ 5 h 176"/>
              <a:gd name="T10" fmla="*/ 80 w 96"/>
              <a:gd name="T11" fmla="*/ 4 h 176"/>
              <a:gd name="T12" fmla="*/ 76 w 96"/>
              <a:gd name="T13" fmla="*/ 0 h 176"/>
              <a:gd name="T14" fmla="*/ 36 w 96"/>
              <a:gd name="T15" fmla="*/ 0 h 176"/>
              <a:gd name="T16" fmla="*/ 32 w 96"/>
              <a:gd name="T17" fmla="*/ 3 h 176"/>
              <a:gd name="T18" fmla="*/ 32 w 96"/>
              <a:gd name="T19" fmla="*/ 3 h 176"/>
              <a:gd name="T20" fmla="*/ 0 w 96"/>
              <a:gd name="T21" fmla="*/ 99 h 176"/>
              <a:gd name="T22" fmla="*/ 0 w 96"/>
              <a:gd name="T23" fmla="*/ 99 h 176"/>
              <a:gd name="T24" fmla="*/ 0 w 96"/>
              <a:gd name="T25" fmla="*/ 100 h 176"/>
              <a:gd name="T26" fmla="*/ 4 w 96"/>
              <a:gd name="T27" fmla="*/ 104 h 176"/>
              <a:gd name="T28" fmla="*/ 40 w 96"/>
              <a:gd name="T29" fmla="*/ 104 h 176"/>
              <a:gd name="T30" fmla="*/ 32 w 96"/>
              <a:gd name="T31" fmla="*/ 172 h 176"/>
              <a:gd name="T32" fmla="*/ 32 w 96"/>
              <a:gd name="T33" fmla="*/ 172 h 176"/>
              <a:gd name="T34" fmla="*/ 32 w 96"/>
              <a:gd name="T35" fmla="*/ 172 h 176"/>
              <a:gd name="T36" fmla="*/ 36 w 96"/>
              <a:gd name="T37" fmla="*/ 176 h 176"/>
              <a:gd name="T38" fmla="*/ 40 w 96"/>
              <a:gd name="T39" fmla="*/ 174 h 176"/>
              <a:gd name="T40" fmla="*/ 40 w 96"/>
              <a:gd name="T41" fmla="*/ 174 h 176"/>
              <a:gd name="T42" fmla="*/ 96 w 96"/>
              <a:gd name="T43" fmla="*/ 70 h 176"/>
              <a:gd name="T44" fmla="*/ 96 w 96"/>
              <a:gd name="T45" fmla="*/ 70 h 176"/>
              <a:gd name="T46" fmla="*/ 96 w 96"/>
              <a:gd name="T47" fmla="*/ 68 h 176"/>
              <a:gd name="T48" fmla="*/ 42 w 96"/>
              <a:gd name="T49" fmla="*/ 152 h 176"/>
              <a:gd name="T50" fmla="*/ 48 w 96"/>
              <a:gd name="T51" fmla="*/ 100 h 176"/>
              <a:gd name="T52" fmla="*/ 48 w 96"/>
              <a:gd name="T53" fmla="*/ 100 h 176"/>
              <a:gd name="T54" fmla="*/ 48 w 96"/>
              <a:gd name="T55" fmla="*/ 100 h 176"/>
              <a:gd name="T56" fmla="*/ 44 w 96"/>
              <a:gd name="T57" fmla="*/ 96 h 176"/>
              <a:gd name="T58" fmla="*/ 10 w 96"/>
              <a:gd name="T59" fmla="*/ 96 h 176"/>
              <a:gd name="T60" fmla="*/ 39 w 96"/>
              <a:gd name="T61" fmla="*/ 8 h 176"/>
              <a:gd name="T62" fmla="*/ 70 w 96"/>
              <a:gd name="T63" fmla="*/ 8 h 176"/>
              <a:gd name="T64" fmla="*/ 51 w 96"/>
              <a:gd name="T65" fmla="*/ 67 h 176"/>
              <a:gd name="T66" fmla="*/ 51 w 96"/>
              <a:gd name="T67" fmla="*/ 67 h 176"/>
              <a:gd name="T68" fmla="*/ 51 w 96"/>
              <a:gd name="T69" fmla="*/ 68 h 176"/>
              <a:gd name="T70" fmla="*/ 55 w 96"/>
              <a:gd name="T71" fmla="*/ 72 h 176"/>
              <a:gd name="T72" fmla="*/ 85 w 96"/>
              <a:gd name="T73" fmla="*/ 72 h 176"/>
              <a:gd name="T74" fmla="*/ 42 w 96"/>
              <a:gd name="T75" fmla="*/ 15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 h="176">
                <a:moveTo>
                  <a:pt x="96" y="68"/>
                </a:moveTo>
                <a:cubicBezTo>
                  <a:pt x="96" y="66"/>
                  <a:pt x="94" y="64"/>
                  <a:pt x="92" y="64"/>
                </a:cubicBezTo>
                <a:cubicBezTo>
                  <a:pt x="60" y="64"/>
                  <a:pt x="60" y="64"/>
                  <a:pt x="60" y="64"/>
                </a:cubicBezTo>
                <a:cubicBezTo>
                  <a:pt x="80" y="5"/>
                  <a:pt x="80" y="5"/>
                  <a:pt x="80" y="5"/>
                </a:cubicBezTo>
                <a:cubicBezTo>
                  <a:pt x="80" y="5"/>
                  <a:pt x="80" y="5"/>
                  <a:pt x="80" y="5"/>
                </a:cubicBezTo>
                <a:cubicBezTo>
                  <a:pt x="80" y="5"/>
                  <a:pt x="80" y="4"/>
                  <a:pt x="80" y="4"/>
                </a:cubicBezTo>
                <a:cubicBezTo>
                  <a:pt x="80" y="2"/>
                  <a:pt x="78" y="0"/>
                  <a:pt x="76" y="0"/>
                </a:cubicBezTo>
                <a:cubicBezTo>
                  <a:pt x="36" y="0"/>
                  <a:pt x="36" y="0"/>
                  <a:pt x="36" y="0"/>
                </a:cubicBezTo>
                <a:cubicBezTo>
                  <a:pt x="34" y="0"/>
                  <a:pt x="33" y="1"/>
                  <a:pt x="32" y="3"/>
                </a:cubicBezTo>
                <a:cubicBezTo>
                  <a:pt x="32" y="3"/>
                  <a:pt x="32" y="3"/>
                  <a:pt x="32" y="3"/>
                </a:cubicBezTo>
                <a:cubicBezTo>
                  <a:pt x="0" y="99"/>
                  <a:pt x="0" y="99"/>
                  <a:pt x="0" y="99"/>
                </a:cubicBezTo>
                <a:cubicBezTo>
                  <a:pt x="0" y="99"/>
                  <a:pt x="0" y="99"/>
                  <a:pt x="0" y="99"/>
                </a:cubicBezTo>
                <a:cubicBezTo>
                  <a:pt x="0" y="99"/>
                  <a:pt x="0" y="100"/>
                  <a:pt x="0" y="100"/>
                </a:cubicBezTo>
                <a:cubicBezTo>
                  <a:pt x="0" y="102"/>
                  <a:pt x="2" y="104"/>
                  <a:pt x="4" y="104"/>
                </a:cubicBezTo>
                <a:cubicBezTo>
                  <a:pt x="40" y="104"/>
                  <a:pt x="40" y="104"/>
                  <a:pt x="40" y="104"/>
                </a:cubicBezTo>
                <a:cubicBezTo>
                  <a:pt x="32" y="172"/>
                  <a:pt x="32" y="172"/>
                  <a:pt x="32" y="172"/>
                </a:cubicBezTo>
                <a:cubicBezTo>
                  <a:pt x="32" y="172"/>
                  <a:pt x="32" y="172"/>
                  <a:pt x="32" y="172"/>
                </a:cubicBezTo>
                <a:cubicBezTo>
                  <a:pt x="32" y="172"/>
                  <a:pt x="32" y="172"/>
                  <a:pt x="32" y="172"/>
                </a:cubicBezTo>
                <a:cubicBezTo>
                  <a:pt x="32" y="174"/>
                  <a:pt x="34" y="176"/>
                  <a:pt x="36" y="176"/>
                </a:cubicBezTo>
                <a:cubicBezTo>
                  <a:pt x="38" y="176"/>
                  <a:pt x="39" y="175"/>
                  <a:pt x="40" y="174"/>
                </a:cubicBezTo>
                <a:cubicBezTo>
                  <a:pt x="40" y="174"/>
                  <a:pt x="40" y="174"/>
                  <a:pt x="40" y="174"/>
                </a:cubicBezTo>
                <a:cubicBezTo>
                  <a:pt x="96" y="70"/>
                  <a:pt x="96" y="70"/>
                  <a:pt x="96" y="70"/>
                </a:cubicBezTo>
                <a:cubicBezTo>
                  <a:pt x="96" y="70"/>
                  <a:pt x="96" y="70"/>
                  <a:pt x="96" y="70"/>
                </a:cubicBezTo>
                <a:cubicBezTo>
                  <a:pt x="96" y="69"/>
                  <a:pt x="96" y="69"/>
                  <a:pt x="96" y="68"/>
                </a:cubicBezTo>
                <a:moveTo>
                  <a:pt x="42" y="152"/>
                </a:moveTo>
                <a:cubicBezTo>
                  <a:pt x="48" y="100"/>
                  <a:pt x="48" y="100"/>
                  <a:pt x="48" y="100"/>
                </a:cubicBezTo>
                <a:cubicBezTo>
                  <a:pt x="48" y="100"/>
                  <a:pt x="48" y="100"/>
                  <a:pt x="48" y="100"/>
                </a:cubicBezTo>
                <a:cubicBezTo>
                  <a:pt x="48" y="100"/>
                  <a:pt x="48" y="100"/>
                  <a:pt x="48" y="100"/>
                </a:cubicBezTo>
                <a:cubicBezTo>
                  <a:pt x="48" y="98"/>
                  <a:pt x="46" y="96"/>
                  <a:pt x="44" y="96"/>
                </a:cubicBezTo>
                <a:cubicBezTo>
                  <a:pt x="10" y="96"/>
                  <a:pt x="10" y="96"/>
                  <a:pt x="10" y="96"/>
                </a:cubicBezTo>
                <a:cubicBezTo>
                  <a:pt x="39" y="8"/>
                  <a:pt x="39" y="8"/>
                  <a:pt x="39" y="8"/>
                </a:cubicBezTo>
                <a:cubicBezTo>
                  <a:pt x="70" y="8"/>
                  <a:pt x="70" y="8"/>
                  <a:pt x="70" y="8"/>
                </a:cubicBezTo>
                <a:cubicBezTo>
                  <a:pt x="51" y="67"/>
                  <a:pt x="51" y="67"/>
                  <a:pt x="51" y="67"/>
                </a:cubicBezTo>
                <a:cubicBezTo>
                  <a:pt x="51" y="67"/>
                  <a:pt x="51" y="67"/>
                  <a:pt x="51" y="67"/>
                </a:cubicBezTo>
                <a:cubicBezTo>
                  <a:pt x="51" y="67"/>
                  <a:pt x="51" y="68"/>
                  <a:pt x="51" y="68"/>
                </a:cubicBezTo>
                <a:cubicBezTo>
                  <a:pt x="51" y="70"/>
                  <a:pt x="52" y="72"/>
                  <a:pt x="55" y="72"/>
                </a:cubicBezTo>
                <a:cubicBezTo>
                  <a:pt x="85" y="72"/>
                  <a:pt x="85" y="72"/>
                  <a:pt x="85" y="72"/>
                </a:cubicBezTo>
                <a:lnTo>
                  <a:pt x="42" y="152"/>
                </a:lnTo>
                <a:close/>
              </a:path>
            </a:pathLst>
          </a:custGeom>
          <a:solidFill>
            <a:schemeClr val="bg1"/>
          </a:solidFill>
          <a:ln>
            <a:noFill/>
          </a:ln>
        </p:spPr>
        <p:txBody>
          <a:bodyPr vert="horz" wrap="square" lIns="96435" tIns="48218" rIns="96435" bIns="48218" numCol="1" anchor="t" anchorCtr="0" compatLnSpc="1"/>
          <a:lstStyle/>
          <a:p>
            <a:endParaRPr lang="en-US"/>
          </a:p>
        </p:txBody>
      </p:sp>
      <p:grpSp>
        <p:nvGrpSpPr>
          <p:cNvPr id="5" name="Group 4"/>
          <p:cNvGrpSpPr/>
          <p:nvPr/>
        </p:nvGrpSpPr>
        <p:grpSpPr>
          <a:xfrm>
            <a:off x="3316133" y="3573208"/>
            <a:ext cx="791406" cy="791406"/>
            <a:chOff x="8949199" y="1671500"/>
            <a:chExt cx="750411" cy="750411"/>
          </a:xfrm>
        </p:grpSpPr>
        <p:grpSp>
          <p:nvGrpSpPr>
            <p:cNvPr id="216" name="Group 215"/>
            <p:cNvGrpSpPr/>
            <p:nvPr/>
          </p:nvGrpSpPr>
          <p:grpSpPr>
            <a:xfrm>
              <a:off x="8949199" y="1671500"/>
              <a:ext cx="750411" cy="750411"/>
              <a:chOff x="2408268" y="1836847"/>
              <a:chExt cx="1418225" cy="1418225"/>
            </a:xfrm>
            <a:solidFill>
              <a:schemeClr val="accent2"/>
            </a:solidFill>
          </p:grpSpPr>
          <p:sp>
            <p:nvSpPr>
              <p:cNvPr id="217" name="Oval 5"/>
              <p:cNvSpPr>
                <a:spLocks noChangeArrowheads="1"/>
              </p:cNvSpPr>
              <p:nvPr/>
            </p:nvSpPr>
            <p:spPr bwMode="auto">
              <a:xfrm>
                <a:off x="2519466" y="1946222"/>
                <a:ext cx="1197653" cy="1199476"/>
              </a:xfrm>
              <a:prstGeom prst="ellipse">
                <a:avLst/>
              </a:prstGeom>
              <a:grpFill/>
              <a:ln>
                <a:noFill/>
              </a:ln>
            </p:spPr>
            <p:txBody>
              <a:bodyPr vert="horz" wrap="square" lIns="96435" tIns="48218" rIns="96435" bIns="48218" numCol="1" anchor="t" anchorCtr="0" compatLnSpc="1"/>
              <a:lstStyle/>
              <a:p>
                <a:endParaRPr lang="en-US"/>
              </a:p>
            </p:txBody>
          </p:sp>
          <p:sp>
            <p:nvSpPr>
              <p:cNvPr id="218" name="Freeform 15"/>
              <p:cNvSpPr>
                <a:spLocks noEditPoints="1"/>
              </p:cNvSpPr>
              <p:nvPr/>
            </p:nvSpPr>
            <p:spPr bwMode="auto">
              <a:xfrm>
                <a:off x="2408268" y="1836847"/>
                <a:ext cx="1418225" cy="1418225"/>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grpFill/>
              <a:ln>
                <a:noFill/>
              </a:ln>
            </p:spPr>
            <p:txBody>
              <a:bodyPr vert="horz" wrap="square" lIns="96435" tIns="48218" rIns="96435" bIns="48218" numCol="1" anchor="t" anchorCtr="0" compatLnSpc="1"/>
              <a:lstStyle/>
              <a:p>
                <a:endParaRPr lang="en-US"/>
              </a:p>
            </p:txBody>
          </p:sp>
        </p:grpSp>
        <p:sp>
          <p:nvSpPr>
            <p:cNvPr id="219" name="Freeform 7"/>
            <p:cNvSpPr>
              <a:spLocks noEditPoints="1"/>
            </p:cNvSpPr>
            <p:nvPr/>
          </p:nvSpPr>
          <p:spPr bwMode="auto">
            <a:xfrm>
              <a:off x="9153058" y="1879162"/>
              <a:ext cx="314982" cy="314983"/>
            </a:xfrm>
            <a:custGeom>
              <a:avLst/>
              <a:gdLst>
                <a:gd name="T0" fmla="*/ 39 w 176"/>
                <a:gd name="T1" fmla="*/ 119 h 176"/>
                <a:gd name="T2" fmla="*/ 43 w 176"/>
                <a:gd name="T3" fmla="*/ 115 h 176"/>
                <a:gd name="T4" fmla="*/ 44 w 176"/>
                <a:gd name="T5" fmla="*/ 112 h 176"/>
                <a:gd name="T6" fmla="*/ 40 w 176"/>
                <a:gd name="T7" fmla="*/ 108 h 176"/>
                <a:gd name="T8" fmla="*/ 37 w 176"/>
                <a:gd name="T9" fmla="*/ 109 h 176"/>
                <a:gd name="T10" fmla="*/ 33 w 176"/>
                <a:gd name="T11" fmla="*/ 113 h 176"/>
                <a:gd name="T12" fmla="*/ 32 w 176"/>
                <a:gd name="T13" fmla="*/ 116 h 176"/>
                <a:gd name="T14" fmla="*/ 36 w 176"/>
                <a:gd name="T15" fmla="*/ 120 h 176"/>
                <a:gd name="T16" fmla="*/ 39 w 176"/>
                <a:gd name="T17" fmla="*/ 119 h 176"/>
                <a:gd name="T18" fmla="*/ 64 w 176"/>
                <a:gd name="T19" fmla="*/ 116 h 176"/>
                <a:gd name="T20" fmla="*/ 60 w 176"/>
                <a:gd name="T21" fmla="*/ 112 h 176"/>
                <a:gd name="T22" fmla="*/ 57 w 176"/>
                <a:gd name="T23" fmla="*/ 113 h 176"/>
                <a:gd name="T24" fmla="*/ 17 w 176"/>
                <a:gd name="T25" fmla="*/ 153 h 176"/>
                <a:gd name="T26" fmla="*/ 16 w 176"/>
                <a:gd name="T27" fmla="*/ 156 h 176"/>
                <a:gd name="T28" fmla="*/ 20 w 176"/>
                <a:gd name="T29" fmla="*/ 160 h 176"/>
                <a:gd name="T30" fmla="*/ 23 w 176"/>
                <a:gd name="T31" fmla="*/ 159 h 176"/>
                <a:gd name="T32" fmla="*/ 63 w 176"/>
                <a:gd name="T33" fmla="*/ 119 h 176"/>
                <a:gd name="T34" fmla="*/ 64 w 176"/>
                <a:gd name="T35" fmla="*/ 116 h 176"/>
                <a:gd name="T36" fmla="*/ 64 w 176"/>
                <a:gd name="T37" fmla="*/ 132 h 176"/>
                <a:gd name="T38" fmla="*/ 61 w 176"/>
                <a:gd name="T39" fmla="*/ 133 h 176"/>
                <a:gd name="T40" fmla="*/ 49 w 176"/>
                <a:gd name="T41" fmla="*/ 145 h 176"/>
                <a:gd name="T42" fmla="*/ 48 w 176"/>
                <a:gd name="T43" fmla="*/ 148 h 176"/>
                <a:gd name="T44" fmla="*/ 52 w 176"/>
                <a:gd name="T45" fmla="*/ 152 h 176"/>
                <a:gd name="T46" fmla="*/ 55 w 176"/>
                <a:gd name="T47" fmla="*/ 151 h 176"/>
                <a:gd name="T48" fmla="*/ 67 w 176"/>
                <a:gd name="T49" fmla="*/ 139 h 176"/>
                <a:gd name="T50" fmla="*/ 68 w 176"/>
                <a:gd name="T51" fmla="*/ 136 h 176"/>
                <a:gd name="T52" fmla="*/ 64 w 176"/>
                <a:gd name="T53" fmla="*/ 132 h 176"/>
                <a:gd name="T54" fmla="*/ 176 w 176"/>
                <a:gd name="T55" fmla="*/ 4 h 176"/>
                <a:gd name="T56" fmla="*/ 172 w 176"/>
                <a:gd name="T57" fmla="*/ 0 h 176"/>
                <a:gd name="T58" fmla="*/ 170 w 176"/>
                <a:gd name="T59" fmla="*/ 0 h 176"/>
                <a:gd name="T60" fmla="*/ 170 w 176"/>
                <a:gd name="T61" fmla="*/ 0 h 176"/>
                <a:gd name="T62" fmla="*/ 2 w 176"/>
                <a:gd name="T63" fmla="*/ 72 h 176"/>
                <a:gd name="T64" fmla="*/ 2 w 176"/>
                <a:gd name="T65" fmla="*/ 72 h 176"/>
                <a:gd name="T66" fmla="*/ 2 w 176"/>
                <a:gd name="T67" fmla="*/ 72 h 176"/>
                <a:gd name="T68" fmla="*/ 2 w 176"/>
                <a:gd name="T69" fmla="*/ 72 h 176"/>
                <a:gd name="T70" fmla="*/ 0 w 176"/>
                <a:gd name="T71" fmla="*/ 76 h 176"/>
                <a:gd name="T72" fmla="*/ 3 w 176"/>
                <a:gd name="T73" fmla="*/ 80 h 176"/>
                <a:gd name="T74" fmla="*/ 3 w 176"/>
                <a:gd name="T75" fmla="*/ 80 h 176"/>
                <a:gd name="T76" fmla="*/ 69 w 176"/>
                <a:gd name="T77" fmla="*/ 107 h 176"/>
                <a:gd name="T78" fmla="*/ 96 w 176"/>
                <a:gd name="T79" fmla="*/ 173 h 176"/>
                <a:gd name="T80" fmla="*/ 96 w 176"/>
                <a:gd name="T81" fmla="*/ 173 h 176"/>
                <a:gd name="T82" fmla="*/ 100 w 176"/>
                <a:gd name="T83" fmla="*/ 176 h 176"/>
                <a:gd name="T84" fmla="*/ 104 w 176"/>
                <a:gd name="T85" fmla="*/ 174 h 176"/>
                <a:gd name="T86" fmla="*/ 104 w 176"/>
                <a:gd name="T87" fmla="*/ 174 h 176"/>
                <a:gd name="T88" fmla="*/ 104 w 176"/>
                <a:gd name="T89" fmla="*/ 174 h 176"/>
                <a:gd name="T90" fmla="*/ 104 w 176"/>
                <a:gd name="T91" fmla="*/ 174 h 176"/>
                <a:gd name="T92" fmla="*/ 176 w 176"/>
                <a:gd name="T93" fmla="*/ 6 h 176"/>
                <a:gd name="T94" fmla="*/ 176 w 176"/>
                <a:gd name="T95" fmla="*/ 6 h 176"/>
                <a:gd name="T96" fmla="*/ 176 w 176"/>
                <a:gd name="T97" fmla="*/ 4 h 176"/>
                <a:gd name="T98" fmla="*/ 14 w 176"/>
                <a:gd name="T99" fmla="*/ 76 h 176"/>
                <a:gd name="T100" fmla="*/ 154 w 176"/>
                <a:gd name="T101" fmla="*/ 16 h 176"/>
                <a:gd name="T102" fmla="*/ 71 w 176"/>
                <a:gd name="T103" fmla="*/ 99 h 176"/>
                <a:gd name="T104" fmla="*/ 14 w 176"/>
                <a:gd name="T105" fmla="*/ 76 h 176"/>
                <a:gd name="T106" fmla="*/ 100 w 176"/>
                <a:gd name="T107" fmla="*/ 162 h 176"/>
                <a:gd name="T108" fmla="*/ 77 w 176"/>
                <a:gd name="T109" fmla="*/ 105 h 176"/>
                <a:gd name="T110" fmla="*/ 160 w 176"/>
                <a:gd name="T111" fmla="*/ 22 h 176"/>
                <a:gd name="T112" fmla="*/ 100 w 176"/>
                <a:gd name="T113" fmla="*/ 16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76">
                  <a:moveTo>
                    <a:pt x="39" y="119"/>
                  </a:moveTo>
                  <a:cubicBezTo>
                    <a:pt x="43" y="115"/>
                    <a:pt x="43" y="115"/>
                    <a:pt x="43" y="115"/>
                  </a:cubicBezTo>
                  <a:cubicBezTo>
                    <a:pt x="44" y="114"/>
                    <a:pt x="44" y="113"/>
                    <a:pt x="44" y="112"/>
                  </a:cubicBezTo>
                  <a:cubicBezTo>
                    <a:pt x="44" y="110"/>
                    <a:pt x="42" y="108"/>
                    <a:pt x="40" y="108"/>
                  </a:cubicBezTo>
                  <a:cubicBezTo>
                    <a:pt x="39" y="108"/>
                    <a:pt x="38" y="108"/>
                    <a:pt x="37" y="109"/>
                  </a:cubicBezTo>
                  <a:cubicBezTo>
                    <a:pt x="33" y="113"/>
                    <a:pt x="33" y="113"/>
                    <a:pt x="33" y="113"/>
                  </a:cubicBezTo>
                  <a:cubicBezTo>
                    <a:pt x="32" y="114"/>
                    <a:pt x="32" y="115"/>
                    <a:pt x="32" y="116"/>
                  </a:cubicBezTo>
                  <a:cubicBezTo>
                    <a:pt x="32" y="118"/>
                    <a:pt x="34" y="120"/>
                    <a:pt x="36" y="120"/>
                  </a:cubicBezTo>
                  <a:cubicBezTo>
                    <a:pt x="37" y="120"/>
                    <a:pt x="38" y="120"/>
                    <a:pt x="39" y="119"/>
                  </a:cubicBezTo>
                  <a:moveTo>
                    <a:pt x="64" y="116"/>
                  </a:moveTo>
                  <a:cubicBezTo>
                    <a:pt x="64" y="114"/>
                    <a:pt x="62" y="112"/>
                    <a:pt x="60" y="112"/>
                  </a:cubicBezTo>
                  <a:cubicBezTo>
                    <a:pt x="59" y="112"/>
                    <a:pt x="58" y="112"/>
                    <a:pt x="57" y="113"/>
                  </a:cubicBezTo>
                  <a:cubicBezTo>
                    <a:pt x="17" y="153"/>
                    <a:pt x="17" y="153"/>
                    <a:pt x="17" y="153"/>
                  </a:cubicBezTo>
                  <a:cubicBezTo>
                    <a:pt x="16" y="154"/>
                    <a:pt x="16" y="155"/>
                    <a:pt x="16" y="156"/>
                  </a:cubicBezTo>
                  <a:cubicBezTo>
                    <a:pt x="16" y="158"/>
                    <a:pt x="18" y="160"/>
                    <a:pt x="20" y="160"/>
                  </a:cubicBezTo>
                  <a:cubicBezTo>
                    <a:pt x="21" y="160"/>
                    <a:pt x="22" y="160"/>
                    <a:pt x="23" y="159"/>
                  </a:cubicBezTo>
                  <a:cubicBezTo>
                    <a:pt x="63" y="119"/>
                    <a:pt x="63" y="119"/>
                    <a:pt x="63" y="119"/>
                  </a:cubicBezTo>
                  <a:cubicBezTo>
                    <a:pt x="64" y="118"/>
                    <a:pt x="64" y="117"/>
                    <a:pt x="64" y="116"/>
                  </a:cubicBezTo>
                  <a:moveTo>
                    <a:pt x="64" y="132"/>
                  </a:moveTo>
                  <a:cubicBezTo>
                    <a:pt x="63" y="132"/>
                    <a:pt x="62" y="132"/>
                    <a:pt x="61" y="133"/>
                  </a:cubicBezTo>
                  <a:cubicBezTo>
                    <a:pt x="49" y="145"/>
                    <a:pt x="49" y="145"/>
                    <a:pt x="49" y="145"/>
                  </a:cubicBezTo>
                  <a:cubicBezTo>
                    <a:pt x="48" y="146"/>
                    <a:pt x="48" y="147"/>
                    <a:pt x="48" y="148"/>
                  </a:cubicBezTo>
                  <a:cubicBezTo>
                    <a:pt x="48" y="150"/>
                    <a:pt x="50" y="152"/>
                    <a:pt x="52" y="152"/>
                  </a:cubicBezTo>
                  <a:cubicBezTo>
                    <a:pt x="53" y="152"/>
                    <a:pt x="54" y="152"/>
                    <a:pt x="55" y="151"/>
                  </a:cubicBezTo>
                  <a:cubicBezTo>
                    <a:pt x="67" y="139"/>
                    <a:pt x="67" y="139"/>
                    <a:pt x="67" y="139"/>
                  </a:cubicBezTo>
                  <a:cubicBezTo>
                    <a:pt x="68" y="138"/>
                    <a:pt x="68" y="137"/>
                    <a:pt x="68" y="136"/>
                  </a:cubicBezTo>
                  <a:cubicBezTo>
                    <a:pt x="68" y="134"/>
                    <a:pt x="66" y="132"/>
                    <a:pt x="64" y="132"/>
                  </a:cubicBezTo>
                  <a:moveTo>
                    <a:pt x="176" y="4"/>
                  </a:moveTo>
                  <a:cubicBezTo>
                    <a:pt x="176" y="2"/>
                    <a:pt x="174" y="0"/>
                    <a:pt x="172" y="0"/>
                  </a:cubicBezTo>
                  <a:cubicBezTo>
                    <a:pt x="171" y="0"/>
                    <a:pt x="171" y="0"/>
                    <a:pt x="170" y="0"/>
                  </a:cubicBezTo>
                  <a:cubicBezTo>
                    <a:pt x="170" y="0"/>
                    <a:pt x="170" y="0"/>
                    <a:pt x="170" y="0"/>
                  </a:cubicBezTo>
                  <a:cubicBezTo>
                    <a:pt x="2" y="72"/>
                    <a:pt x="2" y="72"/>
                    <a:pt x="2" y="72"/>
                  </a:cubicBezTo>
                  <a:cubicBezTo>
                    <a:pt x="2" y="72"/>
                    <a:pt x="2" y="72"/>
                    <a:pt x="2" y="72"/>
                  </a:cubicBezTo>
                  <a:cubicBezTo>
                    <a:pt x="2" y="72"/>
                    <a:pt x="2" y="72"/>
                    <a:pt x="2" y="72"/>
                  </a:cubicBezTo>
                  <a:cubicBezTo>
                    <a:pt x="2" y="72"/>
                    <a:pt x="2" y="72"/>
                    <a:pt x="2" y="72"/>
                  </a:cubicBezTo>
                  <a:cubicBezTo>
                    <a:pt x="1" y="73"/>
                    <a:pt x="0" y="74"/>
                    <a:pt x="0" y="76"/>
                  </a:cubicBezTo>
                  <a:cubicBezTo>
                    <a:pt x="0" y="78"/>
                    <a:pt x="1" y="79"/>
                    <a:pt x="3" y="80"/>
                  </a:cubicBezTo>
                  <a:cubicBezTo>
                    <a:pt x="3" y="80"/>
                    <a:pt x="3" y="80"/>
                    <a:pt x="3" y="80"/>
                  </a:cubicBezTo>
                  <a:cubicBezTo>
                    <a:pt x="69" y="107"/>
                    <a:pt x="69" y="107"/>
                    <a:pt x="69" y="107"/>
                  </a:cubicBezTo>
                  <a:cubicBezTo>
                    <a:pt x="96" y="173"/>
                    <a:pt x="96" y="173"/>
                    <a:pt x="96" y="173"/>
                  </a:cubicBezTo>
                  <a:cubicBezTo>
                    <a:pt x="96" y="173"/>
                    <a:pt x="96" y="173"/>
                    <a:pt x="96" y="173"/>
                  </a:cubicBezTo>
                  <a:cubicBezTo>
                    <a:pt x="97" y="175"/>
                    <a:pt x="98" y="176"/>
                    <a:pt x="100" y="176"/>
                  </a:cubicBezTo>
                  <a:cubicBezTo>
                    <a:pt x="102" y="176"/>
                    <a:pt x="103" y="175"/>
                    <a:pt x="104" y="174"/>
                  </a:cubicBezTo>
                  <a:cubicBezTo>
                    <a:pt x="104" y="174"/>
                    <a:pt x="104" y="174"/>
                    <a:pt x="104" y="174"/>
                  </a:cubicBezTo>
                  <a:cubicBezTo>
                    <a:pt x="104" y="174"/>
                    <a:pt x="104" y="174"/>
                    <a:pt x="104" y="174"/>
                  </a:cubicBezTo>
                  <a:cubicBezTo>
                    <a:pt x="104" y="174"/>
                    <a:pt x="104" y="174"/>
                    <a:pt x="104" y="174"/>
                  </a:cubicBezTo>
                  <a:cubicBezTo>
                    <a:pt x="176" y="6"/>
                    <a:pt x="176" y="6"/>
                    <a:pt x="176" y="6"/>
                  </a:cubicBezTo>
                  <a:cubicBezTo>
                    <a:pt x="176" y="6"/>
                    <a:pt x="176" y="6"/>
                    <a:pt x="176" y="6"/>
                  </a:cubicBezTo>
                  <a:cubicBezTo>
                    <a:pt x="176" y="5"/>
                    <a:pt x="176" y="5"/>
                    <a:pt x="176" y="4"/>
                  </a:cubicBezTo>
                  <a:moveTo>
                    <a:pt x="14" y="76"/>
                  </a:moveTo>
                  <a:cubicBezTo>
                    <a:pt x="154" y="16"/>
                    <a:pt x="154" y="16"/>
                    <a:pt x="154" y="16"/>
                  </a:cubicBezTo>
                  <a:cubicBezTo>
                    <a:pt x="71" y="99"/>
                    <a:pt x="71" y="99"/>
                    <a:pt x="71" y="99"/>
                  </a:cubicBezTo>
                  <a:lnTo>
                    <a:pt x="14" y="76"/>
                  </a:lnTo>
                  <a:close/>
                  <a:moveTo>
                    <a:pt x="100" y="162"/>
                  </a:moveTo>
                  <a:cubicBezTo>
                    <a:pt x="77" y="105"/>
                    <a:pt x="77" y="105"/>
                    <a:pt x="77" y="105"/>
                  </a:cubicBezTo>
                  <a:cubicBezTo>
                    <a:pt x="160" y="22"/>
                    <a:pt x="160" y="22"/>
                    <a:pt x="160" y="22"/>
                  </a:cubicBezTo>
                  <a:lnTo>
                    <a:pt x="100" y="162"/>
                  </a:lnTo>
                  <a:close/>
                </a:path>
              </a:pathLst>
            </a:custGeom>
            <a:solidFill>
              <a:schemeClr val="bg1"/>
            </a:solidFill>
            <a:ln>
              <a:noFill/>
            </a:ln>
          </p:spPr>
          <p:txBody>
            <a:bodyPr vert="horz" wrap="square" lIns="96435" tIns="48218" rIns="96435" bIns="48218" numCol="1" anchor="t" anchorCtr="0" compatLnSpc="1"/>
            <a:lstStyle/>
            <a:p>
              <a:endParaRPr lang="en-US"/>
            </a:p>
          </p:txBody>
        </p:sp>
      </p:grpSp>
      <p:grpSp>
        <p:nvGrpSpPr>
          <p:cNvPr id="220" name="Group 219"/>
          <p:cNvGrpSpPr/>
          <p:nvPr/>
        </p:nvGrpSpPr>
        <p:grpSpPr>
          <a:xfrm>
            <a:off x="3316133" y="4850105"/>
            <a:ext cx="791406" cy="791406"/>
            <a:chOff x="851336" y="3770051"/>
            <a:chExt cx="750411" cy="750411"/>
          </a:xfrm>
        </p:grpSpPr>
        <p:grpSp>
          <p:nvGrpSpPr>
            <p:cNvPr id="221" name="Group 220"/>
            <p:cNvGrpSpPr/>
            <p:nvPr/>
          </p:nvGrpSpPr>
          <p:grpSpPr>
            <a:xfrm>
              <a:off x="851336" y="3770051"/>
              <a:ext cx="750411" cy="750411"/>
              <a:chOff x="2408268" y="1836847"/>
              <a:chExt cx="1418225" cy="1418225"/>
            </a:xfrm>
            <a:solidFill>
              <a:schemeClr val="accent3"/>
            </a:solidFill>
          </p:grpSpPr>
          <p:sp>
            <p:nvSpPr>
              <p:cNvPr id="223" name="Oval 5"/>
              <p:cNvSpPr>
                <a:spLocks noChangeArrowheads="1"/>
              </p:cNvSpPr>
              <p:nvPr/>
            </p:nvSpPr>
            <p:spPr bwMode="auto">
              <a:xfrm>
                <a:off x="2519466" y="1946222"/>
                <a:ext cx="1197653" cy="1199476"/>
              </a:xfrm>
              <a:prstGeom prst="ellipse">
                <a:avLst/>
              </a:prstGeom>
              <a:grpFill/>
              <a:ln>
                <a:noFill/>
              </a:ln>
            </p:spPr>
            <p:txBody>
              <a:bodyPr vert="horz" wrap="square" lIns="96435" tIns="48218" rIns="96435" bIns="48218" numCol="1" anchor="t" anchorCtr="0" compatLnSpc="1"/>
              <a:lstStyle/>
              <a:p>
                <a:endParaRPr lang="en-US"/>
              </a:p>
            </p:txBody>
          </p:sp>
          <p:sp>
            <p:nvSpPr>
              <p:cNvPr id="224" name="Freeform 15"/>
              <p:cNvSpPr>
                <a:spLocks noEditPoints="1"/>
              </p:cNvSpPr>
              <p:nvPr/>
            </p:nvSpPr>
            <p:spPr bwMode="auto">
              <a:xfrm>
                <a:off x="2408268" y="1836847"/>
                <a:ext cx="1418225" cy="1418225"/>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grpFill/>
              <a:ln>
                <a:noFill/>
              </a:ln>
            </p:spPr>
            <p:txBody>
              <a:bodyPr vert="horz" wrap="square" lIns="96435" tIns="48218" rIns="96435" bIns="48218" numCol="1" anchor="t" anchorCtr="0" compatLnSpc="1"/>
              <a:lstStyle/>
              <a:p>
                <a:endParaRPr lang="en-US"/>
              </a:p>
            </p:txBody>
          </p:sp>
        </p:grpSp>
        <p:sp>
          <p:nvSpPr>
            <p:cNvPr id="222" name="Freeform 64"/>
            <p:cNvSpPr>
              <a:spLocks noEditPoints="1"/>
            </p:cNvSpPr>
            <p:nvPr/>
          </p:nvSpPr>
          <p:spPr bwMode="auto">
            <a:xfrm>
              <a:off x="1084511" y="3992614"/>
              <a:ext cx="332994" cy="332994"/>
            </a:xfrm>
            <a:custGeom>
              <a:avLst/>
              <a:gdLst>
                <a:gd name="T0" fmla="*/ 24 w 176"/>
                <a:gd name="T1" fmla="*/ 60 h 176"/>
                <a:gd name="T2" fmla="*/ 48 w 176"/>
                <a:gd name="T3" fmla="*/ 60 h 176"/>
                <a:gd name="T4" fmla="*/ 36 w 176"/>
                <a:gd name="T5" fmla="*/ 64 h 176"/>
                <a:gd name="T6" fmla="*/ 36 w 176"/>
                <a:gd name="T7" fmla="*/ 56 h 176"/>
                <a:gd name="T8" fmla="*/ 36 w 176"/>
                <a:gd name="T9" fmla="*/ 64 h 176"/>
                <a:gd name="T10" fmla="*/ 87 w 176"/>
                <a:gd name="T11" fmla="*/ 111 h 176"/>
                <a:gd name="T12" fmla="*/ 96 w 176"/>
                <a:gd name="T13" fmla="*/ 100 h 176"/>
                <a:gd name="T14" fmla="*/ 89 w 176"/>
                <a:gd name="T15" fmla="*/ 97 h 176"/>
                <a:gd name="T16" fmla="*/ 80 w 176"/>
                <a:gd name="T17" fmla="*/ 108 h 176"/>
                <a:gd name="T18" fmla="*/ 175 w 176"/>
                <a:gd name="T19" fmla="*/ 81 h 176"/>
                <a:gd name="T20" fmla="*/ 92 w 176"/>
                <a:gd name="T21" fmla="*/ 0 h 176"/>
                <a:gd name="T22" fmla="*/ 24 w 176"/>
                <a:gd name="T23" fmla="*/ 12 h 176"/>
                <a:gd name="T24" fmla="*/ 32 w 176"/>
                <a:gd name="T25" fmla="*/ 12 h 176"/>
                <a:gd name="T26" fmla="*/ 90 w 176"/>
                <a:gd name="T27" fmla="*/ 8 h 176"/>
                <a:gd name="T28" fmla="*/ 157 w 176"/>
                <a:gd name="T29" fmla="*/ 93 h 176"/>
                <a:gd name="T30" fmla="*/ 160 w 176"/>
                <a:gd name="T31" fmla="*/ 100 h 176"/>
                <a:gd name="T32" fmla="*/ 175 w 176"/>
                <a:gd name="T33" fmla="*/ 87 h 176"/>
                <a:gd name="T34" fmla="*/ 175 w 176"/>
                <a:gd name="T35" fmla="*/ 81 h 176"/>
                <a:gd name="T36" fmla="*/ 68 w 176"/>
                <a:gd name="T37" fmla="*/ 128 h 176"/>
                <a:gd name="T38" fmla="*/ 75 w 176"/>
                <a:gd name="T39" fmla="*/ 123 h 176"/>
                <a:gd name="T40" fmla="*/ 72 w 176"/>
                <a:gd name="T41" fmla="*/ 116 h 176"/>
                <a:gd name="T42" fmla="*/ 65 w 176"/>
                <a:gd name="T43" fmla="*/ 121 h 176"/>
                <a:gd name="T44" fmla="*/ 71 w 176"/>
                <a:gd name="T45" fmla="*/ 25 h 176"/>
                <a:gd name="T46" fmla="*/ 12 w 176"/>
                <a:gd name="T47" fmla="*/ 24 h 176"/>
                <a:gd name="T48" fmla="*/ 0 w 176"/>
                <a:gd name="T49" fmla="*/ 92 h 176"/>
                <a:gd name="T50" fmla="*/ 81 w 176"/>
                <a:gd name="T51" fmla="*/ 175 h 176"/>
                <a:gd name="T52" fmla="*/ 87 w 176"/>
                <a:gd name="T53" fmla="*/ 175 h 176"/>
                <a:gd name="T54" fmla="*/ 152 w 176"/>
                <a:gd name="T55" fmla="*/ 108 h 176"/>
                <a:gd name="T56" fmla="*/ 71 w 176"/>
                <a:gd name="T57" fmla="*/ 25 h 176"/>
                <a:gd name="T58" fmla="*/ 8 w 176"/>
                <a:gd name="T59" fmla="*/ 90 h 176"/>
                <a:gd name="T60" fmla="*/ 12 w 176"/>
                <a:gd name="T61" fmla="*/ 32 h 176"/>
                <a:gd name="T62" fmla="*/ 142 w 176"/>
                <a:gd name="T63" fmla="*/ 108 h 176"/>
                <a:gd name="T64" fmla="*/ 84 w 176"/>
                <a:gd name="T65" fmla="*/ 144 h 176"/>
                <a:gd name="T66" fmla="*/ 103 w 176"/>
                <a:gd name="T67" fmla="*/ 127 h 176"/>
                <a:gd name="T68" fmla="*/ 100 w 176"/>
                <a:gd name="T69" fmla="*/ 120 h 176"/>
                <a:gd name="T70" fmla="*/ 81 w 176"/>
                <a:gd name="T71" fmla="*/ 137 h 176"/>
                <a:gd name="T72" fmla="*/ 84 w 176"/>
                <a:gd name="T73"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176">
                  <a:moveTo>
                    <a:pt x="36" y="48"/>
                  </a:moveTo>
                  <a:cubicBezTo>
                    <a:pt x="29" y="48"/>
                    <a:pt x="24" y="53"/>
                    <a:pt x="24" y="60"/>
                  </a:cubicBezTo>
                  <a:cubicBezTo>
                    <a:pt x="24" y="67"/>
                    <a:pt x="29" y="72"/>
                    <a:pt x="36" y="72"/>
                  </a:cubicBezTo>
                  <a:cubicBezTo>
                    <a:pt x="43" y="72"/>
                    <a:pt x="48" y="67"/>
                    <a:pt x="48" y="60"/>
                  </a:cubicBezTo>
                  <a:cubicBezTo>
                    <a:pt x="48" y="53"/>
                    <a:pt x="43" y="48"/>
                    <a:pt x="36" y="48"/>
                  </a:cubicBezTo>
                  <a:moveTo>
                    <a:pt x="36" y="64"/>
                  </a:moveTo>
                  <a:cubicBezTo>
                    <a:pt x="34" y="64"/>
                    <a:pt x="32" y="62"/>
                    <a:pt x="32" y="60"/>
                  </a:cubicBezTo>
                  <a:cubicBezTo>
                    <a:pt x="32" y="58"/>
                    <a:pt x="34" y="56"/>
                    <a:pt x="36" y="56"/>
                  </a:cubicBezTo>
                  <a:cubicBezTo>
                    <a:pt x="38" y="56"/>
                    <a:pt x="40" y="58"/>
                    <a:pt x="40" y="60"/>
                  </a:cubicBezTo>
                  <a:cubicBezTo>
                    <a:pt x="40" y="62"/>
                    <a:pt x="38" y="64"/>
                    <a:pt x="36" y="64"/>
                  </a:cubicBezTo>
                  <a:moveTo>
                    <a:pt x="84" y="112"/>
                  </a:moveTo>
                  <a:cubicBezTo>
                    <a:pt x="85" y="112"/>
                    <a:pt x="86" y="112"/>
                    <a:pt x="87" y="111"/>
                  </a:cubicBezTo>
                  <a:cubicBezTo>
                    <a:pt x="95" y="103"/>
                    <a:pt x="95" y="103"/>
                    <a:pt x="95" y="103"/>
                  </a:cubicBezTo>
                  <a:cubicBezTo>
                    <a:pt x="96" y="102"/>
                    <a:pt x="96" y="101"/>
                    <a:pt x="96" y="100"/>
                  </a:cubicBezTo>
                  <a:cubicBezTo>
                    <a:pt x="96" y="98"/>
                    <a:pt x="94" y="96"/>
                    <a:pt x="92" y="96"/>
                  </a:cubicBezTo>
                  <a:cubicBezTo>
                    <a:pt x="91" y="96"/>
                    <a:pt x="90" y="96"/>
                    <a:pt x="89" y="97"/>
                  </a:cubicBezTo>
                  <a:cubicBezTo>
                    <a:pt x="81" y="105"/>
                    <a:pt x="81" y="105"/>
                    <a:pt x="81" y="105"/>
                  </a:cubicBezTo>
                  <a:cubicBezTo>
                    <a:pt x="80" y="106"/>
                    <a:pt x="80" y="107"/>
                    <a:pt x="80" y="108"/>
                  </a:cubicBezTo>
                  <a:cubicBezTo>
                    <a:pt x="80" y="110"/>
                    <a:pt x="82" y="112"/>
                    <a:pt x="84" y="112"/>
                  </a:cubicBezTo>
                  <a:moveTo>
                    <a:pt x="175" y="81"/>
                  </a:moveTo>
                  <a:cubicBezTo>
                    <a:pt x="95" y="1"/>
                    <a:pt x="95" y="1"/>
                    <a:pt x="95" y="1"/>
                  </a:cubicBezTo>
                  <a:cubicBezTo>
                    <a:pt x="94" y="0"/>
                    <a:pt x="93" y="0"/>
                    <a:pt x="92" y="0"/>
                  </a:cubicBezTo>
                  <a:cubicBezTo>
                    <a:pt x="36" y="0"/>
                    <a:pt x="36" y="0"/>
                    <a:pt x="36" y="0"/>
                  </a:cubicBezTo>
                  <a:cubicBezTo>
                    <a:pt x="29" y="0"/>
                    <a:pt x="24" y="5"/>
                    <a:pt x="24" y="12"/>
                  </a:cubicBezTo>
                  <a:cubicBezTo>
                    <a:pt x="24" y="14"/>
                    <a:pt x="26" y="16"/>
                    <a:pt x="28" y="16"/>
                  </a:cubicBezTo>
                  <a:cubicBezTo>
                    <a:pt x="30" y="16"/>
                    <a:pt x="32" y="14"/>
                    <a:pt x="32" y="12"/>
                  </a:cubicBezTo>
                  <a:cubicBezTo>
                    <a:pt x="32" y="10"/>
                    <a:pt x="34" y="8"/>
                    <a:pt x="36" y="8"/>
                  </a:cubicBezTo>
                  <a:cubicBezTo>
                    <a:pt x="90" y="8"/>
                    <a:pt x="90" y="8"/>
                    <a:pt x="90" y="8"/>
                  </a:cubicBezTo>
                  <a:cubicBezTo>
                    <a:pt x="166" y="84"/>
                    <a:pt x="166" y="84"/>
                    <a:pt x="166" y="84"/>
                  </a:cubicBezTo>
                  <a:cubicBezTo>
                    <a:pt x="157" y="93"/>
                    <a:pt x="157" y="93"/>
                    <a:pt x="157" y="93"/>
                  </a:cubicBezTo>
                  <a:cubicBezTo>
                    <a:pt x="156" y="94"/>
                    <a:pt x="156" y="95"/>
                    <a:pt x="156" y="96"/>
                  </a:cubicBezTo>
                  <a:cubicBezTo>
                    <a:pt x="156" y="98"/>
                    <a:pt x="158" y="100"/>
                    <a:pt x="160" y="100"/>
                  </a:cubicBezTo>
                  <a:cubicBezTo>
                    <a:pt x="161" y="100"/>
                    <a:pt x="162" y="100"/>
                    <a:pt x="163" y="99"/>
                  </a:cubicBezTo>
                  <a:cubicBezTo>
                    <a:pt x="175" y="87"/>
                    <a:pt x="175" y="87"/>
                    <a:pt x="175" y="87"/>
                  </a:cubicBezTo>
                  <a:cubicBezTo>
                    <a:pt x="176" y="86"/>
                    <a:pt x="176" y="85"/>
                    <a:pt x="176" y="84"/>
                  </a:cubicBezTo>
                  <a:cubicBezTo>
                    <a:pt x="176" y="83"/>
                    <a:pt x="176" y="82"/>
                    <a:pt x="175" y="81"/>
                  </a:cubicBezTo>
                  <a:moveTo>
                    <a:pt x="64" y="124"/>
                  </a:moveTo>
                  <a:cubicBezTo>
                    <a:pt x="64" y="126"/>
                    <a:pt x="66" y="128"/>
                    <a:pt x="68" y="128"/>
                  </a:cubicBezTo>
                  <a:cubicBezTo>
                    <a:pt x="69" y="128"/>
                    <a:pt x="70" y="128"/>
                    <a:pt x="71" y="127"/>
                  </a:cubicBezTo>
                  <a:cubicBezTo>
                    <a:pt x="75" y="123"/>
                    <a:pt x="75" y="123"/>
                    <a:pt x="75" y="123"/>
                  </a:cubicBezTo>
                  <a:cubicBezTo>
                    <a:pt x="76" y="122"/>
                    <a:pt x="76" y="121"/>
                    <a:pt x="76" y="120"/>
                  </a:cubicBezTo>
                  <a:cubicBezTo>
                    <a:pt x="76" y="118"/>
                    <a:pt x="74" y="116"/>
                    <a:pt x="72" y="116"/>
                  </a:cubicBezTo>
                  <a:cubicBezTo>
                    <a:pt x="71" y="116"/>
                    <a:pt x="70" y="116"/>
                    <a:pt x="69" y="117"/>
                  </a:cubicBezTo>
                  <a:cubicBezTo>
                    <a:pt x="65" y="121"/>
                    <a:pt x="65" y="121"/>
                    <a:pt x="65" y="121"/>
                  </a:cubicBezTo>
                  <a:cubicBezTo>
                    <a:pt x="64" y="122"/>
                    <a:pt x="64" y="123"/>
                    <a:pt x="64" y="124"/>
                  </a:cubicBezTo>
                  <a:moveTo>
                    <a:pt x="71" y="25"/>
                  </a:moveTo>
                  <a:cubicBezTo>
                    <a:pt x="70" y="24"/>
                    <a:pt x="69" y="24"/>
                    <a:pt x="68" y="24"/>
                  </a:cubicBezTo>
                  <a:cubicBezTo>
                    <a:pt x="12" y="24"/>
                    <a:pt x="12" y="24"/>
                    <a:pt x="12" y="24"/>
                  </a:cubicBezTo>
                  <a:cubicBezTo>
                    <a:pt x="5" y="24"/>
                    <a:pt x="0" y="29"/>
                    <a:pt x="0" y="36"/>
                  </a:cubicBezTo>
                  <a:cubicBezTo>
                    <a:pt x="0" y="92"/>
                    <a:pt x="0" y="92"/>
                    <a:pt x="0" y="92"/>
                  </a:cubicBezTo>
                  <a:cubicBezTo>
                    <a:pt x="0" y="93"/>
                    <a:pt x="0" y="94"/>
                    <a:pt x="1" y="95"/>
                  </a:cubicBezTo>
                  <a:cubicBezTo>
                    <a:pt x="81" y="175"/>
                    <a:pt x="81" y="175"/>
                    <a:pt x="81" y="175"/>
                  </a:cubicBezTo>
                  <a:cubicBezTo>
                    <a:pt x="82" y="176"/>
                    <a:pt x="83" y="176"/>
                    <a:pt x="84" y="176"/>
                  </a:cubicBezTo>
                  <a:cubicBezTo>
                    <a:pt x="85" y="176"/>
                    <a:pt x="86" y="176"/>
                    <a:pt x="87" y="175"/>
                  </a:cubicBezTo>
                  <a:cubicBezTo>
                    <a:pt x="151" y="111"/>
                    <a:pt x="151" y="111"/>
                    <a:pt x="151" y="111"/>
                  </a:cubicBezTo>
                  <a:cubicBezTo>
                    <a:pt x="152" y="110"/>
                    <a:pt x="152" y="109"/>
                    <a:pt x="152" y="108"/>
                  </a:cubicBezTo>
                  <a:cubicBezTo>
                    <a:pt x="152" y="107"/>
                    <a:pt x="152" y="106"/>
                    <a:pt x="151" y="105"/>
                  </a:cubicBezTo>
                  <a:lnTo>
                    <a:pt x="71" y="25"/>
                  </a:lnTo>
                  <a:close/>
                  <a:moveTo>
                    <a:pt x="84" y="166"/>
                  </a:moveTo>
                  <a:cubicBezTo>
                    <a:pt x="8" y="90"/>
                    <a:pt x="8" y="90"/>
                    <a:pt x="8" y="90"/>
                  </a:cubicBezTo>
                  <a:cubicBezTo>
                    <a:pt x="8" y="36"/>
                    <a:pt x="8" y="36"/>
                    <a:pt x="8" y="36"/>
                  </a:cubicBezTo>
                  <a:cubicBezTo>
                    <a:pt x="8" y="34"/>
                    <a:pt x="10" y="32"/>
                    <a:pt x="12" y="32"/>
                  </a:cubicBezTo>
                  <a:cubicBezTo>
                    <a:pt x="66" y="32"/>
                    <a:pt x="66" y="32"/>
                    <a:pt x="66" y="32"/>
                  </a:cubicBezTo>
                  <a:cubicBezTo>
                    <a:pt x="142" y="108"/>
                    <a:pt x="142" y="108"/>
                    <a:pt x="142" y="108"/>
                  </a:cubicBezTo>
                  <a:lnTo>
                    <a:pt x="84" y="166"/>
                  </a:lnTo>
                  <a:close/>
                  <a:moveTo>
                    <a:pt x="84" y="144"/>
                  </a:moveTo>
                  <a:cubicBezTo>
                    <a:pt x="85" y="144"/>
                    <a:pt x="86" y="144"/>
                    <a:pt x="87" y="143"/>
                  </a:cubicBezTo>
                  <a:cubicBezTo>
                    <a:pt x="103" y="127"/>
                    <a:pt x="103" y="127"/>
                    <a:pt x="103" y="127"/>
                  </a:cubicBezTo>
                  <a:cubicBezTo>
                    <a:pt x="104" y="126"/>
                    <a:pt x="104" y="125"/>
                    <a:pt x="104" y="124"/>
                  </a:cubicBezTo>
                  <a:cubicBezTo>
                    <a:pt x="104" y="122"/>
                    <a:pt x="102" y="120"/>
                    <a:pt x="100" y="120"/>
                  </a:cubicBezTo>
                  <a:cubicBezTo>
                    <a:pt x="99" y="120"/>
                    <a:pt x="98" y="120"/>
                    <a:pt x="97" y="121"/>
                  </a:cubicBezTo>
                  <a:cubicBezTo>
                    <a:pt x="81" y="137"/>
                    <a:pt x="81" y="137"/>
                    <a:pt x="81" y="137"/>
                  </a:cubicBezTo>
                  <a:cubicBezTo>
                    <a:pt x="80" y="138"/>
                    <a:pt x="80" y="139"/>
                    <a:pt x="80" y="140"/>
                  </a:cubicBezTo>
                  <a:cubicBezTo>
                    <a:pt x="80" y="142"/>
                    <a:pt x="82" y="144"/>
                    <a:pt x="84" y="144"/>
                  </a:cubicBezTo>
                </a:path>
              </a:pathLst>
            </a:custGeom>
            <a:solidFill>
              <a:schemeClr val="bg1"/>
            </a:solidFill>
            <a:ln>
              <a:noFill/>
            </a:ln>
          </p:spPr>
          <p:txBody>
            <a:bodyPr vert="horz" wrap="square" lIns="96435" tIns="48218" rIns="96435" bIns="48218" numCol="1" anchor="t" anchorCtr="0" compatLnSpc="1"/>
            <a:lstStyle/>
            <a:p>
              <a:endParaRPr lang="en-US"/>
            </a:p>
          </p:txBody>
        </p:sp>
      </p:grpSp>
      <p:sp>
        <p:nvSpPr>
          <p:cNvPr id="226" name="TextBox 225"/>
          <p:cNvSpPr txBox="1"/>
          <p:nvPr/>
        </p:nvSpPr>
        <p:spPr>
          <a:xfrm>
            <a:off x="8703945" y="3016869"/>
            <a:ext cx="3182843" cy="2357434"/>
          </a:xfrm>
          <a:prstGeom prst="rect">
            <a:avLst/>
          </a:prstGeom>
          <a:noFill/>
        </p:spPr>
        <p:txBody>
          <a:bodyPr wrap="square" rIns="151867" bIns="37967" numCol="1" spcCol="360000" rtlCol="0">
            <a:spAutoFit/>
          </a:bodyPr>
          <a:lstStyle/>
          <a:p>
            <a:pPr marL="180975" indent="-180975" algn="just">
              <a:buFont typeface="Wingdings" panose="05000000000000000000" pitchFamily="2" charset="2"/>
              <a:buChar char="ü"/>
            </a:pPr>
            <a:r>
              <a:rPr lang="en-US" sz="1055" dirty="0">
                <a:solidFill>
                  <a:schemeClr val="bg1">
                    <a:lumMod val="65000"/>
                  </a:schemeClr>
                </a:solidFill>
                <a:latin typeface="Lato" panose="020F0502020204030203" pitchFamily="34" charset="0"/>
              </a:rPr>
              <a:t>Contrary to popular belief, Lorem Ipsum is not simply random text. It has roots in a piece of classical Latin literature from 45 BC.</a:t>
            </a:r>
          </a:p>
          <a:p>
            <a:pPr algn="just"/>
            <a:endParaRPr lang="en-US" sz="1055" b="1" i="1" dirty="0">
              <a:solidFill>
                <a:schemeClr val="bg1">
                  <a:lumMod val="65000"/>
                </a:schemeClr>
              </a:solidFill>
              <a:latin typeface="Lato" panose="020F0502020204030203" pitchFamily="34" charset="0"/>
            </a:endParaRPr>
          </a:p>
          <a:p>
            <a:pPr marL="180975" indent="-180975" algn="just">
              <a:buFont typeface="Wingdings" panose="05000000000000000000" pitchFamily="2" charset="2"/>
              <a:buChar char="ü"/>
            </a:pPr>
            <a:r>
              <a:rPr lang="en-US" sz="1055" b="1" i="1" dirty="0">
                <a:solidFill>
                  <a:schemeClr val="bg1">
                    <a:lumMod val="65000"/>
                  </a:schemeClr>
                </a:solidFill>
                <a:latin typeface="Lato" panose="020F0502020204030203" pitchFamily="34" charset="0"/>
              </a:rPr>
              <a:t>Contrary to popular belief </a:t>
            </a:r>
            <a:r>
              <a:rPr lang="en-US" sz="1055" dirty="0">
                <a:solidFill>
                  <a:schemeClr val="bg1">
                    <a:lumMod val="65000"/>
                  </a:schemeClr>
                </a:solidFill>
                <a:latin typeface="Lato" panose="020F0502020204030203" pitchFamily="34" charset="0"/>
              </a:rPr>
              <a:t>It has roots in a piece of classical Latin literature from 45 BC. </a:t>
            </a:r>
          </a:p>
          <a:p>
            <a:pPr algn="just"/>
            <a:endParaRPr lang="en-US" sz="1055" dirty="0">
              <a:solidFill>
                <a:schemeClr val="bg1">
                  <a:lumMod val="65000"/>
                </a:schemeClr>
              </a:solidFill>
              <a:latin typeface="Lato" panose="020F0502020204030203" pitchFamily="34" charset="0"/>
            </a:endParaRPr>
          </a:p>
          <a:p>
            <a:pPr marL="180975" indent="-180975" algn="just">
              <a:buFont typeface="Wingdings" panose="05000000000000000000" pitchFamily="2" charset="2"/>
              <a:buChar char="ü"/>
            </a:pPr>
            <a:r>
              <a:rPr lang="en-US" sz="1055"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 even slightly believable. If you are going to use a passage of Lorem Ipsum, you need to be sure there isn't anything embarrassing hidden .</a:t>
            </a:r>
          </a:p>
        </p:txBody>
      </p:sp>
      <p:sp>
        <p:nvSpPr>
          <p:cNvPr id="227" name="Title 5"/>
          <p:cNvSpPr txBox="1"/>
          <p:nvPr/>
        </p:nvSpPr>
        <p:spPr>
          <a:xfrm>
            <a:off x="8896952" y="2475322"/>
            <a:ext cx="3311696" cy="572659"/>
          </a:xfrm>
          <a:prstGeom prst="rect">
            <a:avLst/>
          </a:prstGeom>
        </p:spPr>
        <p:txBody>
          <a:bodyPr vert="horz" lIns="96435" tIns="48218" rIns="96435" bIns="4821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900" b="1" dirty="0">
                <a:solidFill>
                  <a:schemeClr val="bg2">
                    <a:lumMod val="50000"/>
                  </a:schemeClr>
                </a:solidFill>
                <a:latin typeface="Roboto" panose="02000000000000000000" pitchFamily="2" charset="0"/>
                <a:ea typeface="Roboto" panose="02000000000000000000" pitchFamily="2" charset="0"/>
              </a:rPr>
              <a:t>Some text here</a:t>
            </a:r>
            <a:endParaRPr lang="en-US" sz="1160" dirty="0">
              <a:solidFill>
                <a:schemeClr val="bg2">
                  <a:lumMod val="50000"/>
                </a:schemeClr>
              </a:solidFill>
              <a:latin typeface="Roboto" panose="02000000000000000000" pitchFamily="2" charset="0"/>
              <a:ea typeface="Roboto" panose="02000000000000000000" pitchFamily="2" charset="0"/>
            </a:endParaRPr>
          </a:p>
        </p:txBody>
      </p:sp>
      <p:cxnSp>
        <p:nvCxnSpPr>
          <p:cNvPr id="78" name="Straight Connector 77"/>
          <p:cNvCxnSpPr/>
          <p:nvPr/>
        </p:nvCxnSpPr>
        <p:spPr>
          <a:xfrm>
            <a:off x="8383115" y="2428430"/>
            <a:ext cx="0" cy="3033393"/>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0" name="文本框 69"/>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文本框 70"/>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椭圆 71"/>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椭圆 72"/>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Freeform 19"/>
          <p:cNvSpPr/>
          <p:nvPr/>
        </p:nvSpPr>
        <p:spPr bwMode="auto">
          <a:xfrm>
            <a:off x="4637543" y="2452162"/>
            <a:ext cx="1251715" cy="1288291"/>
          </a:xfrm>
          <a:custGeom>
            <a:avLst/>
            <a:gdLst>
              <a:gd name="T0" fmla="*/ 0 w 809"/>
              <a:gd name="T1" fmla="*/ 834 h 834"/>
              <a:gd name="T2" fmla="*/ 656 w 809"/>
              <a:gd name="T3" fmla="*/ 834 h 834"/>
              <a:gd name="T4" fmla="*/ 809 w 809"/>
              <a:gd name="T5" fmla="*/ 464 h 834"/>
              <a:gd name="T6" fmla="*/ 631 w 809"/>
              <a:gd name="T7" fmla="*/ 286 h 834"/>
              <a:gd name="T8" fmla="*/ 626 w 809"/>
              <a:gd name="T9" fmla="*/ 145 h 834"/>
              <a:gd name="T10" fmla="*/ 489 w 809"/>
              <a:gd name="T11" fmla="*/ 144 h 834"/>
              <a:gd name="T12" fmla="*/ 345 w 809"/>
              <a:gd name="T13" fmla="*/ 0 h 834"/>
              <a:gd name="T14" fmla="*/ 0 w 809"/>
              <a:gd name="T15" fmla="*/ 834 h 8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9" h="834">
                <a:moveTo>
                  <a:pt x="0" y="834"/>
                </a:moveTo>
                <a:cubicBezTo>
                  <a:pt x="656" y="834"/>
                  <a:pt x="656" y="834"/>
                  <a:pt x="656" y="834"/>
                </a:cubicBezTo>
                <a:cubicBezTo>
                  <a:pt x="656" y="700"/>
                  <a:pt x="707" y="566"/>
                  <a:pt x="809" y="464"/>
                </a:cubicBezTo>
                <a:cubicBezTo>
                  <a:pt x="631" y="286"/>
                  <a:pt x="631" y="286"/>
                  <a:pt x="631" y="286"/>
                </a:cubicBezTo>
                <a:cubicBezTo>
                  <a:pt x="626" y="145"/>
                  <a:pt x="626" y="145"/>
                  <a:pt x="626" y="145"/>
                </a:cubicBezTo>
                <a:cubicBezTo>
                  <a:pt x="489" y="144"/>
                  <a:pt x="489" y="144"/>
                  <a:pt x="489" y="144"/>
                </a:cubicBezTo>
                <a:cubicBezTo>
                  <a:pt x="345" y="0"/>
                  <a:pt x="345" y="0"/>
                  <a:pt x="345" y="0"/>
                </a:cubicBezTo>
                <a:cubicBezTo>
                  <a:pt x="115" y="230"/>
                  <a:pt x="0" y="532"/>
                  <a:pt x="0" y="834"/>
                </a:cubicBezTo>
                <a:close/>
              </a:path>
            </a:pathLst>
          </a:custGeom>
          <a:solidFill>
            <a:schemeClr val="accent3"/>
          </a:solidFill>
          <a:ln>
            <a:noFill/>
          </a:ln>
        </p:spPr>
        <p:txBody>
          <a:bodyPr vert="horz" wrap="square" lIns="96435" tIns="48218" rIns="96435" bIns="48218" numCol="1" anchor="t" anchorCtr="0" compatLnSpc="1"/>
          <a:lstStyle/>
          <a:p>
            <a:endParaRPr lang="en-US"/>
          </a:p>
        </p:txBody>
      </p:sp>
      <p:sp>
        <p:nvSpPr>
          <p:cNvPr id="104" name="Freeform 20"/>
          <p:cNvSpPr/>
          <p:nvPr/>
        </p:nvSpPr>
        <p:spPr bwMode="auto">
          <a:xfrm>
            <a:off x="4637543" y="3592795"/>
            <a:ext cx="1251715" cy="1437305"/>
          </a:xfrm>
          <a:custGeom>
            <a:avLst/>
            <a:gdLst>
              <a:gd name="T0" fmla="*/ 345 w 809"/>
              <a:gd name="T1" fmla="*/ 930 h 930"/>
              <a:gd name="T2" fmla="*/ 809 w 809"/>
              <a:gd name="T3" fmla="*/ 466 h 930"/>
              <a:gd name="T4" fmla="*/ 656 w 809"/>
              <a:gd name="T5" fmla="*/ 96 h 930"/>
              <a:gd name="T6" fmla="*/ 404 w 809"/>
              <a:gd name="T7" fmla="*/ 96 h 930"/>
              <a:gd name="T8" fmla="*/ 301 w 809"/>
              <a:gd name="T9" fmla="*/ 0 h 930"/>
              <a:gd name="T10" fmla="*/ 204 w 809"/>
              <a:gd name="T11" fmla="*/ 96 h 930"/>
              <a:gd name="T12" fmla="*/ 0 w 809"/>
              <a:gd name="T13" fmla="*/ 96 h 930"/>
              <a:gd name="T14" fmla="*/ 345 w 809"/>
              <a:gd name="T15" fmla="*/ 930 h 9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9" h="930">
                <a:moveTo>
                  <a:pt x="345" y="930"/>
                </a:moveTo>
                <a:cubicBezTo>
                  <a:pt x="809" y="466"/>
                  <a:pt x="809" y="466"/>
                  <a:pt x="809" y="466"/>
                </a:cubicBezTo>
                <a:cubicBezTo>
                  <a:pt x="714" y="371"/>
                  <a:pt x="656" y="240"/>
                  <a:pt x="656" y="96"/>
                </a:cubicBezTo>
                <a:cubicBezTo>
                  <a:pt x="404" y="96"/>
                  <a:pt x="404" y="96"/>
                  <a:pt x="404" y="96"/>
                </a:cubicBezTo>
                <a:cubicBezTo>
                  <a:pt x="301" y="0"/>
                  <a:pt x="301" y="0"/>
                  <a:pt x="301" y="0"/>
                </a:cubicBezTo>
                <a:cubicBezTo>
                  <a:pt x="204" y="96"/>
                  <a:pt x="204" y="96"/>
                  <a:pt x="204" y="96"/>
                </a:cubicBezTo>
                <a:cubicBezTo>
                  <a:pt x="0" y="96"/>
                  <a:pt x="0" y="96"/>
                  <a:pt x="0" y="96"/>
                </a:cubicBezTo>
                <a:cubicBezTo>
                  <a:pt x="0" y="421"/>
                  <a:pt x="132" y="716"/>
                  <a:pt x="345" y="930"/>
                </a:cubicBezTo>
              </a:path>
            </a:pathLst>
          </a:custGeom>
          <a:solidFill>
            <a:schemeClr val="accent2"/>
          </a:solidFill>
          <a:ln>
            <a:noFill/>
          </a:ln>
          <a:effectLst>
            <a:outerShdw blurRad="88900" dist="12700" dir="16200000" rotWithShape="0">
              <a:prstClr val="black">
                <a:alpha val="40000"/>
              </a:prstClr>
            </a:outerShdw>
          </a:effectLst>
        </p:spPr>
        <p:txBody>
          <a:bodyPr vert="horz" wrap="square" lIns="96435" tIns="48218" rIns="96435" bIns="48218" numCol="1" anchor="t" anchorCtr="0" compatLnSpc="1"/>
          <a:lstStyle/>
          <a:p>
            <a:endParaRPr lang="en-US"/>
          </a:p>
        </p:txBody>
      </p:sp>
      <p:sp>
        <p:nvSpPr>
          <p:cNvPr id="105" name="Freeform 23"/>
          <p:cNvSpPr/>
          <p:nvPr/>
        </p:nvSpPr>
        <p:spPr bwMode="auto">
          <a:xfrm>
            <a:off x="5171283" y="4313479"/>
            <a:ext cx="1289645" cy="1250360"/>
          </a:xfrm>
          <a:custGeom>
            <a:avLst/>
            <a:gdLst>
              <a:gd name="T0" fmla="*/ 834 w 834"/>
              <a:gd name="T1" fmla="*/ 809 h 809"/>
              <a:gd name="T2" fmla="*/ 834 w 834"/>
              <a:gd name="T3" fmla="*/ 153 h 809"/>
              <a:gd name="T4" fmla="*/ 464 w 834"/>
              <a:gd name="T5" fmla="*/ 0 h 809"/>
              <a:gd name="T6" fmla="*/ 286 w 834"/>
              <a:gd name="T7" fmla="*/ 177 h 809"/>
              <a:gd name="T8" fmla="*/ 146 w 834"/>
              <a:gd name="T9" fmla="*/ 183 h 809"/>
              <a:gd name="T10" fmla="*/ 144 w 834"/>
              <a:gd name="T11" fmla="*/ 320 h 809"/>
              <a:gd name="T12" fmla="*/ 0 w 834"/>
              <a:gd name="T13" fmla="*/ 464 h 809"/>
              <a:gd name="T14" fmla="*/ 834 w 834"/>
              <a:gd name="T15" fmla="*/ 809 h 8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4" h="809">
                <a:moveTo>
                  <a:pt x="834" y="809"/>
                </a:moveTo>
                <a:cubicBezTo>
                  <a:pt x="834" y="153"/>
                  <a:pt x="834" y="153"/>
                  <a:pt x="834" y="153"/>
                </a:cubicBezTo>
                <a:cubicBezTo>
                  <a:pt x="700" y="153"/>
                  <a:pt x="566" y="102"/>
                  <a:pt x="464" y="0"/>
                </a:cubicBezTo>
                <a:cubicBezTo>
                  <a:pt x="286" y="177"/>
                  <a:pt x="286" y="177"/>
                  <a:pt x="286" y="177"/>
                </a:cubicBezTo>
                <a:cubicBezTo>
                  <a:pt x="146" y="183"/>
                  <a:pt x="146" y="183"/>
                  <a:pt x="146" y="183"/>
                </a:cubicBezTo>
                <a:cubicBezTo>
                  <a:pt x="144" y="320"/>
                  <a:pt x="144" y="320"/>
                  <a:pt x="144" y="320"/>
                </a:cubicBezTo>
                <a:cubicBezTo>
                  <a:pt x="0" y="464"/>
                  <a:pt x="0" y="464"/>
                  <a:pt x="0" y="464"/>
                </a:cubicBezTo>
                <a:cubicBezTo>
                  <a:pt x="230" y="694"/>
                  <a:pt x="532" y="809"/>
                  <a:pt x="834" y="809"/>
                </a:cubicBezTo>
              </a:path>
            </a:pathLst>
          </a:custGeom>
          <a:solidFill>
            <a:schemeClr val="accent1"/>
          </a:solidFill>
          <a:ln>
            <a:noFill/>
          </a:ln>
          <a:effectLst>
            <a:outerShdw blurRad="88900" dist="12700" dir="13500000" algn="br" rotWithShape="0">
              <a:prstClr val="black">
                <a:alpha val="40000"/>
              </a:prstClr>
            </a:outerShdw>
          </a:effectLst>
        </p:spPr>
        <p:txBody>
          <a:bodyPr vert="horz" wrap="square" lIns="96435" tIns="48218" rIns="96435" bIns="48218" numCol="1" anchor="t" anchorCtr="0" compatLnSpc="1"/>
          <a:lstStyle/>
          <a:p>
            <a:endParaRPr lang="en-US"/>
          </a:p>
        </p:txBody>
      </p:sp>
      <p:sp>
        <p:nvSpPr>
          <p:cNvPr id="106" name="Freeform 27"/>
          <p:cNvSpPr/>
          <p:nvPr/>
        </p:nvSpPr>
        <p:spPr bwMode="auto">
          <a:xfrm>
            <a:off x="6311916" y="4313479"/>
            <a:ext cx="1438659" cy="1250360"/>
          </a:xfrm>
          <a:custGeom>
            <a:avLst/>
            <a:gdLst>
              <a:gd name="T0" fmla="*/ 930 w 930"/>
              <a:gd name="T1" fmla="*/ 464 h 809"/>
              <a:gd name="T2" fmla="*/ 466 w 930"/>
              <a:gd name="T3" fmla="*/ 0 h 809"/>
              <a:gd name="T4" fmla="*/ 96 w 930"/>
              <a:gd name="T5" fmla="*/ 153 h 809"/>
              <a:gd name="T6" fmla="*/ 96 w 930"/>
              <a:gd name="T7" fmla="*/ 404 h 809"/>
              <a:gd name="T8" fmla="*/ 0 w 930"/>
              <a:gd name="T9" fmla="*/ 508 h 809"/>
              <a:gd name="T10" fmla="*/ 96 w 930"/>
              <a:gd name="T11" fmla="*/ 605 h 809"/>
              <a:gd name="T12" fmla="*/ 96 w 930"/>
              <a:gd name="T13" fmla="*/ 809 h 809"/>
              <a:gd name="T14" fmla="*/ 930 w 930"/>
              <a:gd name="T15" fmla="*/ 464 h 8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0" h="809">
                <a:moveTo>
                  <a:pt x="930" y="464"/>
                </a:moveTo>
                <a:cubicBezTo>
                  <a:pt x="466" y="0"/>
                  <a:pt x="466" y="0"/>
                  <a:pt x="466" y="0"/>
                </a:cubicBezTo>
                <a:cubicBezTo>
                  <a:pt x="371" y="94"/>
                  <a:pt x="240" y="153"/>
                  <a:pt x="96" y="153"/>
                </a:cubicBezTo>
                <a:cubicBezTo>
                  <a:pt x="96" y="404"/>
                  <a:pt x="96" y="404"/>
                  <a:pt x="96" y="404"/>
                </a:cubicBezTo>
                <a:cubicBezTo>
                  <a:pt x="0" y="508"/>
                  <a:pt x="0" y="508"/>
                  <a:pt x="0" y="508"/>
                </a:cubicBezTo>
                <a:cubicBezTo>
                  <a:pt x="96" y="605"/>
                  <a:pt x="96" y="605"/>
                  <a:pt x="96" y="605"/>
                </a:cubicBezTo>
                <a:cubicBezTo>
                  <a:pt x="96" y="809"/>
                  <a:pt x="96" y="809"/>
                  <a:pt x="96" y="809"/>
                </a:cubicBezTo>
                <a:cubicBezTo>
                  <a:pt x="422" y="809"/>
                  <a:pt x="716" y="677"/>
                  <a:pt x="930" y="464"/>
                </a:cubicBezTo>
              </a:path>
            </a:pathLst>
          </a:custGeom>
          <a:solidFill>
            <a:schemeClr val="accent5"/>
          </a:solidFill>
          <a:ln>
            <a:noFill/>
          </a:ln>
          <a:effectLst>
            <a:outerShdw blurRad="88900" dist="12700" dir="10800000" algn="r" rotWithShape="0">
              <a:prstClr val="black">
                <a:alpha val="40000"/>
              </a:prstClr>
            </a:outerShdw>
          </a:effectLst>
        </p:spPr>
        <p:txBody>
          <a:bodyPr vert="horz" wrap="square" lIns="96435" tIns="48218" rIns="96435" bIns="48218" numCol="1" anchor="t" anchorCtr="0" compatLnSpc="1"/>
          <a:lstStyle/>
          <a:p>
            <a:endParaRPr lang="en-US"/>
          </a:p>
        </p:txBody>
      </p:sp>
      <p:sp>
        <p:nvSpPr>
          <p:cNvPr id="107" name="Freeform 30"/>
          <p:cNvSpPr/>
          <p:nvPr/>
        </p:nvSpPr>
        <p:spPr bwMode="auto">
          <a:xfrm>
            <a:off x="7032600" y="3740453"/>
            <a:ext cx="1251715" cy="1289645"/>
          </a:xfrm>
          <a:custGeom>
            <a:avLst/>
            <a:gdLst>
              <a:gd name="T0" fmla="*/ 320 w 809"/>
              <a:gd name="T1" fmla="*/ 690 h 834"/>
              <a:gd name="T2" fmla="*/ 464 w 809"/>
              <a:gd name="T3" fmla="*/ 834 h 834"/>
              <a:gd name="T4" fmla="*/ 464 w 809"/>
              <a:gd name="T5" fmla="*/ 834 h 834"/>
              <a:gd name="T6" fmla="*/ 809 w 809"/>
              <a:gd name="T7" fmla="*/ 0 h 834"/>
              <a:gd name="T8" fmla="*/ 153 w 809"/>
              <a:gd name="T9" fmla="*/ 0 h 834"/>
              <a:gd name="T10" fmla="*/ 0 w 809"/>
              <a:gd name="T11" fmla="*/ 370 h 834"/>
              <a:gd name="T12" fmla="*/ 0 w 809"/>
              <a:gd name="T13" fmla="*/ 370 h 834"/>
              <a:gd name="T14" fmla="*/ 178 w 809"/>
              <a:gd name="T15" fmla="*/ 547 h 834"/>
              <a:gd name="T16" fmla="*/ 179 w 809"/>
              <a:gd name="T17" fmla="*/ 684 h 834"/>
              <a:gd name="T18" fmla="*/ 320 w 809"/>
              <a:gd name="T19" fmla="*/ 690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9" h="834">
                <a:moveTo>
                  <a:pt x="320" y="690"/>
                </a:moveTo>
                <a:cubicBezTo>
                  <a:pt x="464" y="834"/>
                  <a:pt x="464" y="834"/>
                  <a:pt x="464" y="834"/>
                </a:cubicBezTo>
                <a:cubicBezTo>
                  <a:pt x="464" y="834"/>
                  <a:pt x="464" y="834"/>
                  <a:pt x="464" y="834"/>
                </a:cubicBezTo>
                <a:cubicBezTo>
                  <a:pt x="694" y="603"/>
                  <a:pt x="809" y="302"/>
                  <a:pt x="809" y="0"/>
                </a:cubicBezTo>
                <a:cubicBezTo>
                  <a:pt x="153" y="0"/>
                  <a:pt x="153" y="0"/>
                  <a:pt x="153" y="0"/>
                </a:cubicBezTo>
                <a:cubicBezTo>
                  <a:pt x="153" y="134"/>
                  <a:pt x="102" y="268"/>
                  <a:pt x="0" y="370"/>
                </a:cubicBezTo>
                <a:cubicBezTo>
                  <a:pt x="0" y="370"/>
                  <a:pt x="0" y="370"/>
                  <a:pt x="0" y="370"/>
                </a:cubicBezTo>
                <a:cubicBezTo>
                  <a:pt x="178" y="547"/>
                  <a:pt x="178" y="547"/>
                  <a:pt x="178" y="547"/>
                </a:cubicBezTo>
                <a:cubicBezTo>
                  <a:pt x="179" y="684"/>
                  <a:pt x="179" y="684"/>
                  <a:pt x="179" y="684"/>
                </a:cubicBezTo>
                <a:cubicBezTo>
                  <a:pt x="320" y="690"/>
                  <a:pt x="320" y="690"/>
                  <a:pt x="320" y="690"/>
                </a:cubicBezTo>
              </a:path>
            </a:pathLst>
          </a:custGeom>
          <a:solidFill>
            <a:schemeClr val="accent4"/>
          </a:solidFill>
          <a:ln>
            <a:noFill/>
          </a:ln>
          <a:effectLst>
            <a:outerShdw blurRad="88900" dist="12700" dir="8100000" algn="tr" rotWithShape="0">
              <a:prstClr val="black">
                <a:alpha val="40000"/>
              </a:prstClr>
            </a:outerShdw>
          </a:effectLst>
        </p:spPr>
        <p:txBody>
          <a:bodyPr vert="horz" wrap="square" lIns="96435" tIns="48218" rIns="96435" bIns="48218" numCol="1" anchor="t" anchorCtr="0" compatLnSpc="1"/>
          <a:lstStyle/>
          <a:p>
            <a:endParaRPr lang="en-US"/>
          </a:p>
        </p:txBody>
      </p:sp>
      <p:sp>
        <p:nvSpPr>
          <p:cNvPr id="62" name="Oval 5"/>
          <p:cNvSpPr>
            <a:spLocks noChangeArrowheads="1"/>
          </p:cNvSpPr>
          <p:nvPr/>
        </p:nvSpPr>
        <p:spPr bwMode="auto">
          <a:xfrm>
            <a:off x="792401" y="2672378"/>
            <a:ext cx="668321" cy="669339"/>
          </a:xfrm>
          <a:prstGeom prst="ellipse">
            <a:avLst/>
          </a:prstGeom>
          <a:solidFill>
            <a:schemeClr val="accent1"/>
          </a:solidFill>
          <a:ln>
            <a:noFill/>
          </a:ln>
        </p:spPr>
        <p:txBody>
          <a:bodyPr vert="horz" wrap="square" lIns="96435" tIns="48218" rIns="96435" bIns="48218" numCol="1" anchor="t" anchorCtr="0" compatLnSpc="1"/>
          <a:lstStyle/>
          <a:p>
            <a:endParaRPr lang="en-US"/>
          </a:p>
        </p:txBody>
      </p:sp>
      <p:sp>
        <p:nvSpPr>
          <p:cNvPr id="63" name="Freeform 15"/>
          <p:cNvSpPr>
            <a:spLocks noEditPoints="1"/>
          </p:cNvSpPr>
          <p:nvPr/>
        </p:nvSpPr>
        <p:spPr bwMode="auto">
          <a:xfrm>
            <a:off x="730350" y="2611345"/>
            <a:ext cx="791406" cy="791406"/>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solidFill>
            <a:schemeClr val="accent1"/>
          </a:solidFill>
          <a:ln>
            <a:noFill/>
          </a:ln>
        </p:spPr>
        <p:txBody>
          <a:bodyPr vert="horz" wrap="square" lIns="96435" tIns="48218" rIns="96435" bIns="48218" numCol="1" anchor="t" anchorCtr="0" compatLnSpc="1"/>
          <a:lstStyle/>
          <a:p>
            <a:endParaRPr lang="en-US"/>
          </a:p>
        </p:txBody>
      </p:sp>
      <p:sp>
        <p:nvSpPr>
          <p:cNvPr id="59" name="TextBox 58"/>
          <p:cNvSpPr txBox="1"/>
          <p:nvPr/>
        </p:nvSpPr>
        <p:spPr>
          <a:xfrm>
            <a:off x="1664145" y="2691587"/>
            <a:ext cx="2649609" cy="765973"/>
          </a:xfrm>
          <a:prstGeom prst="rect">
            <a:avLst/>
          </a:prstGeom>
          <a:noFill/>
        </p:spPr>
        <p:txBody>
          <a:bodyPr wrap="square" rIns="151867" bIns="37967" numCol="1" spcCol="360000" rtlCol="0">
            <a:spAutoFit/>
          </a:bodyPr>
          <a:lstStyle/>
          <a:p>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a:t>
            </a:r>
            <a:endParaRPr lang="en-US" sz="1105" b="1" dirty="0">
              <a:solidFill>
                <a:schemeClr val="bg1">
                  <a:lumMod val="65000"/>
                </a:schemeClr>
              </a:solidFill>
              <a:latin typeface="Lato" panose="020F0502020204030203" pitchFamily="34" charset="0"/>
            </a:endParaRPr>
          </a:p>
        </p:txBody>
      </p:sp>
      <p:sp>
        <p:nvSpPr>
          <p:cNvPr id="60" name="Rectangle 59"/>
          <p:cNvSpPr/>
          <p:nvPr/>
        </p:nvSpPr>
        <p:spPr>
          <a:xfrm>
            <a:off x="1674616" y="2476681"/>
            <a:ext cx="1088760" cy="270843"/>
          </a:xfrm>
          <a:prstGeom prst="rect">
            <a:avLst/>
          </a:prstGeom>
        </p:spPr>
        <p:txBody>
          <a:bodyPr wrap="none">
            <a:spAutoFit/>
          </a:bodyPr>
          <a:lstStyle/>
          <a:p>
            <a:r>
              <a:rPr lang="en-US" sz="1160" b="1" dirty="0">
                <a:solidFill>
                  <a:schemeClr val="accent1"/>
                </a:solidFill>
                <a:latin typeface="Roboto" panose="02000000000000000000" pitchFamily="2" charset="0"/>
                <a:ea typeface="Roboto" panose="02000000000000000000" pitchFamily="2" charset="0"/>
              </a:rPr>
              <a:t>Feature - 01</a:t>
            </a:r>
            <a:endParaRPr lang="en-US" sz="1160" dirty="0">
              <a:solidFill>
                <a:schemeClr val="accent1"/>
              </a:solidFill>
            </a:endParaRPr>
          </a:p>
        </p:txBody>
      </p:sp>
      <p:grpSp>
        <p:nvGrpSpPr>
          <p:cNvPr id="64" name="Group 63"/>
          <p:cNvGrpSpPr/>
          <p:nvPr/>
        </p:nvGrpSpPr>
        <p:grpSpPr>
          <a:xfrm>
            <a:off x="730350" y="4237640"/>
            <a:ext cx="3583405" cy="980879"/>
            <a:chOff x="628621" y="4910174"/>
            <a:chExt cx="3397785" cy="930070"/>
          </a:xfrm>
        </p:grpSpPr>
        <p:grpSp>
          <p:nvGrpSpPr>
            <p:cNvPr id="65" name="Group 64"/>
            <p:cNvGrpSpPr/>
            <p:nvPr/>
          </p:nvGrpSpPr>
          <p:grpSpPr>
            <a:xfrm>
              <a:off x="628621" y="5037862"/>
              <a:ext cx="750411" cy="750411"/>
              <a:chOff x="2408268" y="1836847"/>
              <a:chExt cx="1418225" cy="1418225"/>
            </a:xfrm>
            <a:solidFill>
              <a:schemeClr val="accent2"/>
            </a:solidFill>
          </p:grpSpPr>
          <p:sp>
            <p:nvSpPr>
              <p:cNvPr id="69" name="Oval 5"/>
              <p:cNvSpPr>
                <a:spLocks noChangeArrowheads="1"/>
              </p:cNvSpPr>
              <p:nvPr/>
            </p:nvSpPr>
            <p:spPr bwMode="auto">
              <a:xfrm>
                <a:off x="2519466" y="1946222"/>
                <a:ext cx="1197653" cy="1199476"/>
              </a:xfrm>
              <a:prstGeom prst="ellipse">
                <a:avLst/>
              </a:prstGeom>
              <a:grpFill/>
              <a:ln>
                <a:noFill/>
              </a:ln>
            </p:spPr>
            <p:txBody>
              <a:bodyPr vert="horz" wrap="square" lIns="96435" tIns="48218" rIns="96435" bIns="48218" numCol="1" anchor="t" anchorCtr="0" compatLnSpc="1"/>
              <a:lstStyle/>
              <a:p>
                <a:endParaRPr lang="en-US"/>
              </a:p>
            </p:txBody>
          </p:sp>
          <p:sp>
            <p:nvSpPr>
              <p:cNvPr id="72" name="Freeform 15"/>
              <p:cNvSpPr>
                <a:spLocks noEditPoints="1"/>
              </p:cNvSpPr>
              <p:nvPr/>
            </p:nvSpPr>
            <p:spPr bwMode="auto">
              <a:xfrm>
                <a:off x="2408268" y="1836847"/>
                <a:ext cx="1418225" cy="1418225"/>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grpFill/>
              <a:ln>
                <a:noFill/>
              </a:ln>
            </p:spPr>
            <p:txBody>
              <a:bodyPr vert="horz" wrap="square" lIns="96435" tIns="48218" rIns="96435" bIns="48218" numCol="1" anchor="t" anchorCtr="0" compatLnSpc="1"/>
              <a:lstStyle/>
              <a:p>
                <a:endParaRPr lang="en-US"/>
              </a:p>
            </p:txBody>
          </p:sp>
        </p:grpSp>
        <p:sp>
          <p:nvSpPr>
            <p:cNvPr id="66" name="TextBox 65"/>
            <p:cNvSpPr txBox="1"/>
            <p:nvPr/>
          </p:nvSpPr>
          <p:spPr>
            <a:xfrm>
              <a:off x="1514046" y="5113948"/>
              <a:ext cx="2512360" cy="726296"/>
            </a:xfrm>
            <a:prstGeom prst="rect">
              <a:avLst/>
            </a:prstGeom>
            <a:noFill/>
          </p:spPr>
          <p:txBody>
            <a:bodyPr wrap="square" rIns="151867" bIns="37967" numCol="1" spcCol="360000" rtlCol="0">
              <a:spAutoFit/>
            </a:bodyPr>
            <a:lstStyle/>
            <a:p>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a:t>
              </a:r>
              <a:endParaRPr lang="en-US" sz="1105" b="1" dirty="0">
                <a:solidFill>
                  <a:schemeClr val="bg1">
                    <a:lumMod val="65000"/>
                  </a:schemeClr>
                </a:solidFill>
                <a:latin typeface="Lato" panose="020F0502020204030203" pitchFamily="34" charset="0"/>
              </a:endParaRPr>
            </a:p>
          </p:txBody>
        </p:sp>
        <p:sp>
          <p:nvSpPr>
            <p:cNvPr id="67" name="Rectangle 66"/>
            <p:cNvSpPr/>
            <p:nvPr/>
          </p:nvSpPr>
          <p:spPr>
            <a:xfrm>
              <a:off x="1523975" y="4910174"/>
              <a:ext cx="1032362" cy="256813"/>
            </a:xfrm>
            <a:prstGeom prst="rect">
              <a:avLst/>
            </a:prstGeom>
          </p:spPr>
          <p:txBody>
            <a:bodyPr wrap="none">
              <a:spAutoFit/>
            </a:bodyPr>
            <a:lstStyle/>
            <a:p>
              <a:r>
                <a:rPr lang="en-US" sz="1160" b="1" dirty="0">
                  <a:solidFill>
                    <a:schemeClr val="accent2"/>
                  </a:solidFill>
                  <a:latin typeface="Roboto" panose="02000000000000000000" pitchFamily="2" charset="0"/>
                  <a:ea typeface="Roboto" panose="02000000000000000000" pitchFamily="2" charset="0"/>
                </a:rPr>
                <a:t>Feature - 03</a:t>
              </a:r>
              <a:endParaRPr lang="en-US" sz="1160" dirty="0">
                <a:solidFill>
                  <a:schemeClr val="accent2"/>
                </a:solidFill>
              </a:endParaRPr>
            </a:p>
          </p:txBody>
        </p:sp>
      </p:grpSp>
      <p:sp>
        <p:nvSpPr>
          <p:cNvPr id="78" name="Oval 5"/>
          <p:cNvSpPr>
            <a:spLocks noChangeArrowheads="1"/>
          </p:cNvSpPr>
          <p:nvPr/>
        </p:nvSpPr>
        <p:spPr bwMode="auto">
          <a:xfrm>
            <a:off x="8805950" y="2672378"/>
            <a:ext cx="668321" cy="669339"/>
          </a:xfrm>
          <a:prstGeom prst="ellipse">
            <a:avLst/>
          </a:prstGeom>
          <a:solidFill>
            <a:schemeClr val="accent3"/>
          </a:solidFill>
          <a:ln>
            <a:noFill/>
          </a:ln>
        </p:spPr>
        <p:txBody>
          <a:bodyPr vert="horz" wrap="square" lIns="96435" tIns="48218" rIns="96435" bIns="48218" numCol="1" anchor="t" anchorCtr="0" compatLnSpc="1"/>
          <a:lstStyle/>
          <a:p>
            <a:endParaRPr lang="en-US"/>
          </a:p>
        </p:txBody>
      </p:sp>
      <p:sp>
        <p:nvSpPr>
          <p:cNvPr id="79" name="Freeform 15"/>
          <p:cNvSpPr>
            <a:spLocks noEditPoints="1"/>
          </p:cNvSpPr>
          <p:nvPr/>
        </p:nvSpPr>
        <p:spPr bwMode="auto">
          <a:xfrm>
            <a:off x="8743899" y="2611345"/>
            <a:ext cx="791406" cy="791406"/>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solidFill>
            <a:schemeClr val="accent3"/>
          </a:solidFill>
          <a:ln>
            <a:noFill/>
          </a:ln>
        </p:spPr>
        <p:txBody>
          <a:bodyPr vert="horz" wrap="square" lIns="96435" tIns="48218" rIns="96435" bIns="48218" numCol="1" anchor="t" anchorCtr="0" compatLnSpc="1"/>
          <a:lstStyle/>
          <a:p>
            <a:endParaRPr lang="en-US"/>
          </a:p>
        </p:txBody>
      </p:sp>
      <p:sp>
        <p:nvSpPr>
          <p:cNvPr id="75" name="TextBox 74"/>
          <p:cNvSpPr txBox="1"/>
          <p:nvPr/>
        </p:nvSpPr>
        <p:spPr>
          <a:xfrm>
            <a:off x="9677695" y="2691587"/>
            <a:ext cx="2649609" cy="765973"/>
          </a:xfrm>
          <a:prstGeom prst="rect">
            <a:avLst/>
          </a:prstGeom>
          <a:noFill/>
        </p:spPr>
        <p:txBody>
          <a:bodyPr wrap="square" rIns="151867" bIns="37967" numCol="1" spcCol="360000" rtlCol="0">
            <a:spAutoFit/>
          </a:bodyPr>
          <a:lstStyle/>
          <a:p>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a:t>
            </a:r>
            <a:endParaRPr lang="en-US" sz="1105" b="1" dirty="0">
              <a:solidFill>
                <a:schemeClr val="bg1">
                  <a:lumMod val="65000"/>
                </a:schemeClr>
              </a:solidFill>
              <a:latin typeface="Lato" panose="020F0502020204030203" pitchFamily="34" charset="0"/>
            </a:endParaRPr>
          </a:p>
        </p:txBody>
      </p:sp>
      <p:sp>
        <p:nvSpPr>
          <p:cNvPr id="76" name="Rectangle 75"/>
          <p:cNvSpPr/>
          <p:nvPr/>
        </p:nvSpPr>
        <p:spPr>
          <a:xfrm>
            <a:off x="9688166" y="2476681"/>
            <a:ext cx="1088760" cy="270843"/>
          </a:xfrm>
          <a:prstGeom prst="rect">
            <a:avLst/>
          </a:prstGeom>
        </p:spPr>
        <p:txBody>
          <a:bodyPr wrap="none">
            <a:spAutoFit/>
          </a:bodyPr>
          <a:lstStyle/>
          <a:p>
            <a:r>
              <a:rPr lang="en-US" sz="1160" b="1" dirty="0">
                <a:solidFill>
                  <a:schemeClr val="accent3"/>
                </a:solidFill>
                <a:latin typeface="Roboto" panose="02000000000000000000" pitchFamily="2" charset="0"/>
                <a:ea typeface="Roboto" panose="02000000000000000000" pitchFamily="2" charset="0"/>
              </a:rPr>
              <a:t>Feature - 02</a:t>
            </a:r>
            <a:endParaRPr lang="en-US" sz="1160" dirty="0">
              <a:solidFill>
                <a:schemeClr val="accent3"/>
              </a:solidFill>
            </a:endParaRPr>
          </a:p>
        </p:txBody>
      </p:sp>
      <p:sp>
        <p:nvSpPr>
          <p:cNvPr id="85" name="Oval 5"/>
          <p:cNvSpPr>
            <a:spLocks noChangeArrowheads="1"/>
          </p:cNvSpPr>
          <p:nvPr/>
        </p:nvSpPr>
        <p:spPr bwMode="auto">
          <a:xfrm>
            <a:off x="8805950" y="4433336"/>
            <a:ext cx="668321" cy="669339"/>
          </a:xfrm>
          <a:prstGeom prst="ellipse">
            <a:avLst/>
          </a:prstGeom>
          <a:solidFill>
            <a:schemeClr val="accent4"/>
          </a:solidFill>
          <a:ln>
            <a:noFill/>
          </a:ln>
        </p:spPr>
        <p:txBody>
          <a:bodyPr vert="horz" wrap="square" lIns="96435" tIns="48218" rIns="96435" bIns="48218" numCol="1" anchor="t" anchorCtr="0" compatLnSpc="1"/>
          <a:lstStyle/>
          <a:p>
            <a:endParaRPr lang="en-US"/>
          </a:p>
        </p:txBody>
      </p:sp>
      <p:sp>
        <p:nvSpPr>
          <p:cNvPr id="86" name="Freeform 15"/>
          <p:cNvSpPr>
            <a:spLocks noEditPoints="1"/>
          </p:cNvSpPr>
          <p:nvPr/>
        </p:nvSpPr>
        <p:spPr bwMode="auto">
          <a:xfrm>
            <a:off x="8743899" y="4372303"/>
            <a:ext cx="791406" cy="791406"/>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solidFill>
            <a:schemeClr val="accent4"/>
          </a:solidFill>
          <a:ln>
            <a:noFill/>
          </a:ln>
        </p:spPr>
        <p:txBody>
          <a:bodyPr vert="horz" wrap="square" lIns="96435" tIns="48218" rIns="96435" bIns="48218" numCol="1" anchor="t" anchorCtr="0" compatLnSpc="1"/>
          <a:lstStyle/>
          <a:p>
            <a:endParaRPr lang="en-US"/>
          </a:p>
        </p:txBody>
      </p:sp>
      <p:sp>
        <p:nvSpPr>
          <p:cNvPr id="82" name="TextBox 81"/>
          <p:cNvSpPr txBox="1"/>
          <p:nvPr/>
        </p:nvSpPr>
        <p:spPr>
          <a:xfrm>
            <a:off x="9677695" y="4452546"/>
            <a:ext cx="2649609" cy="765973"/>
          </a:xfrm>
          <a:prstGeom prst="rect">
            <a:avLst/>
          </a:prstGeom>
          <a:noFill/>
        </p:spPr>
        <p:txBody>
          <a:bodyPr wrap="square" rIns="151867" bIns="37967" numCol="1" spcCol="360000" rtlCol="0">
            <a:spAutoFit/>
          </a:bodyPr>
          <a:lstStyle/>
          <a:p>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a:t>
            </a:r>
            <a:endParaRPr lang="en-US" sz="1105" b="1" dirty="0">
              <a:solidFill>
                <a:schemeClr val="bg1">
                  <a:lumMod val="65000"/>
                </a:schemeClr>
              </a:solidFill>
              <a:latin typeface="Lato" panose="020F0502020204030203" pitchFamily="34" charset="0"/>
            </a:endParaRPr>
          </a:p>
        </p:txBody>
      </p:sp>
      <p:sp>
        <p:nvSpPr>
          <p:cNvPr id="83" name="Rectangle 82"/>
          <p:cNvSpPr/>
          <p:nvPr/>
        </p:nvSpPr>
        <p:spPr>
          <a:xfrm>
            <a:off x="9688166" y="4237640"/>
            <a:ext cx="1088760" cy="270843"/>
          </a:xfrm>
          <a:prstGeom prst="rect">
            <a:avLst/>
          </a:prstGeom>
        </p:spPr>
        <p:txBody>
          <a:bodyPr wrap="none">
            <a:spAutoFit/>
          </a:bodyPr>
          <a:lstStyle/>
          <a:p>
            <a:r>
              <a:rPr lang="en-US" sz="1160" b="1" dirty="0">
                <a:solidFill>
                  <a:schemeClr val="accent4"/>
                </a:solidFill>
                <a:latin typeface="Roboto" panose="02000000000000000000" pitchFamily="2" charset="0"/>
                <a:ea typeface="Roboto" panose="02000000000000000000" pitchFamily="2" charset="0"/>
              </a:rPr>
              <a:t>Feature - 04</a:t>
            </a:r>
            <a:endParaRPr lang="en-US" sz="1160" dirty="0">
              <a:solidFill>
                <a:schemeClr val="accent4"/>
              </a:solidFill>
            </a:endParaRPr>
          </a:p>
        </p:txBody>
      </p:sp>
      <p:sp>
        <p:nvSpPr>
          <p:cNvPr id="84" name="Freeform 40"/>
          <p:cNvSpPr>
            <a:spLocks noEditPoints="1"/>
          </p:cNvSpPr>
          <p:nvPr/>
        </p:nvSpPr>
        <p:spPr bwMode="auto">
          <a:xfrm>
            <a:off x="8979185" y="4631944"/>
            <a:ext cx="314741" cy="308015"/>
          </a:xfrm>
          <a:custGeom>
            <a:avLst/>
            <a:gdLst>
              <a:gd name="T0" fmla="*/ 170 w 179"/>
              <a:gd name="T1" fmla="*/ 35 h 176"/>
              <a:gd name="T2" fmla="*/ 166 w 179"/>
              <a:gd name="T3" fmla="*/ 38 h 176"/>
              <a:gd name="T4" fmla="*/ 166 w 179"/>
              <a:gd name="T5" fmla="*/ 38 h 176"/>
              <a:gd name="T6" fmla="*/ 146 w 179"/>
              <a:gd name="T7" fmla="*/ 58 h 176"/>
              <a:gd name="T8" fmla="*/ 146 w 179"/>
              <a:gd name="T9" fmla="*/ 58 h 176"/>
              <a:gd name="T10" fmla="*/ 132 w 179"/>
              <a:gd name="T11" fmla="*/ 64 h 176"/>
              <a:gd name="T12" fmla="*/ 112 w 179"/>
              <a:gd name="T13" fmla="*/ 44 h 176"/>
              <a:gd name="T14" fmla="*/ 118 w 179"/>
              <a:gd name="T15" fmla="*/ 30 h 176"/>
              <a:gd name="T16" fmla="*/ 112 w 179"/>
              <a:gd name="T17" fmla="*/ 24 h 176"/>
              <a:gd name="T18" fmla="*/ 104 w 179"/>
              <a:gd name="T19" fmla="*/ 44 h 176"/>
              <a:gd name="T20" fmla="*/ 132 w 179"/>
              <a:gd name="T21" fmla="*/ 72 h 176"/>
              <a:gd name="T22" fmla="*/ 152 w 179"/>
              <a:gd name="T23" fmla="*/ 64 h 176"/>
              <a:gd name="T24" fmla="*/ 152 w 179"/>
              <a:gd name="T25" fmla="*/ 64 h 176"/>
              <a:gd name="T26" fmla="*/ 167 w 179"/>
              <a:gd name="T27" fmla="*/ 49 h 176"/>
              <a:gd name="T28" fmla="*/ 162 w 179"/>
              <a:gd name="T29" fmla="*/ 77 h 176"/>
              <a:gd name="T30" fmla="*/ 140 w 179"/>
              <a:gd name="T31" fmla="*/ 99 h 176"/>
              <a:gd name="T32" fmla="*/ 129 w 179"/>
              <a:gd name="T33" fmla="*/ 104 h 176"/>
              <a:gd name="T34" fmla="*/ 102 w 179"/>
              <a:gd name="T35" fmla="*/ 95 h 176"/>
              <a:gd name="T36" fmla="*/ 102 w 179"/>
              <a:gd name="T37" fmla="*/ 95 h 176"/>
              <a:gd name="T38" fmla="*/ 100 w 179"/>
              <a:gd name="T39" fmla="*/ 94 h 176"/>
              <a:gd name="T40" fmla="*/ 97 w 179"/>
              <a:gd name="T41" fmla="*/ 96 h 176"/>
              <a:gd name="T42" fmla="*/ 96 w 179"/>
              <a:gd name="T43" fmla="*/ 96 h 176"/>
              <a:gd name="T44" fmla="*/ 35 w 179"/>
              <a:gd name="T45" fmla="*/ 163 h 176"/>
              <a:gd name="T46" fmla="*/ 24 w 179"/>
              <a:gd name="T47" fmla="*/ 168 h 176"/>
              <a:gd name="T48" fmla="*/ 8 w 179"/>
              <a:gd name="T49" fmla="*/ 152 h 176"/>
              <a:gd name="T50" fmla="*/ 13 w 179"/>
              <a:gd name="T51" fmla="*/ 141 h 176"/>
              <a:gd name="T52" fmla="*/ 80 w 179"/>
              <a:gd name="T53" fmla="*/ 80 h 176"/>
              <a:gd name="T54" fmla="*/ 80 w 179"/>
              <a:gd name="T55" fmla="*/ 80 h 176"/>
              <a:gd name="T56" fmla="*/ 82 w 179"/>
              <a:gd name="T57" fmla="*/ 76 h 176"/>
              <a:gd name="T58" fmla="*/ 81 w 179"/>
              <a:gd name="T59" fmla="*/ 74 h 176"/>
              <a:gd name="T60" fmla="*/ 81 w 179"/>
              <a:gd name="T61" fmla="*/ 74 h 176"/>
              <a:gd name="T62" fmla="*/ 79 w 179"/>
              <a:gd name="T63" fmla="*/ 37 h 176"/>
              <a:gd name="T64" fmla="*/ 100 w 179"/>
              <a:gd name="T65" fmla="*/ 15 h 176"/>
              <a:gd name="T66" fmla="*/ 118 w 179"/>
              <a:gd name="T67" fmla="*/ 8 h 176"/>
              <a:gd name="T68" fmla="*/ 118 w 179"/>
              <a:gd name="T69" fmla="*/ 8 h 176"/>
              <a:gd name="T70" fmla="*/ 127 w 179"/>
              <a:gd name="T71" fmla="*/ 9 h 176"/>
              <a:gd name="T72" fmla="*/ 112 w 179"/>
              <a:gd name="T73" fmla="*/ 24 h 176"/>
              <a:gd name="T74" fmla="*/ 118 w 179"/>
              <a:gd name="T75" fmla="*/ 30 h 176"/>
              <a:gd name="T76" fmla="*/ 138 w 179"/>
              <a:gd name="T77" fmla="*/ 10 h 176"/>
              <a:gd name="T78" fmla="*/ 138 w 179"/>
              <a:gd name="T79" fmla="*/ 10 h 176"/>
              <a:gd name="T80" fmla="*/ 141 w 179"/>
              <a:gd name="T81" fmla="*/ 6 h 176"/>
              <a:gd name="T82" fmla="*/ 118 w 179"/>
              <a:gd name="T83" fmla="*/ 0 h 176"/>
              <a:gd name="T84" fmla="*/ 118 w 179"/>
              <a:gd name="T85" fmla="*/ 0 h 176"/>
              <a:gd name="T86" fmla="*/ 95 w 179"/>
              <a:gd name="T87" fmla="*/ 9 h 176"/>
              <a:gd name="T88" fmla="*/ 73 w 179"/>
              <a:gd name="T89" fmla="*/ 31 h 176"/>
              <a:gd name="T90" fmla="*/ 73 w 179"/>
              <a:gd name="T91" fmla="*/ 76 h 176"/>
              <a:gd name="T92" fmla="*/ 7 w 179"/>
              <a:gd name="T93" fmla="*/ 135 h 176"/>
              <a:gd name="T94" fmla="*/ 0 w 179"/>
              <a:gd name="T95" fmla="*/ 152 h 176"/>
              <a:gd name="T96" fmla="*/ 24 w 179"/>
              <a:gd name="T97" fmla="*/ 176 h 176"/>
              <a:gd name="T98" fmla="*/ 41 w 179"/>
              <a:gd name="T99" fmla="*/ 169 h 176"/>
              <a:gd name="T100" fmla="*/ 101 w 179"/>
              <a:gd name="T101" fmla="*/ 103 h 176"/>
              <a:gd name="T102" fmla="*/ 129 w 179"/>
              <a:gd name="T103" fmla="*/ 112 h 176"/>
              <a:gd name="T104" fmla="*/ 146 w 179"/>
              <a:gd name="T105" fmla="*/ 105 h 176"/>
              <a:gd name="T106" fmla="*/ 167 w 179"/>
              <a:gd name="T107" fmla="*/ 83 h 176"/>
              <a:gd name="T108" fmla="*/ 170 w 179"/>
              <a:gd name="T109" fmla="*/ 35 h 176"/>
              <a:gd name="T110" fmla="*/ 21 w 179"/>
              <a:gd name="T111" fmla="*/ 149 h 176"/>
              <a:gd name="T112" fmla="*/ 20 w 179"/>
              <a:gd name="T113" fmla="*/ 152 h 176"/>
              <a:gd name="T114" fmla="*/ 24 w 179"/>
              <a:gd name="T115" fmla="*/ 156 h 176"/>
              <a:gd name="T116" fmla="*/ 28 w 179"/>
              <a:gd name="T117" fmla="*/ 152 h 176"/>
              <a:gd name="T118" fmla="*/ 24 w 179"/>
              <a:gd name="T119" fmla="*/ 148 h 176"/>
              <a:gd name="T120" fmla="*/ 21 w 179"/>
              <a:gd name="T121" fmla="*/ 14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9" h="176">
                <a:moveTo>
                  <a:pt x="170" y="35"/>
                </a:moveTo>
                <a:cubicBezTo>
                  <a:pt x="166" y="38"/>
                  <a:pt x="166" y="38"/>
                  <a:pt x="166" y="38"/>
                </a:cubicBezTo>
                <a:cubicBezTo>
                  <a:pt x="166" y="38"/>
                  <a:pt x="166" y="38"/>
                  <a:pt x="166" y="38"/>
                </a:cubicBezTo>
                <a:cubicBezTo>
                  <a:pt x="146" y="58"/>
                  <a:pt x="146" y="58"/>
                  <a:pt x="146" y="58"/>
                </a:cubicBezTo>
                <a:cubicBezTo>
                  <a:pt x="146" y="58"/>
                  <a:pt x="146" y="58"/>
                  <a:pt x="146" y="58"/>
                </a:cubicBezTo>
                <a:cubicBezTo>
                  <a:pt x="142" y="62"/>
                  <a:pt x="137" y="64"/>
                  <a:pt x="132" y="64"/>
                </a:cubicBezTo>
                <a:cubicBezTo>
                  <a:pt x="121" y="64"/>
                  <a:pt x="112" y="55"/>
                  <a:pt x="112" y="44"/>
                </a:cubicBezTo>
                <a:cubicBezTo>
                  <a:pt x="112" y="38"/>
                  <a:pt x="114" y="34"/>
                  <a:pt x="118" y="30"/>
                </a:cubicBezTo>
                <a:cubicBezTo>
                  <a:pt x="112" y="24"/>
                  <a:pt x="112" y="24"/>
                  <a:pt x="112" y="24"/>
                </a:cubicBezTo>
                <a:cubicBezTo>
                  <a:pt x="107" y="29"/>
                  <a:pt x="104" y="36"/>
                  <a:pt x="104" y="44"/>
                </a:cubicBezTo>
                <a:cubicBezTo>
                  <a:pt x="104" y="59"/>
                  <a:pt x="117" y="72"/>
                  <a:pt x="132" y="72"/>
                </a:cubicBezTo>
                <a:cubicBezTo>
                  <a:pt x="140" y="72"/>
                  <a:pt x="147" y="69"/>
                  <a:pt x="152" y="64"/>
                </a:cubicBezTo>
                <a:cubicBezTo>
                  <a:pt x="152" y="64"/>
                  <a:pt x="152" y="64"/>
                  <a:pt x="152" y="64"/>
                </a:cubicBezTo>
                <a:cubicBezTo>
                  <a:pt x="167" y="49"/>
                  <a:pt x="167" y="49"/>
                  <a:pt x="167" y="49"/>
                </a:cubicBezTo>
                <a:cubicBezTo>
                  <a:pt x="170" y="60"/>
                  <a:pt x="168" y="71"/>
                  <a:pt x="162" y="77"/>
                </a:cubicBezTo>
                <a:cubicBezTo>
                  <a:pt x="140" y="99"/>
                  <a:pt x="140" y="99"/>
                  <a:pt x="140" y="99"/>
                </a:cubicBezTo>
                <a:cubicBezTo>
                  <a:pt x="137" y="102"/>
                  <a:pt x="133" y="104"/>
                  <a:pt x="129" y="104"/>
                </a:cubicBezTo>
                <a:cubicBezTo>
                  <a:pt x="129" y="104"/>
                  <a:pt x="115" y="103"/>
                  <a:pt x="102" y="95"/>
                </a:cubicBezTo>
                <a:cubicBezTo>
                  <a:pt x="102" y="95"/>
                  <a:pt x="102" y="95"/>
                  <a:pt x="102" y="95"/>
                </a:cubicBezTo>
                <a:cubicBezTo>
                  <a:pt x="101" y="94"/>
                  <a:pt x="101" y="94"/>
                  <a:pt x="100" y="94"/>
                </a:cubicBezTo>
                <a:cubicBezTo>
                  <a:pt x="98" y="94"/>
                  <a:pt x="97" y="95"/>
                  <a:pt x="97" y="96"/>
                </a:cubicBezTo>
                <a:cubicBezTo>
                  <a:pt x="96" y="96"/>
                  <a:pt x="96" y="96"/>
                  <a:pt x="96" y="96"/>
                </a:cubicBezTo>
                <a:cubicBezTo>
                  <a:pt x="35" y="163"/>
                  <a:pt x="35" y="163"/>
                  <a:pt x="35" y="163"/>
                </a:cubicBezTo>
                <a:cubicBezTo>
                  <a:pt x="32" y="166"/>
                  <a:pt x="28" y="168"/>
                  <a:pt x="24" y="168"/>
                </a:cubicBezTo>
                <a:cubicBezTo>
                  <a:pt x="15" y="168"/>
                  <a:pt x="8" y="161"/>
                  <a:pt x="8" y="152"/>
                </a:cubicBezTo>
                <a:cubicBezTo>
                  <a:pt x="8" y="148"/>
                  <a:pt x="10" y="144"/>
                  <a:pt x="13" y="141"/>
                </a:cubicBezTo>
                <a:cubicBezTo>
                  <a:pt x="80" y="80"/>
                  <a:pt x="80" y="80"/>
                  <a:pt x="80" y="80"/>
                </a:cubicBezTo>
                <a:cubicBezTo>
                  <a:pt x="80" y="80"/>
                  <a:pt x="80" y="80"/>
                  <a:pt x="80" y="80"/>
                </a:cubicBezTo>
                <a:cubicBezTo>
                  <a:pt x="81" y="79"/>
                  <a:pt x="82" y="78"/>
                  <a:pt x="82" y="76"/>
                </a:cubicBezTo>
                <a:cubicBezTo>
                  <a:pt x="82" y="76"/>
                  <a:pt x="81" y="75"/>
                  <a:pt x="81" y="74"/>
                </a:cubicBezTo>
                <a:cubicBezTo>
                  <a:pt x="81" y="74"/>
                  <a:pt x="81" y="74"/>
                  <a:pt x="81" y="74"/>
                </a:cubicBezTo>
                <a:cubicBezTo>
                  <a:pt x="69" y="59"/>
                  <a:pt x="69" y="47"/>
                  <a:pt x="79" y="37"/>
                </a:cubicBezTo>
                <a:cubicBezTo>
                  <a:pt x="100" y="15"/>
                  <a:pt x="100" y="15"/>
                  <a:pt x="100" y="15"/>
                </a:cubicBezTo>
                <a:cubicBezTo>
                  <a:pt x="106" y="9"/>
                  <a:pt x="113" y="8"/>
                  <a:pt x="118" y="8"/>
                </a:cubicBezTo>
                <a:cubicBezTo>
                  <a:pt x="118" y="8"/>
                  <a:pt x="118" y="8"/>
                  <a:pt x="118" y="8"/>
                </a:cubicBezTo>
                <a:cubicBezTo>
                  <a:pt x="121" y="8"/>
                  <a:pt x="124" y="8"/>
                  <a:pt x="127" y="9"/>
                </a:cubicBezTo>
                <a:cubicBezTo>
                  <a:pt x="112" y="24"/>
                  <a:pt x="112" y="24"/>
                  <a:pt x="112" y="24"/>
                </a:cubicBezTo>
                <a:cubicBezTo>
                  <a:pt x="118" y="30"/>
                  <a:pt x="118" y="30"/>
                  <a:pt x="118" y="30"/>
                </a:cubicBezTo>
                <a:cubicBezTo>
                  <a:pt x="138" y="10"/>
                  <a:pt x="138" y="10"/>
                  <a:pt x="138" y="10"/>
                </a:cubicBezTo>
                <a:cubicBezTo>
                  <a:pt x="138" y="10"/>
                  <a:pt x="138" y="10"/>
                  <a:pt x="138" y="10"/>
                </a:cubicBezTo>
                <a:cubicBezTo>
                  <a:pt x="141" y="6"/>
                  <a:pt x="141" y="6"/>
                  <a:pt x="141" y="6"/>
                </a:cubicBezTo>
                <a:cubicBezTo>
                  <a:pt x="133" y="2"/>
                  <a:pt x="125" y="0"/>
                  <a:pt x="118" y="0"/>
                </a:cubicBezTo>
                <a:cubicBezTo>
                  <a:pt x="118" y="0"/>
                  <a:pt x="118" y="0"/>
                  <a:pt x="118" y="0"/>
                </a:cubicBezTo>
                <a:cubicBezTo>
                  <a:pt x="109" y="0"/>
                  <a:pt x="101" y="3"/>
                  <a:pt x="95" y="9"/>
                </a:cubicBezTo>
                <a:cubicBezTo>
                  <a:pt x="73" y="31"/>
                  <a:pt x="73" y="31"/>
                  <a:pt x="73" y="31"/>
                </a:cubicBezTo>
                <a:cubicBezTo>
                  <a:pt x="59" y="46"/>
                  <a:pt x="63" y="62"/>
                  <a:pt x="73" y="76"/>
                </a:cubicBezTo>
                <a:cubicBezTo>
                  <a:pt x="7" y="135"/>
                  <a:pt x="7" y="135"/>
                  <a:pt x="7" y="135"/>
                </a:cubicBezTo>
                <a:cubicBezTo>
                  <a:pt x="3" y="139"/>
                  <a:pt x="0" y="145"/>
                  <a:pt x="0" y="152"/>
                </a:cubicBezTo>
                <a:cubicBezTo>
                  <a:pt x="0" y="165"/>
                  <a:pt x="11" y="176"/>
                  <a:pt x="24" y="176"/>
                </a:cubicBezTo>
                <a:cubicBezTo>
                  <a:pt x="31" y="176"/>
                  <a:pt x="37" y="173"/>
                  <a:pt x="41" y="169"/>
                </a:cubicBezTo>
                <a:cubicBezTo>
                  <a:pt x="101" y="103"/>
                  <a:pt x="101" y="103"/>
                  <a:pt x="101" y="103"/>
                </a:cubicBezTo>
                <a:cubicBezTo>
                  <a:pt x="114" y="111"/>
                  <a:pt x="127" y="112"/>
                  <a:pt x="129" y="112"/>
                </a:cubicBezTo>
                <a:cubicBezTo>
                  <a:pt x="135" y="112"/>
                  <a:pt x="141" y="110"/>
                  <a:pt x="146" y="105"/>
                </a:cubicBezTo>
                <a:cubicBezTo>
                  <a:pt x="167" y="83"/>
                  <a:pt x="167" y="83"/>
                  <a:pt x="167" y="83"/>
                </a:cubicBezTo>
                <a:cubicBezTo>
                  <a:pt x="178" y="72"/>
                  <a:pt x="179" y="52"/>
                  <a:pt x="170" y="35"/>
                </a:cubicBezTo>
                <a:moveTo>
                  <a:pt x="21" y="149"/>
                </a:moveTo>
                <a:cubicBezTo>
                  <a:pt x="20" y="150"/>
                  <a:pt x="20" y="151"/>
                  <a:pt x="20" y="152"/>
                </a:cubicBezTo>
                <a:cubicBezTo>
                  <a:pt x="20" y="154"/>
                  <a:pt x="22" y="156"/>
                  <a:pt x="24" y="156"/>
                </a:cubicBezTo>
                <a:cubicBezTo>
                  <a:pt x="26" y="156"/>
                  <a:pt x="28" y="154"/>
                  <a:pt x="28" y="152"/>
                </a:cubicBezTo>
                <a:cubicBezTo>
                  <a:pt x="28" y="150"/>
                  <a:pt x="26" y="148"/>
                  <a:pt x="24" y="148"/>
                </a:cubicBezTo>
                <a:cubicBezTo>
                  <a:pt x="23" y="148"/>
                  <a:pt x="22" y="148"/>
                  <a:pt x="21" y="149"/>
                </a:cubicBezTo>
              </a:path>
            </a:pathLst>
          </a:custGeom>
          <a:solidFill>
            <a:schemeClr val="bg1"/>
          </a:solidFill>
          <a:ln>
            <a:noFill/>
          </a:ln>
        </p:spPr>
        <p:txBody>
          <a:bodyPr vert="horz" wrap="square" lIns="96435" tIns="48218" rIns="96435" bIns="48218" numCol="1" anchor="t" anchorCtr="0" compatLnSpc="1"/>
          <a:lstStyle/>
          <a:p>
            <a:endParaRPr lang="en-US"/>
          </a:p>
        </p:txBody>
      </p:sp>
      <p:sp>
        <p:nvSpPr>
          <p:cNvPr id="87" name="Freeform 61"/>
          <p:cNvSpPr>
            <a:spLocks noEditPoints="1"/>
          </p:cNvSpPr>
          <p:nvPr/>
        </p:nvSpPr>
        <p:spPr bwMode="auto">
          <a:xfrm>
            <a:off x="1998799" y="3870363"/>
            <a:ext cx="1970563" cy="11720"/>
          </a:xfrm>
          <a:custGeom>
            <a:avLst/>
            <a:gdLst>
              <a:gd name="T0" fmla="*/ 0 w 1177"/>
              <a:gd name="T1" fmla="*/ 2 h 7"/>
              <a:gd name="T2" fmla="*/ 23 w 1177"/>
              <a:gd name="T3" fmla="*/ 7 h 7"/>
              <a:gd name="T4" fmla="*/ 48 w 1177"/>
              <a:gd name="T5" fmla="*/ 7 h 7"/>
              <a:gd name="T6" fmla="*/ 72 w 1177"/>
              <a:gd name="T7" fmla="*/ 2 h 7"/>
              <a:gd name="T8" fmla="*/ 48 w 1177"/>
              <a:gd name="T9" fmla="*/ 7 h 7"/>
              <a:gd name="T10" fmla="*/ 97 w 1177"/>
              <a:gd name="T11" fmla="*/ 2 h 7"/>
              <a:gd name="T12" fmla="*/ 120 w 1177"/>
              <a:gd name="T13" fmla="*/ 7 h 7"/>
              <a:gd name="T14" fmla="*/ 144 w 1177"/>
              <a:gd name="T15" fmla="*/ 7 h 7"/>
              <a:gd name="T16" fmla="*/ 169 w 1177"/>
              <a:gd name="T17" fmla="*/ 2 h 7"/>
              <a:gd name="T18" fmla="*/ 144 w 1177"/>
              <a:gd name="T19" fmla="*/ 7 h 7"/>
              <a:gd name="T20" fmla="*/ 192 w 1177"/>
              <a:gd name="T21" fmla="*/ 2 h 7"/>
              <a:gd name="T22" fmla="*/ 216 w 1177"/>
              <a:gd name="T23" fmla="*/ 7 h 7"/>
              <a:gd name="T24" fmla="*/ 241 w 1177"/>
              <a:gd name="T25" fmla="*/ 7 h 7"/>
              <a:gd name="T26" fmla="*/ 264 w 1177"/>
              <a:gd name="T27" fmla="*/ 2 h 7"/>
              <a:gd name="T28" fmla="*/ 241 w 1177"/>
              <a:gd name="T29" fmla="*/ 7 h 7"/>
              <a:gd name="T30" fmla="*/ 288 w 1177"/>
              <a:gd name="T31" fmla="*/ 2 h 7"/>
              <a:gd name="T32" fmla="*/ 313 w 1177"/>
              <a:gd name="T33" fmla="*/ 7 h 7"/>
              <a:gd name="T34" fmla="*/ 336 w 1177"/>
              <a:gd name="T35" fmla="*/ 7 h 7"/>
              <a:gd name="T36" fmla="*/ 360 w 1177"/>
              <a:gd name="T37" fmla="*/ 2 h 7"/>
              <a:gd name="T38" fmla="*/ 336 w 1177"/>
              <a:gd name="T39" fmla="*/ 7 h 7"/>
              <a:gd name="T40" fmla="*/ 385 w 1177"/>
              <a:gd name="T41" fmla="*/ 2 h 7"/>
              <a:gd name="T42" fmla="*/ 408 w 1177"/>
              <a:gd name="T43" fmla="*/ 7 h 7"/>
              <a:gd name="T44" fmla="*/ 432 w 1177"/>
              <a:gd name="T45" fmla="*/ 7 h 7"/>
              <a:gd name="T46" fmla="*/ 457 w 1177"/>
              <a:gd name="T47" fmla="*/ 2 h 7"/>
              <a:gd name="T48" fmla="*/ 432 w 1177"/>
              <a:gd name="T49" fmla="*/ 7 h 7"/>
              <a:gd name="T50" fmla="*/ 480 w 1177"/>
              <a:gd name="T51" fmla="*/ 2 h 7"/>
              <a:gd name="T52" fmla="*/ 504 w 1177"/>
              <a:gd name="T53" fmla="*/ 7 h 7"/>
              <a:gd name="T54" fmla="*/ 529 w 1177"/>
              <a:gd name="T55" fmla="*/ 5 h 7"/>
              <a:gd name="T56" fmla="*/ 553 w 1177"/>
              <a:gd name="T57" fmla="*/ 0 h 7"/>
              <a:gd name="T58" fmla="*/ 529 w 1177"/>
              <a:gd name="T59" fmla="*/ 5 h 7"/>
              <a:gd name="T60" fmla="*/ 576 w 1177"/>
              <a:gd name="T61" fmla="*/ 0 h 7"/>
              <a:gd name="T62" fmla="*/ 601 w 1177"/>
              <a:gd name="T63" fmla="*/ 5 h 7"/>
              <a:gd name="T64" fmla="*/ 625 w 1177"/>
              <a:gd name="T65" fmla="*/ 5 h 7"/>
              <a:gd name="T66" fmla="*/ 648 w 1177"/>
              <a:gd name="T67" fmla="*/ 0 h 7"/>
              <a:gd name="T68" fmla="*/ 625 w 1177"/>
              <a:gd name="T69" fmla="*/ 5 h 7"/>
              <a:gd name="T70" fmla="*/ 673 w 1177"/>
              <a:gd name="T71" fmla="*/ 0 h 7"/>
              <a:gd name="T72" fmla="*/ 697 w 1177"/>
              <a:gd name="T73" fmla="*/ 5 h 7"/>
              <a:gd name="T74" fmla="*/ 720 w 1177"/>
              <a:gd name="T75" fmla="*/ 5 h 7"/>
              <a:gd name="T76" fmla="*/ 745 w 1177"/>
              <a:gd name="T77" fmla="*/ 0 h 7"/>
              <a:gd name="T78" fmla="*/ 720 w 1177"/>
              <a:gd name="T79" fmla="*/ 5 h 7"/>
              <a:gd name="T80" fmla="*/ 769 w 1177"/>
              <a:gd name="T81" fmla="*/ 0 h 7"/>
              <a:gd name="T82" fmla="*/ 792 w 1177"/>
              <a:gd name="T83" fmla="*/ 5 h 7"/>
              <a:gd name="T84" fmla="*/ 817 w 1177"/>
              <a:gd name="T85" fmla="*/ 5 h 7"/>
              <a:gd name="T86" fmla="*/ 841 w 1177"/>
              <a:gd name="T87" fmla="*/ 0 h 7"/>
              <a:gd name="T88" fmla="*/ 817 w 1177"/>
              <a:gd name="T89" fmla="*/ 5 h 7"/>
              <a:gd name="T90" fmla="*/ 864 w 1177"/>
              <a:gd name="T91" fmla="*/ 0 h 7"/>
              <a:gd name="T92" fmla="*/ 889 w 1177"/>
              <a:gd name="T93" fmla="*/ 5 h 7"/>
              <a:gd name="T94" fmla="*/ 913 w 1177"/>
              <a:gd name="T95" fmla="*/ 5 h 7"/>
              <a:gd name="T96" fmla="*/ 938 w 1177"/>
              <a:gd name="T97" fmla="*/ 0 h 7"/>
              <a:gd name="T98" fmla="*/ 913 w 1177"/>
              <a:gd name="T99" fmla="*/ 5 h 7"/>
              <a:gd name="T100" fmla="*/ 961 w 1177"/>
              <a:gd name="T101" fmla="*/ 0 h 7"/>
              <a:gd name="T102" fmla="*/ 985 w 1177"/>
              <a:gd name="T103" fmla="*/ 5 h 7"/>
              <a:gd name="T104" fmla="*/ 1010 w 1177"/>
              <a:gd name="T105" fmla="*/ 5 h 7"/>
              <a:gd name="T106" fmla="*/ 1033 w 1177"/>
              <a:gd name="T107" fmla="*/ 0 h 7"/>
              <a:gd name="T108" fmla="*/ 1010 w 1177"/>
              <a:gd name="T109" fmla="*/ 5 h 7"/>
              <a:gd name="T110" fmla="*/ 1057 w 1177"/>
              <a:gd name="T111" fmla="*/ 0 h 7"/>
              <a:gd name="T112" fmla="*/ 1082 w 1177"/>
              <a:gd name="T113" fmla="*/ 5 h 7"/>
              <a:gd name="T114" fmla="*/ 1105 w 1177"/>
              <a:gd name="T115" fmla="*/ 5 h 7"/>
              <a:gd name="T116" fmla="*/ 1129 w 1177"/>
              <a:gd name="T117" fmla="*/ 0 h 7"/>
              <a:gd name="T118" fmla="*/ 1105 w 1177"/>
              <a:gd name="T119" fmla="*/ 5 h 7"/>
              <a:gd name="T120" fmla="*/ 1154 w 1177"/>
              <a:gd name="T121" fmla="*/ 0 h 7"/>
              <a:gd name="T122" fmla="*/ 1177 w 1177"/>
              <a:gd name="T12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77" h="7">
                <a:moveTo>
                  <a:pt x="0" y="7"/>
                </a:moveTo>
                <a:lnTo>
                  <a:pt x="0" y="2"/>
                </a:lnTo>
                <a:lnTo>
                  <a:pt x="23" y="2"/>
                </a:lnTo>
                <a:lnTo>
                  <a:pt x="23" y="7"/>
                </a:lnTo>
                <a:lnTo>
                  <a:pt x="0" y="7"/>
                </a:lnTo>
                <a:close/>
                <a:moveTo>
                  <a:pt x="48" y="7"/>
                </a:moveTo>
                <a:lnTo>
                  <a:pt x="48" y="2"/>
                </a:lnTo>
                <a:lnTo>
                  <a:pt x="72" y="2"/>
                </a:lnTo>
                <a:lnTo>
                  <a:pt x="72" y="7"/>
                </a:lnTo>
                <a:lnTo>
                  <a:pt x="48" y="7"/>
                </a:lnTo>
                <a:close/>
                <a:moveTo>
                  <a:pt x="97" y="7"/>
                </a:moveTo>
                <a:lnTo>
                  <a:pt x="97" y="2"/>
                </a:lnTo>
                <a:lnTo>
                  <a:pt x="120" y="2"/>
                </a:lnTo>
                <a:lnTo>
                  <a:pt x="120" y="7"/>
                </a:lnTo>
                <a:lnTo>
                  <a:pt x="97" y="7"/>
                </a:lnTo>
                <a:close/>
                <a:moveTo>
                  <a:pt x="144" y="7"/>
                </a:moveTo>
                <a:lnTo>
                  <a:pt x="144" y="2"/>
                </a:lnTo>
                <a:lnTo>
                  <a:pt x="169" y="2"/>
                </a:lnTo>
                <a:lnTo>
                  <a:pt x="169" y="7"/>
                </a:lnTo>
                <a:lnTo>
                  <a:pt x="144" y="7"/>
                </a:lnTo>
                <a:close/>
                <a:moveTo>
                  <a:pt x="192" y="7"/>
                </a:moveTo>
                <a:lnTo>
                  <a:pt x="192" y="2"/>
                </a:lnTo>
                <a:lnTo>
                  <a:pt x="216" y="2"/>
                </a:lnTo>
                <a:lnTo>
                  <a:pt x="216" y="7"/>
                </a:lnTo>
                <a:lnTo>
                  <a:pt x="192" y="7"/>
                </a:lnTo>
                <a:close/>
                <a:moveTo>
                  <a:pt x="241" y="7"/>
                </a:moveTo>
                <a:lnTo>
                  <a:pt x="241" y="2"/>
                </a:lnTo>
                <a:lnTo>
                  <a:pt x="264" y="2"/>
                </a:lnTo>
                <a:lnTo>
                  <a:pt x="264" y="7"/>
                </a:lnTo>
                <a:lnTo>
                  <a:pt x="241" y="7"/>
                </a:lnTo>
                <a:close/>
                <a:moveTo>
                  <a:pt x="288" y="7"/>
                </a:moveTo>
                <a:lnTo>
                  <a:pt x="288" y="2"/>
                </a:lnTo>
                <a:lnTo>
                  <a:pt x="313" y="2"/>
                </a:lnTo>
                <a:lnTo>
                  <a:pt x="313" y="7"/>
                </a:lnTo>
                <a:lnTo>
                  <a:pt x="288" y="7"/>
                </a:lnTo>
                <a:close/>
                <a:moveTo>
                  <a:pt x="336" y="7"/>
                </a:moveTo>
                <a:lnTo>
                  <a:pt x="336" y="2"/>
                </a:lnTo>
                <a:lnTo>
                  <a:pt x="360" y="2"/>
                </a:lnTo>
                <a:lnTo>
                  <a:pt x="360" y="7"/>
                </a:lnTo>
                <a:lnTo>
                  <a:pt x="336" y="7"/>
                </a:lnTo>
                <a:close/>
                <a:moveTo>
                  <a:pt x="385" y="7"/>
                </a:moveTo>
                <a:lnTo>
                  <a:pt x="385" y="2"/>
                </a:lnTo>
                <a:lnTo>
                  <a:pt x="408" y="2"/>
                </a:lnTo>
                <a:lnTo>
                  <a:pt x="408" y="7"/>
                </a:lnTo>
                <a:lnTo>
                  <a:pt x="385" y="7"/>
                </a:lnTo>
                <a:close/>
                <a:moveTo>
                  <a:pt x="432" y="7"/>
                </a:moveTo>
                <a:lnTo>
                  <a:pt x="432" y="2"/>
                </a:lnTo>
                <a:lnTo>
                  <a:pt x="457" y="2"/>
                </a:lnTo>
                <a:lnTo>
                  <a:pt x="457" y="7"/>
                </a:lnTo>
                <a:lnTo>
                  <a:pt x="432" y="7"/>
                </a:lnTo>
                <a:close/>
                <a:moveTo>
                  <a:pt x="481" y="7"/>
                </a:moveTo>
                <a:lnTo>
                  <a:pt x="480" y="2"/>
                </a:lnTo>
                <a:lnTo>
                  <a:pt x="504" y="2"/>
                </a:lnTo>
                <a:lnTo>
                  <a:pt x="504" y="7"/>
                </a:lnTo>
                <a:lnTo>
                  <a:pt x="481" y="7"/>
                </a:lnTo>
                <a:close/>
                <a:moveTo>
                  <a:pt x="529" y="5"/>
                </a:moveTo>
                <a:lnTo>
                  <a:pt x="529" y="0"/>
                </a:lnTo>
                <a:lnTo>
                  <a:pt x="553" y="0"/>
                </a:lnTo>
                <a:lnTo>
                  <a:pt x="553" y="5"/>
                </a:lnTo>
                <a:lnTo>
                  <a:pt x="529" y="5"/>
                </a:lnTo>
                <a:close/>
                <a:moveTo>
                  <a:pt x="576" y="5"/>
                </a:moveTo>
                <a:lnTo>
                  <a:pt x="576" y="0"/>
                </a:lnTo>
                <a:lnTo>
                  <a:pt x="601" y="0"/>
                </a:lnTo>
                <a:lnTo>
                  <a:pt x="601" y="5"/>
                </a:lnTo>
                <a:lnTo>
                  <a:pt x="576" y="5"/>
                </a:lnTo>
                <a:close/>
                <a:moveTo>
                  <a:pt x="625" y="5"/>
                </a:moveTo>
                <a:lnTo>
                  <a:pt x="625" y="0"/>
                </a:lnTo>
                <a:lnTo>
                  <a:pt x="648" y="0"/>
                </a:lnTo>
                <a:lnTo>
                  <a:pt x="648" y="5"/>
                </a:lnTo>
                <a:lnTo>
                  <a:pt x="625" y="5"/>
                </a:lnTo>
                <a:close/>
                <a:moveTo>
                  <a:pt x="673" y="5"/>
                </a:moveTo>
                <a:lnTo>
                  <a:pt x="673" y="0"/>
                </a:lnTo>
                <a:lnTo>
                  <a:pt x="697" y="0"/>
                </a:lnTo>
                <a:lnTo>
                  <a:pt x="697" y="5"/>
                </a:lnTo>
                <a:lnTo>
                  <a:pt x="673" y="5"/>
                </a:lnTo>
                <a:close/>
                <a:moveTo>
                  <a:pt x="720" y="5"/>
                </a:moveTo>
                <a:lnTo>
                  <a:pt x="720" y="0"/>
                </a:lnTo>
                <a:lnTo>
                  <a:pt x="745" y="0"/>
                </a:lnTo>
                <a:lnTo>
                  <a:pt x="745" y="5"/>
                </a:lnTo>
                <a:lnTo>
                  <a:pt x="720" y="5"/>
                </a:lnTo>
                <a:close/>
                <a:moveTo>
                  <a:pt x="769" y="5"/>
                </a:moveTo>
                <a:lnTo>
                  <a:pt x="769" y="0"/>
                </a:lnTo>
                <a:lnTo>
                  <a:pt x="792" y="0"/>
                </a:lnTo>
                <a:lnTo>
                  <a:pt x="792" y="5"/>
                </a:lnTo>
                <a:lnTo>
                  <a:pt x="769" y="5"/>
                </a:lnTo>
                <a:close/>
                <a:moveTo>
                  <a:pt x="817" y="5"/>
                </a:moveTo>
                <a:lnTo>
                  <a:pt x="817" y="0"/>
                </a:lnTo>
                <a:lnTo>
                  <a:pt x="841" y="0"/>
                </a:lnTo>
                <a:lnTo>
                  <a:pt x="841" y="5"/>
                </a:lnTo>
                <a:lnTo>
                  <a:pt x="817" y="5"/>
                </a:lnTo>
                <a:close/>
                <a:moveTo>
                  <a:pt x="864" y="5"/>
                </a:moveTo>
                <a:lnTo>
                  <a:pt x="864" y="0"/>
                </a:lnTo>
                <a:lnTo>
                  <a:pt x="889" y="0"/>
                </a:lnTo>
                <a:lnTo>
                  <a:pt x="889" y="5"/>
                </a:lnTo>
                <a:lnTo>
                  <a:pt x="864" y="5"/>
                </a:lnTo>
                <a:close/>
                <a:moveTo>
                  <a:pt x="913" y="5"/>
                </a:moveTo>
                <a:lnTo>
                  <a:pt x="913" y="0"/>
                </a:lnTo>
                <a:lnTo>
                  <a:pt x="938" y="0"/>
                </a:lnTo>
                <a:lnTo>
                  <a:pt x="938" y="5"/>
                </a:lnTo>
                <a:lnTo>
                  <a:pt x="913" y="5"/>
                </a:lnTo>
                <a:close/>
                <a:moveTo>
                  <a:pt x="961" y="5"/>
                </a:moveTo>
                <a:lnTo>
                  <a:pt x="961" y="0"/>
                </a:lnTo>
                <a:lnTo>
                  <a:pt x="985" y="0"/>
                </a:lnTo>
                <a:lnTo>
                  <a:pt x="985" y="5"/>
                </a:lnTo>
                <a:lnTo>
                  <a:pt x="961" y="5"/>
                </a:lnTo>
                <a:close/>
                <a:moveTo>
                  <a:pt x="1010" y="5"/>
                </a:moveTo>
                <a:lnTo>
                  <a:pt x="1010" y="0"/>
                </a:lnTo>
                <a:lnTo>
                  <a:pt x="1033" y="0"/>
                </a:lnTo>
                <a:lnTo>
                  <a:pt x="1033" y="5"/>
                </a:lnTo>
                <a:lnTo>
                  <a:pt x="1010" y="5"/>
                </a:lnTo>
                <a:close/>
                <a:moveTo>
                  <a:pt x="1057" y="5"/>
                </a:moveTo>
                <a:lnTo>
                  <a:pt x="1057" y="0"/>
                </a:lnTo>
                <a:lnTo>
                  <a:pt x="1082" y="0"/>
                </a:lnTo>
                <a:lnTo>
                  <a:pt x="1082" y="5"/>
                </a:lnTo>
                <a:lnTo>
                  <a:pt x="1057" y="5"/>
                </a:lnTo>
                <a:close/>
                <a:moveTo>
                  <a:pt x="1105" y="5"/>
                </a:moveTo>
                <a:lnTo>
                  <a:pt x="1105" y="0"/>
                </a:lnTo>
                <a:lnTo>
                  <a:pt x="1129" y="0"/>
                </a:lnTo>
                <a:lnTo>
                  <a:pt x="1129" y="5"/>
                </a:lnTo>
                <a:lnTo>
                  <a:pt x="1105" y="5"/>
                </a:lnTo>
                <a:close/>
                <a:moveTo>
                  <a:pt x="1154" y="5"/>
                </a:moveTo>
                <a:lnTo>
                  <a:pt x="1154" y="0"/>
                </a:lnTo>
                <a:lnTo>
                  <a:pt x="1177" y="0"/>
                </a:lnTo>
                <a:lnTo>
                  <a:pt x="1177" y="5"/>
                </a:lnTo>
                <a:lnTo>
                  <a:pt x="1154" y="5"/>
                </a:lnTo>
                <a:close/>
              </a:path>
            </a:pathLst>
          </a:custGeom>
          <a:solidFill>
            <a:srgbClr val="B0B0B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8" name="Freeform 61"/>
          <p:cNvSpPr>
            <a:spLocks noEditPoints="1"/>
          </p:cNvSpPr>
          <p:nvPr/>
        </p:nvSpPr>
        <p:spPr bwMode="auto">
          <a:xfrm>
            <a:off x="8835174" y="3870297"/>
            <a:ext cx="1970563" cy="11720"/>
          </a:xfrm>
          <a:custGeom>
            <a:avLst/>
            <a:gdLst>
              <a:gd name="T0" fmla="*/ 0 w 1177"/>
              <a:gd name="T1" fmla="*/ 2 h 7"/>
              <a:gd name="T2" fmla="*/ 23 w 1177"/>
              <a:gd name="T3" fmla="*/ 7 h 7"/>
              <a:gd name="T4" fmla="*/ 48 w 1177"/>
              <a:gd name="T5" fmla="*/ 7 h 7"/>
              <a:gd name="T6" fmla="*/ 72 w 1177"/>
              <a:gd name="T7" fmla="*/ 2 h 7"/>
              <a:gd name="T8" fmla="*/ 48 w 1177"/>
              <a:gd name="T9" fmla="*/ 7 h 7"/>
              <a:gd name="T10" fmla="*/ 97 w 1177"/>
              <a:gd name="T11" fmla="*/ 2 h 7"/>
              <a:gd name="T12" fmla="*/ 120 w 1177"/>
              <a:gd name="T13" fmla="*/ 7 h 7"/>
              <a:gd name="T14" fmla="*/ 144 w 1177"/>
              <a:gd name="T15" fmla="*/ 7 h 7"/>
              <a:gd name="T16" fmla="*/ 169 w 1177"/>
              <a:gd name="T17" fmla="*/ 2 h 7"/>
              <a:gd name="T18" fmla="*/ 144 w 1177"/>
              <a:gd name="T19" fmla="*/ 7 h 7"/>
              <a:gd name="T20" fmla="*/ 192 w 1177"/>
              <a:gd name="T21" fmla="*/ 2 h 7"/>
              <a:gd name="T22" fmla="*/ 216 w 1177"/>
              <a:gd name="T23" fmla="*/ 7 h 7"/>
              <a:gd name="T24" fmla="*/ 241 w 1177"/>
              <a:gd name="T25" fmla="*/ 7 h 7"/>
              <a:gd name="T26" fmla="*/ 264 w 1177"/>
              <a:gd name="T27" fmla="*/ 2 h 7"/>
              <a:gd name="T28" fmla="*/ 241 w 1177"/>
              <a:gd name="T29" fmla="*/ 7 h 7"/>
              <a:gd name="T30" fmla="*/ 288 w 1177"/>
              <a:gd name="T31" fmla="*/ 2 h 7"/>
              <a:gd name="T32" fmla="*/ 313 w 1177"/>
              <a:gd name="T33" fmla="*/ 7 h 7"/>
              <a:gd name="T34" fmla="*/ 336 w 1177"/>
              <a:gd name="T35" fmla="*/ 7 h 7"/>
              <a:gd name="T36" fmla="*/ 360 w 1177"/>
              <a:gd name="T37" fmla="*/ 2 h 7"/>
              <a:gd name="T38" fmla="*/ 336 w 1177"/>
              <a:gd name="T39" fmla="*/ 7 h 7"/>
              <a:gd name="T40" fmla="*/ 385 w 1177"/>
              <a:gd name="T41" fmla="*/ 2 h 7"/>
              <a:gd name="T42" fmla="*/ 408 w 1177"/>
              <a:gd name="T43" fmla="*/ 7 h 7"/>
              <a:gd name="T44" fmla="*/ 432 w 1177"/>
              <a:gd name="T45" fmla="*/ 7 h 7"/>
              <a:gd name="T46" fmla="*/ 457 w 1177"/>
              <a:gd name="T47" fmla="*/ 2 h 7"/>
              <a:gd name="T48" fmla="*/ 432 w 1177"/>
              <a:gd name="T49" fmla="*/ 7 h 7"/>
              <a:gd name="T50" fmla="*/ 480 w 1177"/>
              <a:gd name="T51" fmla="*/ 2 h 7"/>
              <a:gd name="T52" fmla="*/ 504 w 1177"/>
              <a:gd name="T53" fmla="*/ 7 h 7"/>
              <a:gd name="T54" fmla="*/ 529 w 1177"/>
              <a:gd name="T55" fmla="*/ 5 h 7"/>
              <a:gd name="T56" fmla="*/ 553 w 1177"/>
              <a:gd name="T57" fmla="*/ 0 h 7"/>
              <a:gd name="T58" fmla="*/ 529 w 1177"/>
              <a:gd name="T59" fmla="*/ 5 h 7"/>
              <a:gd name="T60" fmla="*/ 576 w 1177"/>
              <a:gd name="T61" fmla="*/ 0 h 7"/>
              <a:gd name="T62" fmla="*/ 601 w 1177"/>
              <a:gd name="T63" fmla="*/ 5 h 7"/>
              <a:gd name="T64" fmla="*/ 625 w 1177"/>
              <a:gd name="T65" fmla="*/ 5 h 7"/>
              <a:gd name="T66" fmla="*/ 648 w 1177"/>
              <a:gd name="T67" fmla="*/ 0 h 7"/>
              <a:gd name="T68" fmla="*/ 625 w 1177"/>
              <a:gd name="T69" fmla="*/ 5 h 7"/>
              <a:gd name="T70" fmla="*/ 673 w 1177"/>
              <a:gd name="T71" fmla="*/ 0 h 7"/>
              <a:gd name="T72" fmla="*/ 697 w 1177"/>
              <a:gd name="T73" fmla="*/ 5 h 7"/>
              <a:gd name="T74" fmla="*/ 720 w 1177"/>
              <a:gd name="T75" fmla="*/ 5 h 7"/>
              <a:gd name="T76" fmla="*/ 745 w 1177"/>
              <a:gd name="T77" fmla="*/ 0 h 7"/>
              <a:gd name="T78" fmla="*/ 720 w 1177"/>
              <a:gd name="T79" fmla="*/ 5 h 7"/>
              <a:gd name="T80" fmla="*/ 769 w 1177"/>
              <a:gd name="T81" fmla="*/ 0 h 7"/>
              <a:gd name="T82" fmla="*/ 792 w 1177"/>
              <a:gd name="T83" fmla="*/ 5 h 7"/>
              <a:gd name="T84" fmla="*/ 817 w 1177"/>
              <a:gd name="T85" fmla="*/ 5 h 7"/>
              <a:gd name="T86" fmla="*/ 841 w 1177"/>
              <a:gd name="T87" fmla="*/ 0 h 7"/>
              <a:gd name="T88" fmla="*/ 817 w 1177"/>
              <a:gd name="T89" fmla="*/ 5 h 7"/>
              <a:gd name="T90" fmla="*/ 864 w 1177"/>
              <a:gd name="T91" fmla="*/ 0 h 7"/>
              <a:gd name="T92" fmla="*/ 889 w 1177"/>
              <a:gd name="T93" fmla="*/ 5 h 7"/>
              <a:gd name="T94" fmla="*/ 913 w 1177"/>
              <a:gd name="T95" fmla="*/ 5 h 7"/>
              <a:gd name="T96" fmla="*/ 938 w 1177"/>
              <a:gd name="T97" fmla="*/ 0 h 7"/>
              <a:gd name="T98" fmla="*/ 913 w 1177"/>
              <a:gd name="T99" fmla="*/ 5 h 7"/>
              <a:gd name="T100" fmla="*/ 961 w 1177"/>
              <a:gd name="T101" fmla="*/ 0 h 7"/>
              <a:gd name="T102" fmla="*/ 985 w 1177"/>
              <a:gd name="T103" fmla="*/ 5 h 7"/>
              <a:gd name="T104" fmla="*/ 1010 w 1177"/>
              <a:gd name="T105" fmla="*/ 5 h 7"/>
              <a:gd name="T106" fmla="*/ 1033 w 1177"/>
              <a:gd name="T107" fmla="*/ 0 h 7"/>
              <a:gd name="T108" fmla="*/ 1010 w 1177"/>
              <a:gd name="T109" fmla="*/ 5 h 7"/>
              <a:gd name="T110" fmla="*/ 1057 w 1177"/>
              <a:gd name="T111" fmla="*/ 0 h 7"/>
              <a:gd name="T112" fmla="*/ 1082 w 1177"/>
              <a:gd name="T113" fmla="*/ 5 h 7"/>
              <a:gd name="T114" fmla="*/ 1105 w 1177"/>
              <a:gd name="T115" fmla="*/ 5 h 7"/>
              <a:gd name="T116" fmla="*/ 1129 w 1177"/>
              <a:gd name="T117" fmla="*/ 0 h 7"/>
              <a:gd name="T118" fmla="*/ 1105 w 1177"/>
              <a:gd name="T119" fmla="*/ 5 h 7"/>
              <a:gd name="T120" fmla="*/ 1154 w 1177"/>
              <a:gd name="T121" fmla="*/ 0 h 7"/>
              <a:gd name="T122" fmla="*/ 1177 w 1177"/>
              <a:gd name="T12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77" h="7">
                <a:moveTo>
                  <a:pt x="0" y="7"/>
                </a:moveTo>
                <a:lnTo>
                  <a:pt x="0" y="2"/>
                </a:lnTo>
                <a:lnTo>
                  <a:pt x="23" y="2"/>
                </a:lnTo>
                <a:lnTo>
                  <a:pt x="23" y="7"/>
                </a:lnTo>
                <a:lnTo>
                  <a:pt x="0" y="7"/>
                </a:lnTo>
                <a:close/>
                <a:moveTo>
                  <a:pt x="48" y="7"/>
                </a:moveTo>
                <a:lnTo>
                  <a:pt x="48" y="2"/>
                </a:lnTo>
                <a:lnTo>
                  <a:pt x="72" y="2"/>
                </a:lnTo>
                <a:lnTo>
                  <a:pt x="72" y="7"/>
                </a:lnTo>
                <a:lnTo>
                  <a:pt x="48" y="7"/>
                </a:lnTo>
                <a:close/>
                <a:moveTo>
                  <a:pt x="97" y="7"/>
                </a:moveTo>
                <a:lnTo>
                  <a:pt x="97" y="2"/>
                </a:lnTo>
                <a:lnTo>
                  <a:pt x="120" y="2"/>
                </a:lnTo>
                <a:lnTo>
                  <a:pt x="120" y="7"/>
                </a:lnTo>
                <a:lnTo>
                  <a:pt x="97" y="7"/>
                </a:lnTo>
                <a:close/>
                <a:moveTo>
                  <a:pt x="144" y="7"/>
                </a:moveTo>
                <a:lnTo>
                  <a:pt x="144" y="2"/>
                </a:lnTo>
                <a:lnTo>
                  <a:pt x="169" y="2"/>
                </a:lnTo>
                <a:lnTo>
                  <a:pt x="169" y="7"/>
                </a:lnTo>
                <a:lnTo>
                  <a:pt x="144" y="7"/>
                </a:lnTo>
                <a:close/>
                <a:moveTo>
                  <a:pt x="192" y="7"/>
                </a:moveTo>
                <a:lnTo>
                  <a:pt x="192" y="2"/>
                </a:lnTo>
                <a:lnTo>
                  <a:pt x="216" y="2"/>
                </a:lnTo>
                <a:lnTo>
                  <a:pt x="216" y="7"/>
                </a:lnTo>
                <a:lnTo>
                  <a:pt x="192" y="7"/>
                </a:lnTo>
                <a:close/>
                <a:moveTo>
                  <a:pt x="241" y="7"/>
                </a:moveTo>
                <a:lnTo>
                  <a:pt x="241" y="2"/>
                </a:lnTo>
                <a:lnTo>
                  <a:pt x="264" y="2"/>
                </a:lnTo>
                <a:lnTo>
                  <a:pt x="264" y="7"/>
                </a:lnTo>
                <a:lnTo>
                  <a:pt x="241" y="7"/>
                </a:lnTo>
                <a:close/>
                <a:moveTo>
                  <a:pt x="288" y="7"/>
                </a:moveTo>
                <a:lnTo>
                  <a:pt x="288" y="2"/>
                </a:lnTo>
                <a:lnTo>
                  <a:pt x="313" y="2"/>
                </a:lnTo>
                <a:lnTo>
                  <a:pt x="313" y="7"/>
                </a:lnTo>
                <a:lnTo>
                  <a:pt x="288" y="7"/>
                </a:lnTo>
                <a:close/>
                <a:moveTo>
                  <a:pt x="336" y="7"/>
                </a:moveTo>
                <a:lnTo>
                  <a:pt x="336" y="2"/>
                </a:lnTo>
                <a:lnTo>
                  <a:pt x="360" y="2"/>
                </a:lnTo>
                <a:lnTo>
                  <a:pt x="360" y="7"/>
                </a:lnTo>
                <a:lnTo>
                  <a:pt x="336" y="7"/>
                </a:lnTo>
                <a:close/>
                <a:moveTo>
                  <a:pt x="385" y="7"/>
                </a:moveTo>
                <a:lnTo>
                  <a:pt x="385" y="2"/>
                </a:lnTo>
                <a:lnTo>
                  <a:pt x="408" y="2"/>
                </a:lnTo>
                <a:lnTo>
                  <a:pt x="408" y="7"/>
                </a:lnTo>
                <a:lnTo>
                  <a:pt x="385" y="7"/>
                </a:lnTo>
                <a:close/>
                <a:moveTo>
                  <a:pt x="432" y="7"/>
                </a:moveTo>
                <a:lnTo>
                  <a:pt x="432" y="2"/>
                </a:lnTo>
                <a:lnTo>
                  <a:pt x="457" y="2"/>
                </a:lnTo>
                <a:lnTo>
                  <a:pt x="457" y="7"/>
                </a:lnTo>
                <a:lnTo>
                  <a:pt x="432" y="7"/>
                </a:lnTo>
                <a:close/>
                <a:moveTo>
                  <a:pt x="481" y="7"/>
                </a:moveTo>
                <a:lnTo>
                  <a:pt x="480" y="2"/>
                </a:lnTo>
                <a:lnTo>
                  <a:pt x="504" y="2"/>
                </a:lnTo>
                <a:lnTo>
                  <a:pt x="504" y="7"/>
                </a:lnTo>
                <a:lnTo>
                  <a:pt x="481" y="7"/>
                </a:lnTo>
                <a:close/>
                <a:moveTo>
                  <a:pt x="529" y="5"/>
                </a:moveTo>
                <a:lnTo>
                  <a:pt x="529" y="0"/>
                </a:lnTo>
                <a:lnTo>
                  <a:pt x="553" y="0"/>
                </a:lnTo>
                <a:lnTo>
                  <a:pt x="553" y="5"/>
                </a:lnTo>
                <a:lnTo>
                  <a:pt x="529" y="5"/>
                </a:lnTo>
                <a:close/>
                <a:moveTo>
                  <a:pt x="576" y="5"/>
                </a:moveTo>
                <a:lnTo>
                  <a:pt x="576" y="0"/>
                </a:lnTo>
                <a:lnTo>
                  <a:pt x="601" y="0"/>
                </a:lnTo>
                <a:lnTo>
                  <a:pt x="601" y="5"/>
                </a:lnTo>
                <a:lnTo>
                  <a:pt x="576" y="5"/>
                </a:lnTo>
                <a:close/>
                <a:moveTo>
                  <a:pt x="625" y="5"/>
                </a:moveTo>
                <a:lnTo>
                  <a:pt x="625" y="0"/>
                </a:lnTo>
                <a:lnTo>
                  <a:pt x="648" y="0"/>
                </a:lnTo>
                <a:lnTo>
                  <a:pt x="648" y="5"/>
                </a:lnTo>
                <a:lnTo>
                  <a:pt x="625" y="5"/>
                </a:lnTo>
                <a:close/>
                <a:moveTo>
                  <a:pt x="673" y="5"/>
                </a:moveTo>
                <a:lnTo>
                  <a:pt x="673" y="0"/>
                </a:lnTo>
                <a:lnTo>
                  <a:pt x="697" y="0"/>
                </a:lnTo>
                <a:lnTo>
                  <a:pt x="697" y="5"/>
                </a:lnTo>
                <a:lnTo>
                  <a:pt x="673" y="5"/>
                </a:lnTo>
                <a:close/>
                <a:moveTo>
                  <a:pt x="720" y="5"/>
                </a:moveTo>
                <a:lnTo>
                  <a:pt x="720" y="0"/>
                </a:lnTo>
                <a:lnTo>
                  <a:pt x="745" y="0"/>
                </a:lnTo>
                <a:lnTo>
                  <a:pt x="745" y="5"/>
                </a:lnTo>
                <a:lnTo>
                  <a:pt x="720" y="5"/>
                </a:lnTo>
                <a:close/>
                <a:moveTo>
                  <a:pt x="769" y="5"/>
                </a:moveTo>
                <a:lnTo>
                  <a:pt x="769" y="0"/>
                </a:lnTo>
                <a:lnTo>
                  <a:pt x="792" y="0"/>
                </a:lnTo>
                <a:lnTo>
                  <a:pt x="792" y="5"/>
                </a:lnTo>
                <a:lnTo>
                  <a:pt x="769" y="5"/>
                </a:lnTo>
                <a:close/>
                <a:moveTo>
                  <a:pt x="817" y="5"/>
                </a:moveTo>
                <a:lnTo>
                  <a:pt x="817" y="0"/>
                </a:lnTo>
                <a:lnTo>
                  <a:pt x="841" y="0"/>
                </a:lnTo>
                <a:lnTo>
                  <a:pt x="841" y="5"/>
                </a:lnTo>
                <a:lnTo>
                  <a:pt x="817" y="5"/>
                </a:lnTo>
                <a:close/>
                <a:moveTo>
                  <a:pt x="864" y="5"/>
                </a:moveTo>
                <a:lnTo>
                  <a:pt x="864" y="0"/>
                </a:lnTo>
                <a:lnTo>
                  <a:pt x="889" y="0"/>
                </a:lnTo>
                <a:lnTo>
                  <a:pt x="889" y="5"/>
                </a:lnTo>
                <a:lnTo>
                  <a:pt x="864" y="5"/>
                </a:lnTo>
                <a:close/>
                <a:moveTo>
                  <a:pt x="913" y="5"/>
                </a:moveTo>
                <a:lnTo>
                  <a:pt x="913" y="0"/>
                </a:lnTo>
                <a:lnTo>
                  <a:pt x="938" y="0"/>
                </a:lnTo>
                <a:lnTo>
                  <a:pt x="938" y="5"/>
                </a:lnTo>
                <a:lnTo>
                  <a:pt x="913" y="5"/>
                </a:lnTo>
                <a:close/>
                <a:moveTo>
                  <a:pt x="961" y="5"/>
                </a:moveTo>
                <a:lnTo>
                  <a:pt x="961" y="0"/>
                </a:lnTo>
                <a:lnTo>
                  <a:pt x="985" y="0"/>
                </a:lnTo>
                <a:lnTo>
                  <a:pt x="985" y="5"/>
                </a:lnTo>
                <a:lnTo>
                  <a:pt x="961" y="5"/>
                </a:lnTo>
                <a:close/>
                <a:moveTo>
                  <a:pt x="1010" y="5"/>
                </a:moveTo>
                <a:lnTo>
                  <a:pt x="1010" y="0"/>
                </a:lnTo>
                <a:lnTo>
                  <a:pt x="1033" y="0"/>
                </a:lnTo>
                <a:lnTo>
                  <a:pt x="1033" y="5"/>
                </a:lnTo>
                <a:lnTo>
                  <a:pt x="1010" y="5"/>
                </a:lnTo>
                <a:close/>
                <a:moveTo>
                  <a:pt x="1057" y="5"/>
                </a:moveTo>
                <a:lnTo>
                  <a:pt x="1057" y="0"/>
                </a:lnTo>
                <a:lnTo>
                  <a:pt x="1082" y="0"/>
                </a:lnTo>
                <a:lnTo>
                  <a:pt x="1082" y="5"/>
                </a:lnTo>
                <a:lnTo>
                  <a:pt x="1057" y="5"/>
                </a:lnTo>
                <a:close/>
                <a:moveTo>
                  <a:pt x="1105" y="5"/>
                </a:moveTo>
                <a:lnTo>
                  <a:pt x="1105" y="0"/>
                </a:lnTo>
                <a:lnTo>
                  <a:pt x="1129" y="0"/>
                </a:lnTo>
                <a:lnTo>
                  <a:pt x="1129" y="5"/>
                </a:lnTo>
                <a:lnTo>
                  <a:pt x="1105" y="5"/>
                </a:lnTo>
                <a:close/>
                <a:moveTo>
                  <a:pt x="1154" y="5"/>
                </a:moveTo>
                <a:lnTo>
                  <a:pt x="1154" y="0"/>
                </a:lnTo>
                <a:lnTo>
                  <a:pt x="1177" y="0"/>
                </a:lnTo>
                <a:lnTo>
                  <a:pt x="1177" y="5"/>
                </a:lnTo>
                <a:lnTo>
                  <a:pt x="1154" y="5"/>
                </a:lnTo>
                <a:close/>
              </a:path>
            </a:pathLst>
          </a:custGeom>
          <a:solidFill>
            <a:srgbClr val="B0B0B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00" name="Freeform 5"/>
          <p:cNvSpPr/>
          <p:nvPr/>
        </p:nvSpPr>
        <p:spPr bwMode="auto">
          <a:xfrm>
            <a:off x="6305142" y="5697951"/>
            <a:ext cx="310219" cy="147660"/>
          </a:xfrm>
          <a:custGeom>
            <a:avLst/>
            <a:gdLst>
              <a:gd name="T0" fmla="*/ 229 w 229"/>
              <a:gd name="T1" fmla="*/ 0 h 109"/>
              <a:gd name="T2" fmla="*/ 112 w 229"/>
              <a:gd name="T3" fmla="*/ 109 h 109"/>
              <a:gd name="T4" fmla="*/ 0 w 229"/>
              <a:gd name="T5" fmla="*/ 0 h 109"/>
              <a:gd name="T6" fmla="*/ 229 w 229"/>
              <a:gd name="T7" fmla="*/ 0 h 109"/>
            </a:gdLst>
            <a:ahLst/>
            <a:cxnLst>
              <a:cxn ang="0">
                <a:pos x="T0" y="T1"/>
              </a:cxn>
              <a:cxn ang="0">
                <a:pos x="T2" y="T3"/>
              </a:cxn>
              <a:cxn ang="0">
                <a:pos x="T4" y="T5"/>
              </a:cxn>
              <a:cxn ang="0">
                <a:pos x="T6" y="T7"/>
              </a:cxn>
            </a:cxnLst>
            <a:rect l="0" t="0" r="r" b="b"/>
            <a:pathLst>
              <a:path w="229" h="109">
                <a:moveTo>
                  <a:pt x="229" y="0"/>
                </a:moveTo>
                <a:lnTo>
                  <a:pt x="112" y="109"/>
                </a:lnTo>
                <a:lnTo>
                  <a:pt x="0" y="0"/>
                </a:lnTo>
                <a:lnTo>
                  <a:pt x="229" y="0"/>
                </a:lnTo>
                <a:close/>
              </a:path>
            </a:pathLst>
          </a:custGeom>
          <a:solidFill>
            <a:schemeClr val="bg1">
              <a:lumMod val="85000"/>
            </a:schemeClr>
          </a:solidFill>
          <a:ln>
            <a:noFill/>
          </a:ln>
        </p:spPr>
        <p:txBody>
          <a:bodyPr vert="horz" wrap="square" lIns="96435" tIns="48218" rIns="96435" bIns="48218" numCol="1" anchor="t" anchorCtr="0" compatLnSpc="1"/>
          <a:lstStyle/>
          <a:p>
            <a:endParaRPr lang="en-US"/>
          </a:p>
        </p:txBody>
      </p:sp>
      <p:sp>
        <p:nvSpPr>
          <p:cNvPr id="108" name="Freeform 33"/>
          <p:cNvSpPr/>
          <p:nvPr/>
        </p:nvSpPr>
        <p:spPr bwMode="auto">
          <a:xfrm>
            <a:off x="7032600" y="2452162"/>
            <a:ext cx="1251715" cy="1435950"/>
          </a:xfrm>
          <a:custGeom>
            <a:avLst/>
            <a:gdLst>
              <a:gd name="T0" fmla="*/ 605 w 809"/>
              <a:gd name="T1" fmla="*/ 834 h 929"/>
              <a:gd name="T2" fmla="*/ 809 w 809"/>
              <a:gd name="T3" fmla="*/ 834 h 929"/>
              <a:gd name="T4" fmla="*/ 809 w 809"/>
              <a:gd name="T5" fmla="*/ 834 h 929"/>
              <a:gd name="T6" fmla="*/ 464 w 809"/>
              <a:gd name="T7" fmla="*/ 0 h 929"/>
              <a:gd name="T8" fmla="*/ 0 w 809"/>
              <a:gd name="T9" fmla="*/ 464 h 929"/>
              <a:gd name="T10" fmla="*/ 153 w 809"/>
              <a:gd name="T11" fmla="*/ 834 h 929"/>
              <a:gd name="T12" fmla="*/ 153 w 809"/>
              <a:gd name="T13" fmla="*/ 834 h 929"/>
              <a:gd name="T14" fmla="*/ 404 w 809"/>
              <a:gd name="T15" fmla="*/ 834 h 929"/>
              <a:gd name="T16" fmla="*/ 502 w 809"/>
              <a:gd name="T17" fmla="*/ 929 h 929"/>
              <a:gd name="T18" fmla="*/ 605 w 809"/>
              <a:gd name="T19" fmla="*/ 834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9" h="929">
                <a:moveTo>
                  <a:pt x="605" y="834"/>
                </a:moveTo>
                <a:cubicBezTo>
                  <a:pt x="809" y="834"/>
                  <a:pt x="809" y="834"/>
                  <a:pt x="809" y="834"/>
                </a:cubicBezTo>
                <a:cubicBezTo>
                  <a:pt x="809" y="834"/>
                  <a:pt x="809" y="834"/>
                  <a:pt x="809" y="834"/>
                </a:cubicBezTo>
                <a:cubicBezTo>
                  <a:pt x="809" y="508"/>
                  <a:pt x="677" y="214"/>
                  <a:pt x="464" y="0"/>
                </a:cubicBezTo>
                <a:cubicBezTo>
                  <a:pt x="0" y="464"/>
                  <a:pt x="0" y="464"/>
                  <a:pt x="0" y="464"/>
                </a:cubicBezTo>
                <a:cubicBezTo>
                  <a:pt x="95" y="559"/>
                  <a:pt x="153" y="689"/>
                  <a:pt x="153" y="834"/>
                </a:cubicBezTo>
                <a:cubicBezTo>
                  <a:pt x="153" y="834"/>
                  <a:pt x="153" y="834"/>
                  <a:pt x="153" y="834"/>
                </a:cubicBezTo>
                <a:cubicBezTo>
                  <a:pt x="404" y="834"/>
                  <a:pt x="404" y="834"/>
                  <a:pt x="404" y="834"/>
                </a:cubicBezTo>
                <a:cubicBezTo>
                  <a:pt x="502" y="929"/>
                  <a:pt x="502" y="929"/>
                  <a:pt x="502" y="929"/>
                </a:cubicBezTo>
                <a:lnTo>
                  <a:pt x="605" y="834"/>
                </a:lnTo>
                <a:close/>
              </a:path>
            </a:pathLst>
          </a:custGeom>
          <a:solidFill>
            <a:schemeClr val="accent3"/>
          </a:solidFill>
          <a:ln>
            <a:noFill/>
          </a:ln>
          <a:effectLst>
            <a:outerShdw blurRad="88900" dist="12700" dir="8100000" algn="tr" rotWithShape="0">
              <a:prstClr val="black">
                <a:alpha val="40000"/>
              </a:prstClr>
            </a:outerShdw>
          </a:effectLst>
        </p:spPr>
        <p:txBody>
          <a:bodyPr vert="horz" wrap="square" lIns="96435" tIns="48218" rIns="96435" bIns="48218" numCol="1" anchor="t" anchorCtr="0" compatLnSpc="1"/>
          <a:lstStyle/>
          <a:p>
            <a:endParaRPr lang="en-US"/>
          </a:p>
        </p:txBody>
      </p:sp>
      <p:sp>
        <p:nvSpPr>
          <p:cNvPr id="109" name="Freeform 34"/>
          <p:cNvSpPr/>
          <p:nvPr/>
        </p:nvSpPr>
        <p:spPr bwMode="auto">
          <a:xfrm>
            <a:off x="7306243" y="2672973"/>
            <a:ext cx="219457" cy="219457"/>
          </a:xfrm>
          <a:custGeom>
            <a:avLst/>
            <a:gdLst>
              <a:gd name="T0" fmla="*/ 162 w 162"/>
              <a:gd name="T1" fmla="*/ 0 h 162"/>
              <a:gd name="T2" fmla="*/ 155 w 162"/>
              <a:gd name="T3" fmla="*/ 161 h 162"/>
              <a:gd name="T4" fmla="*/ 0 w 162"/>
              <a:gd name="T5" fmla="*/ 162 h 162"/>
              <a:gd name="T6" fmla="*/ 162 w 162"/>
              <a:gd name="T7" fmla="*/ 0 h 162"/>
            </a:gdLst>
            <a:ahLst/>
            <a:cxnLst>
              <a:cxn ang="0">
                <a:pos x="T0" y="T1"/>
              </a:cxn>
              <a:cxn ang="0">
                <a:pos x="T2" y="T3"/>
              </a:cxn>
              <a:cxn ang="0">
                <a:pos x="T4" y="T5"/>
              </a:cxn>
              <a:cxn ang="0">
                <a:pos x="T6" y="T7"/>
              </a:cxn>
            </a:cxnLst>
            <a:rect l="0" t="0" r="r" b="b"/>
            <a:pathLst>
              <a:path w="162" h="162">
                <a:moveTo>
                  <a:pt x="162" y="0"/>
                </a:moveTo>
                <a:lnTo>
                  <a:pt x="155" y="161"/>
                </a:lnTo>
                <a:lnTo>
                  <a:pt x="0" y="162"/>
                </a:lnTo>
                <a:lnTo>
                  <a:pt x="162" y="0"/>
                </a:ln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101" name="Freeform 9"/>
          <p:cNvSpPr/>
          <p:nvPr/>
        </p:nvSpPr>
        <p:spPr bwMode="auto">
          <a:xfrm>
            <a:off x="6460929" y="1918422"/>
            <a:ext cx="1289645" cy="1250360"/>
          </a:xfrm>
          <a:custGeom>
            <a:avLst/>
            <a:gdLst>
              <a:gd name="T0" fmla="*/ 690 w 834"/>
              <a:gd name="T1" fmla="*/ 489 h 809"/>
              <a:gd name="T2" fmla="*/ 834 w 834"/>
              <a:gd name="T3" fmla="*/ 345 h 809"/>
              <a:gd name="T4" fmla="*/ 834 w 834"/>
              <a:gd name="T5" fmla="*/ 345 h 809"/>
              <a:gd name="T6" fmla="*/ 0 w 834"/>
              <a:gd name="T7" fmla="*/ 0 h 809"/>
              <a:gd name="T8" fmla="*/ 0 w 834"/>
              <a:gd name="T9" fmla="*/ 656 h 809"/>
              <a:gd name="T10" fmla="*/ 370 w 834"/>
              <a:gd name="T11" fmla="*/ 809 h 809"/>
              <a:gd name="T12" fmla="*/ 370 w 834"/>
              <a:gd name="T13" fmla="*/ 809 h 809"/>
              <a:gd name="T14" fmla="*/ 548 w 834"/>
              <a:gd name="T15" fmla="*/ 631 h 809"/>
              <a:gd name="T16" fmla="*/ 684 w 834"/>
              <a:gd name="T17" fmla="*/ 630 h 809"/>
              <a:gd name="T18" fmla="*/ 690 w 834"/>
              <a:gd name="T19" fmla="*/ 489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809">
                <a:moveTo>
                  <a:pt x="690" y="489"/>
                </a:moveTo>
                <a:cubicBezTo>
                  <a:pt x="834" y="345"/>
                  <a:pt x="834" y="345"/>
                  <a:pt x="834" y="345"/>
                </a:cubicBezTo>
                <a:cubicBezTo>
                  <a:pt x="834" y="345"/>
                  <a:pt x="834" y="345"/>
                  <a:pt x="834" y="345"/>
                </a:cubicBezTo>
                <a:cubicBezTo>
                  <a:pt x="603" y="115"/>
                  <a:pt x="302" y="0"/>
                  <a:pt x="0" y="0"/>
                </a:cubicBezTo>
                <a:cubicBezTo>
                  <a:pt x="0" y="656"/>
                  <a:pt x="0" y="656"/>
                  <a:pt x="0" y="656"/>
                </a:cubicBezTo>
                <a:cubicBezTo>
                  <a:pt x="134" y="656"/>
                  <a:pt x="268" y="707"/>
                  <a:pt x="370" y="809"/>
                </a:cubicBezTo>
                <a:cubicBezTo>
                  <a:pt x="370" y="809"/>
                  <a:pt x="370" y="809"/>
                  <a:pt x="370" y="809"/>
                </a:cubicBezTo>
                <a:cubicBezTo>
                  <a:pt x="548" y="631"/>
                  <a:pt x="548" y="631"/>
                  <a:pt x="548" y="631"/>
                </a:cubicBezTo>
                <a:cubicBezTo>
                  <a:pt x="684" y="630"/>
                  <a:pt x="684" y="630"/>
                  <a:pt x="684" y="630"/>
                </a:cubicBezTo>
                <a:cubicBezTo>
                  <a:pt x="690" y="489"/>
                  <a:pt x="690" y="489"/>
                  <a:pt x="690" y="489"/>
                </a:cubicBezTo>
              </a:path>
            </a:pathLst>
          </a:custGeom>
          <a:solidFill>
            <a:schemeClr val="accent2"/>
          </a:solidFill>
          <a:ln>
            <a:noFill/>
          </a:ln>
          <a:effectLst>
            <a:outerShdw blurRad="88900" dist="12700" dir="2700000" algn="tl" rotWithShape="0">
              <a:prstClr val="black">
                <a:alpha val="40000"/>
              </a:prstClr>
            </a:outerShdw>
          </a:effectLst>
        </p:spPr>
        <p:txBody>
          <a:bodyPr vert="horz" wrap="square" lIns="96435" tIns="48218" rIns="96435" bIns="48218" numCol="1" anchor="t" anchorCtr="0" compatLnSpc="1"/>
          <a:lstStyle/>
          <a:p>
            <a:endParaRPr lang="en-US"/>
          </a:p>
        </p:txBody>
      </p:sp>
      <p:sp>
        <p:nvSpPr>
          <p:cNvPr id="102" name="Freeform 15"/>
          <p:cNvSpPr/>
          <p:nvPr/>
        </p:nvSpPr>
        <p:spPr bwMode="auto">
          <a:xfrm>
            <a:off x="5171284" y="1918422"/>
            <a:ext cx="1438659" cy="1250360"/>
          </a:xfrm>
          <a:custGeom>
            <a:avLst/>
            <a:gdLst>
              <a:gd name="T0" fmla="*/ 834 w 930"/>
              <a:gd name="T1" fmla="*/ 203 h 809"/>
              <a:gd name="T2" fmla="*/ 834 w 930"/>
              <a:gd name="T3" fmla="*/ 0 h 809"/>
              <a:gd name="T4" fmla="*/ 0 w 930"/>
              <a:gd name="T5" fmla="*/ 345 h 809"/>
              <a:gd name="T6" fmla="*/ 464 w 930"/>
              <a:gd name="T7" fmla="*/ 809 h 809"/>
              <a:gd name="T8" fmla="*/ 834 w 930"/>
              <a:gd name="T9" fmla="*/ 656 h 809"/>
              <a:gd name="T10" fmla="*/ 834 w 930"/>
              <a:gd name="T11" fmla="*/ 404 h 809"/>
              <a:gd name="T12" fmla="*/ 930 w 930"/>
              <a:gd name="T13" fmla="*/ 307 h 809"/>
              <a:gd name="T14" fmla="*/ 834 w 930"/>
              <a:gd name="T15" fmla="*/ 203 h 8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0" h="809">
                <a:moveTo>
                  <a:pt x="834" y="203"/>
                </a:moveTo>
                <a:cubicBezTo>
                  <a:pt x="834" y="0"/>
                  <a:pt x="834" y="0"/>
                  <a:pt x="834" y="0"/>
                </a:cubicBezTo>
                <a:cubicBezTo>
                  <a:pt x="508" y="0"/>
                  <a:pt x="214" y="132"/>
                  <a:pt x="0" y="345"/>
                </a:cubicBezTo>
                <a:cubicBezTo>
                  <a:pt x="464" y="809"/>
                  <a:pt x="464" y="809"/>
                  <a:pt x="464" y="809"/>
                </a:cubicBezTo>
                <a:cubicBezTo>
                  <a:pt x="559" y="714"/>
                  <a:pt x="689" y="656"/>
                  <a:pt x="834" y="656"/>
                </a:cubicBezTo>
                <a:cubicBezTo>
                  <a:pt x="834" y="404"/>
                  <a:pt x="834" y="404"/>
                  <a:pt x="834" y="404"/>
                </a:cubicBezTo>
                <a:cubicBezTo>
                  <a:pt x="930" y="307"/>
                  <a:pt x="930" y="307"/>
                  <a:pt x="930" y="307"/>
                </a:cubicBezTo>
                <a:cubicBezTo>
                  <a:pt x="834" y="203"/>
                  <a:pt x="834" y="203"/>
                  <a:pt x="834" y="203"/>
                </a:cubicBezTo>
              </a:path>
            </a:pathLst>
          </a:custGeom>
          <a:solidFill>
            <a:schemeClr val="accent1"/>
          </a:solidFill>
          <a:ln>
            <a:noFill/>
          </a:ln>
          <a:effectLst>
            <a:outerShdw blurRad="88900" dist="12700" dir="2700000" algn="tl" rotWithShape="0">
              <a:prstClr val="black">
                <a:alpha val="40000"/>
              </a:prstClr>
            </a:outerShdw>
          </a:effectLst>
        </p:spPr>
        <p:txBody>
          <a:bodyPr vert="horz" wrap="square" lIns="96435" tIns="48218" rIns="96435" bIns="48218" numCol="1" anchor="t" anchorCtr="0" compatLnSpc="1"/>
          <a:lstStyle/>
          <a:p>
            <a:endParaRPr lang="en-US"/>
          </a:p>
        </p:txBody>
      </p:sp>
      <p:sp>
        <p:nvSpPr>
          <p:cNvPr id="110" name="Rectangle 109"/>
          <p:cNvSpPr/>
          <p:nvPr/>
        </p:nvSpPr>
        <p:spPr>
          <a:xfrm>
            <a:off x="5590958" y="2189346"/>
            <a:ext cx="848309" cy="676467"/>
          </a:xfrm>
          <a:prstGeom prst="rect">
            <a:avLst/>
          </a:prstGeom>
        </p:spPr>
        <p:txBody>
          <a:bodyPr wrap="none">
            <a:spAutoFit/>
          </a:bodyPr>
          <a:lstStyle/>
          <a:p>
            <a:r>
              <a:rPr lang="en-US" sz="1475" b="1" dirty="0">
                <a:solidFill>
                  <a:schemeClr val="bg1"/>
                </a:solidFill>
                <a:latin typeface="Roboto" panose="02000000000000000000" pitchFamily="2" charset="0"/>
                <a:ea typeface="Roboto" panose="02000000000000000000" pitchFamily="2" charset="0"/>
              </a:rPr>
              <a:t>01.</a:t>
            </a:r>
          </a:p>
          <a:p>
            <a:r>
              <a:rPr lang="en-US" sz="1160" dirty="0">
                <a:solidFill>
                  <a:schemeClr val="bg1"/>
                </a:solidFill>
                <a:latin typeface="Roboto" panose="02000000000000000000" pitchFamily="2" charset="0"/>
                <a:ea typeface="Roboto" panose="02000000000000000000" pitchFamily="2" charset="0"/>
              </a:rPr>
              <a:t>Some text</a:t>
            </a:r>
          </a:p>
          <a:p>
            <a:r>
              <a:rPr lang="en-US" sz="1160" dirty="0">
                <a:solidFill>
                  <a:schemeClr val="bg1"/>
                </a:solidFill>
                <a:latin typeface="Roboto" panose="02000000000000000000" pitchFamily="2" charset="0"/>
                <a:ea typeface="Roboto" panose="02000000000000000000" pitchFamily="2" charset="0"/>
              </a:rPr>
              <a:t>Goes here</a:t>
            </a:r>
            <a:endParaRPr lang="en-US" sz="1160" dirty="0">
              <a:solidFill>
                <a:schemeClr val="bg1"/>
              </a:solidFill>
            </a:endParaRPr>
          </a:p>
        </p:txBody>
      </p:sp>
      <p:sp>
        <p:nvSpPr>
          <p:cNvPr id="111" name="Rectangle 110"/>
          <p:cNvSpPr/>
          <p:nvPr/>
        </p:nvSpPr>
        <p:spPr>
          <a:xfrm>
            <a:off x="6637950" y="2180335"/>
            <a:ext cx="848309" cy="676467"/>
          </a:xfrm>
          <a:prstGeom prst="rect">
            <a:avLst/>
          </a:prstGeom>
        </p:spPr>
        <p:txBody>
          <a:bodyPr wrap="none">
            <a:spAutoFit/>
          </a:bodyPr>
          <a:lstStyle/>
          <a:p>
            <a:r>
              <a:rPr lang="en-US" sz="1475" b="1" dirty="0">
                <a:solidFill>
                  <a:schemeClr val="bg1"/>
                </a:solidFill>
                <a:latin typeface="Roboto" panose="02000000000000000000" pitchFamily="2" charset="0"/>
                <a:ea typeface="Roboto" panose="02000000000000000000" pitchFamily="2" charset="0"/>
              </a:rPr>
              <a:t>02.</a:t>
            </a:r>
          </a:p>
          <a:p>
            <a:r>
              <a:rPr lang="en-US" sz="1160" dirty="0">
                <a:solidFill>
                  <a:schemeClr val="bg1"/>
                </a:solidFill>
                <a:latin typeface="Roboto" panose="02000000000000000000" pitchFamily="2" charset="0"/>
                <a:ea typeface="Roboto" panose="02000000000000000000" pitchFamily="2" charset="0"/>
              </a:rPr>
              <a:t>Some text</a:t>
            </a:r>
          </a:p>
          <a:p>
            <a:r>
              <a:rPr lang="en-US" sz="1160" dirty="0">
                <a:solidFill>
                  <a:schemeClr val="bg1"/>
                </a:solidFill>
                <a:latin typeface="Roboto" panose="02000000000000000000" pitchFamily="2" charset="0"/>
                <a:ea typeface="Roboto" panose="02000000000000000000" pitchFamily="2" charset="0"/>
              </a:rPr>
              <a:t>Goes here</a:t>
            </a:r>
            <a:endParaRPr lang="en-US" sz="1160" dirty="0">
              <a:solidFill>
                <a:schemeClr val="bg1"/>
              </a:solidFill>
            </a:endParaRPr>
          </a:p>
        </p:txBody>
      </p:sp>
      <p:sp>
        <p:nvSpPr>
          <p:cNvPr id="112" name="Rectangle 111"/>
          <p:cNvSpPr/>
          <p:nvPr/>
        </p:nvSpPr>
        <p:spPr>
          <a:xfrm>
            <a:off x="7340864" y="2932708"/>
            <a:ext cx="848309" cy="676467"/>
          </a:xfrm>
          <a:prstGeom prst="rect">
            <a:avLst/>
          </a:prstGeom>
        </p:spPr>
        <p:txBody>
          <a:bodyPr wrap="none">
            <a:spAutoFit/>
          </a:bodyPr>
          <a:lstStyle/>
          <a:p>
            <a:r>
              <a:rPr lang="en-US" sz="1475" b="1" dirty="0">
                <a:solidFill>
                  <a:schemeClr val="bg1"/>
                </a:solidFill>
                <a:latin typeface="Roboto" panose="02000000000000000000" pitchFamily="2" charset="0"/>
                <a:ea typeface="Roboto" panose="02000000000000000000" pitchFamily="2" charset="0"/>
              </a:rPr>
              <a:t>03.</a:t>
            </a:r>
          </a:p>
          <a:p>
            <a:r>
              <a:rPr lang="en-US" sz="1160" dirty="0">
                <a:solidFill>
                  <a:schemeClr val="bg1"/>
                </a:solidFill>
                <a:latin typeface="Roboto" panose="02000000000000000000" pitchFamily="2" charset="0"/>
                <a:ea typeface="Roboto" panose="02000000000000000000" pitchFamily="2" charset="0"/>
              </a:rPr>
              <a:t>Some text</a:t>
            </a:r>
          </a:p>
          <a:p>
            <a:r>
              <a:rPr lang="en-US" sz="1160" dirty="0">
                <a:solidFill>
                  <a:schemeClr val="bg1"/>
                </a:solidFill>
                <a:latin typeface="Roboto" panose="02000000000000000000" pitchFamily="2" charset="0"/>
                <a:ea typeface="Roboto" panose="02000000000000000000" pitchFamily="2" charset="0"/>
              </a:rPr>
              <a:t>Goes here</a:t>
            </a:r>
            <a:endParaRPr lang="en-US" sz="1160" dirty="0">
              <a:solidFill>
                <a:schemeClr val="bg1"/>
              </a:solidFill>
            </a:endParaRPr>
          </a:p>
        </p:txBody>
      </p:sp>
      <p:sp>
        <p:nvSpPr>
          <p:cNvPr id="113" name="Rectangle 112"/>
          <p:cNvSpPr/>
          <p:nvPr/>
        </p:nvSpPr>
        <p:spPr>
          <a:xfrm>
            <a:off x="7261187" y="3917516"/>
            <a:ext cx="848309" cy="676467"/>
          </a:xfrm>
          <a:prstGeom prst="rect">
            <a:avLst/>
          </a:prstGeom>
        </p:spPr>
        <p:txBody>
          <a:bodyPr wrap="none">
            <a:spAutoFit/>
          </a:bodyPr>
          <a:lstStyle/>
          <a:p>
            <a:r>
              <a:rPr lang="en-US" sz="1475" b="1" dirty="0">
                <a:solidFill>
                  <a:schemeClr val="bg1"/>
                </a:solidFill>
                <a:latin typeface="Roboto" panose="02000000000000000000" pitchFamily="2" charset="0"/>
                <a:ea typeface="Roboto" panose="02000000000000000000" pitchFamily="2" charset="0"/>
              </a:rPr>
              <a:t>04.</a:t>
            </a:r>
          </a:p>
          <a:p>
            <a:r>
              <a:rPr lang="en-US" sz="1160" dirty="0">
                <a:solidFill>
                  <a:schemeClr val="bg1"/>
                </a:solidFill>
                <a:latin typeface="Roboto" panose="02000000000000000000" pitchFamily="2" charset="0"/>
                <a:ea typeface="Roboto" panose="02000000000000000000" pitchFamily="2" charset="0"/>
              </a:rPr>
              <a:t>Some text</a:t>
            </a:r>
          </a:p>
          <a:p>
            <a:r>
              <a:rPr lang="en-US" sz="1160" dirty="0">
                <a:solidFill>
                  <a:schemeClr val="bg1"/>
                </a:solidFill>
                <a:latin typeface="Roboto" panose="02000000000000000000" pitchFamily="2" charset="0"/>
                <a:ea typeface="Roboto" panose="02000000000000000000" pitchFamily="2" charset="0"/>
              </a:rPr>
              <a:t>Goes here</a:t>
            </a:r>
            <a:endParaRPr lang="en-US" sz="1160" dirty="0">
              <a:solidFill>
                <a:schemeClr val="bg1"/>
              </a:solidFill>
            </a:endParaRPr>
          </a:p>
        </p:txBody>
      </p:sp>
      <p:sp>
        <p:nvSpPr>
          <p:cNvPr id="114" name="Rectangle 113"/>
          <p:cNvSpPr/>
          <p:nvPr/>
        </p:nvSpPr>
        <p:spPr>
          <a:xfrm>
            <a:off x="6584959" y="4652749"/>
            <a:ext cx="848309" cy="676467"/>
          </a:xfrm>
          <a:prstGeom prst="rect">
            <a:avLst/>
          </a:prstGeom>
        </p:spPr>
        <p:txBody>
          <a:bodyPr wrap="none">
            <a:spAutoFit/>
          </a:bodyPr>
          <a:lstStyle/>
          <a:p>
            <a:r>
              <a:rPr lang="en-US" sz="1475" b="1" dirty="0">
                <a:solidFill>
                  <a:schemeClr val="bg1"/>
                </a:solidFill>
                <a:latin typeface="Roboto" panose="02000000000000000000" pitchFamily="2" charset="0"/>
                <a:ea typeface="Roboto" panose="02000000000000000000" pitchFamily="2" charset="0"/>
              </a:rPr>
              <a:t>05.</a:t>
            </a:r>
          </a:p>
          <a:p>
            <a:r>
              <a:rPr lang="en-US" sz="1160" dirty="0">
                <a:solidFill>
                  <a:schemeClr val="bg1"/>
                </a:solidFill>
                <a:latin typeface="Roboto" panose="02000000000000000000" pitchFamily="2" charset="0"/>
                <a:ea typeface="Roboto" panose="02000000000000000000" pitchFamily="2" charset="0"/>
              </a:rPr>
              <a:t>Some text</a:t>
            </a:r>
          </a:p>
          <a:p>
            <a:r>
              <a:rPr lang="en-US" sz="1160" dirty="0">
                <a:solidFill>
                  <a:schemeClr val="bg1"/>
                </a:solidFill>
                <a:latin typeface="Roboto" panose="02000000000000000000" pitchFamily="2" charset="0"/>
                <a:ea typeface="Roboto" panose="02000000000000000000" pitchFamily="2" charset="0"/>
              </a:rPr>
              <a:t>Goes here</a:t>
            </a:r>
            <a:endParaRPr lang="en-US" sz="1160" dirty="0">
              <a:solidFill>
                <a:schemeClr val="bg1"/>
              </a:solidFill>
            </a:endParaRPr>
          </a:p>
        </p:txBody>
      </p:sp>
      <p:sp>
        <p:nvSpPr>
          <p:cNvPr id="115" name="Rectangle 114"/>
          <p:cNvSpPr/>
          <p:nvPr/>
        </p:nvSpPr>
        <p:spPr>
          <a:xfrm>
            <a:off x="5498867" y="4611251"/>
            <a:ext cx="848309" cy="676467"/>
          </a:xfrm>
          <a:prstGeom prst="rect">
            <a:avLst/>
          </a:prstGeom>
        </p:spPr>
        <p:txBody>
          <a:bodyPr wrap="none">
            <a:spAutoFit/>
          </a:bodyPr>
          <a:lstStyle/>
          <a:p>
            <a:r>
              <a:rPr lang="en-US" sz="1475" b="1" dirty="0">
                <a:solidFill>
                  <a:schemeClr val="bg1"/>
                </a:solidFill>
                <a:latin typeface="Roboto" panose="02000000000000000000" pitchFamily="2" charset="0"/>
                <a:ea typeface="Roboto" panose="02000000000000000000" pitchFamily="2" charset="0"/>
              </a:rPr>
              <a:t>06.</a:t>
            </a:r>
          </a:p>
          <a:p>
            <a:r>
              <a:rPr lang="en-US" sz="1160" dirty="0">
                <a:solidFill>
                  <a:schemeClr val="bg1"/>
                </a:solidFill>
                <a:latin typeface="Roboto" panose="02000000000000000000" pitchFamily="2" charset="0"/>
                <a:ea typeface="Roboto" panose="02000000000000000000" pitchFamily="2" charset="0"/>
              </a:rPr>
              <a:t>Some text</a:t>
            </a:r>
          </a:p>
          <a:p>
            <a:r>
              <a:rPr lang="en-US" sz="1160" dirty="0">
                <a:solidFill>
                  <a:schemeClr val="bg1"/>
                </a:solidFill>
                <a:latin typeface="Roboto" panose="02000000000000000000" pitchFamily="2" charset="0"/>
                <a:ea typeface="Roboto" panose="02000000000000000000" pitchFamily="2" charset="0"/>
              </a:rPr>
              <a:t>Goes here</a:t>
            </a:r>
            <a:endParaRPr lang="en-US" sz="1160" dirty="0">
              <a:solidFill>
                <a:schemeClr val="bg1"/>
              </a:solidFill>
            </a:endParaRPr>
          </a:p>
        </p:txBody>
      </p:sp>
      <p:sp>
        <p:nvSpPr>
          <p:cNvPr id="116" name="Rectangle 115"/>
          <p:cNvSpPr/>
          <p:nvPr/>
        </p:nvSpPr>
        <p:spPr>
          <a:xfrm>
            <a:off x="4849910" y="3841809"/>
            <a:ext cx="848309" cy="676467"/>
          </a:xfrm>
          <a:prstGeom prst="rect">
            <a:avLst/>
          </a:prstGeom>
        </p:spPr>
        <p:txBody>
          <a:bodyPr wrap="none">
            <a:spAutoFit/>
          </a:bodyPr>
          <a:lstStyle/>
          <a:p>
            <a:r>
              <a:rPr lang="en-US" sz="1475" b="1" dirty="0">
                <a:solidFill>
                  <a:schemeClr val="bg1"/>
                </a:solidFill>
                <a:latin typeface="Roboto" panose="02000000000000000000" pitchFamily="2" charset="0"/>
                <a:ea typeface="Roboto" panose="02000000000000000000" pitchFamily="2" charset="0"/>
              </a:rPr>
              <a:t>07.</a:t>
            </a:r>
          </a:p>
          <a:p>
            <a:r>
              <a:rPr lang="en-US" sz="1160" dirty="0">
                <a:solidFill>
                  <a:schemeClr val="bg1"/>
                </a:solidFill>
                <a:latin typeface="Roboto" panose="02000000000000000000" pitchFamily="2" charset="0"/>
                <a:ea typeface="Roboto" panose="02000000000000000000" pitchFamily="2" charset="0"/>
              </a:rPr>
              <a:t>Some text</a:t>
            </a:r>
          </a:p>
          <a:p>
            <a:r>
              <a:rPr lang="en-US" sz="1160" dirty="0">
                <a:solidFill>
                  <a:schemeClr val="bg1"/>
                </a:solidFill>
                <a:latin typeface="Roboto" panose="02000000000000000000" pitchFamily="2" charset="0"/>
                <a:ea typeface="Roboto" panose="02000000000000000000" pitchFamily="2" charset="0"/>
              </a:rPr>
              <a:t>Goes here</a:t>
            </a:r>
            <a:endParaRPr lang="en-US" sz="1160" dirty="0">
              <a:solidFill>
                <a:schemeClr val="bg1"/>
              </a:solidFill>
            </a:endParaRPr>
          </a:p>
        </p:txBody>
      </p:sp>
      <p:sp>
        <p:nvSpPr>
          <p:cNvPr id="117" name="Rectangle 116"/>
          <p:cNvSpPr/>
          <p:nvPr/>
        </p:nvSpPr>
        <p:spPr>
          <a:xfrm>
            <a:off x="4849910" y="2821524"/>
            <a:ext cx="848309" cy="676467"/>
          </a:xfrm>
          <a:prstGeom prst="rect">
            <a:avLst/>
          </a:prstGeom>
        </p:spPr>
        <p:txBody>
          <a:bodyPr wrap="none">
            <a:spAutoFit/>
          </a:bodyPr>
          <a:lstStyle/>
          <a:p>
            <a:r>
              <a:rPr lang="en-US" sz="1475" b="1" dirty="0">
                <a:solidFill>
                  <a:schemeClr val="bg1"/>
                </a:solidFill>
                <a:latin typeface="Roboto" panose="02000000000000000000" pitchFamily="2" charset="0"/>
                <a:ea typeface="Roboto" panose="02000000000000000000" pitchFamily="2" charset="0"/>
              </a:rPr>
              <a:t>08.</a:t>
            </a:r>
          </a:p>
          <a:p>
            <a:r>
              <a:rPr lang="en-US" sz="1160" dirty="0">
                <a:solidFill>
                  <a:schemeClr val="bg1"/>
                </a:solidFill>
                <a:latin typeface="Roboto" panose="02000000000000000000" pitchFamily="2" charset="0"/>
                <a:ea typeface="Roboto" panose="02000000000000000000" pitchFamily="2" charset="0"/>
              </a:rPr>
              <a:t>Some text</a:t>
            </a:r>
          </a:p>
          <a:p>
            <a:r>
              <a:rPr lang="en-US" sz="1160" dirty="0">
                <a:solidFill>
                  <a:schemeClr val="bg1"/>
                </a:solidFill>
                <a:latin typeface="Roboto" panose="02000000000000000000" pitchFamily="2" charset="0"/>
                <a:ea typeface="Roboto" panose="02000000000000000000" pitchFamily="2" charset="0"/>
              </a:rPr>
              <a:t>Goes here</a:t>
            </a:r>
            <a:endParaRPr lang="en-US" sz="1160" dirty="0">
              <a:solidFill>
                <a:schemeClr val="bg1"/>
              </a:solidFill>
            </a:endParaRPr>
          </a:p>
        </p:txBody>
      </p:sp>
      <p:sp>
        <p:nvSpPr>
          <p:cNvPr id="118" name="Freeform 102"/>
          <p:cNvSpPr>
            <a:spLocks noEditPoints="1"/>
          </p:cNvSpPr>
          <p:nvPr/>
        </p:nvSpPr>
        <p:spPr bwMode="auto">
          <a:xfrm>
            <a:off x="6097623" y="3402750"/>
            <a:ext cx="726613" cy="729962"/>
          </a:xfrm>
          <a:custGeom>
            <a:avLst/>
            <a:gdLst>
              <a:gd name="T0" fmla="*/ 150 w 283"/>
              <a:gd name="T1" fmla="*/ 0 h 284"/>
              <a:gd name="T2" fmla="*/ 235 w 283"/>
              <a:gd name="T3" fmla="*/ 36 h 284"/>
              <a:gd name="T4" fmla="*/ 283 w 283"/>
              <a:gd name="T5" fmla="*/ 134 h 284"/>
              <a:gd name="T6" fmla="*/ 283 w 283"/>
              <a:gd name="T7" fmla="*/ 153 h 284"/>
              <a:gd name="T8" fmla="*/ 242 w 283"/>
              <a:gd name="T9" fmla="*/ 242 h 284"/>
              <a:gd name="T10" fmla="*/ 150 w 283"/>
              <a:gd name="T11" fmla="*/ 284 h 284"/>
              <a:gd name="T12" fmla="*/ 122 w 283"/>
              <a:gd name="T13" fmla="*/ 283 h 284"/>
              <a:gd name="T14" fmla="*/ 2 w 283"/>
              <a:gd name="T15" fmla="*/ 167 h 284"/>
              <a:gd name="T16" fmla="*/ 0 w 283"/>
              <a:gd name="T17" fmla="*/ 134 h 284"/>
              <a:gd name="T18" fmla="*/ 2 w 283"/>
              <a:gd name="T19" fmla="*/ 116 h 284"/>
              <a:gd name="T20" fmla="*/ 117 w 283"/>
              <a:gd name="T21" fmla="*/ 3 h 284"/>
              <a:gd name="T22" fmla="*/ 168 w 283"/>
              <a:gd name="T23" fmla="*/ 263 h 284"/>
              <a:gd name="T24" fmla="*/ 140 w 283"/>
              <a:gd name="T25" fmla="*/ 249 h 284"/>
              <a:gd name="T26" fmla="*/ 132 w 283"/>
              <a:gd name="T27" fmla="*/ 233 h 284"/>
              <a:gd name="T28" fmla="*/ 119 w 283"/>
              <a:gd name="T29" fmla="*/ 185 h 284"/>
              <a:gd name="T30" fmla="*/ 92 w 283"/>
              <a:gd name="T31" fmla="*/ 176 h 284"/>
              <a:gd name="T32" fmla="*/ 73 w 283"/>
              <a:gd name="T33" fmla="*/ 119 h 284"/>
              <a:gd name="T34" fmla="*/ 99 w 283"/>
              <a:gd name="T35" fmla="*/ 104 h 284"/>
              <a:gd name="T36" fmla="*/ 132 w 283"/>
              <a:gd name="T37" fmla="*/ 121 h 284"/>
              <a:gd name="T38" fmla="*/ 150 w 283"/>
              <a:gd name="T39" fmla="*/ 127 h 284"/>
              <a:gd name="T40" fmla="*/ 173 w 283"/>
              <a:gd name="T41" fmla="*/ 114 h 284"/>
              <a:gd name="T42" fmla="*/ 177 w 283"/>
              <a:gd name="T43" fmla="*/ 102 h 284"/>
              <a:gd name="T44" fmla="*/ 183 w 283"/>
              <a:gd name="T45" fmla="*/ 92 h 284"/>
              <a:gd name="T46" fmla="*/ 162 w 283"/>
              <a:gd name="T47" fmla="*/ 102 h 284"/>
              <a:gd name="T48" fmla="*/ 155 w 283"/>
              <a:gd name="T49" fmla="*/ 111 h 284"/>
              <a:gd name="T50" fmla="*/ 134 w 283"/>
              <a:gd name="T51" fmla="*/ 91 h 284"/>
              <a:gd name="T52" fmla="*/ 117 w 283"/>
              <a:gd name="T53" fmla="*/ 91 h 284"/>
              <a:gd name="T54" fmla="*/ 98 w 283"/>
              <a:gd name="T55" fmla="*/ 94 h 284"/>
              <a:gd name="T56" fmla="*/ 105 w 283"/>
              <a:gd name="T57" fmla="*/ 86 h 284"/>
              <a:gd name="T58" fmla="*/ 99 w 283"/>
              <a:gd name="T59" fmla="*/ 80 h 284"/>
              <a:gd name="T60" fmla="*/ 122 w 283"/>
              <a:gd name="T61" fmla="*/ 72 h 284"/>
              <a:gd name="T62" fmla="*/ 132 w 283"/>
              <a:gd name="T63" fmla="*/ 68 h 284"/>
              <a:gd name="T64" fmla="*/ 153 w 283"/>
              <a:gd name="T65" fmla="*/ 68 h 284"/>
              <a:gd name="T66" fmla="*/ 150 w 283"/>
              <a:gd name="T67" fmla="*/ 55 h 284"/>
              <a:gd name="T68" fmla="*/ 141 w 283"/>
              <a:gd name="T69" fmla="*/ 58 h 284"/>
              <a:gd name="T70" fmla="*/ 153 w 283"/>
              <a:gd name="T71" fmla="*/ 40 h 284"/>
              <a:gd name="T72" fmla="*/ 177 w 283"/>
              <a:gd name="T73" fmla="*/ 33 h 284"/>
              <a:gd name="T74" fmla="*/ 195 w 283"/>
              <a:gd name="T75" fmla="*/ 33 h 284"/>
              <a:gd name="T76" fmla="*/ 146 w 283"/>
              <a:gd name="T77" fmla="*/ 18 h 284"/>
              <a:gd name="T78" fmla="*/ 67 w 283"/>
              <a:gd name="T79" fmla="*/ 42 h 284"/>
              <a:gd name="T80" fmla="*/ 72 w 283"/>
              <a:gd name="T81" fmla="*/ 52 h 284"/>
              <a:gd name="T82" fmla="*/ 57 w 283"/>
              <a:gd name="T83" fmla="*/ 71 h 284"/>
              <a:gd name="T84" fmla="*/ 33 w 283"/>
              <a:gd name="T85" fmla="*/ 82 h 284"/>
              <a:gd name="T86" fmla="*/ 21 w 283"/>
              <a:gd name="T87" fmla="*/ 126 h 284"/>
              <a:gd name="T88" fmla="*/ 31 w 283"/>
              <a:gd name="T89" fmla="*/ 141 h 284"/>
              <a:gd name="T90" fmla="*/ 19 w 283"/>
              <a:gd name="T91" fmla="*/ 164 h 284"/>
              <a:gd name="T92" fmla="*/ 166 w 283"/>
              <a:gd name="T93" fmla="*/ 264 h 284"/>
              <a:gd name="T94" fmla="*/ 171 w 283"/>
              <a:gd name="T95" fmla="*/ 263 h 284"/>
              <a:gd name="T96" fmla="*/ 255 w 283"/>
              <a:gd name="T97" fmla="*/ 193 h 284"/>
              <a:gd name="T98" fmla="*/ 262 w 283"/>
              <a:gd name="T99" fmla="*/ 169 h 284"/>
              <a:gd name="T100" fmla="*/ 253 w 283"/>
              <a:gd name="T101" fmla="*/ 159 h 284"/>
              <a:gd name="T102" fmla="*/ 235 w 283"/>
              <a:gd name="T103" fmla="*/ 150 h 284"/>
              <a:gd name="T104" fmla="*/ 220 w 283"/>
              <a:gd name="T105" fmla="*/ 148 h 284"/>
              <a:gd name="T106" fmla="*/ 195 w 283"/>
              <a:gd name="T107" fmla="*/ 146 h 284"/>
              <a:gd name="T108" fmla="*/ 186 w 283"/>
              <a:gd name="T109" fmla="*/ 156 h 284"/>
              <a:gd name="T110" fmla="*/ 202 w 283"/>
              <a:gd name="T111" fmla="*/ 160 h 284"/>
              <a:gd name="T112" fmla="*/ 213 w 283"/>
              <a:gd name="T113" fmla="*/ 161 h 284"/>
              <a:gd name="T114" fmla="*/ 189 w 283"/>
              <a:gd name="T115" fmla="*/ 206 h 284"/>
              <a:gd name="T116" fmla="*/ 176 w 283"/>
              <a:gd name="T117" fmla="*/ 25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3" h="284">
                <a:moveTo>
                  <a:pt x="133" y="0"/>
                </a:moveTo>
                <a:cubicBezTo>
                  <a:pt x="139" y="0"/>
                  <a:pt x="144" y="0"/>
                  <a:pt x="150" y="0"/>
                </a:cubicBezTo>
                <a:cubicBezTo>
                  <a:pt x="154" y="1"/>
                  <a:pt x="157" y="1"/>
                  <a:pt x="161" y="2"/>
                </a:cubicBezTo>
                <a:cubicBezTo>
                  <a:pt x="189" y="6"/>
                  <a:pt x="214" y="17"/>
                  <a:pt x="235" y="36"/>
                </a:cubicBezTo>
                <a:cubicBezTo>
                  <a:pt x="260" y="58"/>
                  <a:pt x="275" y="85"/>
                  <a:pt x="281" y="118"/>
                </a:cubicBezTo>
                <a:cubicBezTo>
                  <a:pt x="282" y="123"/>
                  <a:pt x="283" y="129"/>
                  <a:pt x="283" y="134"/>
                </a:cubicBezTo>
                <a:cubicBezTo>
                  <a:pt x="283" y="139"/>
                  <a:pt x="283" y="145"/>
                  <a:pt x="283" y="151"/>
                </a:cubicBezTo>
                <a:cubicBezTo>
                  <a:pt x="283" y="151"/>
                  <a:pt x="283" y="152"/>
                  <a:pt x="283" y="153"/>
                </a:cubicBezTo>
                <a:cubicBezTo>
                  <a:pt x="282" y="159"/>
                  <a:pt x="282" y="164"/>
                  <a:pt x="281" y="169"/>
                </a:cubicBezTo>
                <a:cubicBezTo>
                  <a:pt x="275" y="197"/>
                  <a:pt x="263" y="221"/>
                  <a:pt x="242" y="242"/>
                </a:cubicBezTo>
                <a:cubicBezTo>
                  <a:pt x="221" y="263"/>
                  <a:pt x="196" y="277"/>
                  <a:pt x="166" y="282"/>
                </a:cubicBezTo>
                <a:cubicBezTo>
                  <a:pt x="161" y="283"/>
                  <a:pt x="155" y="283"/>
                  <a:pt x="150" y="284"/>
                </a:cubicBezTo>
                <a:cubicBezTo>
                  <a:pt x="144" y="284"/>
                  <a:pt x="139" y="284"/>
                  <a:pt x="133" y="284"/>
                </a:cubicBezTo>
                <a:cubicBezTo>
                  <a:pt x="129" y="284"/>
                  <a:pt x="126" y="283"/>
                  <a:pt x="122" y="283"/>
                </a:cubicBezTo>
                <a:cubicBezTo>
                  <a:pt x="94" y="279"/>
                  <a:pt x="69" y="268"/>
                  <a:pt x="48" y="249"/>
                </a:cubicBezTo>
                <a:cubicBezTo>
                  <a:pt x="23" y="227"/>
                  <a:pt x="8" y="199"/>
                  <a:pt x="2" y="167"/>
                </a:cubicBezTo>
                <a:cubicBezTo>
                  <a:pt x="1" y="161"/>
                  <a:pt x="0" y="156"/>
                  <a:pt x="0" y="151"/>
                </a:cubicBezTo>
                <a:cubicBezTo>
                  <a:pt x="0" y="145"/>
                  <a:pt x="0" y="139"/>
                  <a:pt x="0" y="134"/>
                </a:cubicBezTo>
                <a:cubicBezTo>
                  <a:pt x="0" y="133"/>
                  <a:pt x="0" y="132"/>
                  <a:pt x="0" y="131"/>
                </a:cubicBezTo>
                <a:cubicBezTo>
                  <a:pt x="1" y="126"/>
                  <a:pt x="1" y="121"/>
                  <a:pt x="2" y="116"/>
                </a:cubicBezTo>
                <a:cubicBezTo>
                  <a:pt x="8" y="87"/>
                  <a:pt x="20" y="63"/>
                  <a:pt x="41" y="43"/>
                </a:cubicBezTo>
                <a:cubicBezTo>
                  <a:pt x="62" y="21"/>
                  <a:pt x="87" y="8"/>
                  <a:pt x="117" y="3"/>
                </a:cubicBezTo>
                <a:cubicBezTo>
                  <a:pt x="122" y="2"/>
                  <a:pt x="128" y="1"/>
                  <a:pt x="133" y="0"/>
                </a:cubicBezTo>
                <a:close/>
                <a:moveTo>
                  <a:pt x="168" y="263"/>
                </a:moveTo>
                <a:cubicBezTo>
                  <a:pt x="166" y="262"/>
                  <a:pt x="164" y="263"/>
                  <a:pt x="162" y="262"/>
                </a:cubicBezTo>
                <a:cubicBezTo>
                  <a:pt x="153" y="260"/>
                  <a:pt x="147" y="254"/>
                  <a:pt x="140" y="249"/>
                </a:cubicBezTo>
                <a:cubicBezTo>
                  <a:pt x="136" y="246"/>
                  <a:pt x="133" y="242"/>
                  <a:pt x="132" y="237"/>
                </a:cubicBezTo>
                <a:cubicBezTo>
                  <a:pt x="132" y="236"/>
                  <a:pt x="132" y="235"/>
                  <a:pt x="132" y="233"/>
                </a:cubicBezTo>
                <a:cubicBezTo>
                  <a:pt x="130" y="222"/>
                  <a:pt x="128" y="210"/>
                  <a:pt x="126" y="199"/>
                </a:cubicBezTo>
                <a:cubicBezTo>
                  <a:pt x="125" y="194"/>
                  <a:pt x="123" y="189"/>
                  <a:pt x="119" y="185"/>
                </a:cubicBezTo>
                <a:cubicBezTo>
                  <a:pt x="117" y="181"/>
                  <a:pt x="113" y="179"/>
                  <a:pt x="108" y="179"/>
                </a:cubicBezTo>
                <a:cubicBezTo>
                  <a:pt x="103" y="178"/>
                  <a:pt x="97" y="178"/>
                  <a:pt x="92" y="176"/>
                </a:cubicBezTo>
                <a:cubicBezTo>
                  <a:pt x="78" y="174"/>
                  <a:pt x="68" y="163"/>
                  <a:pt x="66" y="150"/>
                </a:cubicBezTo>
                <a:cubicBezTo>
                  <a:pt x="64" y="139"/>
                  <a:pt x="67" y="129"/>
                  <a:pt x="73" y="119"/>
                </a:cubicBezTo>
                <a:cubicBezTo>
                  <a:pt x="79" y="110"/>
                  <a:pt x="89" y="108"/>
                  <a:pt x="99" y="104"/>
                </a:cubicBezTo>
                <a:cubicBezTo>
                  <a:pt x="99" y="104"/>
                  <a:pt x="99" y="104"/>
                  <a:pt x="99" y="104"/>
                </a:cubicBezTo>
                <a:cubicBezTo>
                  <a:pt x="106" y="103"/>
                  <a:pt x="112" y="106"/>
                  <a:pt x="117" y="110"/>
                </a:cubicBezTo>
                <a:cubicBezTo>
                  <a:pt x="122" y="113"/>
                  <a:pt x="127" y="117"/>
                  <a:pt x="132" y="121"/>
                </a:cubicBezTo>
                <a:cubicBezTo>
                  <a:pt x="136" y="125"/>
                  <a:pt x="141" y="127"/>
                  <a:pt x="147" y="127"/>
                </a:cubicBezTo>
                <a:cubicBezTo>
                  <a:pt x="148" y="128"/>
                  <a:pt x="149" y="127"/>
                  <a:pt x="150" y="127"/>
                </a:cubicBezTo>
                <a:cubicBezTo>
                  <a:pt x="153" y="125"/>
                  <a:pt x="156" y="123"/>
                  <a:pt x="159" y="122"/>
                </a:cubicBezTo>
                <a:cubicBezTo>
                  <a:pt x="163" y="119"/>
                  <a:pt x="169" y="117"/>
                  <a:pt x="173" y="114"/>
                </a:cubicBezTo>
                <a:cubicBezTo>
                  <a:pt x="176" y="113"/>
                  <a:pt x="178" y="111"/>
                  <a:pt x="179" y="109"/>
                </a:cubicBezTo>
                <a:cubicBezTo>
                  <a:pt x="174" y="107"/>
                  <a:pt x="173" y="106"/>
                  <a:pt x="177" y="102"/>
                </a:cubicBezTo>
                <a:cubicBezTo>
                  <a:pt x="179" y="100"/>
                  <a:pt x="181" y="99"/>
                  <a:pt x="183" y="97"/>
                </a:cubicBezTo>
                <a:cubicBezTo>
                  <a:pt x="184" y="95"/>
                  <a:pt x="185" y="93"/>
                  <a:pt x="183" y="92"/>
                </a:cubicBezTo>
                <a:cubicBezTo>
                  <a:pt x="181" y="91"/>
                  <a:pt x="179" y="89"/>
                  <a:pt x="177" y="89"/>
                </a:cubicBezTo>
                <a:cubicBezTo>
                  <a:pt x="170" y="90"/>
                  <a:pt x="163" y="94"/>
                  <a:pt x="162" y="102"/>
                </a:cubicBezTo>
                <a:cubicBezTo>
                  <a:pt x="161" y="105"/>
                  <a:pt x="162" y="108"/>
                  <a:pt x="163" y="111"/>
                </a:cubicBezTo>
                <a:cubicBezTo>
                  <a:pt x="160" y="111"/>
                  <a:pt x="158" y="111"/>
                  <a:pt x="155" y="111"/>
                </a:cubicBezTo>
                <a:cubicBezTo>
                  <a:pt x="150" y="109"/>
                  <a:pt x="147" y="106"/>
                  <a:pt x="144" y="102"/>
                </a:cubicBezTo>
                <a:cubicBezTo>
                  <a:pt x="141" y="98"/>
                  <a:pt x="138" y="95"/>
                  <a:pt x="134" y="91"/>
                </a:cubicBezTo>
                <a:cubicBezTo>
                  <a:pt x="130" y="86"/>
                  <a:pt x="124" y="86"/>
                  <a:pt x="119" y="89"/>
                </a:cubicBezTo>
                <a:cubicBezTo>
                  <a:pt x="118" y="89"/>
                  <a:pt x="117" y="90"/>
                  <a:pt x="117" y="91"/>
                </a:cubicBezTo>
                <a:cubicBezTo>
                  <a:pt x="115" y="99"/>
                  <a:pt x="105" y="103"/>
                  <a:pt x="98" y="98"/>
                </a:cubicBezTo>
                <a:cubicBezTo>
                  <a:pt x="96" y="97"/>
                  <a:pt x="96" y="95"/>
                  <a:pt x="98" y="94"/>
                </a:cubicBezTo>
                <a:cubicBezTo>
                  <a:pt x="100" y="93"/>
                  <a:pt x="101" y="93"/>
                  <a:pt x="103" y="92"/>
                </a:cubicBezTo>
                <a:cubicBezTo>
                  <a:pt x="107" y="91"/>
                  <a:pt x="108" y="90"/>
                  <a:pt x="105" y="86"/>
                </a:cubicBezTo>
                <a:cubicBezTo>
                  <a:pt x="104" y="85"/>
                  <a:pt x="102" y="84"/>
                  <a:pt x="101" y="82"/>
                </a:cubicBezTo>
                <a:cubicBezTo>
                  <a:pt x="100" y="81"/>
                  <a:pt x="100" y="81"/>
                  <a:pt x="99" y="80"/>
                </a:cubicBezTo>
                <a:cubicBezTo>
                  <a:pt x="100" y="80"/>
                  <a:pt x="101" y="80"/>
                  <a:pt x="102" y="80"/>
                </a:cubicBezTo>
                <a:cubicBezTo>
                  <a:pt x="109" y="79"/>
                  <a:pt x="116" y="77"/>
                  <a:pt x="122" y="72"/>
                </a:cubicBezTo>
                <a:cubicBezTo>
                  <a:pt x="123" y="71"/>
                  <a:pt x="125" y="70"/>
                  <a:pt x="123" y="68"/>
                </a:cubicBezTo>
                <a:cubicBezTo>
                  <a:pt x="126" y="66"/>
                  <a:pt x="129" y="66"/>
                  <a:pt x="132" y="68"/>
                </a:cubicBezTo>
                <a:cubicBezTo>
                  <a:pt x="134" y="69"/>
                  <a:pt x="137" y="70"/>
                  <a:pt x="139" y="72"/>
                </a:cubicBezTo>
                <a:cubicBezTo>
                  <a:pt x="146" y="75"/>
                  <a:pt x="150" y="74"/>
                  <a:pt x="153" y="68"/>
                </a:cubicBezTo>
                <a:cubicBezTo>
                  <a:pt x="154" y="66"/>
                  <a:pt x="155" y="64"/>
                  <a:pt x="156" y="63"/>
                </a:cubicBezTo>
                <a:cubicBezTo>
                  <a:pt x="157" y="58"/>
                  <a:pt x="155" y="55"/>
                  <a:pt x="150" y="55"/>
                </a:cubicBezTo>
                <a:cubicBezTo>
                  <a:pt x="149" y="55"/>
                  <a:pt x="147" y="56"/>
                  <a:pt x="146" y="56"/>
                </a:cubicBezTo>
                <a:cubicBezTo>
                  <a:pt x="144" y="57"/>
                  <a:pt x="142" y="58"/>
                  <a:pt x="141" y="58"/>
                </a:cubicBezTo>
                <a:cubicBezTo>
                  <a:pt x="139" y="56"/>
                  <a:pt x="140" y="54"/>
                  <a:pt x="141" y="52"/>
                </a:cubicBezTo>
                <a:cubicBezTo>
                  <a:pt x="144" y="47"/>
                  <a:pt x="148" y="43"/>
                  <a:pt x="153" y="40"/>
                </a:cubicBezTo>
                <a:cubicBezTo>
                  <a:pt x="159" y="36"/>
                  <a:pt x="165" y="32"/>
                  <a:pt x="173" y="31"/>
                </a:cubicBezTo>
                <a:cubicBezTo>
                  <a:pt x="174" y="31"/>
                  <a:pt x="176" y="32"/>
                  <a:pt x="177" y="33"/>
                </a:cubicBezTo>
                <a:cubicBezTo>
                  <a:pt x="179" y="34"/>
                  <a:pt x="182" y="36"/>
                  <a:pt x="184" y="37"/>
                </a:cubicBezTo>
                <a:cubicBezTo>
                  <a:pt x="189" y="38"/>
                  <a:pt x="193" y="37"/>
                  <a:pt x="195" y="33"/>
                </a:cubicBezTo>
                <a:cubicBezTo>
                  <a:pt x="195" y="31"/>
                  <a:pt x="195" y="30"/>
                  <a:pt x="193" y="29"/>
                </a:cubicBezTo>
                <a:cubicBezTo>
                  <a:pt x="178" y="22"/>
                  <a:pt x="162" y="19"/>
                  <a:pt x="146" y="18"/>
                </a:cubicBezTo>
                <a:cubicBezTo>
                  <a:pt x="124" y="18"/>
                  <a:pt x="104" y="22"/>
                  <a:pt x="85" y="32"/>
                </a:cubicBezTo>
                <a:cubicBezTo>
                  <a:pt x="79" y="35"/>
                  <a:pt x="73" y="39"/>
                  <a:pt x="67" y="42"/>
                </a:cubicBezTo>
                <a:cubicBezTo>
                  <a:pt x="69" y="43"/>
                  <a:pt x="70" y="44"/>
                  <a:pt x="71" y="45"/>
                </a:cubicBezTo>
                <a:cubicBezTo>
                  <a:pt x="74" y="47"/>
                  <a:pt x="74" y="49"/>
                  <a:pt x="72" y="52"/>
                </a:cubicBezTo>
                <a:cubicBezTo>
                  <a:pt x="71" y="52"/>
                  <a:pt x="71" y="53"/>
                  <a:pt x="70" y="54"/>
                </a:cubicBezTo>
                <a:cubicBezTo>
                  <a:pt x="67" y="61"/>
                  <a:pt x="63" y="67"/>
                  <a:pt x="57" y="71"/>
                </a:cubicBezTo>
                <a:cubicBezTo>
                  <a:pt x="51" y="77"/>
                  <a:pt x="44" y="81"/>
                  <a:pt x="36" y="80"/>
                </a:cubicBezTo>
                <a:cubicBezTo>
                  <a:pt x="35" y="80"/>
                  <a:pt x="34" y="81"/>
                  <a:pt x="33" y="82"/>
                </a:cubicBezTo>
                <a:cubicBezTo>
                  <a:pt x="26" y="94"/>
                  <a:pt x="22" y="108"/>
                  <a:pt x="19" y="122"/>
                </a:cubicBezTo>
                <a:cubicBezTo>
                  <a:pt x="19" y="124"/>
                  <a:pt x="19" y="125"/>
                  <a:pt x="21" y="126"/>
                </a:cubicBezTo>
                <a:cubicBezTo>
                  <a:pt x="26" y="127"/>
                  <a:pt x="30" y="130"/>
                  <a:pt x="32" y="134"/>
                </a:cubicBezTo>
                <a:cubicBezTo>
                  <a:pt x="33" y="137"/>
                  <a:pt x="33" y="139"/>
                  <a:pt x="31" y="141"/>
                </a:cubicBezTo>
                <a:cubicBezTo>
                  <a:pt x="25" y="146"/>
                  <a:pt x="21" y="154"/>
                  <a:pt x="19" y="162"/>
                </a:cubicBezTo>
                <a:cubicBezTo>
                  <a:pt x="19" y="162"/>
                  <a:pt x="19" y="163"/>
                  <a:pt x="19" y="164"/>
                </a:cubicBezTo>
                <a:cubicBezTo>
                  <a:pt x="23" y="185"/>
                  <a:pt x="31" y="204"/>
                  <a:pt x="45" y="220"/>
                </a:cubicBezTo>
                <a:cubicBezTo>
                  <a:pt x="77" y="258"/>
                  <a:pt x="117" y="272"/>
                  <a:pt x="166" y="264"/>
                </a:cubicBezTo>
                <a:cubicBezTo>
                  <a:pt x="167" y="264"/>
                  <a:pt x="167" y="263"/>
                  <a:pt x="168" y="263"/>
                </a:cubicBezTo>
                <a:cubicBezTo>
                  <a:pt x="169" y="263"/>
                  <a:pt x="170" y="263"/>
                  <a:pt x="171" y="263"/>
                </a:cubicBezTo>
                <a:cubicBezTo>
                  <a:pt x="174" y="262"/>
                  <a:pt x="176" y="261"/>
                  <a:pt x="179" y="261"/>
                </a:cubicBezTo>
                <a:cubicBezTo>
                  <a:pt x="214" y="249"/>
                  <a:pt x="239" y="226"/>
                  <a:pt x="255" y="193"/>
                </a:cubicBezTo>
                <a:cubicBezTo>
                  <a:pt x="258" y="185"/>
                  <a:pt x="261" y="177"/>
                  <a:pt x="263" y="168"/>
                </a:cubicBezTo>
                <a:cubicBezTo>
                  <a:pt x="262" y="168"/>
                  <a:pt x="262" y="168"/>
                  <a:pt x="262" y="169"/>
                </a:cubicBezTo>
                <a:cubicBezTo>
                  <a:pt x="258" y="172"/>
                  <a:pt x="256" y="172"/>
                  <a:pt x="255" y="167"/>
                </a:cubicBezTo>
                <a:cubicBezTo>
                  <a:pt x="254" y="164"/>
                  <a:pt x="254" y="162"/>
                  <a:pt x="253" y="159"/>
                </a:cubicBezTo>
                <a:cubicBezTo>
                  <a:pt x="252" y="153"/>
                  <a:pt x="249" y="151"/>
                  <a:pt x="243" y="151"/>
                </a:cubicBezTo>
                <a:cubicBezTo>
                  <a:pt x="240" y="150"/>
                  <a:pt x="238" y="151"/>
                  <a:pt x="235" y="150"/>
                </a:cubicBezTo>
                <a:cubicBezTo>
                  <a:pt x="231" y="150"/>
                  <a:pt x="227" y="149"/>
                  <a:pt x="222" y="148"/>
                </a:cubicBezTo>
                <a:cubicBezTo>
                  <a:pt x="222" y="148"/>
                  <a:pt x="221" y="148"/>
                  <a:pt x="220" y="148"/>
                </a:cubicBezTo>
                <a:cubicBezTo>
                  <a:pt x="216" y="150"/>
                  <a:pt x="212" y="150"/>
                  <a:pt x="208" y="149"/>
                </a:cubicBezTo>
                <a:cubicBezTo>
                  <a:pt x="204" y="148"/>
                  <a:pt x="199" y="147"/>
                  <a:pt x="195" y="146"/>
                </a:cubicBezTo>
                <a:cubicBezTo>
                  <a:pt x="188" y="145"/>
                  <a:pt x="186" y="148"/>
                  <a:pt x="186" y="154"/>
                </a:cubicBezTo>
                <a:cubicBezTo>
                  <a:pt x="186" y="155"/>
                  <a:pt x="186" y="156"/>
                  <a:pt x="186" y="156"/>
                </a:cubicBezTo>
                <a:cubicBezTo>
                  <a:pt x="187" y="161"/>
                  <a:pt x="189" y="163"/>
                  <a:pt x="193" y="162"/>
                </a:cubicBezTo>
                <a:cubicBezTo>
                  <a:pt x="196" y="162"/>
                  <a:pt x="199" y="161"/>
                  <a:pt x="202" y="160"/>
                </a:cubicBezTo>
                <a:cubicBezTo>
                  <a:pt x="205" y="160"/>
                  <a:pt x="208" y="158"/>
                  <a:pt x="210" y="158"/>
                </a:cubicBezTo>
                <a:cubicBezTo>
                  <a:pt x="213" y="157"/>
                  <a:pt x="214" y="158"/>
                  <a:pt x="213" y="161"/>
                </a:cubicBezTo>
                <a:cubicBezTo>
                  <a:pt x="213" y="163"/>
                  <a:pt x="212" y="165"/>
                  <a:pt x="211" y="166"/>
                </a:cubicBezTo>
                <a:cubicBezTo>
                  <a:pt x="203" y="180"/>
                  <a:pt x="196" y="193"/>
                  <a:pt x="189" y="206"/>
                </a:cubicBezTo>
                <a:cubicBezTo>
                  <a:pt x="183" y="216"/>
                  <a:pt x="179" y="226"/>
                  <a:pt x="177" y="237"/>
                </a:cubicBezTo>
                <a:cubicBezTo>
                  <a:pt x="176" y="242"/>
                  <a:pt x="176" y="247"/>
                  <a:pt x="176" y="252"/>
                </a:cubicBezTo>
                <a:cubicBezTo>
                  <a:pt x="176" y="258"/>
                  <a:pt x="173" y="262"/>
                  <a:pt x="168" y="263"/>
                </a:cubicBezTo>
                <a:close/>
              </a:path>
            </a:pathLst>
          </a:custGeom>
          <a:solidFill>
            <a:schemeClr val="bg1">
              <a:lumMod val="75000"/>
            </a:schemeClr>
          </a:solidFill>
          <a:ln>
            <a:noFill/>
          </a:ln>
        </p:spPr>
        <p:txBody>
          <a:bodyPr vert="horz" wrap="square" lIns="96435" tIns="48218" rIns="96435" bIns="48218" numCol="1" anchor="t" anchorCtr="0" compatLnSpc="1"/>
          <a:lstStyle/>
          <a:p>
            <a:endParaRPr lang="en-US"/>
          </a:p>
        </p:txBody>
      </p:sp>
      <p:sp>
        <p:nvSpPr>
          <p:cNvPr id="50" name="Freeform 24"/>
          <p:cNvSpPr>
            <a:spLocks noEditPoints="1"/>
          </p:cNvSpPr>
          <p:nvPr/>
        </p:nvSpPr>
        <p:spPr bwMode="auto">
          <a:xfrm>
            <a:off x="8958215" y="2861132"/>
            <a:ext cx="356679" cy="291829"/>
          </a:xfrm>
          <a:custGeom>
            <a:avLst/>
            <a:gdLst>
              <a:gd name="T0" fmla="*/ 120 w 176"/>
              <a:gd name="T1" fmla="*/ 16 h 144"/>
              <a:gd name="T2" fmla="*/ 72 w 176"/>
              <a:gd name="T3" fmla="*/ 0 h 144"/>
              <a:gd name="T4" fmla="*/ 8 w 176"/>
              <a:gd name="T5" fmla="*/ 16 h 144"/>
              <a:gd name="T6" fmla="*/ 0 w 176"/>
              <a:gd name="T7" fmla="*/ 64 h 144"/>
              <a:gd name="T8" fmla="*/ 8 w 176"/>
              <a:gd name="T9" fmla="*/ 136 h 144"/>
              <a:gd name="T10" fmla="*/ 160 w 176"/>
              <a:gd name="T11" fmla="*/ 144 h 144"/>
              <a:gd name="T12" fmla="*/ 168 w 176"/>
              <a:gd name="T13" fmla="*/ 72 h 144"/>
              <a:gd name="T14" fmla="*/ 176 w 176"/>
              <a:gd name="T15" fmla="*/ 24 h 144"/>
              <a:gd name="T16" fmla="*/ 72 w 176"/>
              <a:gd name="T17" fmla="*/ 8 h 144"/>
              <a:gd name="T18" fmla="*/ 112 w 176"/>
              <a:gd name="T19" fmla="*/ 16 h 144"/>
              <a:gd name="T20" fmla="*/ 72 w 176"/>
              <a:gd name="T21" fmla="*/ 8 h 144"/>
              <a:gd name="T22" fmla="*/ 16 w 176"/>
              <a:gd name="T23" fmla="*/ 136 h 144"/>
              <a:gd name="T24" fmla="*/ 32 w 176"/>
              <a:gd name="T25" fmla="*/ 72 h 144"/>
              <a:gd name="T26" fmla="*/ 40 w 176"/>
              <a:gd name="T27" fmla="*/ 88 h 144"/>
              <a:gd name="T28" fmla="*/ 64 w 176"/>
              <a:gd name="T29" fmla="*/ 80 h 144"/>
              <a:gd name="T30" fmla="*/ 112 w 176"/>
              <a:gd name="T31" fmla="*/ 72 h 144"/>
              <a:gd name="T32" fmla="*/ 120 w 176"/>
              <a:gd name="T33" fmla="*/ 88 h 144"/>
              <a:gd name="T34" fmla="*/ 144 w 176"/>
              <a:gd name="T35" fmla="*/ 80 h 144"/>
              <a:gd name="T36" fmla="*/ 160 w 176"/>
              <a:gd name="T37" fmla="*/ 72 h 144"/>
              <a:gd name="T38" fmla="*/ 40 w 176"/>
              <a:gd name="T39" fmla="*/ 56 h 144"/>
              <a:gd name="T40" fmla="*/ 56 w 176"/>
              <a:gd name="T41" fmla="*/ 80 h 144"/>
              <a:gd name="T42" fmla="*/ 40 w 176"/>
              <a:gd name="T43" fmla="*/ 56 h 144"/>
              <a:gd name="T44" fmla="*/ 136 w 176"/>
              <a:gd name="T45" fmla="*/ 56 h 144"/>
              <a:gd name="T46" fmla="*/ 120 w 176"/>
              <a:gd name="T47" fmla="*/ 80 h 144"/>
              <a:gd name="T48" fmla="*/ 168 w 176"/>
              <a:gd name="T49" fmla="*/ 64 h 144"/>
              <a:gd name="T50" fmla="*/ 144 w 176"/>
              <a:gd name="T51" fmla="*/ 56 h 144"/>
              <a:gd name="T52" fmla="*/ 120 w 176"/>
              <a:gd name="T53" fmla="*/ 48 h 144"/>
              <a:gd name="T54" fmla="*/ 112 w 176"/>
              <a:gd name="T55" fmla="*/ 64 h 144"/>
              <a:gd name="T56" fmla="*/ 64 w 176"/>
              <a:gd name="T57" fmla="*/ 56 h 144"/>
              <a:gd name="T58" fmla="*/ 40 w 176"/>
              <a:gd name="T59" fmla="*/ 48 h 144"/>
              <a:gd name="T60" fmla="*/ 32 w 176"/>
              <a:gd name="T61" fmla="*/ 64 h 144"/>
              <a:gd name="T62" fmla="*/ 8 w 176"/>
              <a:gd name="T63" fmla="*/ 24 h 144"/>
              <a:gd name="T64" fmla="*/ 168 w 176"/>
              <a:gd name="T65" fmla="*/ 6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44">
                <a:moveTo>
                  <a:pt x="168" y="16"/>
                </a:moveTo>
                <a:cubicBezTo>
                  <a:pt x="120" y="16"/>
                  <a:pt x="120" y="16"/>
                  <a:pt x="120" y="16"/>
                </a:cubicBezTo>
                <a:cubicBezTo>
                  <a:pt x="120" y="7"/>
                  <a:pt x="113" y="0"/>
                  <a:pt x="104" y="0"/>
                </a:cubicBezTo>
                <a:cubicBezTo>
                  <a:pt x="72" y="0"/>
                  <a:pt x="72" y="0"/>
                  <a:pt x="72" y="0"/>
                </a:cubicBezTo>
                <a:cubicBezTo>
                  <a:pt x="63" y="0"/>
                  <a:pt x="56" y="7"/>
                  <a:pt x="56" y="16"/>
                </a:cubicBezTo>
                <a:cubicBezTo>
                  <a:pt x="8" y="16"/>
                  <a:pt x="8" y="16"/>
                  <a:pt x="8" y="16"/>
                </a:cubicBezTo>
                <a:cubicBezTo>
                  <a:pt x="4" y="16"/>
                  <a:pt x="0" y="20"/>
                  <a:pt x="0" y="24"/>
                </a:cubicBezTo>
                <a:cubicBezTo>
                  <a:pt x="0" y="64"/>
                  <a:pt x="0" y="64"/>
                  <a:pt x="0" y="64"/>
                </a:cubicBezTo>
                <a:cubicBezTo>
                  <a:pt x="0" y="68"/>
                  <a:pt x="4" y="72"/>
                  <a:pt x="8" y="72"/>
                </a:cubicBezTo>
                <a:cubicBezTo>
                  <a:pt x="8" y="136"/>
                  <a:pt x="8" y="136"/>
                  <a:pt x="8" y="136"/>
                </a:cubicBezTo>
                <a:cubicBezTo>
                  <a:pt x="8" y="140"/>
                  <a:pt x="12" y="144"/>
                  <a:pt x="16" y="144"/>
                </a:cubicBezTo>
                <a:cubicBezTo>
                  <a:pt x="160" y="144"/>
                  <a:pt x="160" y="144"/>
                  <a:pt x="160" y="144"/>
                </a:cubicBezTo>
                <a:cubicBezTo>
                  <a:pt x="164" y="144"/>
                  <a:pt x="168" y="140"/>
                  <a:pt x="168" y="136"/>
                </a:cubicBezTo>
                <a:cubicBezTo>
                  <a:pt x="168" y="72"/>
                  <a:pt x="168" y="72"/>
                  <a:pt x="168" y="72"/>
                </a:cubicBezTo>
                <a:cubicBezTo>
                  <a:pt x="172" y="72"/>
                  <a:pt x="176" y="68"/>
                  <a:pt x="176" y="64"/>
                </a:cubicBezTo>
                <a:cubicBezTo>
                  <a:pt x="176" y="24"/>
                  <a:pt x="176" y="24"/>
                  <a:pt x="176" y="24"/>
                </a:cubicBezTo>
                <a:cubicBezTo>
                  <a:pt x="176" y="20"/>
                  <a:pt x="172" y="16"/>
                  <a:pt x="168" y="16"/>
                </a:cubicBezTo>
                <a:moveTo>
                  <a:pt x="72" y="8"/>
                </a:moveTo>
                <a:cubicBezTo>
                  <a:pt x="104" y="8"/>
                  <a:pt x="104" y="8"/>
                  <a:pt x="104" y="8"/>
                </a:cubicBezTo>
                <a:cubicBezTo>
                  <a:pt x="108" y="8"/>
                  <a:pt x="112" y="12"/>
                  <a:pt x="112" y="16"/>
                </a:cubicBezTo>
                <a:cubicBezTo>
                  <a:pt x="64" y="16"/>
                  <a:pt x="64" y="16"/>
                  <a:pt x="64" y="16"/>
                </a:cubicBezTo>
                <a:cubicBezTo>
                  <a:pt x="64" y="12"/>
                  <a:pt x="68" y="8"/>
                  <a:pt x="72" y="8"/>
                </a:cubicBezTo>
                <a:moveTo>
                  <a:pt x="160" y="136"/>
                </a:moveTo>
                <a:cubicBezTo>
                  <a:pt x="16" y="136"/>
                  <a:pt x="16" y="136"/>
                  <a:pt x="16" y="136"/>
                </a:cubicBezTo>
                <a:cubicBezTo>
                  <a:pt x="16" y="72"/>
                  <a:pt x="16" y="72"/>
                  <a:pt x="16" y="72"/>
                </a:cubicBezTo>
                <a:cubicBezTo>
                  <a:pt x="32" y="72"/>
                  <a:pt x="32" y="72"/>
                  <a:pt x="32" y="72"/>
                </a:cubicBezTo>
                <a:cubicBezTo>
                  <a:pt x="32" y="80"/>
                  <a:pt x="32" y="80"/>
                  <a:pt x="32" y="80"/>
                </a:cubicBezTo>
                <a:cubicBezTo>
                  <a:pt x="32" y="84"/>
                  <a:pt x="36" y="88"/>
                  <a:pt x="40" y="88"/>
                </a:cubicBezTo>
                <a:cubicBezTo>
                  <a:pt x="56" y="88"/>
                  <a:pt x="56" y="88"/>
                  <a:pt x="56" y="88"/>
                </a:cubicBezTo>
                <a:cubicBezTo>
                  <a:pt x="60" y="88"/>
                  <a:pt x="64" y="84"/>
                  <a:pt x="64" y="80"/>
                </a:cubicBezTo>
                <a:cubicBezTo>
                  <a:pt x="64" y="72"/>
                  <a:pt x="64" y="72"/>
                  <a:pt x="64" y="72"/>
                </a:cubicBezTo>
                <a:cubicBezTo>
                  <a:pt x="112" y="72"/>
                  <a:pt x="112" y="72"/>
                  <a:pt x="112" y="72"/>
                </a:cubicBezTo>
                <a:cubicBezTo>
                  <a:pt x="112" y="80"/>
                  <a:pt x="112" y="80"/>
                  <a:pt x="112" y="80"/>
                </a:cubicBezTo>
                <a:cubicBezTo>
                  <a:pt x="112" y="84"/>
                  <a:pt x="116" y="88"/>
                  <a:pt x="120" y="88"/>
                </a:cubicBezTo>
                <a:cubicBezTo>
                  <a:pt x="136" y="88"/>
                  <a:pt x="136" y="88"/>
                  <a:pt x="136" y="88"/>
                </a:cubicBezTo>
                <a:cubicBezTo>
                  <a:pt x="140" y="88"/>
                  <a:pt x="144" y="84"/>
                  <a:pt x="144" y="80"/>
                </a:cubicBezTo>
                <a:cubicBezTo>
                  <a:pt x="144" y="72"/>
                  <a:pt x="144" y="72"/>
                  <a:pt x="144" y="72"/>
                </a:cubicBezTo>
                <a:cubicBezTo>
                  <a:pt x="160" y="72"/>
                  <a:pt x="160" y="72"/>
                  <a:pt x="160" y="72"/>
                </a:cubicBezTo>
                <a:lnTo>
                  <a:pt x="160" y="136"/>
                </a:lnTo>
                <a:close/>
                <a:moveTo>
                  <a:pt x="40" y="56"/>
                </a:moveTo>
                <a:cubicBezTo>
                  <a:pt x="56" y="56"/>
                  <a:pt x="56" y="56"/>
                  <a:pt x="56" y="56"/>
                </a:cubicBezTo>
                <a:cubicBezTo>
                  <a:pt x="56" y="80"/>
                  <a:pt x="56" y="80"/>
                  <a:pt x="56" y="80"/>
                </a:cubicBezTo>
                <a:cubicBezTo>
                  <a:pt x="40" y="80"/>
                  <a:pt x="40" y="80"/>
                  <a:pt x="40" y="80"/>
                </a:cubicBezTo>
                <a:lnTo>
                  <a:pt x="40" y="56"/>
                </a:lnTo>
                <a:close/>
                <a:moveTo>
                  <a:pt x="120" y="56"/>
                </a:moveTo>
                <a:cubicBezTo>
                  <a:pt x="136" y="56"/>
                  <a:pt x="136" y="56"/>
                  <a:pt x="136" y="56"/>
                </a:cubicBezTo>
                <a:cubicBezTo>
                  <a:pt x="136" y="80"/>
                  <a:pt x="136" y="80"/>
                  <a:pt x="136" y="80"/>
                </a:cubicBezTo>
                <a:cubicBezTo>
                  <a:pt x="120" y="80"/>
                  <a:pt x="120" y="80"/>
                  <a:pt x="120" y="80"/>
                </a:cubicBezTo>
                <a:lnTo>
                  <a:pt x="120" y="56"/>
                </a:lnTo>
                <a:close/>
                <a:moveTo>
                  <a:pt x="168" y="64"/>
                </a:moveTo>
                <a:cubicBezTo>
                  <a:pt x="144" y="64"/>
                  <a:pt x="144" y="64"/>
                  <a:pt x="144" y="64"/>
                </a:cubicBezTo>
                <a:cubicBezTo>
                  <a:pt x="144" y="56"/>
                  <a:pt x="144" y="56"/>
                  <a:pt x="144" y="56"/>
                </a:cubicBezTo>
                <a:cubicBezTo>
                  <a:pt x="144" y="52"/>
                  <a:pt x="140" y="48"/>
                  <a:pt x="136" y="48"/>
                </a:cubicBezTo>
                <a:cubicBezTo>
                  <a:pt x="120" y="48"/>
                  <a:pt x="120" y="48"/>
                  <a:pt x="120" y="48"/>
                </a:cubicBezTo>
                <a:cubicBezTo>
                  <a:pt x="116" y="48"/>
                  <a:pt x="112" y="52"/>
                  <a:pt x="112" y="56"/>
                </a:cubicBezTo>
                <a:cubicBezTo>
                  <a:pt x="112" y="64"/>
                  <a:pt x="112" y="64"/>
                  <a:pt x="112" y="64"/>
                </a:cubicBezTo>
                <a:cubicBezTo>
                  <a:pt x="64" y="64"/>
                  <a:pt x="64" y="64"/>
                  <a:pt x="64" y="64"/>
                </a:cubicBezTo>
                <a:cubicBezTo>
                  <a:pt x="64" y="56"/>
                  <a:pt x="64" y="56"/>
                  <a:pt x="64" y="56"/>
                </a:cubicBezTo>
                <a:cubicBezTo>
                  <a:pt x="64" y="52"/>
                  <a:pt x="60" y="48"/>
                  <a:pt x="56" y="48"/>
                </a:cubicBezTo>
                <a:cubicBezTo>
                  <a:pt x="40" y="48"/>
                  <a:pt x="40" y="48"/>
                  <a:pt x="40" y="48"/>
                </a:cubicBezTo>
                <a:cubicBezTo>
                  <a:pt x="36" y="48"/>
                  <a:pt x="32" y="52"/>
                  <a:pt x="32" y="56"/>
                </a:cubicBezTo>
                <a:cubicBezTo>
                  <a:pt x="32" y="64"/>
                  <a:pt x="32" y="64"/>
                  <a:pt x="32" y="64"/>
                </a:cubicBezTo>
                <a:cubicBezTo>
                  <a:pt x="8" y="64"/>
                  <a:pt x="8" y="64"/>
                  <a:pt x="8" y="64"/>
                </a:cubicBezTo>
                <a:cubicBezTo>
                  <a:pt x="8" y="24"/>
                  <a:pt x="8" y="24"/>
                  <a:pt x="8" y="24"/>
                </a:cubicBezTo>
                <a:cubicBezTo>
                  <a:pt x="168" y="24"/>
                  <a:pt x="168" y="24"/>
                  <a:pt x="168" y="24"/>
                </a:cubicBezTo>
                <a:lnTo>
                  <a:pt x="168" y="64"/>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51" name="Freeform 33"/>
          <p:cNvSpPr>
            <a:spLocks noEditPoints="1"/>
          </p:cNvSpPr>
          <p:nvPr/>
        </p:nvSpPr>
        <p:spPr bwMode="auto">
          <a:xfrm>
            <a:off x="936475" y="2816308"/>
            <a:ext cx="387859" cy="352475"/>
          </a:xfrm>
          <a:custGeom>
            <a:avLst/>
            <a:gdLst>
              <a:gd name="T0" fmla="*/ 48 w 176"/>
              <a:gd name="T1" fmla="*/ 60 h 160"/>
              <a:gd name="T2" fmla="*/ 36 w 176"/>
              <a:gd name="T3" fmla="*/ 72 h 160"/>
              <a:gd name="T4" fmla="*/ 48 w 176"/>
              <a:gd name="T5" fmla="*/ 84 h 160"/>
              <a:gd name="T6" fmla="*/ 60 w 176"/>
              <a:gd name="T7" fmla="*/ 72 h 160"/>
              <a:gd name="T8" fmla="*/ 48 w 176"/>
              <a:gd name="T9" fmla="*/ 60 h 160"/>
              <a:gd name="T10" fmla="*/ 88 w 176"/>
              <a:gd name="T11" fmla="*/ 60 h 160"/>
              <a:gd name="T12" fmla="*/ 76 w 176"/>
              <a:gd name="T13" fmla="*/ 72 h 160"/>
              <a:gd name="T14" fmla="*/ 88 w 176"/>
              <a:gd name="T15" fmla="*/ 84 h 160"/>
              <a:gd name="T16" fmla="*/ 100 w 176"/>
              <a:gd name="T17" fmla="*/ 72 h 160"/>
              <a:gd name="T18" fmla="*/ 88 w 176"/>
              <a:gd name="T19" fmla="*/ 60 h 160"/>
              <a:gd name="T20" fmla="*/ 88 w 176"/>
              <a:gd name="T21" fmla="*/ 0 h 160"/>
              <a:gd name="T22" fmla="*/ 0 w 176"/>
              <a:gd name="T23" fmla="*/ 72 h 160"/>
              <a:gd name="T24" fmla="*/ 25 w 176"/>
              <a:gd name="T25" fmla="*/ 122 h 160"/>
              <a:gd name="T26" fmla="*/ 16 w 176"/>
              <a:gd name="T27" fmla="*/ 160 h 160"/>
              <a:gd name="T28" fmla="*/ 63 w 176"/>
              <a:gd name="T29" fmla="*/ 141 h 160"/>
              <a:gd name="T30" fmla="*/ 88 w 176"/>
              <a:gd name="T31" fmla="*/ 144 h 160"/>
              <a:gd name="T32" fmla="*/ 176 w 176"/>
              <a:gd name="T33" fmla="*/ 72 h 160"/>
              <a:gd name="T34" fmla="*/ 88 w 176"/>
              <a:gd name="T35" fmla="*/ 0 h 160"/>
              <a:gd name="T36" fmla="*/ 88 w 176"/>
              <a:gd name="T37" fmla="*/ 136 h 160"/>
              <a:gd name="T38" fmla="*/ 65 w 176"/>
              <a:gd name="T39" fmla="*/ 133 h 160"/>
              <a:gd name="T40" fmla="*/ 63 w 176"/>
              <a:gd name="T41" fmla="*/ 133 h 160"/>
              <a:gd name="T42" fmla="*/ 60 w 176"/>
              <a:gd name="T43" fmla="*/ 134 h 160"/>
              <a:gd name="T44" fmla="*/ 27 w 176"/>
              <a:gd name="T45" fmla="*/ 147 h 160"/>
              <a:gd name="T46" fmla="*/ 33 w 176"/>
              <a:gd name="T47" fmla="*/ 124 h 160"/>
              <a:gd name="T48" fmla="*/ 30 w 176"/>
              <a:gd name="T49" fmla="*/ 116 h 160"/>
              <a:gd name="T50" fmla="*/ 8 w 176"/>
              <a:gd name="T51" fmla="*/ 72 h 160"/>
              <a:gd name="T52" fmla="*/ 88 w 176"/>
              <a:gd name="T53" fmla="*/ 8 h 160"/>
              <a:gd name="T54" fmla="*/ 168 w 176"/>
              <a:gd name="T55" fmla="*/ 72 h 160"/>
              <a:gd name="T56" fmla="*/ 88 w 176"/>
              <a:gd name="T57" fmla="*/ 136 h 160"/>
              <a:gd name="T58" fmla="*/ 128 w 176"/>
              <a:gd name="T59" fmla="*/ 60 h 160"/>
              <a:gd name="T60" fmla="*/ 116 w 176"/>
              <a:gd name="T61" fmla="*/ 72 h 160"/>
              <a:gd name="T62" fmla="*/ 128 w 176"/>
              <a:gd name="T63" fmla="*/ 84 h 160"/>
              <a:gd name="T64" fmla="*/ 140 w 176"/>
              <a:gd name="T65" fmla="*/ 72 h 160"/>
              <a:gd name="T66" fmla="*/ 128 w 176"/>
              <a:gd name="T67" fmla="*/ 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60">
                <a:moveTo>
                  <a:pt x="48" y="60"/>
                </a:moveTo>
                <a:cubicBezTo>
                  <a:pt x="41" y="60"/>
                  <a:pt x="36" y="65"/>
                  <a:pt x="36" y="72"/>
                </a:cubicBezTo>
                <a:cubicBezTo>
                  <a:pt x="36" y="79"/>
                  <a:pt x="41" y="84"/>
                  <a:pt x="48" y="84"/>
                </a:cubicBezTo>
                <a:cubicBezTo>
                  <a:pt x="55" y="84"/>
                  <a:pt x="60" y="79"/>
                  <a:pt x="60" y="72"/>
                </a:cubicBezTo>
                <a:cubicBezTo>
                  <a:pt x="60" y="65"/>
                  <a:pt x="55" y="60"/>
                  <a:pt x="48" y="60"/>
                </a:cubicBezTo>
                <a:moveTo>
                  <a:pt x="88" y="60"/>
                </a:moveTo>
                <a:cubicBezTo>
                  <a:pt x="81" y="60"/>
                  <a:pt x="76" y="65"/>
                  <a:pt x="76" y="72"/>
                </a:cubicBezTo>
                <a:cubicBezTo>
                  <a:pt x="76" y="79"/>
                  <a:pt x="81" y="84"/>
                  <a:pt x="88" y="84"/>
                </a:cubicBezTo>
                <a:cubicBezTo>
                  <a:pt x="95" y="84"/>
                  <a:pt x="100" y="79"/>
                  <a:pt x="100" y="72"/>
                </a:cubicBezTo>
                <a:cubicBezTo>
                  <a:pt x="100" y="65"/>
                  <a:pt x="95" y="60"/>
                  <a:pt x="88" y="60"/>
                </a:cubicBezTo>
                <a:moveTo>
                  <a:pt x="88" y="0"/>
                </a:moveTo>
                <a:cubicBezTo>
                  <a:pt x="39" y="0"/>
                  <a:pt x="0" y="32"/>
                  <a:pt x="0" y="72"/>
                </a:cubicBezTo>
                <a:cubicBezTo>
                  <a:pt x="0" y="92"/>
                  <a:pt x="10" y="109"/>
                  <a:pt x="25" y="122"/>
                </a:cubicBezTo>
                <a:cubicBezTo>
                  <a:pt x="16" y="160"/>
                  <a:pt x="16" y="160"/>
                  <a:pt x="16" y="160"/>
                </a:cubicBezTo>
                <a:cubicBezTo>
                  <a:pt x="63" y="141"/>
                  <a:pt x="63" y="141"/>
                  <a:pt x="63" y="141"/>
                </a:cubicBezTo>
                <a:cubicBezTo>
                  <a:pt x="71" y="143"/>
                  <a:pt x="79" y="144"/>
                  <a:pt x="88" y="144"/>
                </a:cubicBezTo>
                <a:cubicBezTo>
                  <a:pt x="137" y="144"/>
                  <a:pt x="176" y="112"/>
                  <a:pt x="176" y="72"/>
                </a:cubicBezTo>
                <a:cubicBezTo>
                  <a:pt x="176" y="32"/>
                  <a:pt x="137" y="0"/>
                  <a:pt x="88" y="0"/>
                </a:cubicBezTo>
                <a:moveTo>
                  <a:pt x="88" y="136"/>
                </a:moveTo>
                <a:cubicBezTo>
                  <a:pt x="80" y="136"/>
                  <a:pt x="73" y="135"/>
                  <a:pt x="65" y="133"/>
                </a:cubicBezTo>
                <a:cubicBezTo>
                  <a:pt x="65" y="133"/>
                  <a:pt x="64" y="133"/>
                  <a:pt x="63" y="133"/>
                </a:cubicBezTo>
                <a:cubicBezTo>
                  <a:pt x="62" y="133"/>
                  <a:pt x="61" y="133"/>
                  <a:pt x="60" y="134"/>
                </a:cubicBezTo>
                <a:cubicBezTo>
                  <a:pt x="27" y="147"/>
                  <a:pt x="27" y="147"/>
                  <a:pt x="27" y="147"/>
                </a:cubicBezTo>
                <a:cubicBezTo>
                  <a:pt x="33" y="124"/>
                  <a:pt x="33" y="124"/>
                  <a:pt x="33" y="124"/>
                </a:cubicBezTo>
                <a:cubicBezTo>
                  <a:pt x="33" y="121"/>
                  <a:pt x="32" y="118"/>
                  <a:pt x="30" y="116"/>
                </a:cubicBezTo>
                <a:cubicBezTo>
                  <a:pt x="16" y="104"/>
                  <a:pt x="8" y="88"/>
                  <a:pt x="8" y="72"/>
                </a:cubicBezTo>
                <a:cubicBezTo>
                  <a:pt x="8" y="37"/>
                  <a:pt x="44" y="8"/>
                  <a:pt x="88" y="8"/>
                </a:cubicBezTo>
                <a:cubicBezTo>
                  <a:pt x="132" y="8"/>
                  <a:pt x="168" y="37"/>
                  <a:pt x="168" y="72"/>
                </a:cubicBezTo>
                <a:cubicBezTo>
                  <a:pt x="168" y="107"/>
                  <a:pt x="132" y="136"/>
                  <a:pt x="88" y="136"/>
                </a:cubicBezTo>
                <a:moveTo>
                  <a:pt x="128" y="60"/>
                </a:moveTo>
                <a:cubicBezTo>
                  <a:pt x="121" y="60"/>
                  <a:pt x="116" y="65"/>
                  <a:pt x="116" y="72"/>
                </a:cubicBezTo>
                <a:cubicBezTo>
                  <a:pt x="116" y="79"/>
                  <a:pt x="121" y="84"/>
                  <a:pt x="128" y="84"/>
                </a:cubicBezTo>
                <a:cubicBezTo>
                  <a:pt x="135" y="84"/>
                  <a:pt x="140" y="79"/>
                  <a:pt x="140" y="72"/>
                </a:cubicBezTo>
                <a:cubicBezTo>
                  <a:pt x="140" y="65"/>
                  <a:pt x="135" y="60"/>
                  <a:pt x="128" y="60"/>
                </a:cubicBezTo>
              </a:path>
            </a:pathLst>
          </a:custGeom>
          <a:solidFill>
            <a:schemeClr val="bg1"/>
          </a:solidFill>
          <a:ln>
            <a:noFill/>
          </a:ln>
        </p:spPr>
        <p:txBody>
          <a:bodyPr vert="horz" wrap="square" lIns="96435" tIns="48218" rIns="96435" bIns="48218" numCol="1" anchor="t" anchorCtr="0" compatLnSpc="1"/>
          <a:lstStyle/>
          <a:p>
            <a:endParaRPr lang="en-US"/>
          </a:p>
        </p:txBody>
      </p:sp>
      <p:sp>
        <p:nvSpPr>
          <p:cNvPr id="52" name="Freeform 53"/>
          <p:cNvSpPr>
            <a:spLocks noEditPoints="1"/>
          </p:cNvSpPr>
          <p:nvPr/>
        </p:nvSpPr>
        <p:spPr bwMode="auto">
          <a:xfrm>
            <a:off x="960992" y="4607199"/>
            <a:ext cx="330120" cy="331193"/>
          </a:xfrm>
          <a:custGeom>
            <a:avLst/>
            <a:gdLst>
              <a:gd name="T0" fmla="*/ 176 w 176"/>
              <a:gd name="T1" fmla="*/ 52 h 176"/>
              <a:gd name="T2" fmla="*/ 175 w 176"/>
              <a:gd name="T3" fmla="*/ 50 h 176"/>
              <a:gd name="T4" fmla="*/ 175 w 176"/>
              <a:gd name="T5" fmla="*/ 50 h 176"/>
              <a:gd name="T6" fmla="*/ 175 w 176"/>
              <a:gd name="T7" fmla="*/ 49 h 176"/>
              <a:gd name="T8" fmla="*/ 175 w 176"/>
              <a:gd name="T9" fmla="*/ 49 h 176"/>
              <a:gd name="T10" fmla="*/ 127 w 176"/>
              <a:gd name="T11" fmla="*/ 2 h 176"/>
              <a:gd name="T12" fmla="*/ 127 w 176"/>
              <a:gd name="T13" fmla="*/ 2 h 176"/>
              <a:gd name="T14" fmla="*/ 124 w 176"/>
              <a:gd name="T15" fmla="*/ 0 h 176"/>
              <a:gd name="T16" fmla="*/ 52 w 176"/>
              <a:gd name="T17" fmla="*/ 0 h 176"/>
              <a:gd name="T18" fmla="*/ 49 w 176"/>
              <a:gd name="T19" fmla="*/ 2 h 176"/>
              <a:gd name="T20" fmla="*/ 49 w 176"/>
              <a:gd name="T21" fmla="*/ 2 h 176"/>
              <a:gd name="T22" fmla="*/ 1 w 176"/>
              <a:gd name="T23" fmla="*/ 49 h 176"/>
              <a:gd name="T24" fmla="*/ 1 w 176"/>
              <a:gd name="T25" fmla="*/ 49 h 176"/>
              <a:gd name="T26" fmla="*/ 1 w 176"/>
              <a:gd name="T27" fmla="*/ 50 h 176"/>
              <a:gd name="T28" fmla="*/ 1 w 176"/>
              <a:gd name="T29" fmla="*/ 50 h 176"/>
              <a:gd name="T30" fmla="*/ 0 w 176"/>
              <a:gd name="T31" fmla="*/ 52 h 176"/>
              <a:gd name="T32" fmla="*/ 1 w 176"/>
              <a:gd name="T33" fmla="*/ 54 h 176"/>
              <a:gd name="T34" fmla="*/ 1 w 176"/>
              <a:gd name="T35" fmla="*/ 55 h 176"/>
              <a:gd name="T36" fmla="*/ 85 w 176"/>
              <a:gd name="T37" fmla="*/ 175 h 176"/>
              <a:gd name="T38" fmla="*/ 85 w 176"/>
              <a:gd name="T39" fmla="*/ 174 h 176"/>
              <a:gd name="T40" fmla="*/ 88 w 176"/>
              <a:gd name="T41" fmla="*/ 176 h 176"/>
              <a:gd name="T42" fmla="*/ 91 w 176"/>
              <a:gd name="T43" fmla="*/ 174 h 176"/>
              <a:gd name="T44" fmla="*/ 91 w 176"/>
              <a:gd name="T45" fmla="*/ 175 h 176"/>
              <a:gd name="T46" fmla="*/ 175 w 176"/>
              <a:gd name="T47" fmla="*/ 55 h 176"/>
              <a:gd name="T48" fmla="*/ 175 w 176"/>
              <a:gd name="T49" fmla="*/ 54 h 176"/>
              <a:gd name="T50" fmla="*/ 176 w 176"/>
              <a:gd name="T51" fmla="*/ 52 h 176"/>
              <a:gd name="T52" fmla="*/ 122 w 176"/>
              <a:gd name="T53" fmla="*/ 8 h 176"/>
              <a:gd name="T54" fmla="*/ 162 w 176"/>
              <a:gd name="T55" fmla="*/ 48 h 176"/>
              <a:gd name="T56" fmla="*/ 126 w 176"/>
              <a:gd name="T57" fmla="*/ 48 h 176"/>
              <a:gd name="T58" fmla="*/ 106 w 176"/>
              <a:gd name="T59" fmla="*/ 8 h 176"/>
              <a:gd name="T60" fmla="*/ 122 w 176"/>
              <a:gd name="T61" fmla="*/ 8 h 176"/>
              <a:gd name="T62" fmla="*/ 98 w 176"/>
              <a:gd name="T63" fmla="*/ 8 h 176"/>
              <a:gd name="T64" fmla="*/ 118 w 176"/>
              <a:gd name="T65" fmla="*/ 48 h 176"/>
              <a:gd name="T66" fmla="*/ 58 w 176"/>
              <a:gd name="T67" fmla="*/ 48 h 176"/>
              <a:gd name="T68" fmla="*/ 78 w 176"/>
              <a:gd name="T69" fmla="*/ 8 h 176"/>
              <a:gd name="T70" fmla="*/ 98 w 176"/>
              <a:gd name="T71" fmla="*/ 8 h 176"/>
              <a:gd name="T72" fmla="*/ 54 w 176"/>
              <a:gd name="T73" fmla="*/ 8 h 176"/>
              <a:gd name="T74" fmla="*/ 70 w 176"/>
              <a:gd name="T75" fmla="*/ 8 h 176"/>
              <a:gd name="T76" fmla="*/ 50 w 176"/>
              <a:gd name="T77" fmla="*/ 48 h 176"/>
              <a:gd name="T78" fmla="*/ 14 w 176"/>
              <a:gd name="T79" fmla="*/ 48 h 176"/>
              <a:gd name="T80" fmla="*/ 54 w 176"/>
              <a:gd name="T81" fmla="*/ 8 h 176"/>
              <a:gd name="T82" fmla="*/ 12 w 176"/>
              <a:gd name="T83" fmla="*/ 56 h 176"/>
              <a:gd name="T84" fmla="*/ 49 w 176"/>
              <a:gd name="T85" fmla="*/ 56 h 176"/>
              <a:gd name="T86" fmla="*/ 77 w 176"/>
              <a:gd name="T87" fmla="*/ 149 h 176"/>
              <a:gd name="T88" fmla="*/ 12 w 176"/>
              <a:gd name="T89" fmla="*/ 56 h 176"/>
              <a:gd name="T90" fmla="*/ 88 w 176"/>
              <a:gd name="T91" fmla="*/ 158 h 176"/>
              <a:gd name="T92" fmla="*/ 57 w 176"/>
              <a:gd name="T93" fmla="*/ 56 h 176"/>
              <a:gd name="T94" fmla="*/ 119 w 176"/>
              <a:gd name="T95" fmla="*/ 56 h 176"/>
              <a:gd name="T96" fmla="*/ 88 w 176"/>
              <a:gd name="T97" fmla="*/ 158 h 176"/>
              <a:gd name="T98" fmla="*/ 99 w 176"/>
              <a:gd name="T99" fmla="*/ 149 h 176"/>
              <a:gd name="T100" fmla="*/ 127 w 176"/>
              <a:gd name="T101" fmla="*/ 56 h 176"/>
              <a:gd name="T102" fmla="*/ 164 w 176"/>
              <a:gd name="T103" fmla="*/ 56 h 176"/>
              <a:gd name="T104" fmla="*/ 99 w 176"/>
              <a:gd name="T105" fmla="*/ 14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76" y="52"/>
                </a:moveTo>
                <a:cubicBezTo>
                  <a:pt x="176" y="51"/>
                  <a:pt x="176" y="50"/>
                  <a:pt x="175" y="50"/>
                </a:cubicBezTo>
                <a:cubicBezTo>
                  <a:pt x="175" y="50"/>
                  <a:pt x="175" y="50"/>
                  <a:pt x="175" y="50"/>
                </a:cubicBezTo>
                <a:cubicBezTo>
                  <a:pt x="175" y="49"/>
                  <a:pt x="175" y="49"/>
                  <a:pt x="175" y="49"/>
                </a:cubicBezTo>
                <a:cubicBezTo>
                  <a:pt x="175" y="49"/>
                  <a:pt x="175" y="49"/>
                  <a:pt x="175" y="49"/>
                </a:cubicBezTo>
                <a:cubicBezTo>
                  <a:pt x="127" y="2"/>
                  <a:pt x="127" y="2"/>
                  <a:pt x="127" y="2"/>
                </a:cubicBezTo>
                <a:cubicBezTo>
                  <a:pt x="127" y="2"/>
                  <a:pt x="127" y="2"/>
                  <a:pt x="127" y="2"/>
                </a:cubicBezTo>
                <a:cubicBezTo>
                  <a:pt x="126" y="1"/>
                  <a:pt x="125" y="0"/>
                  <a:pt x="124" y="0"/>
                </a:cubicBezTo>
                <a:cubicBezTo>
                  <a:pt x="52" y="0"/>
                  <a:pt x="52" y="0"/>
                  <a:pt x="52" y="0"/>
                </a:cubicBezTo>
                <a:cubicBezTo>
                  <a:pt x="51" y="0"/>
                  <a:pt x="50" y="1"/>
                  <a:pt x="49" y="2"/>
                </a:cubicBezTo>
                <a:cubicBezTo>
                  <a:pt x="49" y="2"/>
                  <a:pt x="49" y="2"/>
                  <a:pt x="49" y="2"/>
                </a:cubicBezTo>
                <a:cubicBezTo>
                  <a:pt x="1" y="49"/>
                  <a:pt x="1" y="49"/>
                  <a:pt x="1" y="49"/>
                </a:cubicBezTo>
                <a:cubicBezTo>
                  <a:pt x="1" y="49"/>
                  <a:pt x="1" y="49"/>
                  <a:pt x="1" y="49"/>
                </a:cubicBezTo>
                <a:cubicBezTo>
                  <a:pt x="1" y="50"/>
                  <a:pt x="1" y="50"/>
                  <a:pt x="1" y="50"/>
                </a:cubicBezTo>
                <a:cubicBezTo>
                  <a:pt x="1" y="50"/>
                  <a:pt x="1" y="50"/>
                  <a:pt x="1" y="50"/>
                </a:cubicBezTo>
                <a:cubicBezTo>
                  <a:pt x="0" y="50"/>
                  <a:pt x="0" y="51"/>
                  <a:pt x="0" y="52"/>
                </a:cubicBezTo>
                <a:cubicBezTo>
                  <a:pt x="0" y="53"/>
                  <a:pt x="0" y="54"/>
                  <a:pt x="1" y="54"/>
                </a:cubicBezTo>
                <a:cubicBezTo>
                  <a:pt x="1" y="55"/>
                  <a:pt x="1" y="55"/>
                  <a:pt x="1" y="55"/>
                </a:cubicBezTo>
                <a:cubicBezTo>
                  <a:pt x="85" y="175"/>
                  <a:pt x="85" y="175"/>
                  <a:pt x="85" y="175"/>
                </a:cubicBezTo>
                <a:cubicBezTo>
                  <a:pt x="85" y="174"/>
                  <a:pt x="85" y="174"/>
                  <a:pt x="85" y="174"/>
                </a:cubicBezTo>
                <a:cubicBezTo>
                  <a:pt x="86" y="175"/>
                  <a:pt x="87" y="176"/>
                  <a:pt x="88" y="176"/>
                </a:cubicBezTo>
                <a:cubicBezTo>
                  <a:pt x="89" y="176"/>
                  <a:pt x="90" y="175"/>
                  <a:pt x="91" y="174"/>
                </a:cubicBezTo>
                <a:cubicBezTo>
                  <a:pt x="91" y="175"/>
                  <a:pt x="91" y="175"/>
                  <a:pt x="91" y="175"/>
                </a:cubicBezTo>
                <a:cubicBezTo>
                  <a:pt x="175" y="55"/>
                  <a:pt x="175" y="55"/>
                  <a:pt x="175" y="55"/>
                </a:cubicBezTo>
                <a:cubicBezTo>
                  <a:pt x="175" y="54"/>
                  <a:pt x="175" y="54"/>
                  <a:pt x="175" y="54"/>
                </a:cubicBezTo>
                <a:cubicBezTo>
                  <a:pt x="176" y="54"/>
                  <a:pt x="176" y="53"/>
                  <a:pt x="176" y="52"/>
                </a:cubicBezTo>
                <a:moveTo>
                  <a:pt x="122" y="8"/>
                </a:moveTo>
                <a:cubicBezTo>
                  <a:pt x="162" y="48"/>
                  <a:pt x="162" y="48"/>
                  <a:pt x="162" y="48"/>
                </a:cubicBezTo>
                <a:cubicBezTo>
                  <a:pt x="126" y="48"/>
                  <a:pt x="126" y="48"/>
                  <a:pt x="126" y="48"/>
                </a:cubicBezTo>
                <a:cubicBezTo>
                  <a:pt x="106" y="8"/>
                  <a:pt x="106" y="8"/>
                  <a:pt x="106" y="8"/>
                </a:cubicBezTo>
                <a:lnTo>
                  <a:pt x="122" y="8"/>
                </a:lnTo>
                <a:close/>
                <a:moveTo>
                  <a:pt x="98" y="8"/>
                </a:moveTo>
                <a:cubicBezTo>
                  <a:pt x="118" y="48"/>
                  <a:pt x="118" y="48"/>
                  <a:pt x="118" y="48"/>
                </a:cubicBezTo>
                <a:cubicBezTo>
                  <a:pt x="58" y="48"/>
                  <a:pt x="58" y="48"/>
                  <a:pt x="58" y="48"/>
                </a:cubicBezTo>
                <a:cubicBezTo>
                  <a:pt x="78" y="8"/>
                  <a:pt x="78" y="8"/>
                  <a:pt x="78" y="8"/>
                </a:cubicBezTo>
                <a:lnTo>
                  <a:pt x="98" y="8"/>
                </a:lnTo>
                <a:close/>
                <a:moveTo>
                  <a:pt x="54" y="8"/>
                </a:moveTo>
                <a:cubicBezTo>
                  <a:pt x="70" y="8"/>
                  <a:pt x="70" y="8"/>
                  <a:pt x="70" y="8"/>
                </a:cubicBezTo>
                <a:cubicBezTo>
                  <a:pt x="50" y="48"/>
                  <a:pt x="50" y="48"/>
                  <a:pt x="50" y="48"/>
                </a:cubicBezTo>
                <a:cubicBezTo>
                  <a:pt x="14" y="48"/>
                  <a:pt x="14" y="48"/>
                  <a:pt x="14" y="48"/>
                </a:cubicBezTo>
                <a:lnTo>
                  <a:pt x="54" y="8"/>
                </a:lnTo>
                <a:close/>
                <a:moveTo>
                  <a:pt x="12" y="56"/>
                </a:moveTo>
                <a:cubicBezTo>
                  <a:pt x="49" y="56"/>
                  <a:pt x="49" y="56"/>
                  <a:pt x="49" y="56"/>
                </a:cubicBezTo>
                <a:cubicBezTo>
                  <a:pt x="77" y="149"/>
                  <a:pt x="77" y="149"/>
                  <a:pt x="77" y="149"/>
                </a:cubicBezTo>
                <a:lnTo>
                  <a:pt x="12" y="56"/>
                </a:lnTo>
                <a:close/>
                <a:moveTo>
                  <a:pt x="88" y="158"/>
                </a:moveTo>
                <a:cubicBezTo>
                  <a:pt x="57" y="56"/>
                  <a:pt x="57" y="56"/>
                  <a:pt x="57" y="56"/>
                </a:cubicBezTo>
                <a:cubicBezTo>
                  <a:pt x="119" y="56"/>
                  <a:pt x="119" y="56"/>
                  <a:pt x="119" y="56"/>
                </a:cubicBezTo>
                <a:lnTo>
                  <a:pt x="88" y="158"/>
                </a:lnTo>
                <a:close/>
                <a:moveTo>
                  <a:pt x="99" y="149"/>
                </a:moveTo>
                <a:cubicBezTo>
                  <a:pt x="127" y="56"/>
                  <a:pt x="127" y="56"/>
                  <a:pt x="127" y="56"/>
                </a:cubicBezTo>
                <a:cubicBezTo>
                  <a:pt x="164" y="56"/>
                  <a:pt x="164" y="56"/>
                  <a:pt x="164" y="56"/>
                </a:cubicBezTo>
                <a:lnTo>
                  <a:pt x="99" y="149"/>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45" name="文本框 44"/>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文本框 45"/>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椭圆 46"/>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nvGraphicFramePr>
        <p:xfrm>
          <a:off x="1763676" y="2222206"/>
          <a:ext cx="9331400" cy="4181581"/>
        </p:xfrm>
        <a:graphic>
          <a:graphicData uri="http://schemas.openxmlformats.org/drawingml/2006/chart">
            <c:chart xmlns:c="http://schemas.openxmlformats.org/drawingml/2006/chart" xmlns:r="http://schemas.openxmlformats.org/officeDocument/2006/relationships" r:id="rId3"/>
          </a:graphicData>
        </a:graphic>
      </p:graphicFrame>
      <p:sp>
        <p:nvSpPr>
          <p:cNvPr id="3" name="文本框 2"/>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文本框 3"/>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椭圆 4"/>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椭圆 5"/>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p:nvPr/>
        </p:nvGrpSpPr>
        <p:grpSpPr>
          <a:xfrm>
            <a:off x="706" y="3025636"/>
            <a:ext cx="6191699" cy="162002"/>
            <a:chOff x="0" y="2341322"/>
            <a:chExt cx="4403469" cy="115214"/>
          </a:xfrm>
          <a:solidFill>
            <a:schemeClr val="accent1"/>
          </a:solidFill>
        </p:grpSpPr>
        <p:sp>
          <p:nvSpPr>
            <p:cNvPr id="13" name="Rectangle 12"/>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defRPr/>
              </a:pPr>
              <a:endParaRPr lang="en-US" sz="267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3535074" y="2387041"/>
              <a:ext cx="868395" cy="69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defRPr/>
              </a:pPr>
              <a:endParaRPr lang="en-US" sz="267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8" name="矩形 7"/>
          <p:cNvSpPr/>
          <p:nvPr/>
        </p:nvSpPr>
        <p:spPr>
          <a:xfrm>
            <a:off x="4845287" y="3421644"/>
            <a:ext cx="4392247" cy="738536"/>
          </a:xfrm>
          <a:prstGeom prst="rect">
            <a:avLst/>
          </a:prstGeom>
        </p:spPr>
        <p:txBody>
          <a:bodyPr wrap="square" lIns="0" tIns="0" rIns="0" bIns="0">
            <a:spAutoFit/>
          </a:bodyPr>
          <a:lstStyle/>
          <a:p>
            <a:r>
              <a:rPr lang="en-US" altLang="zh-CN" sz="4800" dirty="0">
                <a:solidFill>
                  <a:schemeClr val="accent1"/>
                </a:solidFill>
                <a:ea typeface="微软雅黑" panose="020B0503020204020204" pitchFamily="34" charset="-122"/>
                <a:cs typeface="+mn-ea"/>
                <a:sym typeface="+mn-lt"/>
              </a:rPr>
              <a:t>03</a:t>
            </a:r>
            <a:r>
              <a:rPr lang="zh-CN" altLang="en-US" sz="4800" dirty="0">
                <a:solidFill>
                  <a:schemeClr val="accent1"/>
                </a:solidFill>
                <a:ea typeface="微软雅黑" panose="020B0503020204020204" pitchFamily="34" charset="-122"/>
                <a:cs typeface="+mn-ea"/>
                <a:sym typeface="+mn-lt"/>
              </a:rPr>
              <a:t>年度工作概述</a:t>
            </a:r>
          </a:p>
        </p:txBody>
      </p:sp>
      <p:sp>
        <p:nvSpPr>
          <p:cNvPr id="9" name="TextBox 11"/>
          <p:cNvSpPr txBox="1"/>
          <p:nvPr/>
        </p:nvSpPr>
        <p:spPr>
          <a:xfrm>
            <a:off x="4739156" y="4280748"/>
            <a:ext cx="2474572" cy="307648"/>
          </a:xfrm>
          <a:prstGeom prst="rect">
            <a:avLst/>
          </a:prstGeom>
          <a:noFill/>
        </p:spPr>
        <p:txBody>
          <a:bodyPr wrap="square" rtlCol="0">
            <a:spAutoFit/>
          </a:bodyPr>
          <a:lstStyle/>
          <a:p>
            <a:pPr marL="171450" lvl="1" indent="-171450">
              <a:buFont typeface="Arial" panose="020B0604020202020204" pitchFamily="34" charset="0"/>
              <a:buChar char="•"/>
            </a:pPr>
            <a:r>
              <a:rPr lang="zh-CN" altLang="en-US" sz="14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0" name="TextBox 11"/>
          <p:cNvSpPr txBox="1"/>
          <p:nvPr/>
        </p:nvSpPr>
        <p:spPr>
          <a:xfrm>
            <a:off x="6718341" y="4280748"/>
            <a:ext cx="2474572" cy="307648"/>
          </a:xfrm>
          <a:prstGeom prst="rect">
            <a:avLst/>
          </a:prstGeom>
          <a:noFill/>
        </p:spPr>
        <p:txBody>
          <a:bodyPr wrap="square" rtlCol="0">
            <a:spAutoFit/>
          </a:bodyPr>
          <a:lstStyle/>
          <a:p>
            <a:pPr marL="171450" lvl="1" indent="-171450">
              <a:buFont typeface="Arial" panose="020B0604020202020204" pitchFamily="34" charset="0"/>
              <a:buChar char="•"/>
            </a:pPr>
            <a:r>
              <a:rPr lang="zh-CN" altLang="en-US" sz="14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1" name="TextBox 11"/>
          <p:cNvSpPr txBox="1"/>
          <p:nvPr/>
        </p:nvSpPr>
        <p:spPr>
          <a:xfrm>
            <a:off x="4739156" y="4648808"/>
            <a:ext cx="2474572" cy="307648"/>
          </a:xfrm>
          <a:prstGeom prst="rect">
            <a:avLst/>
          </a:prstGeom>
          <a:noFill/>
        </p:spPr>
        <p:txBody>
          <a:bodyPr wrap="square" rtlCol="0">
            <a:spAutoFit/>
          </a:bodyPr>
          <a:lstStyle/>
          <a:p>
            <a:pPr marL="171450" lvl="1" indent="-171450">
              <a:buFont typeface="Arial" panose="020B0604020202020204" pitchFamily="34" charset="0"/>
              <a:buChar char="•"/>
            </a:pPr>
            <a:r>
              <a:rPr lang="zh-CN" altLang="en-US" sz="14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718341" y="4648808"/>
            <a:ext cx="2474572" cy="307648"/>
          </a:xfrm>
          <a:prstGeom prst="rect">
            <a:avLst/>
          </a:prstGeom>
          <a:noFill/>
        </p:spPr>
        <p:txBody>
          <a:bodyPr wrap="square" rtlCol="0">
            <a:spAutoFit/>
          </a:bodyPr>
          <a:lstStyle/>
          <a:p>
            <a:pPr marL="171450" lvl="1" indent="-171450">
              <a:buFont typeface="Arial" panose="020B0604020202020204" pitchFamily="34" charset="0"/>
              <a:buChar char="•"/>
            </a:pPr>
            <a:r>
              <a:rPr lang="zh-CN" altLang="en-US" sz="14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strVal val="4*#ppt_w"/>
                                          </p:val>
                                        </p:tav>
                                        <p:tav tm="100000">
                                          <p:val>
                                            <p:strVal val="#ppt_w"/>
                                          </p:val>
                                        </p:tav>
                                      </p:tavLst>
                                    </p:anim>
                                    <p:anim calcmode="lin" valueType="num">
                                      <p:cBhvr>
                                        <p:cTn id="14" dur="500" fill="hold"/>
                                        <p:tgtEl>
                                          <p:spTgt spid="8"/>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1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ppt_x</p:attrName>
                                        </p:attrNameLst>
                                      </p:cBhvr>
                                      <p:tavLst>
                                        <p:tav tm="0">
                                          <p:val>
                                            <p:strVal val="#ppt_x-#ppt_w*1.125000"/>
                                          </p:val>
                                        </p:tav>
                                        <p:tav tm="100000">
                                          <p:val>
                                            <p:strVal val="#ppt_x"/>
                                          </p:val>
                                        </p:tav>
                                      </p:tavLst>
                                    </p:anim>
                                    <p:animEffect transition="in" filter="wipe(right)">
                                      <p:cBhvr>
                                        <p:cTn id="19" dur="500"/>
                                        <p:tgtEl>
                                          <p:spTgt spid="9"/>
                                        </p:tgtEl>
                                      </p:cBhvr>
                                    </p:animEffect>
                                  </p:childTnLst>
                                </p:cTn>
                              </p:par>
                            </p:childTnLst>
                          </p:cTn>
                        </p:par>
                        <p:par>
                          <p:cTn id="20" fill="hold">
                            <p:stCondLst>
                              <p:cond delay="1000"/>
                            </p:stCondLst>
                            <p:childTnLst>
                              <p:par>
                                <p:cTn id="21" presetID="1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p:tgtEl>
                                          <p:spTgt spid="10"/>
                                        </p:tgtEl>
                                        <p:attrNameLst>
                                          <p:attrName>ppt_x</p:attrName>
                                        </p:attrNameLst>
                                      </p:cBhvr>
                                      <p:tavLst>
                                        <p:tav tm="0">
                                          <p:val>
                                            <p:strVal val="#ppt_x-#ppt_w*1.125000"/>
                                          </p:val>
                                        </p:tav>
                                        <p:tav tm="100000">
                                          <p:val>
                                            <p:strVal val="#ppt_x"/>
                                          </p:val>
                                        </p:tav>
                                      </p:tavLst>
                                    </p:anim>
                                    <p:animEffect transition="in" filter="wipe(right)">
                                      <p:cBhvr>
                                        <p:cTn id="24" dur="500"/>
                                        <p:tgtEl>
                                          <p:spTgt spid="10"/>
                                        </p:tgtEl>
                                      </p:cBhvr>
                                    </p:animEffect>
                                  </p:childTnLst>
                                </p:cTn>
                              </p:par>
                            </p:childTnLst>
                          </p:cTn>
                        </p:par>
                        <p:par>
                          <p:cTn id="25" fill="hold">
                            <p:stCondLst>
                              <p:cond delay="1500"/>
                            </p:stCondLst>
                            <p:childTnLst>
                              <p:par>
                                <p:cTn id="26" presetID="1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p:tgtEl>
                                          <p:spTgt spid="11"/>
                                        </p:tgtEl>
                                        <p:attrNameLst>
                                          <p:attrName>ppt_x</p:attrName>
                                        </p:attrNameLst>
                                      </p:cBhvr>
                                      <p:tavLst>
                                        <p:tav tm="0">
                                          <p:val>
                                            <p:strVal val="#ppt_x-#ppt_w*1.125000"/>
                                          </p:val>
                                        </p:tav>
                                        <p:tav tm="100000">
                                          <p:val>
                                            <p:strVal val="#ppt_x"/>
                                          </p:val>
                                        </p:tav>
                                      </p:tavLst>
                                    </p:anim>
                                    <p:animEffect transition="in" filter="wipe(right)">
                                      <p:cBhvr>
                                        <p:cTn id="29" dur="500"/>
                                        <p:tgtEl>
                                          <p:spTgt spid="11"/>
                                        </p:tgtEl>
                                      </p:cBhvr>
                                    </p:animEffect>
                                  </p:childTnLst>
                                </p:cTn>
                              </p:par>
                            </p:childTnLst>
                          </p:cTn>
                        </p:par>
                        <p:par>
                          <p:cTn id="30" fill="hold">
                            <p:stCondLst>
                              <p:cond delay="2000"/>
                            </p:stCondLst>
                            <p:childTnLst>
                              <p:par>
                                <p:cTn id="31" presetID="1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p:tgtEl>
                                          <p:spTgt spid="12"/>
                                        </p:tgtEl>
                                        <p:attrNameLst>
                                          <p:attrName>ppt_x</p:attrName>
                                        </p:attrNameLst>
                                      </p:cBhvr>
                                      <p:tavLst>
                                        <p:tav tm="0">
                                          <p:val>
                                            <p:strVal val="#ppt_x-#ppt_w*1.125000"/>
                                          </p:val>
                                        </p:tav>
                                        <p:tav tm="100000">
                                          <p:val>
                                            <p:strVal val="#ppt_x"/>
                                          </p:val>
                                        </p:tav>
                                      </p:tavLst>
                                    </p:anim>
                                    <p:animEffect transition="in" filter="wipe(right)">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344251" y="2520464"/>
            <a:ext cx="6169263" cy="32094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Rectangle 8"/>
          <p:cNvSpPr/>
          <p:nvPr/>
        </p:nvSpPr>
        <p:spPr>
          <a:xfrm>
            <a:off x="-14601" y="2520462"/>
            <a:ext cx="3343543" cy="3209489"/>
          </a:xfrm>
          <a:prstGeom prst="rect">
            <a:avLst/>
          </a:prstGeom>
          <a:blipFill dpi="0" rotWithShape="1">
            <a:blip r:embed="rId3">
              <a:extLst>
                <a:ext uri="{28A0092B-C50C-407E-A947-70E740481C1C}">
                  <a14:useLocalDpi xmlns:a14="http://schemas.microsoft.com/office/drawing/2010/main" val="0"/>
                </a:ext>
              </a:extLst>
            </a:blip>
            <a:srcRect/>
            <a:stretch>
              <a:fillRect l="-18821" r="-2523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Rectangle 9"/>
          <p:cNvSpPr/>
          <p:nvPr/>
        </p:nvSpPr>
        <p:spPr>
          <a:xfrm>
            <a:off x="9528820" y="2520462"/>
            <a:ext cx="3343543" cy="3209489"/>
          </a:xfrm>
          <a:prstGeom prst="rect">
            <a:avLst/>
          </a:prstGeom>
          <a:blipFill dpi="0" rotWithShape="1">
            <a:blip r:embed="rId4" cstate="print">
              <a:extLst>
                <a:ext uri="{28A0092B-C50C-407E-A947-70E740481C1C}">
                  <a14:useLocalDpi xmlns:a14="http://schemas.microsoft.com/office/drawing/2010/main" val="0"/>
                </a:ext>
              </a:extLst>
            </a:blip>
            <a:srcRect/>
            <a:stretch>
              <a:fillRect l="-23178" r="-1116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Content Placeholder 2"/>
          <p:cNvSpPr txBox="1"/>
          <p:nvPr/>
        </p:nvSpPr>
        <p:spPr>
          <a:xfrm>
            <a:off x="4150065" y="3309747"/>
            <a:ext cx="4536254" cy="194861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pPr>
            <a:r>
              <a:rPr lang="zh-CN" altLang="en-US" sz="845" dirty="0">
                <a:solidFill>
                  <a:schemeClr val="bg1"/>
                </a:solidFill>
                <a:latin typeface="Arial" panose="020B0604020202020204" pitchFamily="34" charset="0"/>
                <a:ea typeface="方正正粗黑简体" panose="02000000000000000000" pitchFamily="2" charset="-122"/>
                <a:cs typeface="Lato Light" panose="020F0502020204030203"/>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修改文字内容，也可以直接复制你的内容到此。请替换文字内容，修改文字内容，也可以直接复制你的内容到此。修改文字内容，也可以直接复制你的内容到此。请替换文字内容，修改文字内容，也可以直接复制你的内容到此。</a:t>
            </a:r>
            <a:endParaRPr lang="en-US" altLang="zh-CN" sz="845" dirty="0">
              <a:solidFill>
                <a:schemeClr val="bg1"/>
              </a:solidFill>
              <a:latin typeface="Arial" panose="020B0604020202020204" pitchFamily="34" charset="0"/>
              <a:ea typeface="方正正粗黑简体" panose="02000000000000000000" pitchFamily="2" charset="-122"/>
              <a:cs typeface="Lato Light" panose="020F0502020204030203"/>
              <a:sym typeface="Arial" panose="020B0604020202020204" pitchFamily="34" charset="0"/>
            </a:endParaRPr>
          </a:p>
        </p:txBody>
      </p:sp>
      <p:sp>
        <p:nvSpPr>
          <p:cNvPr id="6" name="文本框 5"/>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文本框 7"/>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椭圆 10"/>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椭圆 12"/>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14:presetBounceEnd="6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60000">
                                          <p:cBhvr additive="base">
                                            <p:cTn id="7" dur="1500" fill="hold"/>
                                            <p:tgtEl>
                                              <p:spTgt spid="9"/>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4" accel="40000" fill="hold" grpId="0" nodeType="withEffect" p14:presetBounceEnd="6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60000">
                                          <p:cBhvr additive="base">
                                            <p:cTn id="11" dur="15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accel="40000" fill="hold" grpId="0" nodeType="withEffect" p14:presetBounceEnd="60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60000">
                                          <p:cBhvr additive="base">
                                            <p:cTn id="15" dur="1500" fill="hold"/>
                                            <p:tgtEl>
                                              <p:spTgt spid="10"/>
                                            </p:tgtEl>
                                            <p:attrNameLst>
                                              <p:attrName>ppt_x</p:attrName>
                                            </p:attrNameLst>
                                          </p:cBhvr>
                                          <p:tavLst>
                                            <p:tav tm="0">
                                              <p:val>
                                                <p:strVal val="1+#ppt_w/2"/>
                                              </p:val>
                                            </p:tav>
                                            <p:tav tm="100000">
                                              <p:val>
                                                <p:strVal val="#ppt_x"/>
                                              </p:val>
                                            </p:tav>
                                          </p:tavLst>
                                        </p:anim>
                                        <p:anim calcmode="lin" valueType="num" p14:bounceEnd="60000">
                                          <p:cBhvr additive="base">
                                            <p:cTn id="16" dur="1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accel="4000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500" fill="hold"/>
                                            <p:tgtEl>
                                              <p:spTgt spid="10"/>
                                            </p:tgtEl>
                                            <p:attrNameLst>
                                              <p:attrName>ppt_x</p:attrName>
                                            </p:attrNameLst>
                                          </p:cBhvr>
                                          <p:tavLst>
                                            <p:tav tm="0">
                                              <p:val>
                                                <p:strVal val="1+#ppt_w/2"/>
                                              </p:val>
                                            </p:tav>
                                            <p:tav tm="100000">
                                              <p:val>
                                                <p:strVal val="#ppt_x"/>
                                              </p:val>
                                            </p:tav>
                                          </p:tavLst>
                                        </p:anim>
                                        <p:anim calcmode="lin" valueType="num">
                                          <p:cBhvr additive="base">
                                            <p:cTn id="16" dur="1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p:nvPr/>
        </p:nvSpPr>
        <p:spPr>
          <a:xfrm rot="10836226" flipV="1">
            <a:off x="3342637" y="4562035"/>
            <a:ext cx="105978" cy="1059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椭圆 18"/>
          <p:cNvSpPr/>
          <p:nvPr/>
        </p:nvSpPr>
        <p:spPr>
          <a:xfrm rot="10836226">
            <a:off x="9024928" y="4406304"/>
            <a:ext cx="271782" cy="2717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椭圆 19"/>
          <p:cNvSpPr/>
          <p:nvPr/>
        </p:nvSpPr>
        <p:spPr>
          <a:xfrm rot="21388349">
            <a:off x="8774583" y="4182747"/>
            <a:ext cx="147986" cy="1479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1" name="椭圆 20"/>
          <p:cNvSpPr/>
          <p:nvPr/>
        </p:nvSpPr>
        <p:spPr>
          <a:xfrm rot="21388349">
            <a:off x="1018846" y="2573762"/>
            <a:ext cx="211958" cy="21339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2" name="椭圆 21"/>
          <p:cNvSpPr/>
          <p:nvPr/>
        </p:nvSpPr>
        <p:spPr>
          <a:xfrm rot="21388349">
            <a:off x="3753409" y="3590017"/>
            <a:ext cx="330826" cy="33225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3" name="椭圆 22"/>
          <p:cNvSpPr/>
          <p:nvPr/>
        </p:nvSpPr>
        <p:spPr>
          <a:xfrm rot="21388349">
            <a:off x="3774628" y="4217186"/>
            <a:ext cx="264948" cy="2649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4" name="椭圆 23"/>
          <p:cNvSpPr/>
          <p:nvPr/>
        </p:nvSpPr>
        <p:spPr>
          <a:xfrm rot="21388349">
            <a:off x="4769784" y="4288169"/>
            <a:ext cx="332258" cy="33225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5" name="椭圆 24"/>
          <p:cNvSpPr/>
          <p:nvPr/>
        </p:nvSpPr>
        <p:spPr>
          <a:xfrm rot="21388349">
            <a:off x="1016727" y="4041493"/>
            <a:ext cx="246330" cy="24633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椭圆 25"/>
          <p:cNvSpPr/>
          <p:nvPr/>
        </p:nvSpPr>
        <p:spPr>
          <a:xfrm rot="21388349">
            <a:off x="742197" y="3201073"/>
            <a:ext cx="405298" cy="4052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7" name="椭圆 26"/>
          <p:cNvSpPr/>
          <p:nvPr/>
        </p:nvSpPr>
        <p:spPr>
          <a:xfrm rot="21388349">
            <a:off x="3493459" y="2040792"/>
            <a:ext cx="127462" cy="1274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8" name="椭圆 27"/>
          <p:cNvSpPr/>
          <p:nvPr/>
        </p:nvSpPr>
        <p:spPr>
          <a:xfrm rot="10836226" flipV="1">
            <a:off x="4903015" y="4130085"/>
            <a:ext cx="105978" cy="1059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9" name="椭圆 28"/>
          <p:cNvSpPr/>
          <p:nvPr/>
        </p:nvSpPr>
        <p:spPr>
          <a:xfrm rot="21388349">
            <a:off x="7649330" y="2017920"/>
            <a:ext cx="330826" cy="3322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30" name="椭圆 29"/>
          <p:cNvSpPr/>
          <p:nvPr/>
        </p:nvSpPr>
        <p:spPr>
          <a:xfrm rot="21388349">
            <a:off x="7864881" y="4051558"/>
            <a:ext cx="266380" cy="2663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31" name="椭圆 30"/>
          <p:cNvSpPr/>
          <p:nvPr/>
        </p:nvSpPr>
        <p:spPr>
          <a:xfrm rot="21388349">
            <a:off x="7973735" y="3835613"/>
            <a:ext cx="102246" cy="1022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32" name="椭圆 31"/>
          <p:cNvSpPr/>
          <p:nvPr/>
        </p:nvSpPr>
        <p:spPr>
          <a:xfrm rot="10836226">
            <a:off x="11859924" y="3224302"/>
            <a:ext cx="270358" cy="2717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33" name="椭圆 32"/>
          <p:cNvSpPr/>
          <p:nvPr/>
        </p:nvSpPr>
        <p:spPr>
          <a:xfrm rot="21388349">
            <a:off x="11701787" y="3780933"/>
            <a:ext cx="147986" cy="1479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34" name="椭圆 33"/>
          <p:cNvSpPr/>
          <p:nvPr/>
        </p:nvSpPr>
        <p:spPr>
          <a:xfrm rot="10836226">
            <a:off x="10306369" y="1382654"/>
            <a:ext cx="271782" cy="2717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35" name="椭圆 34"/>
          <p:cNvSpPr/>
          <p:nvPr/>
        </p:nvSpPr>
        <p:spPr>
          <a:xfrm rot="10836226" flipH="1">
            <a:off x="9849128" y="1618542"/>
            <a:ext cx="61186" cy="611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36" name="椭圆 35"/>
          <p:cNvSpPr/>
          <p:nvPr/>
        </p:nvSpPr>
        <p:spPr>
          <a:xfrm rot="21388349">
            <a:off x="11572996" y="2382955"/>
            <a:ext cx="149410" cy="1479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37" name="椭圆 36"/>
          <p:cNvSpPr/>
          <p:nvPr/>
        </p:nvSpPr>
        <p:spPr>
          <a:xfrm rot="21388349">
            <a:off x="4677801" y="3936681"/>
            <a:ext cx="194774" cy="19477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50" name="组合 49"/>
          <p:cNvGrpSpPr/>
          <p:nvPr/>
        </p:nvGrpSpPr>
        <p:grpSpPr bwMode="auto">
          <a:xfrm>
            <a:off x="1136831" y="5064803"/>
            <a:ext cx="2439880" cy="975903"/>
            <a:chOff x="1069049" y="4125511"/>
            <a:chExt cx="1989370" cy="925406"/>
          </a:xfrm>
        </p:grpSpPr>
        <p:sp>
          <p:nvSpPr>
            <p:cNvPr id="38" name="文本框 37"/>
            <p:cNvSpPr txBox="1"/>
            <p:nvPr/>
          </p:nvSpPr>
          <p:spPr>
            <a:xfrm>
              <a:off x="1404996" y="4125511"/>
              <a:ext cx="1317474" cy="204296"/>
            </a:xfrm>
            <a:prstGeom prst="rect">
              <a:avLst/>
            </a:prstGeom>
            <a:noFill/>
          </p:spPr>
          <p:txBody>
            <a:bodyPr wrap="none" lIns="0" tIns="0" rIns="0" bIns="0">
              <a:spAutoFit/>
            </a:bodyPr>
            <a:lstStyle/>
            <a:p>
              <a:pPr algn="ctr"/>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sp>
          <p:nvSpPr>
            <p:cNvPr id="41" name="矩形 40"/>
            <p:cNvSpPr/>
            <p:nvPr/>
          </p:nvSpPr>
          <p:spPr>
            <a:xfrm>
              <a:off x="1069049" y="4525585"/>
              <a:ext cx="1989370" cy="525332"/>
            </a:xfrm>
            <a:prstGeom prst="rect">
              <a:avLst/>
            </a:prstGeom>
          </p:spPr>
          <p:txBody>
            <a:bodyPr lIns="0" tIns="0" rIns="0" bIns="0">
              <a:spAutoFit/>
            </a:bodyPr>
            <a:lstStyle/>
            <a:p>
              <a:pPr marL="0" indent="0" algn="just">
                <a:lnSpc>
                  <a:spcPct val="150000"/>
                </a:lnSpc>
                <a:buNone/>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grpSp>
      <p:grpSp>
        <p:nvGrpSpPr>
          <p:cNvPr id="51" name="组合 50"/>
          <p:cNvGrpSpPr/>
          <p:nvPr/>
        </p:nvGrpSpPr>
        <p:grpSpPr bwMode="auto">
          <a:xfrm>
            <a:off x="5196825" y="5084893"/>
            <a:ext cx="2439880" cy="975903"/>
            <a:chOff x="4918779" y="4144213"/>
            <a:chExt cx="1989370" cy="925406"/>
          </a:xfrm>
        </p:grpSpPr>
        <p:sp>
          <p:nvSpPr>
            <p:cNvPr id="39" name="文本框 38"/>
            <p:cNvSpPr txBox="1"/>
            <p:nvPr/>
          </p:nvSpPr>
          <p:spPr>
            <a:xfrm>
              <a:off x="5306285" y="4144213"/>
              <a:ext cx="1317474" cy="204296"/>
            </a:xfrm>
            <a:prstGeom prst="rect">
              <a:avLst/>
            </a:prstGeom>
            <a:noFill/>
          </p:spPr>
          <p:txBody>
            <a:bodyPr wrap="none" lIns="0" tIns="0" rIns="0" bIns="0">
              <a:spAutoFit/>
            </a:bodyPr>
            <a:lstStyle/>
            <a:p>
              <a:pPr algn="ctr"/>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sp>
          <p:nvSpPr>
            <p:cNvPr id="42" name="矩形 41"/>
            <p:cNvSpPr/>
            <p:nvPr/>
          </p:nvSpPr>
          <p:spPr>
            <a:xfrm>
              <a:off x="4918779" y="4544287"/>
              <a:ext cx="1989370" cy="525332"/>
            </a:xfrm>
            <a:prstGeom prst="rect">
              <a:avLst/>
            </a:prstGeom>
          </p:spPr>
          <p:txBody>
            <a:bodyPr lIns="0" tIns="0" rIns="0" bIns="0">
              <a:spAutoFit/>
            </a:bodyPr>
            <a:lstStyle/>
            <a:p>
              <a:pPr marL="0" indent="0" algn="just">
                <a:lnSpc>
                  <a:spcPct val="150000"/>
                </a:lnSpc>
                <a:buNone/>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grpSp>
      <p:grpSp>
        <p:nvGrpSpPr>
          <p:cNvPr id="52" name="组合 51"/>
          <p:cNvGrpSpPr/>
          <p:nvPr/>
        </p:nvGrpSpPr>
        <p:grpSpPr bwMode="auto">
          <a:xfrm>
            <a:off x="9256820" y="5084893"/>
            <a:ext cx="2439880" cy="975903"/>
            <a:chOff x="8768509" y="4144213"/>
            <a:chExt cx="1989370" cy="925406"/>
          </a:xfrm>
        </p:grpSpPr>
        <p:sp>
          <p:nvSpPr>
            <p:cNvPr id="40" name="文本框 39"/>
            <p:cNvSpPr txBox="1"/>
            <p:nvPr/>
          </p:nvSpPr>
          <p:spPr>
            <a:xfrm>
              <a:off x="9104456" y="4144213"/>
              <a:ext cx="1317474" cy="204296"/>
            </a:xfrm>
            <a:prstGeom prst="rect">
              <a:avLst/>
            </a:prstGeom>
            <a:noFill/>
          </p:spPr>
          <p:txBody>
            <a:bodyPr wrap="none" lIns="0" tIns="0" rIns="0" bIns="0">
              <a:spAutoFit/>
            </a:bodyPr>
            <a:lstStyle/>
            <a:p>
              <a:pPr algn="ctr"/>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sp>
          <p:nvSpPr>
            <p:cNvPr id="43" name="矩形 42"/>
            <p:cNvSpPr/>
            <p:nvPr/>
          </p:nvSpPr>
          <p:spPr>
            <a:xfrm>
              <a:off x="8768509" y="4544287"/>
              <a:ext cx="1989370" cy="525332"/>
            </a:xfrm>
            <a:prstGeom prst="rect">
              <a:avLst/>
            </a:prstGeom>
          </p:spPr>
          <p:txBody>
            <a:bodyPr lIns="0" tIns="0" rIns="0" bIns="0">
              <a:spAutoFit/>
            </a:bodyPr>
            <a:lstStyle/>
            <a:p>
              <a:pPr marL="0" indent="0" algn="just">
                <a:lnSpc>
                  <a:spcPct val="150000"/>
                </a:lnSpc>
                <a:buNone/>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grpSp>
      <p:grpSp>
        <p:nvGrpSpPr>
          <p:cNvPr id="46" name="组合 45"/>
          <p:cNvGrpSpPr/>
          <p:nvPr/>
        </p:nvGrpSpPr>
        <p:grpSpPr>
          <a:xfrm>
            <a:off x="1071418" y="2002727"/>
            <a:ext cx="2570706" cy="2569274"/>
            <a:chOff x="728641" y="1205442"/>
            <a:chExt cx="3005233" cy="3003559"/>
          </a:xfrm>
        </p:grpSpPr>
        <p:sp>
          <p:nvSpPr>
            <p:cNvPr id="6" name="椭圆 5"/>
            <p:cNvSpPr/>
            <p:nvPr/>
          </p:nvSpPr>
          <p:spPr bwMode="auto">
            <a:xfrm>
              <a:off x="728641" y="1205442"/>
              <a:ext cx="3005233" cy="300355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 name="椭圆 1"/>
            <p:cNvSpPr/>
            <p:nvPr/>
          </p:nvSpPr>
          <p:spPr>
            <a:xfrm>
              <a:off x="859852" y="1296963"/>
              <a:ext cx="2788466" cy="278846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45" name="组合 44"/>
          <p:cNvGrpSpPr/>
          <p:nvPr/>
        </p:nvGrpSpPr>
        <p:grpSpPr>
          <a:xfrm>
            <a:off x="5131412" y="2002727"/>
            <a:ext cx="2570706" cy="2569274"/>
            <a:chOff x="4788635" y="1205442"/>
            <a:chExt cx="3005234" cy="3003559"/>
          </a:xfrm>
        </p:grpSpPr>
        <p:sp>
          <p:nvSpPr>
            <p:cNvPr id="11" name="椭圆 10"/>
            <p:cNvSpPr/>
            <p:nvPr/>
          </p:nvSpPr>
          <p:spPr bwMode="auto">
            <a:xfrm>
              <a:off x="4788635" y="1205442"/>
              <a:ext cx="3005234" cy="300355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53" name="椭圆 52"/>
            <p:cNvSpPr/>
            <p:nvPr/>
          </p:nvSpPr>
          <p:spPr>
            <a:xfrm>
              <a:off x="4924858" y="1296963"/>
              <a:ext cx="2788466" cy="2788466"/>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44" name="组合 43"/>
          <p:cNvGrpSpPr/>
          <p:nvPr/>
        </p:nvGrpSpPr>
        <p:grpSpPr>
          <a:xfrm>
            <a:off x="9199669" y="2010984"/>
            <a:ext cx="2554182" cy="2552760"/>
            <a:chOff x="8848630" y="1205442"/>
            <a:chExt cx="3005233" cy="3003559"/>
          </a:xfrm>
        </p:grpSpPr>
        <p:sp>
          <p:nvSpPr>
            <p:cNvPr id="15" name="椭圆 14"/>
            <p:cNvSpPr/>
            <p:nvPr/>
          </p:nvSpPr>
          <p:spPr bwMode="auto">
            <a:xfrm>
              <a:off x="8848630" y="1205442"/>
              <a:ext cx="3005233" cy="300355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54" name="椭圆 53"/>
            <p:cNvSpPr/>
            <p:nvPr/>
          </p:nvSpPr>
          <p:spPr>
            <a:xfrm>
              <a:off x="8971757" y="1296963"/>
              <a:ext cx="2788466" cy="2788466"/>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47" name="文本框 46"/>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文本框 47"/>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椭圆 48"/>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5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fade">
                                      <p:cBhvr>
                                        <p:cTn id="48" dur="500"/>
                                        <p:tgtEl>
                                          <p:spTgt spid="50"/>
                                        </p:tgtEl>
                                      </p:cBhvr>
                                    </p:animEffect>
                                  </p:childTnLst>
                                </p:cTn>
                              </p:par>
                            </p:childTnLst>
                          </p:cTn>
                        </p:par>
                        <p:par>
                          <p:cTn id="49" fill="hold">
                            <p:stCondLst>
                              <p:cond delay="1000"/>
                            </p:stCondLst>
                            <p:childTnLst>
                              <p:par>
                                <p:cTn id="50" presetID="53" presetClass="entr" presetSubtype="16" fill="hold" nodeType="after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p:cTn id="52" dur="500" fill="hold"/>
                                        <p:tgtEl>
                                          <p:spTgt spid="45"/>
                                        </p:tgtEl>
                                        <p:attrNameLst>
                                          <p:attrName>ppt_w</p:attrName>
                                        </p:attrNameLst>
                                      </p:cBhvr>
                                      <p:tavLst>
                                        <p:tav tm="0">
                                          <p:val>
                                            <p:fltVal val="0"/>
                                          </p:val>
                                        </p:tav>
                                        <p:tav tm="100000">
                                          <p:val>
                                            <p:strVal val="#ppt_w"/>
                                          </p:val>
                                        </p:tav>
                                      </p:tavLst>
                                    </p:anim>
                                    <p:anim calcmode="lin" valueType="num">
                                      <p:cBhvr>
                                        <p:cTn id="53" dur="500" fill="hold"/>
                                        <p:tgtEl>
                                          <p:spTgt spid="45"/>
                                        </p:tgtEl>
                                        <p:attrNameLst>
                                          <p:attrName>ppt_h</p:attrName>
                                        </p:attrNameLst>
                                      </p:cBhvr>
                                      <p:tavLst>
                                        <p:tav tm="0">
                                          <p:val>
                                            <p:fltVal val="0"/>
                                          </p:val>
                                        </p:tav>
                                        <p:tav tm="100000">
                                          <p:val>
                                            <p:strVal val="#ppt_h"/>
                                          </p:val>
                                        </p:tav>
                                      </p:tavLst>
                                    </p:anim>
                                    <p:animEffect transition="in" filter="fade">
                                      <p:cBhvr>
                                        <p:cTn id="54" dur="500"/>
                                        <p:tgtEl>
                                          <p:spTgt spid="4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cBhvr>
                                        <p:cTn id="59" dur="500"/>
                                        <p:tgtEl>
                                          <p:spTgt spid="28"/>
                                        </p:tgtEl>
                                      </p:cBhvr>
                                    </p:animEffect>
                                  </p:childTnLst>
                                </p:cTn>
                              </p:par>
                            </p:childTnLst>
                          </p:cTn>
                        </p:par>
                        <p:par>
                          <p:cTn id="60" fill="hold">
                            <p:stCondLst>
                              <p:cond delay="1500"/>
                            </p:stCondLst>
                            <p:childTnLst>
                              <p:par>
                                <p:cTn id="61" presetID="53" presetClass="entr" presetSubtype="16"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500" fill="hold"/>
                                        <p:tgtEl>
                                          <p:spTgt spid="37"/>
                                        </p:tgtEl>
                                        <p:attrNameLst>
                                          <p:attrName>ppt_w</p:attrName>
                                        </p:attrNameLst>
                                      </p:cBhvr>
                                      <p:tavLst>
                                        <p:tav tm="0">
                                          <p:val>
                                            <p:fltVal val="0"/>
                                          </p:val>
                                        </p:tav>
                                        <p:tav tm="100000">
                                          <p:val>
                                            <p:strVal val="#ppt_w"/>
                                          </p:val>
                                        </p:tav>
                                      </p:tavLst>
                                    </p:anim>
                                    <p:anim calcmode="lin" valueType="num">
                                      <p:cBhvr>
                                        <p:cTn id="69" dur="500" fill="hold"/>
                                        <p:tgtEl>
                                          <p:spTgt spid="37"/>
                                        </p:tgtEl>
                                        <p:attrNameLst>
                                          <p:attrName>ppt_h</p:attrName>
                                        </p:attrNameLst>
                                      </p:cBhvr>
                                      <p:tavLst>
                                        <p:tav tm="0">
                                          <p:val>
                                            <p:fltVal val="0"/>
                                          </p:val>
                                        </p:tav>
                                        <p:tav tm="100000">
                                          <p:val>
                                            <p:strVal val="#ppt_h"/>
                                          </p:val>
                                        </p:tav>
                                      </p:tavLst>
                                    </p:anim>
                                    <p:animEffect transition="in" filter="fade">
                                      <p:cBhvr>
                                        <p:cTn id="70" dur="500"/>
                                        <p:tgtEl>
                                          <p:spTgt spid="3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p:cTn id="73" dur="500" fill="hold"/>
                                        <p:tgtEl>
                                          <p:spTgt spid="29"/>
                                        </p:tgtEl>
                                        <p:attrNameLst>
                                          <p:attrName>ppt_w</p:attrName>
                                        </p:attrNameLst>
                                      </p:cBhvr>
                                      <p:tavLst>
                                        <p:tav tm="0">
                                          <p:val>
                                            <p:fltVal val="0"/>
                                          </p:val>
                                        </p:tav>
                                        <p:tav tm="100000">
                                          <p:val>
                                            <p:strVal val="#ppt_w"/>
                                          </p:val>
                                        </p:tav>
                                      </p:tavLst>
                                    </p:anim>
                                    <p:anim calcmode="lin" valueType="num">
                                      <p:cBhvr>
                                        <p:cTn id="74" dur="500" fill="hold"/>
                                        <p:tgtEl>
                                          <p:spTgt spid="29"/>
                                        </p:tgtEl>
                                        <p:attrNameLst>
                                          <p:attrName>ppt_h</p:attrName>
                                        </p:attrNameLst>
                                      </p:cBhvr>
                                      <p:tavLst>
                                        <p:tav tm="0">
                                          <p:val>
                                            <p:fltVal val="0"/>
                                          </p:val>
                                        </p:tav>
                                        <p:tav tm="100000">
                                          <p:val>
                                            <p:strVal val="#ppt_h"/>
                                          </p:val>
                                        </p:tav>
                                      </p:tavLst>
                                    </p:anim>
                                    <p:animEffect transition="in" filter="fade">
                                      <p:cBhvr>
                                        <p:cTn id="75" dur="500"/>
                                        <p:tgtEl>
                                          <p:spTgt spid="29"/>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30"/>
                                        </p:tgtEl>
                                        <p:attrNameLst>
                                          <p:attrName>style.visibility</p:attrName>
                                        </p:attrNameLst>
                                      </p:cBhvr>
                                      <p:to>
                                        <p:strVal val="visible"/>
                                      </p:to>
                                    </p:set>
                                    <p:anim calcmode="lin" valueType="num">
                                      <p:cBhvr>
                                        <p:cTn id="78" dur="500" fill="hold"/>
                                        <p:tgtEl>
                                          <p:spTgt spid="30"/>
                                        </p:tgtEl>
                                        <p:attrNameLst>
                                          <p:attrName>ppt_w</p:attrName>
                                        </p:attrNameLst>
                                      </p:cBhvr>
                                      <p:tavLst>
                                        <p:tav tm="0">
                                          <p:val>
                                            <p:fltVal val="0"/>
                                          </p:val>
                                        </p:tav>
                                        <p:tav tm="100000">
                                          <p:val>
                                            <p:strVal val="#ppt_w"/>
                                          </p:val>
                                        </p:tav>
                                      </p:tavLst>
                                    </p:anim>
                                    <p:anim calcmode="lin" valueType="num">
                                      <p:cBhvr>
                                        <p:cTn id="79" dur="500" fill="hold"/>
                                        <p:tgtEl>
                                          <p:spTgt spid="30"/>
                                        </p:tgtEl>
                                        <p:attrNameLst>
                                          <p:attrName>ppt_h</p:attrName>
                                        </p:attrNameLst>
                                      </p:cBhvr>
                                      <p:tavLst>
                                        <p:tav tm="0">
                                          <p:val>
                                            <p:fltVal val="0"/>
                                          </p:val>
                                        </p:tav>
                                        <p:tav tm="100000">
                                          <p:val>
                                            <p:strVal val="#ppt_h"/>
                                          </p:val>
                                        </p:tav>
                                      </p:tavLst>
                                    </p:anim>
                                    <p:animEffect transition="in" filter="fade">
                                      <p:cBhvr>
                                        <p:cTn id="80" dur="500"/>
                                        <p:tgtEl>
                                          <p:spTgt spid="30"/>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p:cTn id="83" dur="500" fill="hold"/>
                                        <p:tgtEl>
                                          <p:spTgt spid="31"/>
                                        </p:tgtEl>
                                        <p:attrNameLst>
                                          <p:attrName>ppt_w</p:attrName>
                                        </p:attrNameLst>
                                      </p:cBhvr>
                                      <p:tavLst>
                                        <p:tav tm="0">
                                          <p:val>
                                            <p:fltVal val="0"/>
                                          </p:val>
                                        </p:tav>
                                        <p:tav tm="100000">
                                          <p:val>
                                            <p:strVal val="#ppt_w"/>
                                          </p:val>
                                        </p:tav>
                                      </p:tavLst>
                                    </p:anim>
                                    <p:anim calcmode="lin" valueType="num">
                                      <p:cBhvr>
                                        <p:cTn id="84" dur="500" fill="hold"/>
                                        <p:tgtEl>
                                          <p:spTgt spid="31"/>
                                        </p:tgtEl>
                                        <p:attrNameLst>
                                          <p:attrName>ppt_h</p:attrName>
                                        </p:attrNameLst>
                                      </p:cBhvr>
                                      <p:tavLst>
                                        <p:tav tm="0">
                                          <p:val>
                                            <p:fltVal val="0"/>
                                          </p:val>
                                        </p:tav>
                                        <p:tav tm="100000">
                                          <p:val>
                                            <p:strVal val="#ppt_h"/>
                                          </p:val>
                                        </p:tav>
                                      </p:tavLst>
                                    </p:anim>
                                    <p:animEffect transition="in" filter="fade">
                                      <p:cBhvr>
                                        <p:cTn id="85" dur="500"/>
                                        <p:tgtEl>
                                          <p:spTgt spid="31"/>
                                        </p:tgtEl>
                                      </p:cBhvr>
                                    </p:animEffect>
                                  </p:childTnLst>
                                </p:cTn>
                              </p:par>
                            </p:childTnLst>
                          </p:cTn>
                        </p:par>
                        <p:par>
                          <p:cTn id="86" fill="hold">
                            <p:stCondLst>
                              <p:cond delay="2000"/>
                            </p:stCondLst>
                            <p:childTnLst>
                              <p:par>
                                <p:cTn id="87" presetID="10" presetClass="entr" presetSubtype="0" fill="hold" nodeType="afterEffect">
                                  <p:stCondLst>
                                    <p:cond delay="0"/>
                                  </p:stCondLst>
                                  <p:childTnLst>
                                    <p:set>
                                      <p:cBhvr>
                                        <p:cTn id="88" dur="1" fill="hold">
                                          <p:stCondLst>
                                            <p:cond delay="0"/>
                                          </p:stCondLst>
                                        </p:cTn>
                                        <p:tgtEl>
                                          <p:spTgt spid="51"/>
                                        </p:tgtEl>
                                        <p:attrNameLst>
                                          <p:attrName>style.visibility</p:attrName>
                                        </p:attrNameLst>
                                      </p:cBhvr>
                                      <p:to>
                                        <p:strVal val="visible"/>
                                      </p:to>
                                    </p:set>
                                    <p:animEffect transition="in" filter="fade">
                                      <p:cBhvr>
                                        <p:cTn id="89" dur="500"/>
                                        <p:tgtEl>
                                          <p:spTgt spid="51"/>
                                        </p:tgtEl>
                                      </p:cBhvr>
                                    </p:animEffect>
                                  </p:childTnLst>
                                </p:cTn>
                              </p:par>
                            </p:childTnLst>
                          </p:cTn>
                        </p:par>
                        <p:par>
                          <p:cTn id="90" fill="hold">
                            <p:stCondLst>
                              <p:cond delay="2500"/>
                            </p:stCondLst>
                            <p:childTnLst>
                              <p:par>
                                <p:cTn id="91" presetID="53" presetClass="entr" presetSubtype="16" fill="hold" nodeType="afterEffect">
                                  <p:stCondLst>
                                    <p:cond delay="0"/>
                                  </p:stCondLst>
                                  <p:childTnLst>
                                    <p:set>
                                      <p:cBhvr>
                                        <p:cTn id="92" dur="1" fill="hold">
                                          <p:stCondLst>
                                            <p:cond delay="0"/>
                                          </p:stCondLst>
                                        </p:cTn>
                                        <p:tgtEl>
                                          <p:spTgt spid="44"/>
                                        </p:tgtEl>
                                        <p:attrNameLst>
                                          <p:attrName>style.visibility</p:attrName>
                                        </p:attrNameLst>
                                      </p:cBhvr>
                                      <p:to>
                                        <p:strVal val="visible"/>
                                      </p:to>
                                    </p:set>
                                    <p:anim calcmode="lin" valueType="num">
                                      <p:cBhvr>
                                        <p:cTn id="93" dur="500" fill="hold"/>
                                        <p:tgtEl>
                                          <p:spTgt spid="44"/>
                                        </p:tgtEl>
                                        <p:attrNameLst>
                                          <p:attrName>ppt_w</p:attrName>
                                        </p:attrNameLst>
                                      </p:cBhvr>
                                      <p:tavLst>
                                        <p:tav tm="0">
                                          <p:val>
                                            <p:fltVal val="0"/>
                                          </p:val>
                                        </p:tav>
                                        <p:tav tm="100000">
                                          <p:val>
                                            <p:strVal val="#ppt_w"/>
                                          </p:val>
                                        </p:tav>
                                      </p:tavLst>
                                    </p:anim>
                                    <p:anim calcmode="lin" valueType="num">
                                      <p:cBhvr>
                                        <p:cTn id="94" dur="500" fill="hold"/>
                                        <p:tgtEl>
                                          <p:spTgt spid="44"/>
                                        </p:tgtEl>
                                        <p:attrNameLst>
                                          <p:attrName>ppt_h</p:attrName>
                                        </p:attrNameLst>
                                      </p:cBhvr>
                                      <p:tavLst>
                                        <p:tav tm="0">
                                          <p:val>
                                            <p:fltVal val="0"/>
                                          </p:val>
                                        </p:tav>
                                        <p:tav tm="100000">
                                          <p:val>
                                            <p:strVal val="#ppt_h"/>
                                          </p:val>
                                        </p:tav>
                                      </p:tavLst>
                                    </p:anim>
                                    <p:animEffect transition="in" filter="fade">
                                      <p:cBhvr>
                                        <p:cTn id="95" dur="500"/>
                                        <p:tgtEl>
                                          <p:spTgt spid="44"/>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p:cTn id="98" dur="500" fill="hold"/>
                                        <p:tgtEl>
                                          <p:spTgt spid="20"/>
                                        </p:tgtEl>
                                        <p:attrNameLst>
                                          <p:attrName>ppt_w</p:attrName>
                                        </p:attrNameLst>
                                      </p:cBhvr>
                                      <p:tavLst>
                                        <p:tav tm="0">
                                          <p:val>
                                            <p:fltVal val="0"/>
                                          </p:val>
                                        </p:tav>
                                        <p:tav tm="100000">
                                          <p:val>
                                            <p:strVal val="#ppt_w"/>
                                          </p:val>
                                        </p:tav>
                                      </p:tavLst>
                                    </p:anim>
                                    <p:anim calcmode="lin" valueType="num">
                                      <p:cBhvr>
                                        <p:cTn id="99" dur="500" fill="hold"/>
                                        <p:tgtEl>
                                          <p:spTgt spid="20"/>
                                        </p:tgtEl>
                                        <p:attrNameLst>
                                          <p:attrName>ppt_h</p:attrName>
                                        </p:attrNameLst>
                                      </p:cBhvr>
                                      <p:tavLst>
                                        <p:tav tm="0">
                                          <p:val>
                                            <p:fltVal val="0"/>
                                          </p:val>
                                        </p:tav>
                                        <p:tav tm="100000">
                                          <p:val>
                                            <p:strVal val="#ppt_h"/>
                                          </p:val>
                                        </p:tav>
                                      </p:tavLst>
                                    </p:anim>
                                    <p:animEffect transition="in" filter="fade">
                                      <p:cBhvr>
                                        <p:cTn id="100" dur="500"/>
                                        <p:tgtEl>
                                          <p:spTgt spid="20"/>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500" fill="hold"/>
                                        <p:tgtEl>
                                          <p:spTgt spid="19"/>
                                        </p:tgtEl>
                                        <p:attrNameLst>
                                          <p:attrName>ppt_w</p:attrName>
                                        </p:attrNameLst>
                                      </p:cBhvr>
                                      <p:tavLst>
                                        <p:tav tm="0">
                                          <p:val>
                                            <p:fltVal val="0"/>
                                          </p:val>
                                        </p:tav>
                                        <p:tav tm="100000">
                                          <p:val>
                                            <p:strVal val="#ppt_w"/>
                                          </p:val>
                                        </p:tav>
                                      </p:tavLst>
                                    </p:anim>
                                    <p:anim calcmode="lin" valueType="num">
                                      <p:cBhvr>
                                        <p:cTn id="104" dur="500" fill="hold"/>
                                        <p:tgtEl>
                                          <p:spTgt spid="19"/>
                                        </p:tgtEl>
                                        <p:attrNameLst>
                                          <p:attrName>ppt_h</p:attrName>
                                        </p:attrNameLst>
                                      </p:cBhvr>
                                      <p:tavLst>
                                        <p:tav tm="0">
                                          <p:val>
                                            <p:fltVal val="0"/>
                                          </p:val>
                                        </p:tav>
                                        <p:tav tm="100000">
                                          <p:val>
                                            <p:strVal val="#ppt_h"/>
                                          </p:val>
                                        </p:tav>
                                      </p:tavLst>
                                    </p:anim>
                                    <p:animEffect transition="in" filter="fade">
                                      <p:cBhvr>
                                        <p:cTn id="105" dur="500"/>
                                        <p:tgtEl>
                                          <p:spTgt spid="19"/>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32"/>
                                        </p:tgtEl>
                                        <p:attrNameLst>
                                          <p:attrName>style.visibility</p:attrName>
                                        </p:attrNameLst>
                                      </p:cBhvr>
                                      <p:to>
                                        <p:strVal val="visible"/>
                                      </p:to>
                                    </p:set>
                                    <p:anim calcmode="lin" valueType="num">
                                      <p:cBhvr>
                                        <p:cTn id="108" dur="500" fill="hold"/>
                                        <p:tgtEl>
                                          <p:spTgt spid="32"/>
                                        </p:tgtEl>
                                        <p:attrNameLst>
                                          <p:attrName>ppt_w</p:attrName>
                                        </p:attrNameLst>
                                      </p:cBhvr>
                                      <p:tavLst>
                                        <p:tav tm="0">
                                          <p:val>
                                            <p:fltVal val="0"/>
                                          </p:val>
                                        </p:tav>
                                        <p:tav tm="100000">
                                          <p:val>
                                            <p:strVal val="#ppt_w"/>
                                          </p:val>
                                        </p:tav>
                                      </p:tavLst>
                                    </p:anim>
                                    <p:anim calcmode="lin" valueType="num">
                                      <p:cBhvr>
                                        <p:cTn id="109" dur="500" fill="hold"/>
                                        <p:tgtEl>
                                          <p:spTgt spid="32"/>
                                        </p:tgtEl>
                                        <p:attrNameLst>
                                          <p:attrName>ppt_h</p:attrName>
                                        </p:attrNameLst>
                                      </p:cBhvr>
                                      <p:tavLst>
                                        <p:tav tm="0">
                                          <p:val>
                                            <p:fltVal val="0"/>
                                          </p:val>
                                        </p:tav>
                                        <p:tav tm="100000">
                                          <p:val>
                                            <p:strVal val="#ppt_h"/>
                                          </p:val>
                                        </p:tav>
                                      </p:tavLst>
                                    </p:anim>
                                    <p:animEffect transition="in" filter="fade">
                                      <p:cBhvr>
                                        <p:cTn id="110" dur="500"/>
                                        <p:tgtEl>
                                          <p:spTgt spid="32"/>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Effect transition="in" filter="fade">
                                      <p:cBhvr>
                                        <p:cTn id="115" dur="500"/>
                                        <p:tgtEl>
                                          <p:spTgt spid="33"/>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34"/>
                                        </p:tgtEl>
                                        <p:attrNameLst>
                                          <p:attrName>style.visibility</p:attrName>
                                        </p:attrNameLst>
                                      </p:cBhvr>
                                      <p:to>
                                        <p:strVal val="visible"/>
                                      </p:to>
                                    </p:set>
                                    <p:anim calcmode="lin" valueType="num">
                                      <p:cBhvr>
                                        <p:cTn id="118" dur="500" fill="hold"/>
                                        <p:tgtEl>
                                          <p:spTgt spid="34"/>
                                        </p:tgtEl>
                                        <p:attrNameLst>
                                          <p:attrName>ppt_w</p:attrName>
                                        </p:attrNameLst>
                                      </p:cBhvr>
                                      <p:tavLst>
                                        <p:tav tm="0">
                                          <p:val>
                                            <p:fltVal val="0"/>
                                          </p:val>
                                        </p:tav>
                                        <p:tav tm="100000">
                                          <p:val>
                                            <p:strVal val="#ppt_w"/>
                                          </p:val>
                                        </p:tav>
                                      </p:tavLst>
                                    </p:anim>
                                    <p:anim calcmode="lin" valueType="num">
                                      <p:cBhvr>
                                        <p:cTn id="119" dur="500" fill="hold"/>
                                        <p:tgtEl>
                                          <p:spTgt spid="34"/>
                                        </p:tgtEl>
                                        <p:attrNameLst>
                                          <p:attrName>ppt_h</p:attrName>
                                        </p:attrNameLst>
                                      </p:cBhvr>
                                      <p:tavLst>
                                        <p:tav tm="0">
                                          <p:val>
                                            <p:fltVal val="0"/>
                                          </p:val>
                                        </p:tav>
                                        <p:tav tm="100000">
                                          <p:val>
                                            <p:strVal val="#ppt_h"/>
                                          </p:val>
                                        </p:tav>
                                      </p:tavLst>
                                    </p:anim>
                                    <p:animEffect transition="in" filter="fade">
                                      <p:cBhvr>
                                        <p:cTn id="120" dur="500"/>
                                        <p:tgtEl>
                                          <p:spTgt spid="34"/>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35"/>
                                        </p:tgtEl>
                                        <p:attrNameLst>
                                          <p:attrName>style.visibility</p:attrName>
                                        </p:attrNameLst>
                                      </p:cBhvr>
                                      <p:to>
                                        <p:strVal val="visible"/>
                                      </p:to>
                                    </p:set>
                                    <p:anim calcmode="lin" valueType="num">
                                      <p:cBhvr>
                                        <p:cTn id="123" dur="500" fill="hold"/>
                                        <p:tgtEl>
                                          <p:spTgt spid="35"/>
                                        </p:tgtEl>
                                        <p:attrNameLst>
                                          <p:attrName>ppt_w</p:attrName>
                                        </p:attrNameLst>
                                      </p:cBhvr>
                                      <p:tavLst>
                                        <p:tav tm="0">
                                          <p:val>
                                            <p:fltVal val="0"/>
                                          </p:val>
                                        </p:tav>
                                        <p:tav tm="100000">
                                          <p:val>
                                            <p:strVal val="#ppt_w"/>
                                          </p:val>
                                        </p:tav>
                                      </p:tavLst>
                                    </p:anim>
                                    <p:anim calcmode="lin" valueType="num">
                                      <p:cBhvr>
                                        <p:cTn id="124" dur="500" fill="hold"/>
                                        <p:tgtEl>
                                          <p:spTgt spid="35"/>
                                        </p:tgtEl>
                                        <p:attrNameLst>
                                          <p:attrName>ppt_h</p:attrName>
                                        </p:attrNameLst>
                                      </p:cBhvr>
                                      <p:tavLst>
                                        <p:tav tm="0">
                                          <p:val>
                                            <p:fltVal val="0"/>
                                          </p:val>
                                        </p:tav>
                                        <p:tav tm="100000">
                                          <p:val>
                                            <p:strVal val="#ppt_h"/>
                                          </p:val>
                                        </p:tav>
                                      </p:tavLst>
                                    </p:anim>
                                    <p:animEffect transition="in" filter="fade">
                                      <p:cBhvr>
                                        <p:cTn id="125" dur="500"/>
                                        <p:tgtEl>
                                          <p:spTgt spid="35"/>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36"/>
                                        </p:tgtEl>
                                        <p:attrNameLst>
                                          <p:attrName>style.visibility</p:attrName>
                                        </p:attrNameLst>
                                      </p:cBhvr>
                                      <p:to>
                                        <p:strVal val="visible"/>
                                      </p:to>
                                    </p:set>
                                    <p:anim calcmode="lin" valueType="num">
                                      <p:cBhvr>
                                        <p:cTn id="128" dur="500" fill="hold"/>
                                        <p:tgtEl>
                                          <p:spTgt spid="36"/>
                                        </p:tgtEl>
                                        <p:attrNameLst>
                                          <p:attrName>ppt_w</p:attrName>
                                        </p:attrNameLst>
                                      </p:cBhvr>
                                      <p:tavLst>
                                        <p:tav tm="0">
                                          <p:val>
                                            <p:fltVal val="0"/>
                                          </p:val>
                                        </p:tav>
                                        <p:tav tm="100000">
                                          <p:val>
                                            <p:strVal val="#ppt_w"/>
                                          </p:val>
                                        </p:tav>
                                      </p:tavLst>
                                    </p:anim>
                                    <p:anim calcmode="lin" valueType="num">
                                      <p:cBhvr>
                                        <p:cTn id="129" dur="500" fill="hold"/>
                                        <p:tgtEl>
                                          <p:spTgt spid="36"/>
                                        </p:tgtEl>
                                        <p:attrNameLst>
                                          <p:attrName>ppt_h</p:attrName>
                                        </p:attrNameLst>
                                      </p:cBhvr>
                                      <p:tavLst>
                                        <p:tav tm="0">
                                          <p:val>
                                            <p:fltVal val="0"/>
                                          </p:val>
                                        </p:tav>
                                        <p:tav tm="100000">
                                          <p:val>
                                            <p:strVal val="#ppt_h"/>
                                          </p:val>
                                        </p:tav>
                                      </p:tavLst>
                                    </p:anim>
                                    <p:animEffect transition="in" filter="fade">
                                      <p:cBhvr>
                                        <p:cTn id="130" dur="500"/>
                                        <p:tgtEl>
                                          <p:spTgt spid="36"/>
                                        </p:tgtEl>
                                      </p:cBhvr>
                                    </p:animEffect>
                                  </p:childTnLst>
                                </p:cTn>
                              </p:par>
                            </p:childTnLst>
                          </p:cTn>
                        </p:par>
                        <p:par>
                          <p:cTn id="131" fill="hold">
                            <p:stCondLst>
                              <p:cond delay="3000"/>
                            </p:stCondLst>
                            <p:childTnLst>
                              <p:par>
                                <p:cTn id="132" presetID="10" presetClass="entr" presetSubtype="0" fill="hold" nodeType="afterEffect">
                                  <p:stCondLst>
                                    <p:cond delay="0"/>
                                  </p:stCondLst>
                                  <p:childTnLst>
                                    <p:set>
                                      <p:cBhvr>
                                        <p:cTn id="133" dur="1" fill="hold">
                                          <p:stCondLst>
                                            <p:cond delay="0"/>
                                          </p:stCondLst>
                                        </p:cTn>
                                        <p:tgtEl>
                                          <p:spTgt spid="52"/>
                                        </p:tgtEl>
                                        <p:attrNameLst>
                                          <p:attrName>style.visibility</p:attrName>
                                        </p:attrNameLst>
                                      </p:cBhvr>
                                      <p:to>
                                        <p:strVal val="visible"/>
                                      </p:to>
                                    </p:set>
                                    <p:animEffect transition="in" filter="fade">
                                      <p:cBhvr>
                                        <p:cTn id="13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Freeform 9"/>
          <p:cNvSpPr/>
          <p:nvPr/>
        </p:nvSpPr>
        <p:spPr bwMode="auto">
          <a:xfrm>
            <a:off x="7027072" y="2189442"/>
            <a:ext cx="4754798" cy="753401"/>
          </a:xfrm>
          <a:custGeom>
            <a:avLst/>
            <a:gdLst>
              <a:gd name="T0" fmla="*/ 72 w 2298"/>
              <a:gd name="T1" fmla="*/ 144 h 364"/>
              <a:gd name="T2" fmla="*/ 1996 w 2298"/>
              <a:gd name="T3" fmla="*/ 144 h 364"/>
              <a:gd name="T4" fmla="*/ 2154 w 2298"/>
              <a:gd name="T5" fmla="*/ 286 h 364"/>
              <a:gd name="T6" fmla="*/ 2127 w 2298"/>
              <a:gd name="T7" fmla="*/ 364 h 364"/>
              <a:gd name="T8" fmla="*/ 2287 w 2298"/>
              <a:gd name="T9" fmla="*/ 364 h 364"/>
              <a:gd name="T10" fmla="*/ 2298 w 2298"/>
              <a:gd name="T11" fmla="*/ 286 h 364"/>
              <a:gd name="T12" fmla="*/ 1996 w 2298"/>
              <a:gd name="T13" fmla="*/ 0 h 364"/>
              <a:gd name="T14" fmla="*/ 72 w 2298"/>
              <a:gd name="T15" fmla="*/ 0 h 364"/>
              <a:gd name="T16" fmla="*/ 0 w 2298"/>
              <a:gd name="T17" fmla="*/ 72 h 364"/>
              <a:gd name="T18" fmla="*/ 72 w 2298"/>
              <a:gd name="T19" fmla="*/ 14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8" h="364">
                <a:moveTo>
                  <a:pt x="72" y="144"/>
                </a:moveTo>
                <a:cubicBezTo>
                  <a:pt x="1996" y="144"/>
                  <a:pt x="1996" y="144"/>
                  <a:pt x="1996" y="144"/>
                </a:cubicBezTo>
                <a:cubicBezTo>
                  <a:pt x="2083" y="144"/>
                  <a:pt x="2154" y="208"/>
                  <a:pt x="2154" y="286"/>
                </a:cubicBezTo>
                <a:cubicBezTo>
                  <a:pt x="2154" y="315"/>
                  <a:pt x="2144" y="342"/>
                  <a:pt x="2127" y="364"/>
                </a:cubicBezTo>
                <a:cubicBezTo>
                  <a:pt x="2287" y="364"/>
                  <a:pt x="2287" y="364"/>
                  <a:pt x="2287" y="364"/>
                </a:cubicBezTo>
                <a:cubicBezTo>
                  <a:pt x="2294" y="339"/>
                  <a:pt x="2298" y="313"/>
                  <a:pt x="2298" y="286"/>
                </a:cubicBezTo>
                <a:cubicBezTo>
                  <a:pt x="2298" y="128"/>
                  <a:pt x="2162" y="0"/>
                  <a:pt x="1996" y="0"/>
                </a:cubicBezTo>
                <a:cubicBezTo>
                  <a:pt x="72" y="0"/>
                  <a:pt x="72" y="0"/>
                  <a:pt x="72" y="0"/>
                </a:cubicBezTo>
                <a:cubicBezTo>
                  <a:pt x="33" y="0"/>
                  <a:pt x="0" y="33"/>
                  <a:pt x="0" y="72"/>
                </a:cubicBezTo>
                <a:cubicBezTo>
                  <a:pt x="0" y="112"/>
                  <a:pt x="33" y="144"/>
                  <a:pt x="72" y="144"/>
                </a:cubicBezTo>
                <a:close/>
              </a:path>
            </a:pathLst>
          </a:custGeom>
          <a:solidFill>
            <a:schemeClr val="accent1"/>
          </a:solidFill>
          <a:ln>
            <a:noFill/>
          </a:ln>
        </p:spPr>
        <p:txBody>
          <a:bodyPr vert="horz" wrap="square" lIns="96435" tIns="48218" rIns="96435" bIns="48218" numCol="1" anchor="t" anchorCtr="0" compatLnSpc="1"/>
          <a:lstStyle/>
          <a:p>
            <a:endParaRPr lang="en-US"/>
          </a:p>
        </p:txBody>
      </p:sp>
      <p:sp>
        <p:nvSpPr>
          <p:cNvPr id="86" name="Freeform 10"/>
          <p:cNvSpPr/>
          <p:nvPr/>
        </p:nvSpPr>
        <p:spPr bwMode="auto">
          <a:xfrm>
            <a:off x="7027072" y="2775420"/>
            <a:ext cx="4754798" cy="929194"/>
          </a:xfrm>
          <a:custGeom>
            <a:avLst/>
            <a:gdLst>
              <a:gd name="T0" fmla="*/ 146 w 2298"/>
              <a:gd name="T1" fmla="*/ 449 h 449"/>
              <a:gd name="T2" fmla="*/ 144 w 2298"/>
              <a:gd name="T3" fmla="*/ 430 h 449"/>
              <a:gd name="T4" fmla="*/ 303 w 2298"/>
              <a:gd name="T5" fmla="*/ 289 h 449"/>
              <a:gd name="T6" fmla="*/ 1996 w 2298"/>
              <a:gd name="T7" fmla="*/ 289 h 449"/>
              <a:gd name="T8" fmla="*/ 2298 w 2298"/>
              <a:gd name="T9" fmla="*/ 3 h 449"/>
              <a:gd name="T10" fmla="*/ 2298 w 2298"/>
              <a:gd name="T11" fmla="*/ 0 h 449"/>
              <a:gd name="T12" fmla="*/ 2154 w 2298"/>
              <a:gd name="T13" fmla="*/ 0 h 449"/>
              <a:gd name="T14" fmla="*/ 2154 w 2298"/>
              <a:gd name="T15" fmla="*/ 3 h 449"/>
              <a:gd name="T16" fmla="*/ 1996 w 2298"/>
              <a:gd name="T17" fmla="*/ 144 h 449"/>
              <a:gd name="T18" fmla="*/ 303 w 2298"/>
              <a:gd name="T19" fmla="*/ 144 h 449"/>
              <a:gd name="T20" fmla="*/ 0 w 2298"/>
              <a:gd name="T21" fmla="*/ 430 h 449"/>
              <a:gd name="T22" fmla="*/ 1 w 2298"/>
              <a:gd name="T23" fmla="*/ 449 h 449"/>
              <a:gd name="T24" fmla="*/ 146 w 2298"/>
              <a:gd name="T25" fmla="*/ 449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8" h="449">
                <a:moveTo>
                  <a:pt x="146" y="449"/>
                </a:moveTo>
                <a:cubicBezTo>
                  <a:pt x="145" y="443"/>
                  <a:pt x="144" y="436"/>
                  <a:pt x="144" y="430"/>
                </a:cubicBezTo>
                <a:cubicBezTo>
                  <a:pt x="144" y="352"/>
                  <a:pt x="216" y="289"/>
                  <a:pt x="303" y="289"/>
                </a:cubicBezTo>
                <a:cubicBezTo>
                  <a:pt x="1996" y="289"/>
                  <a:pt x="1996" y="289"/>
                  <a:pt x="1996" y="289"/>
                </a:cubicBezTo>
                <a:cubicBezTo>
                  <a:pt x="2162" y="289"/>
                  <a:pt x="2298" y="160"/>
                  <a:pt x="2298" y="3"/>
                </a:cubicBezTo>
                <a:cubicBezTo>
                  <a:pt x="2298" y="2"/>
                  <a:pt x="2298" y="1"/>
                  <a:pt x="2298" y="0"/>
                </a:cubicBezTo>
                <a:cubicBezTo>
                  <a:pt x="2154" y="0"/>
                  <a:pt x="2154" y="0"/>
                  <a:pt x="2154" y="0"/>
                </a:cubicBezTo>
                <a:cubicBezTo>
                  <a:pt x="2154" y="1"/>
                  <a:pt x="2154" y="2"/>
                  <a:pt x="2154" y="3"/>
                </a:cubicBezTo>
                <a:cubicBezTo>
                  <a:pt x="2154" y="81"/>
                  <a:pt x="2083" y="144"/>
                  <a:pt x="1996" y="144"/>
                </a:cubicBezTo>
                <a:cubicBezTo>
                  <a:pt x="303" y="144"/>
                  <a:pt x="303" y="144"/>
                  <a:pt x="303" y="144"/>
                </a:cubicBezTo>
                <a:cubicBezTo>
                  <a:pt x="136" y="144"/>
                  <a:pt x="0" y="273"/>
                  <a:pt x="0" y="430"/>
                </a:cubicBezTo>
                <a:cubicBezTo>
                  <a:pt x="0" y="436"/>
                  <a:pt x="1" y="443"/>
                  <a:pt x="1" y="449"/>
                </a:cubicBezTo>
                <a:lnTo>
                  <a:pt x="146" y="449"/>
                </a:ln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87" name="Freeform 11"/>
          <p:cNvSpPr/>
          <p:nvPr/>
        </p:nvSpPr>
        <p:spPr bwMode="auto">
          <a:xfrm>
            <a:off x="7027072" y="3649366"/>
            <a:ext cx="4754798" cy="1063132"/>
          </a:xfrm>
          <a:custGeom>
            <a:avLst/>
            <a:gdLst>
              <a:gd name="T0" fmla="*/ 303 w 2298"/>
              <a:gd name="T1" fmla="*/ 294 h 514"/>
              <a:gd name="T2" fmla="*/ 1996 w 2298"/>
              <a:gd name="T3" fmla="*/ 294 h 514"/>
              <a:gd name="T4" fmla="*/ 2154 w 2298"/>
              <a:gd name="T5" fmla="*/ 435 h 514"/>
              <a:gd name="T6" fmla="*/ 2127 w 2298"/>
              <a:gd name="T7" fmla="*/ 514 h 514"/>
              <a:gd name="T8" fmla="*/ 2287 w 2298"/>
              <a:gd name="T9" fmla="*/ 514 h 514"/>
              <a:gd name="T10" fmla="*/ 2298 w 2298"/>
              <a:gd name="T11" fmla="*/ 435 h 514"/>
              <a:gd name="T12" fmla="*/ 1996 w 2298"/>
              <a:gd name="T13" fmla="*/ 150 h 514"/>
              <a:gd name="T14" fmla="*/ 303 w 2298"/>
              <a:gd name="T15" fmla="*/ 150 h 514"/>
              <a:gd name="T16" fmla="*/ 144 w 2298"/>
              <a:gd name="T17" fmla="*/ 8 h 514"/>
              <a:gd name="T18" fmla="*/ 145 w 2298"/>
              <a:gd name="T19" fmla="*/ 0 h 514"/>
              <a:gd name="T20" fmla="*/ 1 w 2298"/>
              <a:gd name="T21" fmla="*/ 0 h 514"/>
              <a:gd name="T22" fmla="*/ 0 w 2298"/>
              <a:gd name="T23" fmla="*/ 8 h 514"/>
              <a:gd name="T24" fmla="*/ 303 w 2298"/>
              <a:gd name="T25" fmla="*/ 29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8" h="514">
                <a:moveTo>
                  <a:pt x="303" y="294"/>
                </a:moveTo>
                <a:cubicBezTo>
                  <a:pt x="1996" y="294"/>
                  <a:pt x="1996" y="294"/>
                  <a:pt x="1996" y="294"/>
                </a:cubicBezTo>
                <a:cubicBezTo>
                  <a:pt x="2083" y="294"/>
                  <a:pt x="2154" y="357"/>
                  <a:pt x="2154" y="435"/>
                </a:cubicBezTo>
                <a:cubicBezTo>
                  <a:pt x="2154" y="464"/>
                  <a:pt x="2144" y="491"/>
                  <a:pt x="2127" y="514"/>
                </a:cubicBezTo>
                <a:cubicBezTo>
                  <a:pt x="2287" y="514"/>
                  <a:pt x="2287" y="514"/>
                  <a:pt x="2287" y="514"/>
                </a:cubicBezTo>
                <a:cubicBezTo>
                  <a:pt x="2294" y="489"/>
                  <a:pt x="2298" y="462"/>
                  <a:pt x="2298" y="435"/>
                </a:cubicBezTo>
                <a:cubicBezTo>
                  <a:pt x="2298" y="278"/>
                  <a:pt x="2162" y="150"/>
                  <a:pt x="1996" y="150"/>
                </a:cubicBezTo>
                <a:cubicBezTo>
                  <a:pt x="303" y="150"/>
                  <a:pt x="303" y="150"/>
                  <a:pt x="303" y="150"/>
                </a:cubicBezTo>
                <a:cubicBezTo>
                  <a:pt x="216" y="150"/>
                  <a:pt x="144" y="86"/>
                  <a:pt x="144" y="8"/>
                </a:cubicBezTo>
                <a:cubicBezTo>
                  <a:pt x="144" y="5"/>
                  <a:pt x="145" y="3"/>
                  <a:pt x="145" y="0"/>
                </a:cubicBezTo>
                <a:cubicBezTo>
                  <a:pt x="1" y="0"/>
                  <a:pt x="1" y="0"/>
                  <a:pt x="1" y="0"/>
                </a:cubicBezTo>
                <a:cubicBezTo>
                  <a:pt x="0" y="3"/>
                  <a:pt x="0" y="5"/>
                  <a:pt x="0" y="8"/>
                </a:cubicBezTo>
                <a:cubicBezTo>
                  <a:pt x="0" y="166"/>
                  <a:pt x="136" y="294"/>
                  <a:pt x="303" y="294"/>
                </a:cubicBezTo>
                <a:close/>
              </a:path>
            </a:pathLst>
          </a:custGeom>
          <a:solidFill>
            <a:schemeClr val="accent3"/>
          </a:solidFill>
          <a:ln>
            <a:noFill/>
          </a:ln>
        </p:spPr>
        <p:txBody>
          <a:bodyPr vert="horz" wrap="square" lIns="96435" tIns="48218" rIns="96435" bIns="48218" numCol="1" anchor="t" anchorCtr="0" compatLnSpc="1"/>
          <a:lstStyle/>
          <a:p>
            <a:endParaRPr lang="en-US"/>
          </a:p>
        </p:txBody>
      </p:sp>
      <p:sp>
        <p:nvSpPr>
          <p:cNvPr id="88" name="Freeform 12"/>
          <p:cNvSpPr/>
          <p:nvPr/>
        </p:nvSpPr>
        <p:spPr bwMode="auto">
          <a:xfrm>
            <a:off x="7027072" y="4533357"/>
            <a:ext cx="4754798" cy="1007883"/>
          </a:xfrm>
          <a:custGeom>
            <a:avLst/>
            <a:gdLst>
              <a:gd name="T0" fmla="*/ 155 w 2298"/>
              <a:gd name="T1" fmla="*/ 487 h 487"/>
              <a:gd name="T2" fmla="*/ 144 w 2298"/>
              <a:gd name="T3" fmla="*/ 435 h 487"/>
              <a:gd name="T4" fmla="*/ 303 w 2298"/>
              <a:gd name="T5" fmla="*/ 294 h 487"/>
              <a:gd name="T6" fmla="*/ 1996 w 2298"/>
              <a:gd name="T7" fmla="*/ 294 h 487"/>
              <a:gd name="T8" fmla="*/ 2298 w 2298"/>
              <a:gd name="T9" fmla="*/ 8 h 487"/>
              <a:gd name="T10" fmla="*/ 2298 w 2298"/>
              <a:gd name="T11" fmla="*/ 0 h 487"/>
              <a:gd name="T12" fmla="*/ 2154 w 2298"/>
              <a:gd name="T13" fmla="*/ 0 h 487"/>
              <a:gd name="T14" fmla="*/ 2154 w 2298"/>
              <a:gd name="T15" fmla="*/ 8 h 487"/>
              <a:gd name="T16" fmla="*/ 1996 w 2298"/>
              <a:gd name="T17" fmla="*/ 150 h 487"/>
              <a:gd name="T18" fmla="*/ 303 w 2298"/>
              <a:gd name="T19" fmla="*/ 150 h 487"/>
              <a:gd name="T20" fmla="*/ 0 w 2298"/>
              <a:gd name="T21" fmla="*/ 435 h 487"/>
              <a:gd name="T22" fmla="*/ 5 w 2298"/>
              <a:gd name="T23" fmla="*/ 487 h 487"/>
              <a:gd name="T24" fmla="*/ 155 w 2298"/>
              <a:gd name="T25" fmla="*/ 487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8" h="487">
                <a:moveTo>
                  <a:pt x="155" y="487"/>
                </a:moveTo>
                <a:cubicBezTo>
                  <a:pt x="148" y="471"/>
                  <a:pt x="144" y="453"/>
                  <a:pt x="144" y="435"/>
                </a:cubicBezTo>
                <a:cubicBezTo>
                  <a:pt x="144" y="357"/>
                  <a:pt x="216" y="294"/>
                  <a:pt x="303" y="294"/>
                </a:cubicBezTo>
                <a:cubicBezTo>
                  <a:pt x="1996" y="294"/>
                  <a:pt x="1996" y="294"/>
                  <a:pt x="1996" y="294"/>
                </a:cubicBezTo>
                <a:cubicBezTo>
                  <a:pt x="2162" y="294"/>
                  <a:pt x="2298" y="166"/>
                  <a:pt x="2298" y="8"/>
                </a:cubicBezTo>
                <a:cubicBezTo>
                  <a:pt x="2298" y="5"/>
                  <a:pt x="2298" y="3"/>
                  <a:pt x="2298" y="0"/>
                </a:cubicBezTo>
                <a:cubicBezTo>
                  <a:pt x="2154" y="0"/>
                  <a:pt x="2154" y="0"/>
                  <a:pt x="2154" y="0"/>
                </a:cubicBezTo>
                <a:cubicBezTo>
                  <a:pt x="2154" y="3"/>
                  <a:pt x="2154" y="5"/>
                  <a:pt x="2154" y="8"/>
                </a:cubicBezTo>
                <a:cubicBezTo>
                  <a:pt x="2154" y="86"/>
                  <a:pt x="2083" y="150"/>
                  <a:pt x="1996" y="150"/>
                </a:cubicBezTo>
                <a:cubicBezTo>
                  <a:pt x="303" y="150"/>
                  <a:pt x="303" y="150"/>
                  <a:pt x="303" y="150"/>
                </a:cubicBezTo>
                <a:cubicBezTo>
                  <a:pt x="136" y="150"/>
                  <a:pt x="0" y="278"/>
                  <a:pt x="0" y="435"/>
                </a:cubicBezTo>
                <a:cubicBezTo>
                  <a:pt x="0" y="453"/>
                  <a:pt x="2" y="470"/>
                  <a:pt x="5" y="487"/>
                </a:cubicBezTo>
                <a:lnTo>
                  <a:pt x="155" y="487"/>
                </a:lnTo>
                <a:close/>
              </a:path>
            </a:pathLst>
          </a:custGeom>
          <a:solidFill>
            <a:schemeClr val="accent4"/>
          </a:solidFill>
          <a:ln>
            <a:noFill/>
          </a:ln>
        </p:spPr>
        <p:txBody>
          <a:bodyPr vert="horz" wrap="square" lIns="96435" tIns="48218" rIns="96435" bIns="48218" numCol="1" anchor="t" anchorCtr="0" compatLnSpc="1"/>
          <a:lstStyle/>
          <a:p>
            <a:endParaRPr lang="en-US"/>
          </a:p>
        </p:txBody>
      </p:sp>
      <p:sp>
        <p:nvSpPr>
          <p:cNvPr id="89" name="Freeform 13"/>
          <p:cNvSpPr/>
          <p:nvPr/>
        </p:nvSpPr>
        <p:spPr bwMode="auto">
          <a:xfrm>
            <a:off x="7027072" y="5383862"/>
            <a:ext cx="4754798" cy="641227"/>
          </a:xfrm>
          <a:custGeom>
            <a:avLst/>
            <a:gdLst>
              <a:gd name="T0" fmla="*/ 1 w 2298"/>
              <a:gd name="T1" fmla="*/ 0 h 310"/>
              <a:gd name="T2" fmla="*/ 0 w 2298"/>
              <a:gd name="T3" fmla="*/ 24 h 310"/>
              <a:gd name="T4" fmla="*/ 303 w 2298"/>
              <a:gd name="T5" fmla="*/ 310 h 310"/>
              <a:gd name="T6" fmla="*/ 2226 w 2298"/>
              <a:gd name="T7" fmla="*/ 310 h 310"/>
              <a:gd name="T8" fmla="*/ 2298 w 2298"/>
              <a:gd name="T9" fmla="*/ 238 h 310"/>
              <a:gd name="T10" fmla="*/ 2226 w 2298"/>
              <a:gd name="T11" fmla="*/ 166 h 310"/>
              <a:gd name="T12" fmla="*/ 303 w 2298"/>
              <a:gd name="T13" fmla="*/ 166 h 310"/>
              <a:gd name="T14" fmla="*/ 144 w 2298"/>
              <a:gd name="T15" fmla="*/ 24 h 310"/>
              <a:gd name="T16" fmla="*/ 147 w 2298"/>
              <a:gd name="T17" fmla="*/ 0 h 310"/>
              <a:gd name="T18" fmla="*/ 1 w 2298"/>
              <a:gd name="T19"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8" h="310">
                <a:moveTo>
                  <a:pt x="1" y="0"/>
                </a:moveTo>
                <a:cubicBezTo>
                  <a:pt x="1" y="8"/>
                  <a:pt x="0" y="16"/>
                  <a:pt x="0" y="24"/>
                </a:cubicBezTo>
                <a:cubicBezTo>
                  <a:pt x="0" y="182"/>
                  <a:pt x="136" y="310"/>
                  <a:pt x="303" y="310"/>
                </a:cubicBezTo>
                <a:cubicBezTo>
                  <a:pt x="2226" y="310"/>
                  <a:pt x="2226" y="310"/>
                  <a:pt x="2226" y="310"/>
                </a:cubicBezTo>
                <a:cubicBezTo>
                  <a:pt x="2266" y="310"/>
                  <a:pt x="2298" y="278"/>
                  <a:pt x="2298" y="238"/>
                </a:cubicBezTo>
                <a:cubicBezTo>
                  <a:pt x="2298" y="198"/>
                  <a:pt x="2266" y="166"/>
                  <a:pt x="2226" y="166"/>
                </a:cubicBezTo>
                <a:cubicBezTo>
                  <a:pt x="303" y="166"/>
                  <a:pt x="303" y="166"/>
                  <a:pt x="303" y="166"/>
                </a:cubicBezTo>
                <a:cubicBezTo>
                  <a:pt x="216" y="166"/>
                  <a:pt x="144" y="102"/>
                  <a:pt x="144" y="24"/>
                </a:cubicBezTo>
                <a:cubicBezTo>
                  <a:pt x="144" y="16"/>
                  <a:pt x="145" y="8"/>
                  <a:pt x="147" y="0"/>
                </a:cubicBezTo>
                <a:lnTo>
                  <a:pt x="1" y="0"/>
                </a:lnTo>
                <a:close/>
              </a:path>
            </a:pathLst>
          </a:custGeom>
          <a:solidFill>
            <a:schemeClr val="accent5"/>
          </a:solidFill>
          <a:ln>
            <a:noFill/>
          </a:ln>
        </p:spPr>
        <p:txBody>
          <a:bodyPr vert="horz" wrap="square" lIns="96435" tIns="48218" rIns="96435" bIns="48218" numCol="1" anchor="t" anchorCtr="0" compatLnSpc="1"/>
          <a:lstStyle/>
          <a:p>
            <a:endParaRPr lang="en-US"/>
          </a:p>
        </p:txBody>
      </p:sp>
      <p:sp>
        <p:nvSpPr>
          <p:cNvPr id="90" name="Oval 21"/>
          <p:cNvSpPr>
            <a:spLocks noChangeArrowheads="1"/>
          </p:cNvSpPr>
          <p:nvPr/>
        </p:nvSpPr>
        <p:spPr bwMode="auto">
          <a:xfrm>
            <a:off x="7090693" y="2249714"/>
            <a:ext cx="179141" cy="18081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1" name="Oval 22"/>
          <p:cNvSpPr>
            <a:spLocks noChangeArrowheads="1"/>
          </p:cNvSpPr>
          <p:nvPr/>
        </p:nvSpPr>
        <p:spPr bwMode="auto">
          <a:xfrm>
            <a:off x="11540782" y="5790698"/>
            <a:ext cx="177468" cy="18081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2" name="Oval 23"/>
          <p:cNvSpPr>
            <a:spLocks noChangeArrowheads="1"/>
          </p:cNvSpPr>
          <p:nvPr/>
        </p:nvSpPr>
        <p:spPr bwMode="auto">
          <a:xfrm>
            <a:off x="7090693" y="3560631"/>
            <a:ext cx="179141" cy="17746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3" name="Oval 24"/>
          <p:cNvSpPr>
            <a:spLocks noChangeArrowheads="1"/>
          </p:cNvSpPr>
          <p:nvPr/>
        </p:nvSpPr>
        <p:spPr bwMode="auto">
          <a:xfrm>
            <a:off x="11540782" y="2691709"/>
            <a:ext cx="177468" cy="17914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4" name="Oval 25"/>
          <p:cNvSpPr>
            <a:spLocks noChangeArrowheads="1"/>
          </p:cNvSpPr>
          <p:nvPr/>
        </p:nvSpPr>
        <p:spPr bwMode="auto">
          <a:xfrm>
            <a:off x="11540782" y="4454667"/>
            <a:ext cx="177468" cy="17914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5" name="Oval 26"/>
          <p:cNvSpPr>
            <a:spLocks noChangeArrowheads="1"/>
          </p:cNvSpPr>
          <p:nvPr/>
        </p:nvSpPr>
        <p:spPr bwMode="auto">
          <a:xfrm>
            <a:off x="7090693" y="5298476"/>
            <a:ext cx="179141" cy="18081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6" name="Rectangle 95"/>
          <p:cNvSpPr/>
          <p:nvPr/>
        </p:nvSpPr>
        <p:spPr>
          <a:xfrm>
            <a:off x="8463288" y="2618038"/>
            <a:ext cx="1822935" cy="369332"/>
          </a:xfrm>
          <a:prstGeom prst="rect">
            <a:avLst/>
          </a:prstGeom>
        </p:spPr>
        <p:txBody>
          <a:bodyPr wrap="none">
            <a:spAutoFit/>
          </a:bodyPr>
          <a:lstStyle/>
          <a:p>
            <a:r>
              <a:rPr lang="en-US" b="1" dirty="0">
                <a:solidFill>
                  <a:schemeClr val="bg1">
                    <a:lumMod val="65000"/>
                  </a:schemeClr>
                </a:solidFill>
                <a:latin typeface="Roboto" panose="02000000000000000000" pitchFamily="2" charset="0"/>
                <a:ea typeface="Roboto" panose="02000000000000000000" pitchFamily="2" charset="0"/>
              </a:rPr>
              <a:t>Some text here</a:t>
            </a:r>
            <a:endParaRPr lang="en-US" dirty="0">
              <a:solidFill>
                <a:schemeClr val="bg1">
                  <a:lumMod val="65000"/>
                </a:schemeClr>
              </a:solidFill>
            </a:endParaRPr>
          </a:p>
        </p:txBody>
      </p:sp>
      <p:sp>
        <p:nvSpPr>
          <p:cNvPr id="97" name="Rectangle 96"/>
          <p:cNvSpPr/>
          <p:nvPr/>
        </p:nvSpPr>
        <p:spPr>
          <a:xfrm>
            <a:off x="8463288" y="5265486"/>
            <a:ext cx="1822935" cy="369332"/>
          </a:xfrm>
          <a:prstGeom prst="rect">
            <a:avLst/>
          </a:prstGeom>
        </p:spPr>
        <p:txBody>
          <a:bodyPr wrap="none">
            <a:spAutoFit/>
          </a:bodyPr>
          <a:lstStyle/>
          <a:p>
            <a:r>
              <a:rPr lang="en-US" b="1" dirty="0">
                <a:solidFill>
                  <a:schemeClr val="bg1">
                    <a:lumMod val="65000"/>
                  </a:schemeClr>
                </a:solidFill>
                <a:latin typeface="Roboto" panose="02000000000000000000" pitchFamily="2" charset="0"/>
                <a:ea typeface="Roboto" panose="02000000000000000000" pitchFamily="2" charset="0"/>
              </a:rPr>
              <a:t>Some text here</a:t>
            </a:r>
            <a:endParaRPr lang="en-US" dirty="0">
              <a:solidFill>
                <a:schemeClr val="bg1">
                  <a:lumMod val="65000"/>
                </a:schemeClr>
              </a:solidFill>
            </a:endParaRPr>
          </a:p>
        </p:txBody>
      </p:sp>
      <p:sp>
        <p:nvSpPr>
          <p:cNvPr id="98" name="Rectangle 97"/>
          <p:cNvSpPr/>
          <p:nvPr/>
        </p:nvSpPr>
        <p:spPr>
          <a:xfrm>
            <a:off x="8463288" y="3500521"/>
            <a:ext cx="1822935" cy="369332"/>
          </a:xfrm>
          <a:prstGeom prst="rect">
            <a:avLst/>
          </a:prstGeom>
        </p:spPr>
        <p:txBody>
          <a:bodyPr wrap="none">
            <a:spAutoFit/>
          </a:bodyPr>
          <a:lstStyle/>
          <a:p>
            <a:r>
              <a:rPr lang="en-US" b="1" dirty="0">
                <a:solidFill>
                  <a:schemeClr val="bg1">
                    <a:lumMod val="65000"/>
                  </a:schemeClr>
                </a:solidFill>
                <a:latin typeface="Roboto" panose="02000000000000000000" pitchFamily="2" charset="0"/>
                <a:ea typeface="Roboto" panose="02000000000000000000" pitchFamily="2" charset="0"/>
              </a:rPr>
              <a:t>Some text here</a:t>
            </a:r>
            <a:endParaRPr lang="en-US" dirty="0">
              <a:solidFill>
                <a:schemeClr val="bg1">
                  <a:lumMod val="65000"/>
                </a:schemeClr>
              </a:solidFill>
            </a:endParaRPr>
          </a:p>
        </p:txBody>
      </p:sp>
      <p:sp>
        <p:nvSpPr>
          <p:cNvPr id="99" name="Rectangle 98"/>
          <p:cNvSpPr/>
          <p:nvPr/>
        </p:nvSpPr>
        <p:spPr>
          <a:xfrm>
            <a:off x="8463288" y="4383003"/>
            <a:ext cx="1822935" cy="369332"/>
          </a:xfrm>
          <a:prstGeom prst="rect">
            <a:avLst/>
          </a:prstGeom>
        </p:spPr>
        <p:txBody>
          <a:bodyPr wrap="none">
            <a:spAutoFit/>
          </a:bodyPr>
          <a:lstStyle/>
          <a:p>
            <a:r>
              <a:rPr lang="en-US" b="1" dirty="0">
                <a:solidFill>
                  <a:schemeClr val="bg1">
                    <a:lumMod val="65000"/>
                  </a:schemeClr>
                </a:solidFill>
                <a:latin typeface="Roboto" panose="02000000000000000000" pitchFamily="2" charset="0"/>
                <a:ea typeface="Roboto" panose="02000000000000000000" pitchFamily="2" charset="0"/>
              </a:rPr>
              <a:t>Some text here</a:t>
            </a:r>
            <a:endParaRPr lang="en-US" dirty="0">
              <a:solidFill>
                <a:schemeClr val="bg1">
                  <a:lumMod val="65000"/>
                </a:schemeClr>
              </a:solidFill>
            </a:endParaRPr>
          </a:p>
        </p:txBody>
      </p:sp>
      <p:grpSp>
        <p:nvGrpSpPr>
          <p:cNvPr id="100" name="Group 99"/>
          <p:cNvGrpSpPr/>
          <p:nvPr/>
        </p:nvGrpSpPr>
        <p:grpSpPr>
          <a:xfrm>
            <a:off x="1076881" y="2436315"/>
            <a:ext cx="2404592" cy="1513134"/>
            <a:chOff x="8309546" y="1756270"/>
            <a:chExt cx="2280035" cy="1434754"/>
          </a:xfrm>
        </p:grpSpPr>
        <p:sp>
          <p:nvSpPr>
            <p:cNvPr id="101" name="TextBox 100"/>
            <p:cNvSpPr txBox="1"/>
            <p:nvPr/>
          </p:nvSpPr>
          <p:spPr>
            <a:xfrm>
              <a:off x="8309547" y="2141644"/>
              <a:ext cx="2280034" cy="1049380"/>
            </a:xfrm>
            <a:prstGeom prst="rect">
              <a:avLst/>
            </a:prstGeom>
            <a:noFill/>
          </p:spPr>
          <p:txBody>
            <a:bodyPr wrap="square" rIns="151867" bIns="37967" numCol="1" spcCol="360000" rtlCol="0">
              <a:spAutoFit/>
            </a:bodyPr>
            <a:lstStyle/>
            <a:p>
              <a:pPr algn="just"/>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 even.</a:t>
              </a:r>
              <a:endParaRPr lang="en-US" sz="1105" b="1" dirty="0">
                <a:solidFill>
                  <a:schemeClr val="bg1">
                    <a:lumMod val="65000"/>
                  </a:schemeClr>
                </a:solidFill>
                <a:latin typeface="Lato" panose="020F0502020204030203" pitchFamily="34" charset="0"/>
              </a:endParaRPr>
            </a:p>
          </p:txBody>
        </p:sp>
        <p:sp>
          <p:nvSpPr>
            <p:cNvPr id="102" name="Rectangle 101"/>
            <p:cNvSpPr/>
            <p:nvPr/>
          </p:nvSpPr>
          <p:spPr>
            <a:xfrm>
              <a:off x="8309546" y="1756270"/>
              <a:ext cx="951804" cy="350201"/>
            </a:xfrm>
            <a:prstGeom prst="rect">
              <a:avLst/>
            </a:prstGeom>
          </p:spPr>
          <p:txBody>
            <a:bodyPr wrap="none">
              <a:spAutoFit/>
            </a:bodyPr>
            <a:lstStyle/>
            <a:p>
              <a:r>
                <a:rPr lang="en-US" b="1" dirty="0">
                  <a:solidFill>
                    <a:schemeClr val="accent1"/>
                  </a:solidFill>
                  <a:latin typeface="Roboto" panose="02000000000000000000" pitchFamily="2" charset="0"/>
                  <a:ea typeface="Roboto" panose="02000000000000000000" pitchFamily="2" charset="0"/>
                </a:rPr>
                <a:t>STEP 01</a:t>
              </a:r>
              <a:endParaRPr lang="en-US" dirty="0">
                <a:solidFill>
                  <a:schemeClr val="accent1"/>
                </a:solidFill>
              </a:endParaRPr>
            </a:p>
          </p:txBody>
        </p:sp>
      </p:grpSp>
      <p:grpSp>
        <p:nvGrpSpPr>
          <p:cNvPr id="103" name="Group 102"/>
          <p:cNvGrpSpPr/>
          <p:nvPr/>
        </p:nvGrpSpPr>
        <p:grpSpPr>
          <a:xfrm>
            <a:off x="3911239" y="2436315"/>
            <a:ext cx="2404592" cy="1513134"/>
            <a:chOff x="8309546" y="1756270"/>
            <a:chExt cx="2280035" cy="1434754"/>
          </a:xfrm>
        </p:grpSpPr>
        <p:sp>
          <p:nvSpPr>
            <p:cNvPr id="104" name="TextBox 103"/>
            <p:cNvSpPr txBox="1"/>
            <p:nvPr/>
          </p:nvSpPr>
          <p:spPr>
            <a:xfrm>
              <a:off x="8309547" y="2141644"/>
              <a:ext cx="2280034" cy="1049380"/>
            </a:xfrm>
            <a:prstGeom prst="rect">
              <a:avLst/>
            </a:prstGeom>
            <a:noFill/>
          </p:spPr>
          <p:txBody>
            <a:bodyPr wrap="square" rIns="151867" bIns="37967" numCol="1" spcCol="360000" rtlCol="0">
              <a:spAutoFit/>
            </a:bodyPr>
            <a:lstStyle/>
            <a:p>
              <a:pPr algn="just"/>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 even.</a:t>
              </a:r>
              <a:endParaRPr lang="en-US" sz="1105" b="1" dirty="0">
                <a:solidFill>
                  <a:schemeClr val="bg1">
                    <a:lumMod val="65000"/>
                  </a:schemeClr>
                </a:solidFill>
                <a:latin typeface="Lato" panose="020F0502020204030203" pitchFamily="34" charset="0"/>
              </a:endParaRPr>
            </a:p>
          </p:txBody>
        </p:sp>
        <p:sp>
          <p:nvSpPr>
            <p:cNvPr id="105" name="Rectangle 104"/>
            <p:cNvSpPr/>
            <p:nvPr/>
          </p:nvSpPr>
          <p:spPr>
            <a:xfrm>
              <a:off x="8309546" y="1756270"/>
              <a:ext cx="951804" cy="350201"/>
            </a:xfrm>
            <a:prstGeom prst="rect">
              <a:avLst/>
            </a:prstGeom>
          </p:spPr>
          <p:txBody>
            <a:bodyPr wrap="none">
              <a:spAutoFit/>
            </a:bodyPr>
            <a:lstStyle/>
            <a:p>
              <a:r>
                <a:rPr lang="en-US" b="1" dirty="0">
                  <a:solidFill>
                    <a:schemeClr val="accent2"/>
                  </a:solidFill>
                  <a:latin typeface="Roboto" panose="02000000000000000000" pitchFamily="2" charset="0"/>
                  <a:ea typeface="Roboto" panose="02000000000000000000" pitchFamily="2" charset="0"/>
                </a:rPr>
                <a:t>STEP 02</a:t>
              </a:r>
              <a:endParaRPr lang="en-US" dirty="0">
                <a:solidFill>
                  <a:schemeClr val="accent2"/>
                </a:solidFill>
              </a:endParaRPr>
            </a:p>
          </p:txBody>
        </p:sp>
      </p:grpSp>
      <p:grpSp>
        <p:nvGrpSpPr>
          <p:cNvPr id="106" name="Group 105"/>
          <p:cNvGrpSpPr/>
          <p:nvPr/>
        </p:nvGrpSpPr>
        <p:grpSpPr>
          <a:xfrm>
            <a:off x="1076881" y="4310994"/>
            <a:ext cx="2404592" cy="1513134"/>
            <a:chOff x="8309546" y="1756270"/>
            <a:chExt cx="2280035" cy="1434754"/>
          </a:xfrm>
        </p:grpSpPr>
        <p:sp>
          <p:nvSpPr>
            <p:cNvPr id="107" name="TextBox 106"/>
            <p:cNvSpPr txBox="1"/>
            <p:nvPr/>
          </p:nvSpPr>
          <p:spPr>
            <a:xfrm>
              <a:off x="8309547" y="2141644"/>
              <a:ext cx="2280034" cy="1049380"/>
            </a:xfrm>
            <a:prstGeom prst="rect">
              <a:avLst/>
            </a:prstGeom>
            <a:noFill/>
          </p:spPr>
          <p:txBody>
            <a:bodyPr wrap="square" rIns="151867" bIns="37967" numCol="1" spcCol="360000" rtlCol="0">
              <a:spAutoFit/>
            </a:bodyPr>
            <a:lstStyle/>
            <a:p>
              <a:pPr algn="just"/>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 even.</a:t>
              </a:r>
              <a:endParaRPr lang="en-US" sz="1105" b="1" dirty="0">
                <a:solidFill>
                  <a:schemeClr val="bg1">
                    <a:lumMod val="65000"/>
                  </a:schemeClr>
                </a:solidFill>
                <a:latin typeface="Lato" panose="020F0502020204030203" pitchFamily="34" charset="0"/>
              </a:endParaRPr>
            </a:p>
          </p:txBody>
        </p:sp>
        <p:sp>
          <p:nvSpPr>
            <p:cNvPr id="108" name="Rectangle 107"/>
            <p:cNvSpPr/>
            <p:nvPr/>
          </p:nvSpPr>
          <p:spPr>
            <a:xfrm>
              <a:off x="8309546" y="1756270"/>
              <a:ext cx="951804" cy="350201"/>
            </a:xfrm>
            <a:prstGeom prst="rect">
              <a:avLst/>
            </a:prstGeom>
          </p:spPr>
          <p:txBody>
            <a:bodyPr wrap="none">
              <a:spAutoFit/>
            </a:bodyPr>
            <a:lstStyle/>
            <a:p>
              <a:r>
                <a:rPr lang="en-US" b="1" dirty="0">
                  <a:solidFill>
                    <a:schemeClr val="accent3"/>
                  </a:solidFill>
                  <a:latin typeface="Roboto" panose="02000000000000000000" pitchFamily="2" charset="0"/>
                  <a:ea typeface="Roboto" panose="02000000000000000000" pitchFamily="2" charset="0"/>
                </a:rPr>
                <a:t>STEP 03</a:t>
              </a:r>
              <a:endParaRPr lang="en-US" dirty="0">
                <a:solidFill>
                  <a:schemeClr val="accent3"/>
                </a:solidFill>
              </a:endParaRPr>
            </a:p>
          </p:txBody>
        </p:sp>
      </p:grpSp>
      <p:grpSp>
        <p:nvGrpSpPr>
          <p:cNvPr id="109" name="Group 108"/>
          <p:cNvGrpSpPr/>
          <p:nvPr/>
        </p:nvGrpSpPr>
        <p:grpSpPr>
          <a:xfrm>
            <a:off x="3911239" y="4310994"/>
            <a:ext cx="2404592" cy="1513134"/>
            <a:chOff x="8309546" y="1756270"/>
            <a:chExt cx="2280035" cy="1434754"/>
          </a:xfrm>
        </p:grpSpPr>
        <p:sp>
          <p:nvSpPr>
            <p:cNvPr id="110" name="TextBox 109"/>
            <p:cNvSpPr txBox="1"/>
            <p:nvPr/>
          </p:nvSpPr>
          <p:spPr>
            <a:xfrm>
              <a:off x="8309547" y="2141644"/>
              <a:ext cx="2280034" cy="1049380"/>
            </a:xfrm>
            <a:prstGeom prst="rect">
              <a:avLst/>
            </a:prstGeom>
            <a:noFill/>
          </p:spPr>
          <p:txBody>
            <a:bodyPr wrap="square" rIns="151867" bIns="37967" numCol="1" spcCol="360000" rtlCol="0">
              <a:spAutoFit/>
            </a:bodyPr>
            <a:lstStyle/>
            <a:p>
              <a:pPr algn="just"/>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 even.</a:t>
              </a:r>
              <a:endParaRPr lang="en-US" sz="1105" b="1" dirty="0">
                <a:solidFill>
                  <a:schemeClr val="bg1">
                    <a:lumMod val="65000"/>
                  </a:schemeClr>
                </a:solidFill>
                <a:latin typeface="Lato" panose="020F0502020204030203" pitchFamily="34" charset="0"/>
              </a:endParaRPr>
            </a:p>
          </p:txBody>
        </p:sp>
        <p:sp>
          <p:nvSpPr>
            <p:cNvPr id="111" name="Rectangle 110"/>
            <p:cNvSpPr/>
            <p:nvPr/>
          </p:nvSpPr>
          <p:spPr>
            <a:xfrm>
              <a:off x="8309546" y="1756270"/>
              <a:ext cx="951804" cy="350201"/>
            </a:xfrm>
            <a:prstGeom prst="rect">
              <a:avLst/>
            </a:prstGeom>
          </p:spPr>
          <p:txBody>
            <a:bodyPr wrap="none">
              <a:spAutoFit/>
            </a:bodyPr>
            <a:lstStyle/>
            <a:p>
              <a:r>
                <a:rPr lang="en-US" b="1" dirty="0">
                  <a:solidFill>
                    <a:schemeClr val="accent4"/>
                  </a:solidFill>
                  <a:latin typeface="Roboto" panose="02000000000000000000" pitchFamily="2" charset="0"/>
                  <a:ea typeface="Roboto" panose="02000000000000000000" pitchFamily="2" charset="0"/>
                </a:rPr>
                <a:t>STEP 04</a:t>
              </a:r>
              <a:endParaRPr lang="en-US" dirty="0">
                <a:solidFill>
                  <a:schemeClr val="accent4"/>
                </a:solidFill>
              </a:endParaRPr>
            </a:p>
          </p:txBody>
        </p:sp>
      </p:grpSp>
      <p:sp>
        <p:nvSpPr>
          <p:cNvPr id="29" name="文本框 28"/>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文本框 29"/>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椭圆 30"/>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6301804" y="2004915"/>
            <a:ext cx="2404592" cy="1172400"/>
            <a:chOff x="8309546" y="1756270"/>
            <a:chExt cx="2280035" cy="1111670"/>
          </a:xfrm>
        </p:grpSpPr>
        <p:sp>
          <p:nvSpPr>
            <p:cNvPr id="36" name="TextBox 35"/>
            <p:cNvSpPr txBox="1"/>
            <p:nvPr/>
          </p:nvSpPr>
          <p:spPr>
            <a:xfrm>
              <a:off x="8309547" y="2141644"/>
              <a:ext cx="2280034" cy="726296"/>
            </a:xfrm>
            <a:prstGeom prst="rect">
              <a:avLst/>
            </a:prstGeom>
            <a:noFill/>
          </p:spPr>
          <p:txBody>
            <a:bodyPr wrap="square" rIns="151867" bIns="37967" numCol="1" spcCol="360000" rtlCol="0">
              <a:spAutoFit/>
            </a:bodyPr>
            <a:lstStyle/>
            <a:p>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105" b="1" dirty="0">
                <a:solidFill>
                  <a:schemeClr val="bg1">
                    <a:lumMod val="65000"/>
                  </a:schemeClr>
                </a:solidFill>
                <a:latin typeface="Lato" panose="020F0502020204030203" pitchFamily="34" charset="0"/>
              </a:endParaRPr>
            </a:p>
          </p:txBody>
        </p:sp>
        <p:sp>
          <p:nvSpPr>
            <p:cNvPr id="37" name="Rectangle 36"/>
            <p:cNvSpPr/>
            <p:nvPr/>
          </p:nvSpPr>
          <p:spPr>
            <a:xfrm>
              <a:off x="8309546" y="1756270"/>
              <a:ext cx="951804" cy="350201"/>
            </a:xfrm>
            <a:prstGeom prst="rect">
              <a:avLst/>
            </a:prstGeom>
          </p:spPr>
          <p:txBody>
            <a:bodyPr wrap="none">
              <a:spAutoFit/>
            </a:bodyPr>
            <a:lstStyle/>
            <a:p>
              <a:r>
                <a:rPr lang="en-US" b="1" dirty="0">
                  <a:solidFill>
                    <a:schemeClr val="accent1"/>
                  </a:solidFill>
                  <a:latin typeface="Roboto" panose="02000000000000000000" pitchFamily="2" charset="0"/>
                  <a:ea typeface="Roboto" panose="02000000000000000000" pitchFamily="2" charset="0"/>
                </a:rPr>
                <a:t>website</a:t>
              </a:r>
              <a:endParaRPr lang="en-US" dirty="0">
                <a:solidFill>
                  <a:schemeClr val="accent1"/>
                </a:solidFill>
              </a:endParaRPr>
            </a:p>
          </p:txBody>
        </p:sp>
      </p:grpSp>
      <p:grpSp>
        <p:nvGrpSpPr>
          <p:cNvPr id="27" name="Group 26"/>
          <p:cNvGrpSpPr/>
          <p:nvPr/>
        </p:nvGrpSpPr>
        <p:grpSpPr>
          <a:xfrm>
            <a:off x="9233792" y="2004915"/>
            <a:ext cx="2404592" cy="1172400"/>
            <a:chOff x="8309546" y="1756270"/>
            <a:chExt cx="2280035" cy="1111670"/>
          </a:xfrm>
        </p:grpSpPr>
        <p:sp>
          <p:nvSpPr>
            <p:cNvPr id="34" name="TextBox 33"/>
            <p:cNvSpPr txBox="1"/>
            <p:nvPr/>
          </p:nvSpPr>
          <p:spPr>
            <a:xfrm>
              <a:off x="8309547" y="2141644"/>
              <a:ext cx="2280034" cy="726296"/>
            </a:xfrm>
            <a:prstGeom prst="rect">
              <a:avLst/>
            </a:prstGeom>
            <a:noFill/>
          </p:spPr>
          <p:txBody>
            <a:bodyPr wrap="square" rIns="151867" bIns="37967" numCol="1" spcCol="360000" rtlCol="0">
              <a:spAutoFit/>
            </a:bodyPr>
            <a:lstStyle/>
            <a:p>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105" b="1" dirty="0">
                <a:solidFill>
                  <a:schemeClr val="bg1">
                    <a:lumMod val="65000"/>
                  </a:schemeClr>
                </a:solidFill>
                <a:latin typeface="Lato" panose="020F0502020204030203" pitchFamily="34" charset="0"/>
              </a:endParaRPr>
            </a:p>
          </p:txBody>
        </p:sp>
        <p:sp>
          <p:nvSpPr>
            <p:cNvPr id="35" name="Rectangle 34"/>
            <p:cNvSpPr/>
            <p:nvPr/>
          </p:nvSpPr>
          <p:spPr>
            <a:xfrm>
              <a:off x="8309546" y="1756270"/>
              <a:ext cx="951804" cy="350201"/>
            </a:xfrm>
            <a:prstGeom prst="rect">
              <a:avLst/>
            </a:prstGeom>
          </p:spPr>
          <p:txBody>
            <a:bodyPr wrap="none">
              <a:spAutoFit/>
            </a:bodyPr>
            <a:lstStyle/>
            <a:p>
              <a:r>
                <a:rPr lang="en-US" b="1" dirty="0">
                  <a:solidFill>
                    <a:schemeClr val="accent2"/>
                  </a:solidFill>
                  <a:latin typeface="Roboto" panose="02000000000000000000" pitchFamily="2" charset="0"/>
                  <a:ea typeface="Roboto" panose="02000000000000000000" pitchFamily="2" charset="0"/>
                </a:rPr>
                <a:t>website</a:t>
              </a:r>
              <a:endParaRPr lang="en-US" dirty="0">
                <a:solidFill>
                  <a:schemeClr val="accent2"/>
                </a:solidFill>
              </a:endParaRPr>
            </a:p>
          </p:txBody>
        </p:sp>
      </p:grpSp>
      <p:grpSp>
        <p:nvGrpSpPr>
          <p:cNvPr id="28" name="Group 27"/>
          <p:cNvGrpSpPr/>
          <p:nvPr/>
        </p:nvGrpSpPr>
        <p:grpSpPr>
          <a:xfrm>
            <a:off x="6301804" y="3956970"/>
            <a:ext cx="2404592" cy="1172400"/>
            <a:chOff x="8309546" y="1756270"/>
            <a:chExt cx="2280035" cy="1111670"/>
          </a:xfrm>
        </p:grpSpPr>
        <p:sp>
          <p:nvSpPr>
            <p:cNvPr id="32" name="TextBox 31"/>
            <p:cNvSpPr txBox="1"/>
            <p:nvPr/>
          </p:nvSpPr>
          <p:spPr>
            <a:xfrm>
              <a:off x="8309547" y="2141644"/>
              <a:ext cx="2280034" cy="726296"/>
            </a:xfrm>
            <a:prstGeom prst="rect">
              <a:avLst/>
            </a:prstGeom>
            <a:noFill/>
          </p:spPr>
          <p:txBody>
            <a:bodyPr wrap="square" rIns="151867" bIns="37967" numCol="1" spcCol="360000" rtlCol="0">
              <a:spAutoFit/>
            </a:bodyPr>
            <a:lstStyle/>
            <a:p>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105" b="1" dirty="0">
                <a:solidFill>
                  <a:schemeClr val="bg1">
                    <a:lumMod val="65000"/>
                  </a:schemeClr>
                </a:solidFill>
                <a:latin typeface="Lato" panose="020F0502020204030203" pitchFamily="34" charset="0"/>
              </a:endParaRPr>
            </a:p>
          </p:txBody>
        </p:sp>
        <p:sp>
          <p:nvSpPr>
            <p:cNvPr id="33" name="Rectangle 32"/>
            <p:cNvSpPr/>
            <p:nvPr/>
          </p:nvSpPr>
          <p:spPr>
            <a:xfrm>
              <a:off x="8309546" y="1756270"/>
              <a:ext cx="951804" cy="350201"/>
            </a:xfrm>
            <a:prstGeom prst="rect">
              <a:avLst/>
            </a:prstGeom>
          </p:spPr>
          <p:txBody>
            <a:bodyPr wrap="none">
              <a:spAutoFit/>
            </a:bodyPr>
            <a:lstStyle/>
            <a:p>
              <a:r>
                <a:rPr lang="en-US" b="1" dirty="0">
                  <a:solidFill>
                    <a:schemeClr val="accent3"/>
                  </a:solidFill>
                  <a:latin typeface="Roboto" panose="02000000000000000000" pitchFamily="2" charset="0"/>
                  <a:ea typeface="Roboto" panose="02000000000000000000" pitchFamily="2" charset="0"/>
                </a:rPr>
                <a:t>website</a:t>
              </a:r>
              <a:endParaRPr lang="en-US" dirty="0">
                <a:solidFill>
                  <a:schemeClr val="accent3"/>
                </a:solidFill>
              </a:endParaRPr>
            </a:p>
          </p:txBody>
        </p:sp>
      </p:grpSp>
      <p:grpSp>
        <p:nvGrpSpPr>
          <p:cNvPr id="29" name="Group 28"/>
          <p:cNvGrpSpPr/>
          <p:nvPr/>
        </p:nvGrpSpPr>
        <p:grpSpPr>
          <a:xfrm>
            <a:off x="9233791" y="3956970"/>
            <a:ext cx="2404592" cy="1172400"/>
            <a:chOff x="8309546" y="1756270"/>
            <a:chExt cx="2280035" cy="1111670"/>
          </a:xfrm>
        </p:grpSpPr>
        <p:sp>
          <p:nvSpPr>
            <p:cNvPr id="30" name="TextBox 29"/>
            <p:cNvSpPr txBox="1"/>
            <p:nvPr/>
          </p:nvSpPr>
          <p:spPr>
            <a:xfrm>
              <a:off x="8309547" y="2141644"/>
              <a:ext cx="2280034" cy="726296"/>
            </a:xfrm>
            <a:prstGeom prst="rect">
              <a:avLst/>
            </a:prstGeom>
            <a:noFill/>
          </p:spPr>
          <p:txBody>
            <a:bodyPr wrap="square" rIns="151867" bIns="37967" numCol="1" spcCol="360000" rtlCol="0">
              <a:spAutoFit/>
            </a:bodyPr>
            <a:lstStyle/>
            <a:p>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105" b="1" dirty="0">
                <a:solidFill>
                  <a:schemeClr val="bg1">
                    <a:lumMod val="65000"/>
                  </a:schemeClr>
                </a:solidFill>
                <a:latin typeface="Lato" panose="020F0502020204030203" pitchFamily="34" charset="0"/>
              </a:endParaRPr>
            </a:p>
          </p:txBody>
        </p:sp>
        <p:sp>
          <p:nvSpPr>
            <p:cNvPr id="31" name="Rectangle 30"/>
            <p:cNvSpPr/>
            <p:nvPr/>
          </p:nvSpPr>
          <p:spPr>
            <a:xfrm>
              <a:off x="8309546" y="1756270"/>
              <a:ext cx="951804" cy="350201"/>
            </a:xfrm>
            <a:prstGeom prst="rect">
              <a:avLst/>
            </a:prstGeom>
          </p:spPr>
          <p:txBody>
            <a:bodyPr wrap="none">
              <a:spAutoFit/>
            </a:bodyPr>
            <a:lstStyle/>
            <a:p>
              <a:r>
                <a:rPr lang="en-US" b="1" dirty="0">
                  <a:solidFill>
                    <a:schemeClr val="accent4"/>
                  </a:solidFill>
                  <a:latin typeface="Roboto" panose="02000000000000000000" pitchFamily="2" charset="0"/>
                  <a:ea typeface="Roboto" panose="02000000000000000000" pitchFamily="2" charset="0"/>
                </a:rPr>
                <a:t>website</a:t>
              </a:r>
              <a:endParaRPr lang="en-US" dirty="0">
                <a:solidFill>
                  <a:schemeClr val="accent4"/>
                </a:solidFill>
              </a:endParaRPr>
            </a:p>
          </p:txBody>
        </p:sp>
      </p:grpSp>
      <p:sp>
        <p:nvSpPr>
          <p:cNvPr id="42" name="Oval 5"/>
          <p:cNvSpPr>
            <a:spLocks noChangeArrowheads="1"/>
          </p:cNvSpPr>
          <p:nvPr/>
        </p:nvSpPr>
        <p:spPr bwMode="auto">
          <a:xfrm>
            <a:off x="1801445" y="3194240"/>
            <a:ext cx="240136" cy="240136"/>
          </a:xfrm>
          <a:prstGeom prst="ellipse">
            <a:avLst/>
          </a:prstGeom>
          <a:solidFill>
            <a:srgbClr val="E59D4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3" name="Freeform 6"/>
          <p:cNvSpPr/>
          <p:nvPr/>
        </p:nvSpPr>
        <p:spPr bwMode="auto">
          <a:xfrm>
            <a:off x="1881490" y="2894070"/>
            <a:ext cx="645365" cy="456925"/>
          </a:xfrm>
          <a:custGeom>
            <a:avLst/>
            <a:gdLst>
              <a:gd name="T0" fmla="*/ 19 w 307"/>
              <a:gd name="T1" fmla="*/ 217 h 217"/>
              <a:gd name="T2" fmla="*/ 7 w 307"/>
              <a:gd name="T3" fmla="*/ 212 h 217"/>
              <a:gd name="T4" fmla="*/ 7 w 307"/>
              <a:gd name="T5" fmla="*/ 188 h 217"/>
              <a:gd name="T6" fmla="*/ 109 w 307"/>
              <a:gd name="T7" fmla="*/ 86 h 217"/>
              <a:gd name="T8" fmla="*/ 133 w 307"/>
              <a:gd name="T9" fmla="*/ 86 h 217"/>
              <a:gd name="T10" fmla="*/ 165 w 307"/>
              <a:gd name="T11" fmla="*/ 119 h 217"/>
              <a:gd name="T12" fmla="*/ 276 w 307"/>
              <a:gd name="T13" fmla="*/ 7 h 217"/>
              <a:gd name="T14" fmla="*/ 301 w 307"/>
              <a:gd name="T15" fmla="*/ 7 h 217"/>
              <a:gd name="T16" fmla="*/ 301 w 307"/>
              <a:gd name="T17" fmla="*/ 31 h 217"/>
              <a:gd name="T18" fmla="*/ 177 w 307"/>
              <a:gd name="T19" fmla="*/ 155 h 217"/>
              <a:gd name="T20" fmla="*/ 153 w 307"/>
              <a:gd name="T21" fmla="*/ 155 h 217"/>
              <a:gd name="T22" fmla="*/ 121 w 307"/>
              <a:gd name="T23" fmla="*/ 123 h 217"/>
              <a:gd name="T24" fmla="*/ 31 w 307"/>
              <a:gd name="T25" fmla="*/ 212 h 217"/>
              <a:gd name="T26" fmla="*/ 19 w 307"/>
              <a:gd name="T27" fmla="*/ 217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7" h="217">
                <a:moveTo>
                  <a:pt x="19" y="217"/>
                </a:moveTo>
                <a:cubicBezTo>
                  <a:pt x="15" y="217"/>
                  <a:pt x="10" y="216"/>
                  <a:pt x="7" y="212"/>
                </a:cubicBezTo>
                <a:cubicBezTo>
                  <a:pt x="0" y="206"/>
                  <a:pt x="0" y="195"/>
                  <a:pt x="7" y="188"/>
                </a:cubicBezTo>
                <a:cubicBezTo>
                  <a:pt x="109" y="86"/>
                  <a:pt x="109" y="86"/>
                  <a:pt x="109" y="86"/>
                </a:cubicBezTo>
                <a:cubicBezTo>
                  <a:pt x="115" y="80"/>
                  <a:pt x="126" y="80"/>
                  <a:pt x="133" y="86"/>
                </a:cubicBezTo>
                <a:cubicBezTo>
                  <a:pt x="165" y="119"/>
                  <a:pt x="165" y="119"/>
                  <a:pt x="165" y="119"/>
                </a:cubicBezTo>
                <a:cubicBezTo>
                  <a:pt x="276" y="7"/>
                  <a:pt x="276" y="7"/>
                  <a:pt x="276" y="7"/>
                </a:cubicBezTo>
                <a:cubicBezTo>
                  <a:pt x="283" y="0"/>
                  <a:pt x="294" y="0"/>
                  <a:pt x="301" y="7"/>
                </a:cubicBezTo>
                <a:cubicBezTo>
                  <a:pt x="307" y="14"/>
                  <a:pt x="307" y="24"/>
                  <a:pt x="301" y="31"/>
                </a:cubicBezTo>
                <a:cubicBezTo>
                  <a:pt x="177" y="155"/>
                  <a:pt x="177" y="155"/>
                  <a:pt x="177" y="155"/>
                </a:cubicBezTo>
                <a:cubicBezTo>
                  <a:pt x="170" y="161"/>
                  <a:pt x="159" y="161"/>
                  <a:pt x="153" y="155"/>
                </a:cubicBezTo>
                <a:cubicBezTo>
                  <a:pt x="121" y="123"/>
                  <a:pt x="121" y="123"/>
                  <a:pt x="121" y="123"/>
                </a:cubicBezTo>
                <a:cubicBezTo>
                  <a:pt x="31" y="212"/>
                  <a:pt x="31" y="212"/>
                  <a:pt x="31" y="212"/>
                </a:cubicBezTo>
                <a:cubicBezTo>
                  <a:pt x="28" y="216"/>
                  <a:pt x="23" y="217"/>
                  <a:pt x="19" y="217"/>
                </a:cubicBezTo>
              </a:path>
            </a:pathLst>
          </a:custGeom>
          <a:solidFill>
            <a:srgbClr val="E59D4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4" name="Freeform 7"/>
          <p:cNvSpPr/>
          <p:nvPr/>
        </p:nvSpPr>
        <p:spPr bwMode="auto">
          <a:xfrm>
            <a:off x="2293388" y="2872392"/>
            <a:ext cx="261815" cy="255144"/>
          </a:xfrm>
          <a:custGeom>
            <a:avLst/>
            <a:gdLst>
              <a:gd name="T0" fmla="*/ 0 w 157"/>
              <a:gd name="T1" fmla="*/ 0 h 153"/>
              <a:gd name="T2" fmla="*/ 157 w 157"/>
              <a:gd name="T3" fmla="*/ 0 h 153"/>
              <a:gd name="T4" fmla="*/ 157 w 157"/>
              <a:gd name="T5" fmla="*/ 153 h 153"/>
              <a:gd name="T6" fmla="*/ 0 w 157"/>
              <a:gd name="T7" fmla="*/ 0 h 153"/>
            </a:gdLst>
            <a:ahLst/>
            <a:cxnLst>
              <a:cxn ang="0">
                <a:pos x="T0" y="T1"/>
              </a:cxn>
              <a:cxn ang="0">
                <a:pos x="T2" y="T3"/>
              </a:cxn>
              <a:cxn ang="0">
                <a:pos x="T4" y="T5"/>
              </a:cxn>
              <a:cxn ang="0">
                <a:pos x="T6" y="T7"/>
              </a:cxn>
            </a:cxnLst>
            <a:rect l="0" t="0" r="r" b="b"/>
            <a:pathLst>
              <a:path w="157" h="153">
                <a:moveTo>
                  <a:pt x="0" y="0"/>
                </a:moveTo>
                <a:lnTo>
                  <a:pt x="157" y="0"/>
                </a:lnTo>
                <a:lnTo>
                  <a:pt x="157" y="153"/>
                </a:lnTo>
                <a:lnTo>
                  <a:pt x="0" y="0"/>
                </a:lnTo>
                <a:close/>
              </a:path>
            </a:pathLst>
          </a:custGeom>
          <a:solidFill>
            <a:srgbClr val="E59D4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5" name="Freeform 8"/>
          <p:cNvSpPr/>
          <p:nvPr/>
        </p:nvSpPr>
        <p:spPr bwMode="auto">
          <a:xfrm>
            <a:off x="2293388" y="2872392"/>
            <a:ext cx="261815" cy="255144"/>
          </a:xfrm>
          <a:custGeom>
            <a:avLst/>
            <a:gdLst>
              <a:gd name="T0" fmla="*/ 0 w 157"/>
              <a:gd name="T1" fmla="*/ 0 h 153"/>
              <a:gd name="T2" fmla="*/ 157 w 157"/>
              <a:gd name="T3" fmla="*/ 0 h 153"/>
              <a:gd name="T4" fmla="*/ 157 w 157"/>
              <a:gd name="T5" fmla="*/ 153 h 153"/>
              <a:gd name="T6" fmla="*/ 0 w 157"/>
              <a:gd name="T7" fmla="*/ 0 h 153"/>
            </a:gdLst>
            <a:ahLst/>
            <a:cxnLst>
              <a:cxn ang="0">
                <a:pos x="T0" y="T1"/>
              </a:cxn>
              <a:cxn ang="0">
                <a:pos x="T2" y="T3"/>
              </a:cxn>
              <a:cxn ang="0">
                <a:pos x="T4" y="T5"/>
              </a:cxn>
              <a:cxn ang="0">
                <a:pos x="T6" y="T7"/>
              </a:cxn>
            </a:cxnLst>
            <a:rect l="0" t="0" r="r" b="b"/>
            <a:pathLst>
              <a:path w="157" h="153">
                <a:moveTo>
                  <a:pt x="0" y="0"/>
                </a:moveTo>
                <a:lnTo>
                  <a:pt x="157" y="0"/>
                </a:lnTo>
                <a:lnTo>
                  <a:pt x="157" y="15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6" name="Oval 9"/>
          <p:cNvSpPr>
            <a:spLocks noChangeArrowheads="1"/>
          </p:cNvSpPr>
          <p:nvPr/>
        </p:nvSpPr>
        <p:spPr bwMode="auto">
          <a:xfrm>
            <a:off x="1768092" y="3134206"/>
            <a:ext cx="240136" cy="240136"/>
          </a:xfrm>
          <a:prstGeom prst="ellipse">
            <a:avLst/>
          </a:prstGeom>
          <a:solidFill>
            <a:srgbClr val="F7E39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7" name="Freeform 10"/>
          <p:cNvSpPr/>
          <p:nvPr/>
        </p:nvSpPr>
        <p:spPr bwMode="auto">
          <a:xfrm>
            <a:off x="1848137" y="2834036"/>
            <a:ext cx="647032" cy="455257"/>
          </a:xfrm>
          <a:custGeom>
            <a:avLst/>
            <a:gdLst>
              <a:gd name="T0" fmla="*/ 19 w 308"/>
              <a:gd name="T1" fmla="*/ 217 h 217"/>
              <a:gd name="T2" fmla="*/ 7 w 308"/>
              <a:gd name="T3" fmla="*/ 212 h 217"/>
              <a:gd name="T4" fmla="*/ 7 w 308"/>
              <a:gd name="T5" fmla="*/ 188 h 217"/>
              <a:gd name="T6" fmla="*/ 109 w 308"/>
              <a:gd name="T7" fmla="*/ 87 h 217"/>
              <a:gd name="T8" fmla="*/ 133 w 308"/>
              <a:gd name="T9" fmla="*/ 87 h 217"/>
              <a:gd name="T10" fmla="*/ 165 w 308"/>
              <a:gd name="T11" fmla="*/ 119 h 217"/>
              <a:gd name="T12" fmla="*/ 277 w 308"/>
              <a:gd name="T13" fmla="*/ 7 h 217"/>
              <a:gd name="T14" fmla="*/ 301 w 308"/>
              <a:gd name="T15" fmla="*/ 7 h 217"/>
              <a:gd name="T16" fmla="*/ 301 w 308"/>
              <a:gd name="T17" fmla="*/ 31 h 217"/>
              <a:gd name="T18" fmla="*/ 177 w 308"/>
              <a:gd name="T19" fmla="*/ 155 h 217"/>
              <a:gd name="T20" fmla="*/ 153 w 308"/>
              <a:gd name="T21" fmla="*/ 155 h 217"/>
              <a:gd name="T22" fmla="*/ 121 w 308"/>
              <a:gd name="T23" fmla="*/ 123 h 217"/>
              <a:gd name="T24" fmla="*/ 31 w 308"/>
              <a:gd name="T25" fmla="*/ 212 h 217"/>
              <a:gd name="T26" fmla="*/ 19 w 308"/>
              <a:gd name="T27" fmla="*/ 217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8" h="217">
                <a:moveTo>
                  <a:pt x="19" y="217"/>
                </a:moveTo>
                <a:cubicBezTo>
                  <a:pt x="15" y="217"/>
                  <a:pt x="11" y="216"/>
                  <a:pt x="7" y="212"/>
                </a:cubicBezTo>
                <a:cubicBezTo>
                  <a:pt x="0" y="206"/>
                  <a:pt x="0" y="195"/>
                  <a:pt x="7" y="188"/>
                </a:cubicBezTo>
                <a:cubicBezTo>
                  <a:pt x="109" y="87"/>
                  <a:pt x="109" y="87"/>
                  <a:pt x="109" y="87"/>
                </a:cubicBezTo>
                <a:cubicBezTo>
                  <a:pt x="115" y="80"/>
                  <a:pt x="126" y="80"/>
                  <a:pt x="133" y="87"/>
                </a:cubicBezTo>
                <a:cubicBezTo>
                  <a:pt x="165" y="119"/>
                  <a:pt x="165" y="119"/>
                  <a:pt x="165" y="119"/>
                </a:cubicBezTo>
                <a:cubicBezTo>
                  <a:pt x="277" y="7"/>
                  <a:pt x="277" y="7"/>
                  <a:pt x="277" y="7"/>
                </a:cubicBezTo>
                <a:cubicBezTo>
                  <a:pt x="283" y="0"/>
                  <a:pt x="294" y="0"/>
                  <a:pt x="301" y="7"/>
                </a:cubicBezTo>
                <a:cubicBezTo>
                  <a:pt x="308" y="14"/>
                  <a:pt x="308" y="24"/>
                  <a:pt x="301" y="31"/>
                </a:cubicBezTo>
                <a:cubicBezTo>
                  <a:pt x="177" y="155"/>
                  <a:pt x="177" y="155"/>
                  <a:pt x="177" y="155"/>
                </a:cubicBezTo>
                <a:cubicBezTo>
                  <a:pt x="170" y="162"/>
                  <a:pt x="160" y="162"/>
                  <a:pt x="153" y="155"/>
                </a:cubicBezTo>
                <a:cubicBezTo>
                  <a:pt x="121" y="123"/>
                  <a:pt x="121" y="123"/>
                  <a:pt x="121" y="123"/>
                </a:cubicBezTo>
                <a:cubicBezTo>
                  <a:pt x="31" y="212"/>
                  <a:pt x="31" y="212"/>
                  <a:pt x="31" y="212"/>
                </a:cubicBezTo>
                <a:cubicBezTo>
                  <a:pt x="28" y="216"/>
                  <a:pt x="24" y="217"/>
                  <a:pt x="19" y="217"/>
                </a:cubicBezTo>
              </a:path>
            </a:pathLst>
          </a:custGeom>
          <a:solidFill>
            <a:srgbClr val="F7E39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8" name="Freeform 11"/>
          <p:cNvSpPr/>
          <p:nvPr/>
        </p:nvSpPr>
        <p:spPr bwMode="auto">
          <a:xfrm>
            <a:off x="2263371" y="2805687"/>
            <a:ext cx="258480" cy="260147"/>
          </a:xfrm>
          <a:custGeom>
            <a:avLst/>
            <a:gdLst>
              <a:gd name="T0" fmla="*/ 0 w 155"/>
              <a:gd name="T1" fmla="*/ 0 h 156"/>
              <a:gd name="T2" fmla="*/ 155 w 155"/>
              <a:gd name="T3" fmla="*/ 0 h 156"/>
              <a:gd name="T4" fmla="*/ 155 w 155"/>
              <a:gd name="T5" fmla="*/ 156 h 156"/>
              <a:gd name="T6" fmla="*/ 0 w 155"/>
              <a:gd name="T7" fmla="*/ 0 h 156"/>
            </a:gdLst>
            <a:ahLst/>
            <a:cxnLst>
              <a:cxn ang="0">
                <a:pos x="T0" y="T1"/>
              </a:cxn>
              <a:cxn ang="0">
                <a:pos x="T2" y="T3"/>
              </a:cxn>
              <a:cxn ang="0">
                <a:pos x="T4" y="T5"/>
              </a:cxn>
              <a:cxn ang="0">
                <a:pos x="T6" y="T7"/>
              </a:cxn>
            </a:cxnLst>
            <a:rect l="0" t="0" r="r" b="b"/>
            <a:pathLst>
              <a:path w="155" h="156">
                <a:moveTo>
                  <a:pt x="0" y="0"/>
                </a:moveTo>
                <a:lnTo>
                  <a:pt x="155" y="0"/>
                </a:lnTo>
                <a:lnTo>
                  <a:pt x="155" y="156"/>
                </a:lnTo>
                <a:lnTo>
                  <a:pt x="0" y="0"/>
                </a:lnTo>
                <a:close/>
              </a:path>
            </a:pathLst>
          </a:custGeom>
          <a:solidFill>
            <a:srgbClr val="F7E39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9" name="Freeform 12"/>
          <p:cNvSpPr/>
          <p:nvPr/>
        </p:nvSpPr>
        <p:spPr bwMode="auto">
          <a:xfrm>
            <a:off x="2263371" y="2805687"/>
            <a:ext cx="258480" cy="260147"/>
          </a:xfrm>
          <a:custGeom>
            <a:avLst/>
            <a:gdLst>
              <a:gd name="T0" fmla="*/ 0 w 155"/>
              <a:gd name="T1" fmla="*/ 0 h 156"/>
              <a:gd name="T2" fmla="*/ 155 w 155"/>
              <a:gd name="T3" fmla="*/ 0 h 156"/>
              <a:gd name="T4" fmla="*/ 155 w 155"/>
              <a:gd name="T5" fmla="*/ 156 h 156"/>
              <a:gd name="T6" fmla="*/ 0 w 155"/>
              <a:gd name="T7" fmla="*/ 0 h 156"/>
            </a:gdLst>
            <a:ahLst/>
            <a:cxnLst>
              <a:cxn ang="0">
                <a:pos x="T0" y="T1"/>
              </a:cxn>
              <a:cxn ang="0">
                <a:pos x="T2" y="T3"/>
              </a:cxn>
              <a:cxn ang="0">
                <a:pos x="T4" y="T5"/>
              </a:cxn>
              <a:cxn ang="0">
                <a:pos x="T6" y="T7"/>
              </a:cxn>
            </a:cxnLst>
            <a:rect l="0" t="0" r="r" b="b"/>
            <a:pathLst>
              <a:path w="155" h="156">
                <a:moveTo>
                  <a:pt x="0" y="0"/>
                </a:moveTo>
                <a:lnTo>
                  <a:pt x="155" y="0"/>
                </a:lnTo>
                <a:lnTo>
                  <a:pt x="155" y="15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0" name="Freeform 13"/>
          <p:cNvSpPr>
            <a:spLocks noEditPoints="1"/>
          </p:cNvSpPr>
          <p:nvPr/>
        </p:nvSpPr>
        <p:spPr bwMode="auto">
          <a:xfrm>
            <a:off x="3534089" y="4101419"/>
            <a:ext cx="1407462" cy="1529198"/>
          </a:xfrm>
          <a:custGeom>
            <a:avLst/>
            <a:gdLst>
              <a:gd name="T0" fmla="*/ 0 w 669"/>
              <a:gd name="T1" fmla="*/ 530 h 727"/>
              <a:gd name="T2" fmla="*/ 52 w 669"/>
              <a:gd name="T3" fmla="*/ 575 h 727"/>
              <a:gd name="T4" fmla="*/ 59 w 669"/>
              <a:gd name="T5" fmla="*/ 564 h 727"/>
              <a:gd name="T6" fmla="*/ 44 w 669"/>
              <a:gd name="T7" fmla="*/ 556 h 727"/>
              <a:gd name="T8" fmla="*/ 0 w 669"/>
              <a:gd name="T9" fmla="*/ 530 h 727"/>
              <a:gd name="T10" fmla="*/ 502 w 669"/>
              <a:gd name="T11" fmla="*/ 0 h 727"/>
              <a:gd name="T12" fmla="*/ 495 w 669"/>
              <a:gd name="T13" fmla="*/ 0 h 727"/>
              <a:gd name="T14" fmla="*/ 537 w 669"/>
              <a:gd name="T15" fmla="*/ 402 h 727"/>
              <a:gd name="T16" fmla="*/ 283 w 669"/>
              <a:gd name="T17" fmla="*/ 591 h 727"/>
              <a:gd name="T18" fmla="*/ 283 w 669"/>
              <a:gd name="T19" fmla="*/ 593 h 727"/>
              <a:gd name="T20" fmla="*/ 72 w 669"/>
              <a:gd name="T21" fmla="*/ 682 h 727"/>
              <a:gd name="T22" fmla="*/ 55 w 669"/>
              <a:gd name="T23" fmla="*/ 681 h 727"/>
              <a:gd name="T24" fmla="*/ 24 w 669"/>
              <a:gd name="T25" fmla="*/ 708 h 727"/>
              <a:gd name="T26" fmla="*/ 124 w 669"/>
              <a:gd name="T27" fmla="*/ 727 h 727"/>
              <a:gd name="T28" fmla="*/ 335 w 669"/>
              <a:gd name="T29" fmla="*/ 638 h 727"/>
              <a:gd name="T30" fmla="*/ 335 w 669"/>
              <a:gd name="T31" fmla="*/ 636 h 727"/>
              <a:gd name="T32" fmla="*/ 588 w 669"/>
              <a:gd name="T33" fmla="*/ 447 h 727"/>
              <a:gd name="T34" fmla="*/ 502 w 669"/>
              <a:gd name="T35" fmla="*/ 0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9" h="727">
                <a:moveTo>
                  <a:pt x="0" y="530"/>
                </a:moveTo>
                <a:cubicBezTo>
                  <a:pt x="16" y="546"/>
                  <a:pt x="33" y="561"/>
                  <a:pt x="52" y="575"/>
                </a:cubicBezTo>
                <a:cubicBezTo>
                  <a:pt x="55" y="571"/>
                  <a:pt x="57" y="568"/>
                  <a:pt x="59" y="564"/>
                </a:cubicBezTo>
                <a:cubicBezTo>
                  <a:pt x="54" y="561"/>
                  <a:pt x="49" y="559"/>
                  <a:pt x="44" y="556"/>
                </a:cubicBezTo>
                <a:cubicBezTo>
                  <a:pt x="28" y="548"/>
                  <a:pt x="14" y="539"/>
                  <a:pt x="0" y="530"/>
                </a:cubicBezTo>
                <a:moveTo>
                  <a:pt x="502" y="0"/>
                </a:moveTo>
                <a:cubicBezTo>
                  <a:pt x="500" y="0"/>
                  <a:pt x="497" y="0"/>
                  <a:pt x="495" y="0"/>
                </a:cubicBezTo>
                <a:cubicBezTo>
                  <a:pt x="585" y="110"/>
                  <a:pt x="607" y="268"/>
                  <a:pt x="537" y="402"/>
                </a:cubicBezTo>
                <a:cubicBezTo>
                  <a:pt x="483" y="504"/>
                  <a:pt x="388" y="570"/>
                  <a:pt x="283" y="591"/>
                </a:cubicBezTo>
                <a:cubicBezTo>
                  <a:pt x="283" y="592"/>
                  <a:pt x="283" y="593"/>
                  <a:pt x="283" y="593"/>
                </a:cubicBezTo>
                <a:cubicBezTo>
                  <a:pt x="283" y="593"/>
                  <a:pt x="198" y="682"/>
                  <a:pt x="72" y="682"/>
                </a:cubicBezTo>
                <a:cubicBezTo>
                  <a:pt x="67" y="682"/>
                  <a:pt x="61" y="682"/>
                  <a:pt x="55" y="681"/>
                </a:cubicBezTo>
                <a:cubicBezTo>
                  <a:pt x="37" y="698"/>
                  <a:pt x="24" y="708"/>
                  <a:pt x="24" y="708"/>
                </a:cubicBezTo>
                <a:cubicBezTo>
                  <a:pt x="59" y="721"/>
                  <a:pt x="93" y="727"/>
                  <a:pt x="124" y="727"/>
                </a:cubicBezTo>
                <a:cubicBezTo>
                  <a:pt x="250" y="727"/>
                  <a:pt x="335" y="638"/>
                  <a:pt x="335" y="638"/>
                </a:cubicBezTo>
                <a:cubicBezTo>
                  <a:pt x="335" y="637"/>
                  <a:pt x="335" y="637"/>
                  <a:pt x="335" y="636"/>
                </a:cubicBezTo>
                <a:cubicBezTo>
                  <a:pt x="440" y="615"/>
                  <a:pt x="535" y="549"/>
                  <a:pt x="588" y="447"/>
                </a:cubicBezTo>
                <a:cubicBezTo>
                  <a:pt x="669" y="293"/>
                  <a:pt x="629" y="108"/>
                  <a:pt x="502" y="0"/>
                </a:cubicBezTo>
              </a:path>
            </a:pathLst>
          </a:custGeom>
          <a:solidFill>
            <a:schemeClr val="accent5">
              <a:lumMod val="75000"/>
            </a:schemeClr>
          </a:solidFill>
          <a:ln>
            <a:noFill/>
          </a:ln>
        </p:spPr>
        <p:txBody>
          <a:bodyPr vert="horz" wrap="square" lIns="96435" tIns="48218" rIns="96435" bIns="48218" numCol="1" anchor="t" anchorCtr="0" compatLnSpc="1"/>
          <a:lstStyle/>
          <a:p>
            <a:endParaRPr lang="en-US"/>
          </a:p>
        </p:txBody>
      </p:sp>
      <p:sp>
        <p:nvSpPr>
          <p:cNvPr id="51" name="Freeform 14"/>
          <p:cNvSpPr/>
          <p:nvPr/>
        </p:nvSpPr>
        <p:spPr bwMode="auto">
          <a:xfrm>
            <a:off x="3105514" y="3712866"/>
            <a:ext cx="1754325" cy="1926089"/>
          </a:xfrm>
          <a:custGeom>
            <a:avLst/>
            <a:gdLst>
              <a:gd name="T0" fmla="*/ 741 w 834"/>
              <a:gd name="T1" fmla="*/ 587 h 916"/>
              <a:gd name="T2" fmla="*/ 586 w 834"/>
              <a:gd name="T3" fmla="*/ 94 h 916"/>
              <a:gd name="T4" fmla="*/ 93 w 834"/>
              <a:gd name="T5" fmla="*/ 248 h 916"/>
              <a:gd name="T6" fmla="*/ 248 w 834"/>
              <a:gd name="T7" fmla="*/ 741 h 916"/>
              <a:gd name="T8" fmla="*/ 263 w 834"/>
              <a:gd name="T9" fmla="*/ 749 h 916"/>
              <a:gd name="T10" fmla="*/ 176 w 834"/>
              <a:gd name="T11" fmla="*/ 848 h 916"/>
              <a:gd name="T12" fmla="*/ 487 w 834"/>
              <a:gd name="T13" fmla="*/ 778 h 916"/>
              <a:gd name="T14" fmla="*/ 487 w 834"/>
              <a:gd name="T15" fmla="*/ 776 h 916"/>
              <a:gd name="T16" fmla="*/ 741 w 834"/>
              <a:gd name="T17" fmla="*/ 587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916">
                <a:moveTo>
                  <a:pt x="741" y="587"/>
                </a:moveTo>
                <a:cubicBezTo>
                  <a:pt x="834" y="408"/>
                  <a:pt x="765" y="187"/>
                  <a:pt x="586" y="94"/>
                </a:cubicBezTo>
                <a:cubicBezTo>
                  <a:pt x="407" y="0"/>
                  <a:pt x="186" y="70"/>
                  <a:pt x="93" y="248"/>
                </a:cubicBezTo>
                <a:cubicBezTo>
                  <a:pt x="0" y="427"/>
                  <a:pt x="69" y="648"/>
                  <a:pt x="248" y="741"/>
                </a:cubicBezTo>
                <a:cubicBezTo>
                  <a:pt x="253" y="744"/>
                  <a:pt x="258" y="746"/>
                  <a:pt x="263" y="749"/>
                </a:cubicBezTo>
                <a:cubicBezTo>
                  <a:pt x="231" y="809"/>
                  <a:pt x="176" y="848"/>
                  <a:pt x="176" y="848"/>
                </a:cubicBezTo>
                <a:cubicBezTo>
                  <a:pt x="355" y="916"/>
                  <a:pt x="487" y="778"/>
                  <a:pt x="487" y="778"/>
                </a:cubicBezTo>
                <a:cubicBezTo>
                  <a:pt x="487" y="778"/>
                  <a:pt x="487" y="777"/>
                  <a:pt x="487" y="776"/>
                </a:cubicBezTo>
                <a:cubicBezTo>
                  <a:pt x="592" y="755"/>
                  <a:pt x="687" y="689"/>
                  <a:pt x="741" y="587"/>
                </a:cubicBezTo>
              </a:path>
            </a:pathLst>
          </a:custGeom>
          <a:solidFill>
            <a:schemeClr val="accent5"/>
          </a:solidFill>
          <a:ln>
            <a:noFill/>
          </a:ln>
        </p:spPr>
        <p:txBody>
          <a:bodyPr vert="horz" wrap="square" lIns="96435" tIns="48218" rIns="96435" bIns="48218" numCol="1" anchor="t" anchorCtr="0" compatLnSpc="1"/>
          <a:lstStyle/>
          <a:p>
            <a:endParaRPr lang="en-US"/>
          </a:p>
        </p:txBody>
      </p:sp>
      <p:sp>
        <p:nvSpPr>
          <p:cNvPr id="52" name="Freeform 15"/>
          <p:cNvSpPr>
            <a:spLocks noEditPoints="1"/>
          </p:cNvSpPr>
          <p:nvPr/>
        </p:nvSpPr>
        <p:spPr bwMode="auto">
          <a:xfrm>
            <a:off x="3102180" y="3804584"/>
            <a:ext cx="438581" cy="1302403"/>
          </a:xfrm>
          <a:custGeom>
            <a:avLst/>
            <a:gdLst>
              <a:gd name="T0" fmla="*/ 69 w 209"/>
              <a:gd name="T1" fmla="*/ 480 h 619"/>
              <a:gd name="T2" fmla="*/ 16 w 209"/>
              <a:gd name="T3" fmla="*/ 515 h 619"/>
              <a:gd name="T4" fmla="*/ 0 w 209"/>
              <a:gd name="T5" fmla="*/ 522 h 619"/>
              <a:gd name="T6" fmla="*/ 84 w 209"/>
              <a:gd name="T7" fmla="*/ 619 h 619"/>
              <a:gd name="T8" fmla="*/ 47 w 209"/>
              <a:gd name="T9" fmla="*/ 567 h 619"/>
              <a:gd name="T10" fmla="*/ 63 w 209"/>
              <a:gd name="T11" fmla="*/ 560 h 619"/>
              <a:gd name="T12" fmla="*/ 94 w 209"/>
              <a:gd name="T13" fmla="*/ 541 h 619"/>
              <a:gd name="T14" fmla="*/ 69 w 209"/>
              <a:gd name="T15" fmla="*/ 480 h 619"/>
              <a:gd name="T16" fmla="*/ 158 w 209"/>
              <a:gd name="T17" fmla="*/ 0 h 619"/>
              <a:gd name="T18" fmla="*/ 170 w 209"/>
              <a:gd name="T19" fmla="*/ 22 h 619"/>
              <a:gd name="T20" fmla="*/ 196 w 209"/>
              <a:gd name="T21" fmla="*/ 84 h 619"/>
              <a:gd name="T22" fmla="*/ 209 w 209"/>
              <a:gd name="T23" fmla="*/ 74 h 619"/>
              <a:gd name="T24" fmla="*/ 194 w 209"/>
              <a:gd name="T25" fmla="*/ 28 h 619"/>
              <a:gd name="T26" fmla="*/ 175 w 209"/>
              <a:gd name="T27" fmla="*/ 2 h 619"/>
              <a:gd name="T28" fmla="*/ 158 w 209"/>
              <a:gd name="T29" fmla="*/ 0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9" h="619">
                <a:moveTo>
                  <a:pt x="69" y="480"/>
                </a:moveTo>
                <a:cubicBezTo>
                  <a:pt x="53" y="493"/>
                  <a:pt x="35" y="505"/>
                  <a:pt x="16" y="515"/>
                </a:cubicBezTo>
                <a:cubicBezTo>
                  <a:pt x="11" y="517"/>
                  <a:pt x="6" y="520"/>
                  <a:pt x="0" y="522"/>
                </a:cubicBezTo>
                <a:cubicBezTo>
                  <a:pt x="28" y="574"/>
                  <a:pt x="72" y="610"/>
                  <a:pt x="84" y="619"/>
                </a:cubicBezTo>
                <a:cubicBezTo>
                  <a:pt x="71" y="604"/>
                  <a:pt x="58" y="587"/>
                  <a:pt x="47" y="567"/>
                </a:cubicBezTo>
                <a:cubicBezTo>
                  <a:pt x="53" y="565"/>
                  <a:pt x="58" y="562"/>
                  <a:pt x="63" y="560"/>
                </a:cubicBezTo>
                <a:cubicBezTo>
                  <a:pt x="73" y="554"/>
                  <a:pt x="84" y="548"/>
                  <a:pt x="94" y="541"/>
                </a:cubicBezTo>
                <a:cubicBezTo>
                  <a:pt x="84" y="522"/>
                  <a:pt x="76" y="501"/>
                  <a:pt x="69" y="480"/>
                </a:cubicBezTo>
                <a:moveTo>
                  <a:pt x="158" y="0"/>
                </a:moveTo>
                <a:cubicBezTo>
                  <a:pt x="162" y="7"/>
                  <a:pt x="166" y="14"/>
                  <a:pt x="170" y="22"/>
                </a:cubicBezTo>
                <a:cubicBezTo>
                  <a:pt x="181" y="42"/>
                  <a:pt x="189" y="63"/>
                  <a:pt x="196" y="84"/>
                </a:cubicBezTo>
                <a:cubicBezTo>
                  <a:pt x="200" y="81"/>
                  <a:pt x="204" y="78"/>
                  <a:pt x="209" y="74"/>
                </a:cubicBezTo>
                <a:cubicBezTo>
                  <a:pt x="203" y="59"/>
                  <a:pt x="198" y="43"/>
                  <a:pt x="194" y="28"/>
                </a:cubicBezTo>
                <a:cubicBezTo>
                  <a:pt x="188" y="19"/>
                  <a:pt x="181" y="10"/>
                  <a:pt x="175" y="2"/>
                </a:cubicBezTo>
                <a:cubicBezTo>
                  <a:pt x="169" y="2"/>
                  <a:pt x="164" y="1"/>
                  <a:pt x="158" y="0"/>
                </a:cubicBezTo>
              </a:path>
            </a:pathLst>
          </a:custGeom>
          <a:solidFill>
            <a:srgbClr val="DAD8D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3" name="Freeform 16"/>
          <p:cNvSpPr/>
          <p:nvPr/>
        </p:nvSpPr>
        <p:spPr bwMode="auto">
          <a:xfrm>
            <a:off x="3247260" y="3959673"/>
            <a:ext cx="453590" cy="982222"/>
          </a:xfrm>
          <a:custGeom>
            <a:avLst/>
            <a:gdLst>
              <a:gd name="T0" fmla="*/ 140 w 216"/>
              <a:gd name="T1" fmla="*/ 0 h 467"/>
              <a:gd name="T2" fmla="*/ 127 w 216"/>
              <a:gd name="T3" fmla="*/ 10 h 467"/>
              <a:gd name="T4" fmla="*/ 0 w 216"/>
              <a:gd name="T5" fmla="*/ 406 h 467"/>
              <a:gd name="T6" fmla="*/ 25 w 216"/>
              <a:gd name="T7" fmla="*/ 467 h 467"/>
              <a:gd name="T8" fmla="*/ 179 w 216"/>
              <a:gd name="T9" fmla="*/ 74 h 467"/>
              <a:gd name="T10" fmla="*/ 140 w 216"/>
              <a:gd name="T11" fmla="*/ 0 h 467"/>
            </a:gdLst>
            <a:ahLst/>
            <a:cxnLst>
              <a:cxn ang="0">
                <a:pos x="T0" y="T1"/>
              </a:cxn>
              <a:cxn ang="0">
                <a:pos x="T2" y="T3"/>
              </a:cxn>
              <a:cxn ang="0">
                <a:pos x="T4" y="T5"/>
              </a:cxn>
              <a:cxn ang="0">
                <a:pos x="T6" y="T7"/>
              </a:cxn>
              <a:cxn ang="0">
                <a:pos x="T8" y="T9"/>
              </a:cxn>
              <a:cxn ang="0">
                <a:pos x="T10" y="T11"/>
              </a:cxn>
            </a:cxnLst>
            <a:rect l="0" t="0" r="r" b="b"/>
            <a:pathLst>
              <a:path w="216" h="467">
                <a:moveTo>
                  <a:pt x="140" y="0"/>
                </a:moveTo>
                <a:cubicBezTo>
                  <a:pt x="135" y="4"/>
                  <a:pt x="131" y="7"/>
                  <a:pt x="127" y="10"/>
                </a:cubicBezTo>
                <a:cubicBezTo>
                  <a:pt x="171" y="155"/>
                  <a:pt x="121" y="314"/>
                  <a:pt x="0" y="406"/>
                </a:cubicBezTo>
                <a:cubicBezTo>
                  <a:pt x="7" y="427"/>
                  <a:pt x="15" y="448"/>
                  <a:pt x="25" y="467"/>
                </a:cubicBezTo>
                <a:cubicBezTo>
                  <a:pt x="156" y="381"/>
                  <a:pt x="216" y="222"/>
                  <a:pt x="179" y="74"/>
                </a:cubicBezTo>
                <a:cubicBezTo>
                  <a:pt x="162" y="50"/>
                  <a:pt x="150" y="25"/>
                  <a:pt x="140" y="0"/>
                </a:cubicBezTo>
              </a:path>
            </a:pathLst>
          </a:custGeom>
          <a:solidFill>
            <a:schemeClr val="accent3">
              <a:lumMod val="75000"/>
            </a:schemeClr>
          </a:solidFill>
          <a:ln>
            <a:noFill/>
          </a:ln>
        </p:spPr>
        <p:txBody>
          <a:bodyPr vert="horz" wrap="square" lIns="96435" tIns="48218" rIns="96435" bIns="48218" numCol="1" anchor="t" anchorCtr="0" compatLnSpc="1"/>
          <a:lstStyle/>
          <a:p>
            <a:endParaRPr lang="en-US"/>
          </a:p>
        </p:txBody>
      </p:sp>
      <p:sp>
        <p:nvSpPr>
          <p:cNvPr id="54" name="Freeform 17"/>
          <p:cNvSpPr/>
          <p:nvPr/>
        </p:nvSpPr>
        <p:spPr bwMode="auto">
          <a:xfrm>
            <a:off x="2300058" y="4808485"/>
            <a:ext cx="1083946" cy="436913"/>
          </a:xfrm>
          <a:custGeom>
            <a:avLst/>
            <a:gdLst>
              <a:gd name="T0" fmla="*/ 0 w 515"/>
              <a:gd name="T1" fmla="*/ 0 h 208"/>
              <a:gd name="T2" fmla="*/ 204 w 515"/>
              <a:gd name="T3" fmla="*/ 117 h 208"/>
              <a:gd name="T4" fmla="*/ 204 w 515"/>
              <a:gd name="T5" fmla="*/ 120 h 208"/>
              <a:gd name="T6" fmla="*/ 415 w 515"/>
              <a:gd name="T7" fmla="*/ 208 h 208"/>
              <a:gd name="T8" fmla="*/ 515 w 515"/>
              <a:gd name="T9" fmla="*/ 189 h 208"/>
              <a:gd name="T10" fmla="*/ 467 w 515"/>
              <a:gd name="T11" fmla="*/ 145 h 208"/>
              <a:gd name="T12" fmla="*/ 368 w 515"/>
              <a:gd name="T13" fmla="*/ 163 h 208"/>
              <a:gd name="T14" fmla="*/ 157 w 515"/>
              <a:gd name="T15" fmla="*/ 75 h 208"/>
              <a:gd name="T16" fmla="*/ 157 w 515"/>
              <a:gd name="T17" fmla="*/ 72 h 208"/>
              <a:gd name="T18" fmla="*/ 0 w 515"/>
              <a:gd name="T19"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5" h="208">
                <a:moveTo>
                  <a:pt x="0" y="0"/>
                </a:moveTo>
                <a:cubicBezTo>
                  <a:pt x="54" y="61"/>
                  <a:pt x="126" y="102"/>
                  <a:pt x="204" y="117"/>
                </a:cubicBezTo>
                <a:cubicBezTo>
                  <a:pt x="204" y="118"/>
                  <a:pt x="204" y="119"/>
                  <a:pt x="204" y="120"/>
                </a:cubicBezTo>
                <a:cubicBezTo>
                  <a:pt x="204" y="120"/>
                  <a:pt x="289" y="208"/>
                  <a:pt x="415" y="208"/>
                </a:cubicBezTo>
                <a:cubicBezTo>
                  <a:pt x="446" y="208"/>
                  <a:pt x="479" y="203"/>
                  <a:pt x="515" y="189"/>
                </a:cubicBezTo>
                <a:cubicBezTo>
                  <a:pt x="515" y="189"/>
                  <a:pt x="492" y="173"/>
                  <a:pt x="467" y="145"/>
                </a:cubicBezTo>
                <a:cubicBezTo>
                  <a:pt x="432" y="158"/>
                  <a:pt x="399" y="163"/>
                  <a:pt x="368" y="163"/>
                </a:cubicBezTo>
                <a:cubicBezTo>
                  <a:pt x="242" y="163"/>
                  <a:pt x="157" y="75"/>
                  <a:pt x="157" y="75"/>
                </a:cubicBezTo>
                <a:cubicBezTo>
                  <a:pt x="157" y="74"/>
                  <a:pt x="157" y="73"/>
                  <a:pt x="157" y="72"/>
                </a:cubicBezTo>
                <a:cubicBezTo>
                  <a:pt x="100" y="61"/>
                  <a:pt x="46" y="36"/>
                  <a:pt x="0" y="0"/>
                </a:cubicBezTo>
              </a:path>
            </a:pathLst>
          </a:custGeom>
          <a:solidFill>
            <a:schemeClr val="accent3">
              <a:lumMod val="75000"/>
            </a:schemeClr>
          </a:solidFill>
          <a:ln>
            <a:noFill/>
          </a:ln>
        </p:spPr>
        <p:txBody>
          <a:bodyPr vert="horz" wrap="square" lIns="96435" tIns="48218" rIns="96435" bIns="48218" numCol="1" anchor="t" anchorCtr="0" compatLnSpc="1"/>
          <a:lstStyle/>
          <a:p>
            <a:endParaRPr lang="en-US"/>
          </a:p>
        </p:txBody>
      </p:sp>
      <p:sp>
        <p:nvSpPr>
          <p:cNvPr id="55" name="Freeform 18"/>
          <p:cNvSpPr/>
          <p:nvPr/>
        </p:nvSpPr>
        <p:spPr bwMode="auto">
          <a:xfrm>
            <a:off x="1901500" y="3329316"/>
            <a:ext cx="1754325" cy="1924421"/>
          </a:xfrm>
          <a:custGeom>
            <a:avLst/>
            <a:gdLst>
              <a:gd name="T0" fmla="*/ 94 w 835"/>
              <a:gd name="T1" fmla="*/ 586 h 915"/>
              <a:gd name="T2" fmla="*/ 248 w 835"/>
              <a:gd name="T3" fmla="*/ 93 h 915"/>
              <a:gd name="T4" fmla="*/ 741 w 835"/>
              <a:gd name="T5" fmla="*/ 248 h 915"/>
              <a:gd name="T6" fmla="*/ 587 w 835"/>
              <a:gd name="T7" fmla="*/ 741 h 915"/>
              <a:gd name="T8" fmla="*/ 571 w 835"/>
              <a:gd name="T9" fmla="*/ 748 h 915"/>
              <a:gd name="T10" fmla="*/ 658 w 835"/>
              <a:gd name="T11" fmla="*/ 847 h 915"/>
              <a:gd name="T12" fmla="*/ 347 w 835"/>
              <a:gd name="T13" fmla="*/ 778 h 915"/>
              <a:gd name="T14" fmla="*/ 347 w 835"/>
              <a:gd name="T15" fmla="*/ 775 h 915"/>
              <a:gd name="T16" fmla="*/ 94 w 835"/>
              <a:gd name="T17" fmla="*/ 586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5" h="915">
                <a:moveTo>
                  <a:pt x="94" y="586"/>
                </a:moveTo>
                <a:cubicBezTo>
                  <a:pt x="0" y="407"/>
                  <a:pt x="70" y="186"/>
                  <a:pt x="248" y="93"/>
                </a:cubicBezTo>
                <a:cubicBezTo>
                  <a:pt x="427" y="0"/>
                  <a:pt x="648" y="69"/>
                  <a:pt x="741" y="248"/>
                </a:cubicBezTo>
                <a:cubicBezTo>
                  <a:pt x="835" y="427"/>
                  <a:pt x="765" y="647"/>
                  <a:pt x="587" y="741"/>
                </a:cubicBezTo>
                <a:cubicBezTo>
                  <a:pt x="582" y="743"/>
                  <a:pt x="577" y="746"/>
                  <a:pt x="571" y="748"/>
                </a:cubicBezTo>
                <a:cubicBezTo>
                  <a:pt x="604" y="808"/>
                  <a:pt x="658" y="847"/>
                  <a:pt x="658" y="847"/>
                </a:cubicBezTo>
                <a:cubicBezTo>
                  <a:pt x="479" y="915"/>
                  <a:pt x="347" y="778"/>
                  <a:pt x="347" y="778"/>
                </a:cubicBezTo>
                <a:cubicBezTo>
                  <a:pt x="347" y="777"/>
                  <a:pt x="347" y="776"/>
                  <a:pt x="347" y="775"/>
                </a:cubicBezTo>
                <a:cubicBezTo>
                  <a:pt x="242" y="755"/>
                  <a:pt x="147" y="688"/>
                  <a:pt x="94" y="586"/>
                </a:cubicBezTo>
              </a:path>
            </a:pathLst>
          </a:custGeom>
          <a:solidFill>
            <a:schemeClr val="accent3"/>
          </a:solidFill>
          <a:ln>
            <a:noFill/>
          </a:ln>
        </p:spPr>
        <p:txBody>
          <a:bodyPr vert="horz" wrap="square" lIns="96435" tIns="48218" rIns="96435" bIns="48218" numCol="1" anchor="t" anchorCtr="0" compatLnSpc="1"/>
          <a:lstStyle/>
          <a:p>
            <a:endParaRPr lang="en-US"/>
          </a:p>
        </p:txBody>
      </p:sp>
      <p:sp>
        <p:nvSpPr>
          <p:cNvPr id="56" name="Freeform 19"/>
          <p:cNvSpPr>
            <a:spLocks noEditPoints="1"/>
          </p:cNvSpPr>
          <p:nvPr/>
        </p:nvSpPr>
        <p:spPr bwMode="auto">
          <a:xfrm>
            <a:off x="1394547" y="3432708"/>
            <a:ext cx="1494177" cy="521963"/>
          </a:xfrm>
          <a:custGeom>
            <a:avLst/>
            <a:gdLst>
              <a:gd name="T0" fmla="*/ 19 w 711"/>
              <a:gd name="T1" fmla="*/ 148 h 248"/>
              <a:gd name="T2" fmla="*/ 0 w 711"/>
              <a:gd name="T3" fmla="*/ 152 h 248"/>
              <a:gd name="T4" fmla="*/ 217 w 711"/>
              <a:gd name="T5" fmla="*/ 248 h 248"/>
              <a:gd name="T6" fmla="*/ 307 w 711"/>
              <a:gd name="T7" fmla="*/ 236 h 248"/>
              <a:gd name="T8" fmla="*/ 309 w 711"/>
              <a:gd name="T9" fmla="*/ 234 h 248"/>
              <a:gd name="T10" fmla="*/ 318 w 711"/>
              <a:gd name="T11" fmla="*/ 236 h 248"/>
              <a:gd name="T12" fmla="*/ 336 w 711"/>
              <a:gd name="T13" fmla="*/ 196 h 248"/>
              <a:gd name="T14" fmla="*/ 277 w 711"/>
              <a:gd name="T15" fmla="*/ 184 h 248"/>
              <a:gd name="T16" fmla="*/ 276 w 711"/>
              <a:gd name="T17" fmla="*/ 186 h 248"/>
              <a:gd name="T18" fmla="*/ 185 w 711"/>
              <a:gd name="T19" fmla="*/ 198 h 248"/>
              <a:gd name="T20" fmla="*/ 19 w 711"/>
              <a:gd name="T21" fmla="*/ 148 h 248"/>
              <a:gd name="T22" fmla="*/ 707 w 711"/>
              <a:gd name="T23" fmla="*/ 0 h 248"/>
              <a:gd name="T24" fmla="*/ 704 w 711"/>
              <a:gd name="T25" fmla="*/ 5 h 248"/>
              <a:gd name="T26" fmla="*/ 711 w 711"/>
              <a:gd name="T27" fmla="*/ 6 h 248"/>
              <a:gd name="T28" fmla="*/ 707 w 711"/>
              <a:gd name="T29"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1" h="248">
                <a:moveTo>
                  <a:pt x="19" y="148"/>
                </a:moveTo>
                <a:cubicBezTo>
                  <a:pt x="7" y="151"/>
                  <a:pt x="0" y="152"/>
                  <a:pt x="0" y="152"/>
                </a:cubicBezTo>
                <a:cubicBezTo>
                  <a:pt x="68" y="230"/>
                  <a:pt x="154" y="248"/>
                  <a:pt x="217" y="248"/>
                </a:cubicBezTo>
                <a:cubicBezTo>
                  <a:pt x="270" y="248"/>
                  <a:pt x="307" y="236"/>
                  <a:pt x="307" y="236"/>
                </a:cubicBezTo>
                <a:cubicBezTo>
                  <a:pt x="308" y="235"/>
                  <a:pt x="308" y="234"/>
                  <a:pt x="309" y="234"/>
                </a:cubicBezTo>
                <a:cubicBezTo>
                  <a:pt x="312" y="234"/>
                  <a:pt x="315" y="235"/>
                  <a:pt x="318" y="236"/>
                </a:cubicBezTo>
                <a:cubicBezTo>
                  <a:pt x="323" y="223"/>
                  <a:pt x="329" y="209"/>
                  <a:pt x="336" y="196"/>
                </a:cubicBezTo>
                <a:cubicBezTo>
                  <a:pt x="316" y="194"/>
                  <a:pt x="296" y="190"/>
                  <a:pt x="277" y="184"/>
                </a:cubicBezTo>
                <a:cubicBezTo>
                  <a:pt x="277" y="185"/>
                  <a:pt x="276" y="185"/>
                  <a:pt x="276" y="186"/>
                </a:cubicBezTo>
                <a:cubicBezTo>
                  <a:pt x="276" y="186"/>
                  <a:pt x="238" y="198"/>
                  <a:pt x="185" y="198"/>
                </a:cubicBezTo>
                <a:cubicBezTo>
                  <a:pt x="137" y="198"/>
                  <a:pt x="76" y="188"/>
                  <a:pt x="19" y="148"/>
                </a:cubicBezTo>
                <a:moveTo>
                  <a:pt x="707" y="0"/>
                </a:moveTo>
                <a:cubicBezTo>
                  <a:pt x="706" y="2"/>
                  <a:pt x="705" y="4"/>
                  <a:pt x="704" y="5"/>
                </a:cubicBezTo>
                <a:cubicBezTo>
                  <a:pt x="707" y="6"/>
                  <a:pt x="709" y="6"/>
                  <a:pt x="711" y="6"/>
                </a:cubicBezTo>
                <a:cubicBezTo>
                  <a:pt x="710" y="4"/>
                  <a:pt x="708" y="2"/>
                  <a:pt x="707" y="0"/>
                </a:cubicBezTo>
              </a:path>
            </a:pathLst>
          </a:custGeom>
          <a:solidFill>
            <a:schemeClr val="accent4">
              <a:lumMod val="75000"/>
            </a:schemeClr>
          </a:solidFill>
          <a:ln>
            <a:noFill/>
          </a:ln>
        </p:spPr>
        <p:txBody>
          <a:bodyPr vert="horz" wrap="square" lIns="96435" tIns="48218" rIns="96435" bIns="48218" numCol="1" anchor="t" anchorCtr="0" compatLnSpc="1"/>
          <a:lstStyle/>
          <a:p>
            <a:endParaRPr lang="en-US"/>
          </a:p>
        </p:txBody>
      </p:sp>
      <p:sp>
        <p:nvSpPr>
          <p:cNvPr id="57" name="Freeform 20"/>
          <p:cNvSpPr/>
          <p:nvPr/>
        </p:nvSpPr>
        <p:spPr bwMode="auto">
          <a:xfrm>
            <a:off x="2063258" y="3442714"/>
            <a:ext cx="888836" cy="513624"/>
          </a:xfrm>
          <a:custGeom>
            <a:avLst/>
            <a:gdLst>
              <a:gd name="T0" fmla="*/ 386 w 423"/>
              <a:gd name="T1" fmla="*/ 0 h 244"/>
              <a:gd name="T2" fmla="*/ 271 w 423"/>
              <a:gd name="T3" fmla="*/ 130 h 244"/>
              <a:gd name="T4" fmla="*/ 64 w 423"/>
              <a:gd name="T5" fmla="*/ 194 h 244"/>
              <a:gd name="T6" fmla="*/ 18 w 423"/>
              <a:gd name="T7" fmla="*/ 191 h 244"/>
              <a:gd name="T8" fmla="*/ 0 w 423"/>
              <a:gd name="T9" fmla="*/ 231 h 244"/>
              <a:gd name="T10" fmla="*/ 96 w 423"/>
              <a:gd name="T11" fmla="*/ 244 h 244"/>
              <a:gd name="T12" fmla="*/ 303 w 423"/>
              <a:gd name="T13" fmla="*/ 179 h 244"/>
              <a:gd name="T14" fmla="*/ 423 w 423"/>
              <a:gd name="T15" fmla="*/ 40 h 244"/>
              <a:gd name="T16" fmla="*/ 393 w 423"/>
              <a:gd name="T17" fmla="*/ 1 h 244"/>
              <a:gd name="T18" fmla="*/ 386 w 423"/>
              <a:gd name="T19"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244">
                <a:moveTo>
                  <a:pt x="386" y="0"/>
                </a:moveTo>
                <a:cubicBezTo>
                  <a:pt x="360" y="51"/>
                  <a:pt x="321" y="95"/>
                  <a:pt x="271" y="130"/>
                </a:cubicBezTo>
                <a:cubicBezTo>
                  <a:pt x="208" y="173"/>
                  <a:pt x="136" y="194"/>
                  <a:pt x="64" y="194"/>
                </a:cubicBezTo>
                <a:cubicBezTo>
                  <a:pt x="49" y="194"/>
                  <a:pt x="33" y="193"/>
                  <a:pt x="18" y="191"/>
                </a:cubicBezTo>
                <a:cubicBezTo>
                  <a:pt x="11" y="204"/>
                  <a:pt x="5" y="218"/>
                  <a:pt x="0" y="231"/>
                </a:cubicBezTo>
                <a:cubicBezTo>
                  <a:pt x="31" y="240"/>
                  <a:pt x="63" y="244"/>
                  <a:pt x="96" y="244"/>
                </a:cubicBezTo>
                <a:cubicBezTo>
                  <a:pt x="167" y="244"/>
                  <a:pt x="240" y="223"/>
                  <a:pt x="303" y="179"/>
                </a:cubicBezTo>
                <a:cubicBezTo>
                  <a:pt x="356" y="143"/>
                  <a:pt x="397" y="94"/>
                  <a:pt x="423" y="40"/>
                </a:cubicBezTo>
                <a:cubicBezTo>
                  <a:pt x="411" y="26"/>
                  <a:pt x="401" y="13"/>
                  <a:pt x="393" y="1"/>
                </a:cubicBezTo>
                <a:cubicBezTo>
                  <a:pt x="391" y="1"/>
                  <a:pt x="389" y="1"/>
                  <a:pt x="386" y="0"/>
                </a:cubicBezTo>
              </a:path>
            </a:pathLst>
          </a:custGeom>
          <a:solidFill>
            <a:schemeClr val="accent4">
              <a:lumMod val="75000"/>
            </a:schemeClr>
          </a:solidFill>
          <a:ln>
            <a:noFill/>
          </a:ln>
        </p:spPr>
        <p:txBody>
          <a:bodyPr vert="horz" wrap="square" lIns="96435" tIns="48218" rIns="96435" bIns="48218" numCol="1" anchor="t" anchorCtr="0" compatLnSpc="1"/>
          <a:lstStyle/>
          <a:p>
            <a:endParaRPr lang="en-US"/>
          </a:p>
        </p:txBody>
      </p:sp>
      <p:sp>
        <p:nvSpPr>
          <p:cNvPr id="58" name="Freeform 21"/>
          <p:cNvSpPr/>
          <p:nvPr/>
        </p:nvSpPr>
        <p:spPr bwMode="auto">
          <a:xfrm>
            <a:off x="1582986" y="3544437"/>
            <a:ext cx="3335" cy="3335"/>
          </a:xfrm>
          <a:custGeom>
            <a:avLst/>
            <a:gdLst>
              <a:gd name="T0" fmla="*/ 0 w 1"/>
              <a:gd name="T1" fmla="*/ 0 h 2"/>
              <a:gd name="T2" fmla="*/ 1 w 1"/>
              <a:gd name="T3" fmla="*/ 2 h 2"/>
              <a:gd name="T4" fmla="*/ 1 w 1"/>
              <a:gd name="T5" fmla="*/ 2 h 2"/>
              <a:gd name="T6" fmla="*/ 0 w 1"/>
              <a:gd name="T7" fmla="*/ 0 h 2"/>
            </a:gdLst>
            <a:ahLst/>
            <a:cxnLst>
              <a:cxn ang="0">
                <a:pos x="T0" y="T1"/>
              </a:cxn>
              <a:cxn ang="0">
                <a:pos x="T2" y="T3"/>
              </a:cxn>
              <a:cxn ang="0">
                <a:pos x="T4" y="T5"/>
              </a:cxn>
              <a:cxn ang="0">
                <a:pos x="T6" y="T7"/>
              </a:cxn>
            </a:cxnLst>
            <a:rect l="0" t="0" r="r" b="b"/>
            <a:pathLst>
              <a:path w="1" h="2">
                <a:moveTo>
                  <a:pt x="0" y="0"/>
                </a:moveTo>
                <a:cubicBezTo>
                  <a:pt x="0" y="1"/>
                  <a:pt x="0" y="2"/>
                  <a:pt x="1" y="2"/>
                </a:cubicBezTo>
                <a:cubicBezTo>
                  <a:pt x="1" y="2"/>
                  <a:pt x="1" y="2"/>
                  <a:pt x="1" y="2"/>
                </a:cubicBezTo>
                <a:cubicBezTo>
                  <a:pt x="1" y="1"/>
                  <a:pt x="0" y="1"/>
                  <a:pt x="0" y="0"/>
                </a:cubicBezTo>
              </a:path>
            </a:pathLst>
          </a:custGeom>
          <a:solidFill>
            <a:srgbClr val="DAD8D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9" name="Freeform 22"/>
          <p:cNvSpPr/>
          <p:nvPr/>
        </p:nvSpPr>
        <p:spPr bwMode="auto">
          <a:xfrm>
            <a:off x="1322839" y="2210351"/>
            <a:ext cx="1747654" cy="1739316"/>
          </a:xfrm>
          <a:custGeom>
            <a:avLst/>
            <a:gdLst>
              <a:gd name="T0" fmla="*/ 623 w 831"/>
              <a:gd name="T1" fmla="*/ 716 h 827"/>
              <a:gd name="T2" fmla="*/ 716 w 831"/>
              <a:gd name="T3" fmla="*/ 207 h 827"/>
              <a:gd name="T4" fmla="*/ 208 w 831"/>
              <a:gd name="T5" fmla="*/ 114 h 827"/>
              <a:gd name="T6" fmla="*/ 115 w 831"/>
              <a:gd name="T7" fmla="*/ 622 h 827"/>
              <a:gd name="T8" fmla="*/ 125 w 831"/>
              <a:gd name="T9" fmla="*/ 636 h 827"/>
              <a:gd name="T10" fmla="*/ 2 w 831"/>
              <a:gd name="T11" fmla="*/ 683 h 827"/>
              <a:gd name="T12" fmla="*/ 310 w 831"/>
              <a:gd name="T13" fmla="*/ 767 h 827"/>
              <a:gd name="T14" fmla="*/ 311 w 831"/>
              <a:gd name="T15" fmla="*/ 765 h 827"/>
              <a:gd name="T16" fmla="*/ 623 w 831"/>
              <a:gd name="T17" fmla="*/ 716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1" h="827">
                <a:moveTo>
                  <a:pt x="623" y="716"/>
                </a:moveTo>
                <a:cubicBezTo>
                  <a:pt x="789" y="601"/>
                  <a:pt x="831" y="373"/>
                  <a:pt x="716" y="207"/>
                </a:cubicBezTo>
                <a:cubicBezTo>
                  <a:pt x="602" y="41"/>
                  <a:pt x="374" y="0"/>
                  <a:pt x="208" y="114"/>
                </a:cubicBezTo>
                <a:cubicBezTo>
                  <a:pt x="42" y="229"/>
                  <a:pt x="0" y="456"/>
                  <a:pt x="115" y="622"/>
                </a:cubicBezTo>
                <a:cubicBezTo>
                  <a:pt x="118" y="627"/>
                  <a:pt x="122" y="632"/>
                  <a:pt x="125" y="636"/>
                </a:cubicBezTo>
                <a:cubicBezTo>
                  <a:pt x="69" y="674"/>
                  <a:pt x="2" y="683"/>
                  <a:pt x="2" y="683"/>
                </a:cubicBezTo>
                <a:cubicBezTo>
                  <a:pt x="128" y="827"/>
                  <a:pt x="310" y="767"/>
                  <a:pt x="310" y="767"/>
                </a:cubicBezTo>
                <a:cubicBezTo>
                  <a:pt x="310" y="766"/>
                  <a:pt x="311" y="766"/>
                  <a:pt x="311" y="765"/>
                </a:cubicBezTo>
                <a:cubicBezTo>
                  <a:pt x="414" y="795"/>
                  <a:pt x="528" y="781"/>
                  <a:pt x="623" y="716"/>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60" name="Freeform 23"/>
          <p:cNvSpPr/>
          <p:nvPr/>
        </p:nvSpPr>
        <p:spPr bwMode="auto">
          <a:xfrm>
            <a:off x="3482393" y="3464392"/>
            <a:ext cx="155089" cy="483607"/>
          </a:xfrm>
          <a:custGeom>
            <a:avLst/>
            <a:gdLst>
              <a:gd name="T0" fmla="*/ 18 w 74"/>
              <a:gd name="T1" fmla="*/ 0 h 230"/>
              <a:gd name="T2" fmla="*/ 7 w 74"/>
              <a:gd name="T3" fmla="*/ 2 h 230"/>
              <a:gd name="T4" fmla="*/ 0 w 74"/>
              <a:gd name="T5" fmla="*/ 67 h 230"/>
              <a:gd name="T6" fmla="*/ 49 w 74"/>
              <a:gd name="T7" fmla="*/ 167 h 230"/>
              <a:gd name="T8" fmla="*/ 37 w 74"/>
              <a:gd name="T9" fmla="*/ 167 h 230"/>
              <a:gd name="T10" fmla="*/ 7 w 74"/>
              <a:gd name="T11" fmla="*/ 166 h 230"/>
              <a:gd name="T12" fmla="*/ 13 w 74"/>
              <a:gd name="T13" fmla="*/ 190 h 230"/>
              <a:gd name="T14" fmla="*/ 36 w 74"/>
              <a:gd name="T15" fmla="*/ 229 h 230"/>
              <a:gd name="T16" fmla="*/ 37 w 74"/>
              <a:gd name="T17" fmla="*/ 230 h 230"/>
              <a:gd name="T18" fmla="*/ 74 w 74"/>
              <a:gd name="T19" fmla="*/ 209 h 230"/>
              <a:gd name="T20" fmla="*/ 18 w 74"/>
              <a:gd name="T21"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230">
                <a:moveTo>
                  <a:pt x="18" y="0"/>
                </a:moveTo>
                <a:cubicBezTo>
                  <a:pt x="14" y="1"/>
                  <a:pt x="11" y="1"/>
                  <a:pt x="7" y="2"/>
                </a:cubicBezTo>
                <a:cubicBezTo>
                  <a:pt x="5" y="14"/>
                  <a:pt x="1" y="37"/>
                  <a:pt x="0" y="67"/>
                </a:cubicBezTo>
                <a:cubicBezTo>
                  <a:pt x="20" y="125"/>
                  <a:pt x="49" y="167"/>
                  <a:pt x="49" y="167"/>
                </a:cubicBezTo>
                <a:cubicBezTo>
                  <a:pt x="45" y="167"/>
                  <a:pt x="41" y="167"/>
                  <a:pt x="37" y="167"/>
                </a:cubicBezTo>
                <a:cubicBezTo>
                  <a:pt x="27" y="167"/>
                  <a:pt x="17" y="166"/>
                  <a:pt x="7" y="166"/>
                </a:cubicBezTo>
                <a:cubicBezTo>
                  <a:pt x="9" y="174"/>
                  <a:pt x="11" y="182"/>
                  <a:pt x="13" y="190"/>
                </a:cubicBezTo>
                <a:cubicBezTo>
                  <a:pt x="21" y="202"/>
                  <a:pt x="29" y="215"/>
                  <a:pt x="36" y="229"/>
                </a:cubicBezTo>
                <a:cubicBezTo>
                  <a:pt x="37" y="229"/>
                  <a:pt x="37" y="230"/>
                  <a:pt x="37" y="230"/>
                </a:cubicBezTo>
                <a:cubicBezTo>
                  <a:pt x="49" y="222"/>
                  <a:pt x="62" y="215"/>
                  <a:pt x="74" y="209"/>
                </a:cubicBezTo>
                <a:cubicBezTo>
                  <a:pt x="29" y="136"/>
                  <a:pt x="18" y="58"/>
                  <a:pt x="18" y="0"/>
                </a:cubicBezTo>
              </a:path>
            </a:pathLst>
          </a:custGeom>
          <a:solidFill>
            <a:srgbClr val="DAD8D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61" name="Freeform 24"/>
          <p:cNvSpPr/>
          <p:nvPr/>
        </p:nvSpPr>
        <p:spPr bwMode="auto">
          <a:xfrm>
            <a:off x="3559103" y="3902974"/>
            <a:ext cx="268486" cy="386886"/>
          </a:xfrm>
          <a:custGeom>
            <a:avLst/>
            <a:gdLst>
              <a:gd name="T0" fmla="*/ 37 w 127"/>
              <a:gd name="T1" fmla="*/ 0 h 184"/>
              <a:gd name="T2" fmla="*/ 0 w 127"/>
              <a:gd name="T3" fmla="*/ 21 h 184"/>
              <a:gd name="T4" fmla="*/ 30 w 127"/>
              <a:gd name="T5" fmla="*/ 101 h 184"/>
              <a:gd name="T6" fmla="*/ 110 w 127"/>
              <a:gd name="T7" fmla="*/ 184 h 184"/>
              <a:gd name="T8" fmla="*/ 127 w 127"/>
              <a:gd name="T9" fmla="*/ 99 h 184"/>
              <a:gd name="T10" fmla="*/ 37 w 127"/>
              <a:gd name="T11" fmla="*/ 0 h 184"/>
            </a:gdLst>
            <a:ahLst/>
            <a:cxnLst>
              <a:cxn ang="0">
                <a:pos x="T0" y="T1"/>
              </a:cxn>
              <a:cxn ang="0">
                <a:pos x="T2" y="T3"/>
              </a:cxn>
              <a:cxn ang="0">
                <a:pos x="T4" y="T5"/>
              </a:cxn>
              <a:cxn ang="0">
                <a:pos x="T6" y="T7"/>
              </a:cxn>
              <a:cxn ang="0">
                <a:pos x="T8" y="T9"/>
              </a:cxn>
              <a:cxn ang="0">
                <a:pos x="T10" y="T11"/>
              </a:cxn>
            </a:cxnLst>
            <a:rect l="0" t="0" r="r" b="b"/>
            <a:pathLst>
              <a:path w="127" h="184">
                <a:moveTo>
                  <a:pt x="37" y="0"/>
                </a:moveTo>
                <a:cubicBezTo>
                  <a:pt x="25" y="6"/>
                  <a:pt x="12" y="13"/>
                  <a:pt x="0" y="21"/>
                </a:cubicBezTo>
                <a:cubicBezTo>
                  <a:pt x="13" y="47"/>
                  <a:pt x="23" y="74"/>
                  <a:pt x="30" y="101"/>
                </a:cubicBezTo>
                <a:cubicBezTo>
                  <a:pt x="50" y="130"/>
                  <a:pt x="77" y="158"/>
                  <a:pt x="110" y="184"/>
                </a:cubicBezTo>
                <a:cubicBezTo>
                  <a:pt x="110" y="184"/>
                  <a:pt x="113" y="146"/>
                  <a:pt x="127" y="99"/>
                </a:cubicBezTo>
                <a:cubicBezTo>
                  <a:pt x="88" y="68"/>
                  <a:pt x="59" y="35"/>
                  <a:pt x="37" y="0"/>
                </a:cubicBezTo>
              </a:path>
            </a:pathLst>
          </a:custGeom>
          <a:solidFill>
            <a:schemeClr val="accent2">
              <a:lumMod val="75000"/>
            </a:schemeClr>
          </a:solidFill>
          <a:ln>
            <a:noFill/>
          </a:ln>
        </p:spPr>
        <p:txBody>
          <a:bodyPr vert="horz" wrap="square" lIns="96435" tIns="48218" rIns="96435" bIns="48218" numCol="1" anchor="t" anchorCtr="0" compatLnSpc="1"/>
          <a:lstStyle/>
          <a:p>
            <a:endParaRPr lang="en-US"/>
          </a:p>
        </p:txBody>
      </p:sp>
      <p:sp>
        <p:nvSpPr>
          <p:cNvPr id="62" name="Freeform 25"/>
          <p:cNvSpPr/>
          <p:nvPr/>
        </p:nvSpPr>
        <p:spPr bwMode="auto">
          <a:xfrm>
            <a:off x="3509076" y="3862952"/>
            <a:ext cx="50028" cy="96721"/>
          </a:xfrm>
          <a:custGeom>
            <a:avLst/>
            <a:gdLst>
              <a:gd name="T0" fmla="*/ 0 w 24"/>
              <a:gd name="T1" fmla="*/ 0 h 46"/>
              <a:gd name="T2" fmla="*/ 15 w 24"/>
              <a:gd name="T3" fmla="*/ 46 h 46"/>
              <a:gd name="T4" fmla="*/ 24 w 24"/>
              <a:gd name="T5" fmla="*/ 40 h 46"/>
              <a:gd name="T6" fmla="*/ 23 w 24"/>
              <a:gd name="T7" fmla="*/ 39 h 46"/>
              <a:gd name="T8" fmla="*/ 0 w 24"/>
              <a:gd name="T9" fmla="*/ 0 h 46"/>
            </a:gdLst>
            <a:ahLst/>
            <a:cxnLst>
              <a:cxn ang="0">
                <a:pos x="T0" y="T1"/>
              </a:cxn>
              <a:cxn ang="0">
                <a:pos x="T2" y="T3"/>
              </a:cxn>
              <a:cxn ang="0">
                <a:pos x="T4" y="T5"/>
              </a:cxn>
              <a:cxn ang="0">
                <a:pos x="T6" y="T7"/>
              </a:cxn>
              <a:cxn ang="0">
                <a:pos x="T8" y="T9"/>
              </a:cxn>
            </a:cxnLst>
            <a:rect l="0" t="0" r="r" b="b"/>
            <a:pathLst>
              <a:path w="24" h="46">
                <a:moveTo>
                  <a:pt x="0" y="0"/>
                </a:moveTo>
                <a:cubicBezTo>
                  <a:pt x="4" y="15"/>
                  <a:pt x="9" y="31"/>
                  <a:pt x="15" y="46"/>
                </a:cubicBezTo>
                <a:cubicBezTo>
                  <a:pt x="18" y="44"/>
                  <a:pt x="21" y="42"/>
                  <a:pt x="24" y="40"/>
                </a:cubicBezTo>
                <a:cubicBezTo>
                  <a:pt x="24" y="40"/>
                  <a:pt x="24" y="39"/>
                  <a:pt x="23" y="39"/>
                </a:cubicBezTo>
                <a:cubicBezTo>
                  <a:pt x="16" y="25"/>
                  <a:pt x="8" y="12"/>
                  <a:pt x="0" y="0"/>
                </a:cubicBezTo>
              </a:path>
            </a:pathLst>
          </a:custGeom>
          <a:solidFill>
            <a:srgbClr val="BAB6B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67" name="Freeform 27"/>
          <p:cNvSpPr>
            <a:spLocks noEditPoints="1"/>
          </p:cNvSpPr>
          <p:nvPr/>
        </p:nvSpPr>
        <p:spPr bwMode="auto">
          <a:xfrm>
            <a:off x="3904297" y="3210916"/>
            <a:ext cx="1570888" cy="890503"/>
          </a:xfrm>
          <a:custGeom>
            <a:avLst/>
            <a:gdLst>
              <a:gd name="T0" fmla="*/ 16 w 747"/>
              <a:gd name="T1" fmla="*/ 262 h 423"/>
              <a:gd name="T2" fmla="*/ 0 w 747"/>
              <a:gd name="T3" fmla="*/ 292 h 423"/>
              <a:gd name="T4" fmla="*/ 37 w 747"/>
              <a:gd name="T5" fmla="*/ 290 h 423"/>
              <a:gd name="T6" fmla="*/ 68 w 747"/>
              <a:gd name="T7" fmla="*/ 291 h 423"/>
              <a:gd name="T8" fmla="*/ 35 w 747"/>
              <a:gd name="T9" fmla="*/ 274 h 423"/>
              <a:gd name="T10" fmla="*/ 16 w 747"/>
              <a:gd name="T11" fmla="*/ 262 h 423"/>
              <a:gd name="T12" fmla="*/ 747 w 747"/>
              <a:gd name="T13" fmla="*/ 0 h 423"/>
              <a:gd name="T14" fmla="*/ 700 w 747"/>
              <a:gd name="T15" fmla="*/ 106 h 423"/>
              <a:gd name="T16" fmla="*/ 283 w 747"/>
              <a:gd name="T17" fmla="*/ 342 h 423"/>
              <a:gd name="T18" fmla="*/ 217 w 747"/>
              <a:gd name="T19" fmla="*/ 338 h 423"/>
              <a:gd name="T20" fmla="*/ 301 w 747"/>
              <a:gd name="T21" fmla="*/ 403 h 423"/>
              <a:gd name="T22" fmla="*/ 326 w 747"/>
              <a:gd name="T23" fmla="*/ 423 h 423"/>
              <a:gd name="T24" fmla="*/ 682 w 747"/>
              <a:gd name="T25" fmla="*/ 190 h 423"/>
              <a:gd name="T26" fmla="*/ 747 w 74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7" h="423">
                <a:moveTo>
                  <a:pt x="16" y="262"/>
                </a:moveTo>
                <a:cubicBezTo>
                  <a:pt x="10" y="272"/>
                  <a:pt x="5" y="282"/>
                  <a:pt x="0" y="292"/>
                </a:cubicBezTo>
                <a:cubicBezTo>
                  <a:pt x="13" y="291"/>
                  <a:pt x="25" y="290"/>
                  <a:pt x="37" y="290"/>
                </a:cubicBezTo>
                <a:cubicBezTo>
                  <a:pt x="47" y="290"/>
                  <a:pt x="58" y="291"/>
                  <a:pt x="68" y="291"/>
                </a:cubicBezTo>
                <a:cubicBezTo>
                  <a:pt x="57" y="286"/>
                  <a:pt x="46" y="280"/>
                  <a:pt x="35" y="274"/>
                </a:cubicBezTo>
                <a:cubicBezTo>
                  <a:pt x="28" y="270"/>
                  <a:pt x="22" y="266"/>
                  <a:pt x="16" y="262"/>
                </a:cubicBezTo>
                <a:moveTo>
                  <a:pt x="747" y="0"/>
                </a:moveTo>
                <a:cubicBezTo>
                  <a:pt x="736" y="36"/>
                  <a:pt x="720" y="72"/>
                  <a:pt x="700" y="106"/>
                </a:cubicBezTo>
                <a:cubicBezTo>
                  <a:pt x="609" y="258"/>
                  <a:pt x="448" y="342"/>
                  <a:pt x="283" y="342"/>
                </a:cubicBezTo>
                <a:cubicBezTo>
                  <a:pt x="261" y="342"/>
                  <a:pt x="239" y="341"/>
                  <a:pt x="217" y="338"/>
                </a:cubicBezTo>
                <a:cubicBezTo>
                  <a:pt x="249" y="356"/>
                  <a:pt x="277" y="378"/>
                  <a:pt x="301" y="403"/>
                </a:cubicBezTo>
                <a:cubicBezTo>
                  <a:pt x="310" y="410"/>
                  <a:pt x="318" y="416"/>
                  <a:pt x="326" y="423"/>
                </a:cubicBezTo>
                <a:cubicBezTo>
                  <a:pt x="469" y="405"/>
                  <a:pt x="603" y="323"/>
                  <a:pt x="682" y="190"/>
                </a:cubicBezTo>
                <a:cubicBezTo>
                  <a:pt x="718" y="130"/>
                  <a:pt x="739" y="65"/>
                  <a:pt x="747" y="0"/>
                </a:cubicBezTo>
              </a:path>
            </a:pathLst>
          </a:custGeom>
          <a:solidFill>
            <a:schemeClr val="accent2">
              <a:lumMod val="75000"/>
            </a:schemeClr>
          </a:solidFill>
          <a:ln>
            <a:noFill/>
          </a:ln>
        </p:spPr>
        <p:txBody>
          <a:bodyPr vert="horz" wrap="square" lIns="96435" tIns="48218" rIns="96435" bIns="48218" numCol="1" anchor="t" anchorCtr="0" compatLnSpc="1"/>
          <a:lstStyle/>
          <a:p>
            <a:endParaRPr lang="en-US"/>
          </a:p>
        </p:txBody>
      </p:sp>
      <p:sp>
        <p:nvSpPr>
          <p:cNvPr id="68" name="Freeform 28"/>
          <p:cNvSpPr/>
          <p:nvPr/>
        </p:nvSpPr>
        <p:spPr bwMode="auto">
          <a:xfrm>
            <a:off x="4537990" y="4059730"/>
            <a:ext cx="51697" cy="41691"/>
          </a:xfrm>
          <a:custGeom>
            <a:avLst/>
            <a:gdLst>
              <a:gd name="T0" fmla="*/ 0 w 25"/>
              <a:gd name="T1" fmla="*/ 0 h 20"/>
              <a:gd name="T2" fmla="*/ 18 w 25"/>
              <a:gd name="T3" fmla="*/ 20 h 20"/>
              <a:gd name="T4" fmla="*/ 25 w 25"/>
              <a:gd name="T5" fmla="*/ 20 h 20"/>
              <a:gd name="T6" fmla="*/ 0 w 25"/>
              <a:gd name="T7" fmla="*/ 0 h 20"/>
            </a:gdLst>
            <a:ahLst/>
            <a:cxnLst>
              <a:cxn ang="0">
                <a:pos x="T0" y="T1"/>
              </a:cxn>
              <a:cxn ang="0">
                <a:pos x="T2" y="T3"/>
              </a:cxn>
              <a:cxn ang="0">
                <a:pos x="T4" y="T5"/>
              </a:cxn>
              <a:cxn ang="0">
                <a:pos x="T6" y="T7"/>
              </a:cxn>
            </a:cxnLst>
            <a:rect l="0" t="0" r="r" b="b"/>
            <a:pathLst>
              <a:path w="25" h="20">
                <a:moveTo>
                  <a:pt x="0" y="0"/>
                </a:moveTo>
                <a:cubicBezTo>
                  <a:pt x="6" y="7"/>
                  <a:pt x="12" y="14"/>
                  <a:pt x="18" y="20"/>
                </a:cubicBezTo>
                <a:cubicBezTo>
                  <a:pt x="20" y="20"/>
                  <a:pt x="23" y="20"/>
                  <a:pt x="25" y="20"/>
                </a:cubicBezTo>
                <a:cubicBezTo>
                  <a:pt x="17" y="13"/>
                  <a:pt x="9" y="7"/>
                  <a:pt x="0" y="0"/>
                </a:cubicBezTo>
              </a:path>
            </a:pathLst>
          </a:custGeom>
          <a:solidFill>
            <a:srgbClr val="AAA5A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69" name="Freeform 29"/>
          <p:cNvSpPr/>
          <p:nvPr/>
        </p:nvSpPr>
        <p:spPr bwMode="auto">
          <a:xfrm>
            <a:off x="3830923" y="3821261"/>
            <a:ext cx="743753" cy="286829"/>
          </a:xfrm>
          <a:custGeom>
            <a:avLst/>
            <a:gdLst>
              <a:gd name="T0" fmla="*/ 72 w 354"/>
              <a:gd name="T1" fmla="*/ 0 h 136"/>
              <a:gd name="T2" fmla="*/ 35 w 354"/>
              <a:gd name="T3" fmla="*/ 2 h 136"/>
              <a:gd name="T4" fmla="*/ 0 w 354"/>
              <a:gd name="T5" fmla="*/ 133 h 136"/>
              <a:gd name="T6" fmla="*/ 33 w 354"/>
              <a:gd name="T7" fmla="*/ 56 h 136"/>
              <a:gd name="T8" fmla="*/ 52 w 354"/>
              <a:gd name="T9" fmla="*/ 68 h 136"/>
              <a:gd name="T10" fmla="*/ 300 w 354"/>
              <a:gd name="T11" fmla="*/ 136 h 136"/>
              <a:gd name="T12" fmla="*/ 354 w 354"/>
              <a:gd name="T13" fmla="*/ 133 h 136"/>
              <a:gd name="T14" fmla="*/ 336 w 354"/>
              <a:gd name="T15" fmla="*/ 113 h 136"/>
              <a:gd name="T16" fmla="*/ 252 w 354"/>
              <a:gd name="T17" fmla="*/ 48 h 136"/>
              <a:gd name="T18" fmla="*/ 103 w 354"/>
              <a:gd name="T19" fmla="*/ 1 h 136"/>
              <a:gd name="T20" fmla="*/ 72 w 354"/>
              <a:gd name="T2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4" h="136">
                <a:moveTo>
                  <a:pt x="72" y="0"/>
                </a:moveTo>
                <a:cubicBezTo>
                  <a:pt x="60" y="0"/>
                  <a:pt x="48" y="1"/>
                  <a:pt x="35" y="2"/>
                </a:cubicBezTo>
                <a:cubicBezTo>
                  <a:pt x="9" y="60"/>
                  <a:pt x="1" y="117"/>
                  <a:pt x="0" y="133"/>
                </a:cubicBezTo>
                <a:cubicBezTo>
                  <a:pt x="7" y="109"/>
                  <a:pt x="18" y="82"/>
                  <a:pt x="33" y="56"/>
                </a:cubicBezTo>
                <a:cubicBezTo>
                  <a:pt x="39" y="60"/>
                  <a:pt x="45" y="64"/>
                  <a:pt x="52" y="68"/>
                </a:cubicBezTo>
                <a:cubicBezTo>
                  <a:pt x="130" y="114"/>
                  <a:pt x="215" y="136"/>
                  <a:pt x="300" y="136"/>
                </a:cubicBezTo>
                <a:cubicBezTo>
                  <a:pt x="318" y="136"/>
                  <a:pt x="336" y="135"/>
                  <a:pt x="354" y="133"/>
                </a:cubicBezTo>
                <a:cubicBezTo>
                  <a:pt x="348" y="127"/>
                  <a:pt x="342" y="120"/>
                  <a:pt x="336" y="113"/>
                </a:cubicBezTo>
                <a:cubicBezTo>
                  <a:pt x="312" y="88"/>
                  <a:pt x="284" y="66"/>
                  <a:pt x="252" y="48"/>
                </a:cubicBezTo>
                <a:cubicBezTo>
                  <a:pt x="201" y="41"/>
                  <a:pt x="151" y="25"/>
                  <a:pt x="103" y="1"/>
                </a:cubicBezTo>
                <a:cubicBezTo>
                  <a:pt x="93" y="1"/>
                  <a:pt x="82" y="0"/>
                  <a:pt x="72" y="0"/>
                </a:cubicBezTo>
              </a:path>
            </a:pathLst>
          </a:custGeom>
          <a:solidFill>
            <a:schemeClr val="accent2">
              <a:lumMod val="75000"/>
            </a:schemeClr>
          </a:solidFill>
          <a:ln>
            <a:noFill/>
          </a:ln>
        </p:spPr>
        <p:txBody>
          <a:bodyPr vert="horz" wrap="square" lIns="96435" tIns="48218" rIns="96435" bIns="48218" numCol="1" anchor="t" anchorCtr="0" compatLnSpc="1"/>
          <a:lstStyle/>
          <a:p>
            <a:endParaRPr lang="en-US"/>
          </a:p>
        </p:txBody>
      </p:sp>
      <p:sp>
        <p:nvSpPr>
          <p:cNvPr id="70" name="Freeform 30"/>
          <p:cNvSpPr/>
          <p:nvPr/>
        </p:nvSpPr>
        <p:spPr bwMode="auto">
          <a:xfrm>
            <a:off x="3405684" y="1746756"/>
            <a:ext cx="2259610" cy="2364669"/>
          </a:xfrm>
          <a:custGeom>
            <a:avLst/>
            <a:gdLst>
              <a:gd name="T0" fmla="*/ 104 w 1074"/>
              <a:gd name="T1" fmla="*/ 305 h 1125"/>
              <a:gd name="T2" fmla="*/ 769 w 1074"/>
              <a:gd name="T3" fmla="*/ 137 h 1125"/>
              <a:gd name="T4" fmla="*/ 937 w 1074"/>
              <a:gd name="T5" fmla="*/ 803 h 1125"/>
              <a:gd name="T6" fmla="*/ 272 w 1074"/>
              <a:gd name="T7" fmla="*/ 971 h 1125"/>
              <a:gd name="T8" fmla="*/ 253 w 1074"/>
              <a:gd name="T9" fmla="*/ 959 h 1125"/>
              <a:gd name="T10" fmla="*/ 201 w 1074"/>
              <a:gd name="T11" fmla="*/ 1125 h 1125"/>
              <a:gd name="T12" fmla="*/ 63 w 1074"/>
              <a:gd name="T13" fmla="*/ 725 h 1125"/>
              <a:gd name="T14" fmla="*/ 66 w 1074"/>
              <a:gd name="T15" fmla="*/ 723 h 1125"/>
              <a:gd name="T16" fmla="*/ 104 w 1074"/>
              <a:gd name="T17" fmla="*/ 305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4" h="1125">
                <a:moveTo>
                  <a:pt x="104" y="305"/>
                </a:moveTo>
                <a:cubicBezTo>
                  <a:pt x="241" y="75"/>
                  <a:pt x="539" y="0"/>
                  <a:pt x="769" y="137"/>
                </a:cubicBezTo>
                <a:cubicBezTo>
                  <a:pt x="999" y="275"/>
                  <a:pt x="1074" y="572"/>
                  <a:pt x="937" y="803"/>
                </a:cubicBezTo>
                <a:cubicBezTo>
                  <a:pt x="800" y="1033"/>
                  <a:pt x="502" y="1108"/>
                  <a:pt x="272" y="971"/>
                </a:cubicBezTo>
                <a:cubicBezTo>
                  <a:pt x="265" y="967"/>
                  <a:pt x="259" y="963"/>
                  <a:pt x="253" y="959"/>
                </a:cubicBezTo>
                <a:cubicBezTo>
                  <a:pt x="208" y="1037"/>
                  <a:pt x="201" y="1125"/>
                  <a:pt x="201" y="1125"/>
                </a:cubicBezTo>
                <a:cubicBezTo>
                  <a:pt x="0" y="971"/>
                  <a:pt x="63" y="725"/>
                  <a:pt x="63" y="725"/>
                </a:cubicBezTo>
                <a:cubicBezTo>
                  <a:pt x="64" y="725"/>
                  <a:pt x="65" y="724"/>
                  <a:pt x="66" y="723"/>
                </a:cubicBezTo>
                <a:cubicBezTo>
                  <a:pt x="17" y="590"/>
                  <a:pt x="25" y="437"/>
                  <a:pt x="104" y="305"/>
                </a:cubicBezTo>
              </a:path>
            </a:pathLst>
          </a:custGeom>
          <a:solidFill>
            <a:schemeClr val="accent2"/>
          </a:solidFill>
          <a:ln>
            <a:noFill/>
          </a:ln>
        </p:spPr>
        <p:txBody>
          <a:bodyPr vert="horz" wrap="square" lIns="96435" tIns="48218" rIns="96435" bIns="48218" numCol="1" anchor="t" anchorCtr="0" compatLnSpc="1"/>
          <a:lstStyle/>
          <a:p>
            <a:endParaRPr lang="en-US"/>
          </a:p>
        </p:txBody>
      </p:sp>
      <p:sp>
        <p:nvSpPr>
          <p:cNvPr id="71" name="Freeform 31"/>
          <p:cNvSpPr/>
          <p:nvPr/>
        </p:nvSpPr>
        <p:spPr bwMode="auto">
          <a:xfrm>
            <a:off x="2845367" y="4126434"/>
            <a:ext cx="373545" cy="451923"/>
          </a:xfrm>
          <a:custGeom>
            <a:avLst/>
            <a:gdLst>
              <a:gd name="T0" fmla="*/ 138 w 178"/>
              <a:gd name="T1" fmla="*/ 215 h 215"/>
              <a:gd name="T2" fmla="*/ 177 w 178"/>
              <a:gd name="T3" fmla="*/ 13 h 215"/>
              <a:gd name="T4" fmla="*/ 176 w 178"/>
              <a:gd name="T5" fmla="*/ 0 h 215"/>
              <a:gd name="T6" fmla="*/ 0 w 178"/>
              <a:gd name="T7" fmla="*/ 87 h 215"/>
              <a:gd name="T8" fmla="*/ 138 w 178"/>
              <a:gd name="T9" fmla="*/ 215 h 215"/>
            </a:gdLst>
            <a:ahLst/>
            <a:cxnLst>
              <a:cxn ang="0">
                <a:pos x="T0" y="T1"/>
              </a:cxn>
              <a:cxn ang="0">
                <a:pos x="T2" y="T3"/>
              </a:cxn>
              <a:cxn ang="0">
                <a:pos x="T4" y="T5"/>
              </a:cxn>
              <a:cxn ang="0">
                <a:pos x="T6" y="T7"/>
              </a:cxn>
              <a:cxn ang="0">
                <a:pos x="T8" y="T9"/>
              </a:cxn>
            </a:cxnLst>
            <a:rect l="0" t="0" r="r" b="b"/>
            <a:pathLst>
              <a:path w="178" h="215">
                <a:moveTo>
                  <a:pt x="138" y="215"/>
                </a:moveTo>
                <a:cubicBezTo>
                  <a:pt x="177" y="13"/>
                  <a:pt x="177" y="13"/>
                  <a:pt x="177" y="13"/>
                </a:cubicBezTo>
                <a:cubicBezTo>
                  <a:pt x="178" y="9"/>
                  <a:pt x="178" y="4"/>
                  <a:pt x="176" y="0"/>
                </a:cubicBezTo>
                <a:cubicBezTo>
                  <a:pt x="0" y="87"/>
                  <a:pt x="0" y="87"/>
                  <a:pt x="0" y="87"/>
                </a:cubicBezTo>
                <a:lnTo>
                  <a:pt x="138" y="215"/>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72" name="Freeform 32"/>
          <p:cNvSpPr/>
          <p:nvPr/>
        </p:nvSpPr>
        <p:spPr bwMode="auto">
          <a:xfrm>
            <a:off x="2320070" y="4028044"/>
            <a:ext cx="381882" cy="451923"/>
          </a:xfrm>
          <a:custGeom>
            <a:avLst/>
            <a:gdLst>
              <a:gd name="T0" fmla="*/ 45 w 182"/>
              <a:gd name="T1" fmla="*/ 0 h 215"/>
              <a:gd name="T2" fmla="*/ 39 w 182"/>
              <a:gd name="T3" fmla="*/ 12 h 215"/>
              <a:gd name="T4" fmla="*/ 0 w 182"/>
              <a:gd name="T5" fmla="*/ 215 h 215"/>
              <a:gd name="T6" fmla="*/ 182 w 182"/>
              <a:gd name="T7" fmla="*/ 126 h 215"/>
              <a:gd name="T8" fmla="*/ 45 w 182"/>
              <a:gd name="T9" fmla="*/ 0 h 215"/>
            </a:gdLst>
            <a:ahLst/>
            <a:cxnLst>
              <a:cxn ang="0">
                <a:pos x="T0" y="T1"/>
              </a:cxn>
              <a:cxn ang="0">
                <a:pos x="T2" y="T3"/>
              </a:cxn>
              <a:cxn ang="0">
                <a:pos x="T4" y="T5"/>
              </a:cxn>
              <a:cxn ang="0">
                <a:pos x="T6" y="T7"/>
              </a:cxn>
              <a:cxn ang="0">
                <a:pos x="T8" y="T9"/>
              </a:cxn>
            </a:cxnLst>
            <a:rect l="0" t="0" r="r" b="b"/>
            <a:pathLst>
              <a:path w="182" h="215">
                <a:moveTo>
                  <a:pt x="45" y="0"/>
                </a:moveTo>
                <a:cubicBezTo>
                  <a:pt x="42" y="3"/>
                  <a:pt x="40" y="7"/>
                  <a:pt x="39" y="12"/>
                </a:cubicBezTo>
                <a:cubicBezTo>
                  <a:pt x="0" y="215"/>
                  <a:pt x="0" y="215"/>
                  <a:pt x="0" y="215"/>
                </a:cubicBezTo>
                <a:cubicBezTo>
                  <a:pt x="182" y="126"/>
                  <a:pt x="182" y="126"/>
                  <a:pt x="182" y="126"/>
                </a:cubicBezTo>
                <a:lnTo>
                  <a:pt x="45" y="0"/>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73" name="Freeform 33"/>
          <p:cNvSpPr/>
          <p:nvPr/>
        </p:nvSpPr>
        <p:spPr bwMode="auto">
          <a:xfrm>
            <a:off x="2456813" y="4006365"/>
            <a:ext cx="728746" cy="291832"/>
          </a:xfrm>
          <a:custGeom>
            <a:avLst/>
            <a:gdLst>
              <a:gd name="T0" fmla="*/ 347 w 347"/>
              <a:gd name="T1" fmla="*/ 43 h 139"/>
              <a:gd name="T2" fmla="*/ 341 w 347"/>
              <a:gd name="T3" fmla="*/ 42 h 139"/>
              <a:gd name="T4" fmla="*/ 6 w 347"/>
              <a:gd name="T5" fmla="*/ 0 h 139"/>
              <a:gd name="T6" fmla="*/ 0 w 347"/>
              <a:gd name="T7" fmla="*/ 0 h 139"/>
              <a:gd name="T8" fmla="*/ 151 w 347"/>
              <a:gd name="T9" fmla="*/ 139 h 139"/>
              <a:gd name="T10" fmla="*/ 347 w 347"/>
              <a:gd name="T11" fmla="*/ 43 h 139"/>
            </a:gdLst>
            <a:ahLst/>
            <a:cxnLst>
              <a:cxn ang="0">
                <a:pos x="T0" y="T1"/>
              </a:cxn>
              <a:cxn ang="0">
                <a:pos x="T2" y="T3"/>
              </a:cxn>
              <a:cxn ang="0">
                <a:pos x="T4" y="T5"/>
              </a:cxn>
              <a:cxn ang="0">
                <a:pos x="T6" y="T7"/>
              </a:cxn>
              <a:cxn ang="0">
                <a:pos x="T8" y="T9"/>
              </a:cxn>
              <a:cxn ang="0">
                <a:pos x="T10" y="T11"/>
              </a:cxn>
            </a:cxnLst>
            <a:rect l="0" t="0" r="r" b="b"/>
            <a:pathLst>
              <a:path w="347" h="139">
                <a:moveTo>
                  <a:pt x="347" y="43"/>
                </a:moveTo>
                <a:cubicBezTo>
                  <a:pt x="345" y="42"/>
                  <a:pt x="343" y="42"/>
                  <a:pt x="341" y="42"/>
                </a:cubicBezTo>
                <a:cubicBezTo>
                  <a:pt x="6" y="0"/>
                  <a:pt x="6" y="0"/>
                  <a:pt x="6" y="0"/>
                </a:cubicBezTo>
                <a:cubicBezTo>
                  <a:pt x="4" y="0"/>
                  <a:pt x="2" y="0"/>
                  <a:pt x="0" y="0"/>
                </a:cubicBezTo>
                <a:cubicBezTo>
                  <a:pt x="151" y="139"/>
                  <a:pt x="151" y="139"/>
                  <a:pt x="151" y="139"/>
                </a:cubicBezTo>
                <a:lnTo>
                  <a:pt x="347" y="43"/>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74" name="Freeform 34"/>
          <p:cNvSpPr/>
          <p:nvPr/>
        </p:nvSpPr>
        <p:spPr bwMode="auto">
          <a:xfrm>
            <a:off x="2320070" y="4321543"/>
            <a:ext cx="798785" cy="323516"/>
          </a:xfrm>
          <a:custGeom>
            <a:avLst/>
            <a:gdLst>
              <a:gd name="T0" fmla="*/ 218 w 380"/>
              <a:gd name="T1" fmla="*/ 9 h 154"/>
              <a:gd name="T2" fmla="*/ 215 w 380"/>
              <a:gd name="T3" fmla="*/ 11 h 154"/>
              <a:gd name="T4" fmla="*/ 213 w 380"/>
              <a:gd name="T5" fmla="*/ 11 h 154"/>
              <a:gd name="T6" fmla="*/ 212 w 380"/>
              <a:gd name="T7" fmla="*/ 11 h 154"/>
              <a:gd name="T8" fmla="*/ 211 w 380"/>
              <a:gd name="T9" fmla="*/ 11 h 154"/>
              <a:gd name="T10" fmla="*/ 211 w 380"/>
              <a:gd name="T11" fmla="*/ 11 h 154"/>
              <a:gd name="T12" fmla="*/ 210 w 380"/>
              <a:gd name="T13" fmla="*/ 11 h 154"/>
              <a:gd name="T14" fmla="*/ 208 w 380"/>
              <a:gd name="T15" fmla="*/ 10 h 154"/>
              <a:gd name="T16" fmla="*/ 205 w 380"/>
              <a:gd name="T17" fmla="*/ 8 h 154"/>
              <a:gd name="T18" fmla="*/ 197 w 380"/>
              <a:gd name="T19" fmla="*/ 0 h 154"/>
              <a:gd name="T20" fmla="*/ 0 w 380"/>
              <a:gd name="T21" fmla="*/ 96 h 154"/>
              <a:gd name="T22" fmla="*/ 20 w 380"/>
              <a:gd name="T23" fmla="*/ 111 h 154"/>
              <a:gd name="T24" fmla="*/ 355 w 380"/>
              <a:gd name="T25" fmla="*/ 152 h 154"/>
              <a:gd name="T26" fmla="*/ 380 w 380"/>
              <a:gd name="T27" fmla="*/ 143 h 154"/>
              <a:gd name="T28" fmla="*/ 230 w 380"/>
              <a:gd name="T29" fmla="*/ 4 h 154"/>
              <a:gd name="T30" fmla="*/ 218 w 380"/>
              <a:gd name="T31" fmla="*/ 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0" h="154">
                <a:moveTo>
                  <a:pt x="218" y="9"/>
                </a:moveTo>
                <a:cubicBezTo>
                  <a:pt x="217" y="10"/>
                  <a:pt x="216" y="10"/>
                  <a:pt x="215" y="11"/>
                </a:cubicBezTo>
                <a:cubicBezTo>
                  <a:pt x="214" y="11"/>
                  <a:pt x="213" y="11"/>
                  <a:pt x="213" y="11"/>
                </a:cubicBezTo>
                <a:cubicBezTo>
                  <a:pt x="212" y="11"/>
                  <a:pt x="212" y="11"/>
                  <a:pt x="212" y="11"/>
                </a:cubicBezTo>
                <a:cubicBezTo>
                  <a:pt x="211" y="11"/>
                  <a:pt x="211" y="11"/>
                  <a:pt x="211" y="11"/>
                </a:cubicBezTo>
                <a:cubicBezTo>
                  <a:pt x="211" y="11"/>
                  <a:pt x="211" y="11"/>
                  <a:pt x="211" y="11"/>
                </a:cubicBezTo>
                <a:cubicBezTo>
                  <a:pt x="210" y="11"/>
                  <a:pt x="210" y="11"/>
                  <a:pt x="210" y="11"/>
                </a:cubicBezTo>
                <a:cubicBezTo>
                  <a:pt x="209" y="10"/>
                  <a:pt x="209" y="10"/>
                  <a:pt x="208" y="10"/>
                </a:cubicBezTo>
                <a:cubicBezTo>
                  <a:pt x="207" y="9"/>
                  <a:pt x="206" y="9"/>
                  <a:pt x="205" y="8"/>
                </a:cubicBezTo>
                <a:cubicBezTo>
                  <a:pt x="197" y="0"/>
                  <a:pt x="197" y="0"/>
                  <a:pt x="197" y="0"/>
                </a:cubicBezTo>
                <a:cubicBezTo>
                  <a:pt x="0" y="96"/>
                  <a:pt x="0" y="96"/>
                  <a:pt x="0" y="96"/>
                </a:cubicBezTo>
                <a:cubicBezTo>
                  <a:pt x="3" y="104"/>
                  <a:pt x="11" y="110"/>
                  <a:pt x="20" y="111"/>
                </a:cubicBezTo>
                <a:cubicBezTo>
                  <a:pt x="355" y="152"/>
                  <a:pt x="355" y="152"/>
                  <a:pt x="355" y="152"/>
                </a:cubicBezTo>
                <a:cubicBezTo>
                  <a:pt x="365" y="154"/>
                  <a:pt x="374" y="150"/>
                  <a:pt x="380" y="143"/>
                </a:cubicBezTo>
                <a:cubicBezTo>
                  <a:pt x="230" y="4"/>
                  <a:pt x="230" y="4"/>
                  <a:pt x="230" y="4"/>
                </a:cubicBezTo>
                <a:lnTo>
                  <a:pt x="218" y="9"/>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75" name="Freeform 35"/>
          <p:cNvSpPr/>
          <p:nvPr/>
        </p:nvSpPr>
        <p:spPr bwMode="auto">
          <a:xfrm>
            <a:off x="2873715" y="3729542"/>
            <a:ext cx="208452" cy="190108"/>
          </a:xfrm>
          <a:custGeom>
            <a:avLst/>
            <a:gdLst>
              <a:gd name="T0" fmla="*/ 99 w 99"/>
              <a:gd name="T1" fmla="*/ 76 h 91"/>
              <a:gd name="T2" fmla="*/ 28 w 99"/>
              <a:gd name="T3" fmla="*/ 4 h 91"/>
              <a:gd name="T4" fmla="*/ 22 w 99"/>
              <a:gd name="T5" fmla="*/ 0 h 91"/>
              <a:gd name="T6" fmla="*/ 0 w 99"/>
              <a:gd name="T7" fmla="*/ 91 h 91"/>
              <a:gd name="T8" fmla="*/ 99 w 99"/>
              <a:gd name="T9" fmla="*/ 76 h 91"/>
            </a:gdLst>
            <a:ahLst/>
            <a:cxnLst>
              <a:cxn ang="0">
                <a:pos x="T0" y="T1"/>
              </a:cxn>
              <a:cxn ang="0">
                <a:pos x="T2" y="T3"/>
              </a:cxn>
              <a:cxn ang="0">
                <a:pos x="T4" y="T5"/>
              </a:cxn>
              <a:cxn ang="0">
                <a:pos x="T6" y="T7"/>
              </a:cxn>
              <a:cxn ang="0">
                <a:pos x="T8" y="T9"/>
              </a:cxn>
            </a:cxnLst>
            <a:rect l="0" t="0" r="r" b="b"/>
            <a:pathLst>
              <a:path w="99" h="91">
                <a:moveTo>
                  <a:pt x="99" y="76"/>
                </a:moveTo>
                <a:cubicBezTo>
                  <a:pt x="28" y="4"/>
                  <a:pt x="28" y="4"/>
                  <a:pt x="28" y="4"/>
                </a:cubicBezTo>
                <a:cubicBezTo>
                  <a:pt x="26" y="2"/>
                  <a:pt x="24" y="1"/>
                  <a:pt x="22" y="0"/>
                </a:cubicBezTo>
                <a:cubicBezTo>
                  <a:pt x="0" y="91"/>
                  <a:pt x="0" y="91"/>
                  <a:pt x="0" y="91"/>
                </a:cubicBezTo>
                <a:lnTo>
                  <a:pt x="99" y="76"/>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76" name="Freeform 36"/>
          <p:cNvSpPr/>
          <p:nvPr/>
        </p:nvSpPr>
        <p:spPr bwMode="auto">
          <a:xfrm>
            <a:off x="2613569" y="3968010"/>
            <a:ext cx="206783" cy="198445"/>
          </a:xfrm>
          <a:custGeom>
            <a:avLst/>
            <a:gdLst>
              <a:gd name="T0" fmla="*/ 0 w 98"/>
              <a:gd name="T1" fmla="*/ 15 h 94"/>
              <a:gd name="T2" fmla="*/ 3 w 98"/>
              <a:gd name="T3" fmla="*/ 21 h 94"/>
              <a:gd name="T4" fmla="*/ 75 w 98"/>
              <a:gd name="T5" fmla="*/ 94 h 94"/>
              <a:gd name="T6" fmla="*/ 98 w 98"/>
              <a:gd name="T7" fmla="*/ 0 h 94"/>
              <a:gd name="T8" fmla="*/ 0 w 98"/>
              <a:gd name="T9" fmla="*/ 15 h 94"/>
            </a:gdLst>
            <a:ahLst/>
            <a:cxnLst>
              <a:cxn ang="0">
                <a:pos x="T0" y="T1"/>
              </a:cxn>
              <a:cxn ang="0">
                <a:pos x="T2" y="T3"/>
              </a:cxn>
              <a:cxn ang="0">
                <a:pos x="T4" y="T5"/>
              </a:cxn>
              <a:cxn ang="0">
                <a:pos x="T6" y="T7"/>
              </a:cxn>
              <a:cxn ang="0">
                <a:pos x="T8" y="T9"/>
              </a:cxn>
            </a:cxnLst>
            <a:rect l="0" t="0" r="r" b="b"/>
            <a:pathLst>
              <a:path w="98" h="94">
                <a:moveTo>
                  <a:pt x="0" y="15"/>
                </a:moveTo>
                <a:cubicBezTo>
                  <a:pt x="1" y="17"/>
                  <a:pt x="2" y="19"/>
                  <a:pt x="3" y="21"/>
                </a:cubicBezTo>
                <a:cubicBezTo>
                  <a:pt x="75" y="94"/>
                  <a:pt x="75" y="94"/>
                  <a:pt x="75" y="94"/>
                </a:cubicBezTo>
                <a:cubicBezTo>
                  <a:pt x="98" y="0"/>
                  <a:pt x="98" y="0"/>
                  <a:pt x="98" y="0"/>
                </a:cubicBezTo>
                <a:lnTo>
                  <a:pt x="0" y="15"/>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77" name="Freeform 37"/>
          <p:cNvSpPr/>
          <p:nvPr/>
        </p:nvSpPr>
        <p:spPr bwMode="auto">
          <a:xfrm>
            <a:off x="2620240" y="3732877"/>
            <a:ext cx="276823" cy="246807"/>
          </a:xfrm>
          <a:custGeom>
            <a:avLst/>
            <a:gdLst>
              <a:gd name="T0" fmla="*/ 132 w 132"/>
              <a:gd name="T1" fmla="*/ 0 h 117"/>
              <a:gd name="T2" fmla="*/ 130 w 132"/>
              <a:gd name="T3" fmla="*/ 1 h 117"/>
              <a:gd name="T4" fmla="*/ 2 w 132"/>
              <a:gd name="T5" fmla="*/ 115 h 117"/>
              <a:gd name="T6" fmla="*/ 0 w 132"/>
              <a:gd name="T7" fmla="*/ 117 h 117"/>
              <a:gd name="T8" fmla="*/ 108 w 132"/>
              <a:gd name="T9" fmla="*/ 101 h 117"/>
              <a:gd name="T10" fmla="*/ 132 w 132"/>
              <a:gd name="T11" fmla="*/ 0 h 117"/>
            </a:gdLst>
            <a:ahLst/>
            <a:cxnLst>
              <a:cxn ang="0">
                <a:pos x="T0" y="T1"/>
              </a:cxn>
              <a:cxn ang="0">
                <a:pos x="T2" y="T3"/>
              </a:cxn>
              <a:cxn ang="0">
                <a:pos x="T4" y="T5"/>
              </a:cxn>
              <a:cxn ang="0">
                <a:pos x="T6" y="T7"/>
              </a:cxn>
              <a:cxn ang="0">
                <a:pos x="T8" y="T9"/>
              </a:cxn>
              <a:cxn ang="0">
                <a:pos x="T10" y="T11"/>
              </a:cxn>
            </a:cxnLst>
            <a:rect l="0" t="0" r="r" b="b"/>
            <a:pathLst>
              <a:path w="132" h="117">
                <a:moveTo>
                  <a:pt x="132" y="0"/>
                </a:moveTo>
                <a:cubicBezTo>
                  <a:pt x="131" y="0"/>
                  <a:pt x="130" y="1"/>
                  <a:pt x="130" y="1"/>
                </a:cubicBezTo>
                <a:cubicBezTo>
                  <a:pt x="2" y="115"/>
                  <a:pt x="2" y="115"/>
                  <a:pt x="2" y="115"/>
                </a:cubicBezTo>
                <a:cubicBezTo>
                  <a:pt x="1" y="115"/>
                  <a:pt x="0" y="116"/>
                  <a:pt x="0" y="117"/>
                </a:cubicBezTo>
                <a:cubicBezTo>
                  <a:pt x="108" y="101"/>
                  <a:pt x="108" y="101"/>
                  <a:pt x="108" y="101"/>
                </a:cubicBezTo>
                <a:lnTo>
                  <a:pt x="132" y="0"/>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78" name="Freeform 38"/>
          <p:cNvSpPr/>
          <p:nvPr/>
        </p:nvSpPr>
        <p:spPr bwMode="auto">
          <a:xfrm>
            <a:off x="2790336" y="3907977"/>
            <a:ext cx="306840" cy="273488"/>
          </a:xfrm>
          <a:custGeom>
            <a:avLst/>
            <a:gdLst>
              <a:gd name="T0" fmla="*/ 36 w 146"/>
              <a:gd name="T1" fmla="*/ 22 h 130"/>
              <a:gd name="T2" fmla="*/ 35 w 146"/>
              <a:gd name="T3" fmla="*/ 24 h 130"/>
              <a:gd name="T4" fmla="*/ 35 w 146"/>
              <a:gd name="T5" fmla="*/ 25 h 130"/>
              <a:gd name="T6" fmla="*/ 34 w 146"/>
              <a:gd name="T7" fmla="*/ 25 h 130"/>
              <a:gd name="T8" fmla="*/ 34 w 146"/>
              <a:gd name="T9" fmla="*/ 25 h 130"/>
              <a:gd name="T10" fmla="*/ 34 w 146"/>
              <a:gd name="T11" fmla="*/ 26 h 130"/>
              <a:gd name="T12" fmla="*/ 34 w 146"/>
              <a:gd name="T13" fmla="*/ 26 h 130"/>
              <a:gd name="T14" fmla="*/ 33 w 146"/>
              <a:gd name="T15" fmla="*/ 26 h 130"/>
              <a:gd name="T16" fmla="*/ 31 w 146"/>
              <a:gd name="T17" fmla="*/ 27 h 130"/>
              <a:gd name="T18" fmla="*/ 25 w 146"/>
              <a:gd name="T19" fmla="*/ 28 h 130"/>
              <a:gd name="T20" fmla="*/ 0 w 146"/>
              <a:gd name="T21" fmla="*/ 129 h 130"/>
              <a:gd name="T22" fmla="*/ 13 w 146"/>
              <a:gd name="T23" fmla="*/ 126 h 130"/>
              <a:gd name="T24" fmla="*/ 141 w 146"/>
              <a:gd name="T25" fmla="*/ 12 h 130"/>
              <a:gd name="T26" fmla="*/ 145 w 146"/>
              <a:gd name="T27" fmla="*/ 0 h 130"/>
              <a:gd name="T28" fmla="*/ 37 w 146"/>
              <a:gd name="T29" fmla="*/ 17 h 130"/>
              <a:gd name="T30" fmla="*/ 36 w 146"/>
              <a:gd name="T31" fmla="*/ 2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130">
                <a:moveTo>
                  <a:pt x="36" y="22"/>
                </a:moveTo>
                <a:cubicBezTo>
                  <a:pt x="36" y="23"/>
                  <a:pt x="36" y="24"/>
                  <a:pt x="35" y="24"/>
                </a:cubicBezTo>
                <a:cubicBezTo>
                  <a:pt x="35" y="25"/>
                  <a:pt x="35" y="25"/>
                  <a:pt x="35" y="25"/>
                </a:cubicBezTo>
                <a:cubicBezTo>
                  <a:pt x="34" y="25"/>
                  <a:pt x="34" y="25"/>
                  <a:pt x="34" y="25"/>
                </a:cubicBezTo>
                <a:cubicBezTo>
                  <a:pt x="34" y="25"/>
                  <a:pt x="34" y="25"/>
                  <a:pt x="34" y="25"/>
                </a:cubicBezTo>
                <a:cubicBezTo>
                  <a:pt x="34" y="26"/>
                  <a:pt x="34" y="26"/>
                  <a:pt x="34" y="26"/>
                </a:cubicBezTo>
                <a:cubicBezTo>
                  <a:pt x="34" y="26"/>
                  <a:pt x="34" y="26"/>
                  <a:pt x="34" y="26"/>
                </a:cubicBezTo>
                <a:cubicBezTo>
                  <a:pt x="34" y="26"/>
                  <a:pt x="33" y="26"/>
                  <a:pt x="33" y="26"/>
                </a:cubicBezTo>
                <a:cubicBezTo>
                  <a:pt x="32" y="27"/>
                  <a:pt x="32" y="27"/>
                  <a:pt x="31" y="27"/>
                </a:cubicBezTo>
                <a:cubicBezTo>
                  <a:pt x="25" y="28"/>
                  <a:pt x="25" y="28"/>
                  <a:pt x="25" y="28"/>
                </a:cubicBezTo>
                <a:cubicBezTo>
                  <a:pt x="0" y="129"/>
                  <a:pt x="0" y="129"/>
                  <a:pt x="0" y="129"/>
                </a:cubicBezTo>
                <a:cubicBezTo>
                  <a:pt x="5" y="130"/>
                  <a:pt x="9" y="129"/>
                  <a:pt x="13" y="126"/>
                </a:cubicBezTo>
                <a:cubicBezTo>
                  <a:pt x="141" y="12"/>
                  <a:pt x="141" y="12"/>
                  <a:pt x="141" y="12"/>
                </a:cubicBezTo>
                <a:cubicBezTo>
                  <a:pt x="145" y="9"/>
                  <a:pt x="146" y="4"/>
                  <a:pt x="145" y="0"/>
                </a:cubicBezTo>
                <a:cubicBezTo>
                  <a:pt x="37" y="17"/>
                  <a:pt x="37" y="17"/>
                  <a:pt x="37" y="17"/>
                </a:cubicBezTo>
                <a:lnTo>
                  <a:pt x="36" y="22"/>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79" name="Freeform 39"/>
          <p:cNvSpPr>
            <a:spLocks noEditPoints="1"/>
          </p:cNvSpPr>
          <p:nvPr/>
        </p:nvSpPr>
        <p:spPr bwMode="auto">
          <a:xfrm>
            <a:off x="3702518" y="4249837"/>
            <a:ext cx="446919" cy="833804"/>
          </a:xfrm>
          <a:custGeom>
            <a:avLst/>
            <a:gdLst>
              <a:gd name="T0" fmla="*/ 212 w 212"/>
              <a:gd name="T1" fmla="*/ 263 h 396"/>
              <a:gd name="T2" fmla="*/ 206 w 212"/>
              <a:gd name="T3" fmla="*/ 294 h 396"/>
              <a:gd name="T4" fmla="*/ 188 w 212"/>
              <a:gd name="T5" fmla="*/ 321 h 396"/>
              <a:gd name="T6" fmla="*/ 160 w 212"/>
              <a:gd name="T7" fmla="*/ 344 h 396"/>
              <a:gd name="T8" fmla="*/ 123 w 212"/>
              <a:gd name="T9" fmla="*/ 359 h 396"/>
              <a:gd name="T10" fmla="*/ 123 w 212"/>
              <a:gd name="T11" fmla="*/ 396 h 396"/>
              <a:gd name="T12" fmla="*/ 97 w 212"/>
              <a:gd name="T13" fmla="*/ 396 h 396"/>
              <a:gd name="T14" fmla="*/ 97 w 212"/>
              <a:gd name="T15" fmla="*/ 362 h 396"/>
              <a:gd name="T16" fmla="*/ 94 w 212"/>
              <a:gd name="T17" fmla="*/ 362 h 396"/>
              <a:gd name="T18" fmla="*/ 92 w 212"/>
              <a:gd name="T19" fmla="*/ 362 h 396"/>
              <a:gd name="T20" fmla="*/ 64 w 212"/>
              <a:gd name="T21" fmla="*/ 361 h 396"/>
              <a:gd name="T22" fmla="*/ 41 w 212"/>
              <a:gd name="T23" fmla="*/ 356 h 396"/>
              <a:gd name="T24" fmla="*/ 20 w 212"/>
              <a:gd name="T25" fmla="*/ 348 h 396"/>
              <a:gd name="T26" fmla="*/ 0 w 212"/>
              <a:gd name="T27" fmla="*/ 339 h 396"/>
              <a:gd name="T28" fmla="*/ 15 w 212"/>
              <a:gd name="T29" fmla="*/ 291 h 396"/>
              <a:gd name="T30" fmla="*/ 31 w 212"/>
              <a:gd name="T31" fmla="*/ 300 h 396"/>
              <a:gd name="T32" fmla="*/ 52 w 212"/>
              <a:gd name="T33" fmla="*/ 310 h 396"/>
              <a:gd name="T34" fmla="*/ 74 w 212"/>
              <a:gd name="T35" fmla="*/ 317 h 396"/>
              <a:gd name="T36" fmla="*/ 97 w 212"/>
              <a:gd name="T37" fmla="*/ 321 h 396"/>
              <a:gd name="T38" fmla="*/ 97 w 212"/>
              <a:gd name="T39" fmla="*/ 221 h 396"/>
              <a:gd name="T40" fmla="*/ 66 w 212"/>
              <a:gd name="T41" fmla="*/ 208 h 396"/>
              <a:gd name="T42" fmla="*/ 38 w 212"/>
              <a:gd name="T43" fmla="*/ 189 h 396"/>
              <a:gd name="T44" fmla="*/ 18 w 212"/>
              <a:gd name="T45" fmla="*/ 162 h 396"/>
              <a:gd name="T46" fmla="*/ 10 w 212"/>
              <a:gd name="T47" fmla="*/ 120 h 396"/>
              <a:gd name="T48" fmla="*/ 16 w 212"/>
              <a:gd name="T49" fmla="*/ 95 h 396"/>
              <a:gd name="T50" fmla="*/ 33 w 212"/>
              <a:gd name="T51" fmla="*/ 69 h 396"/>
              <a:gd name="T52" fmla="*/ 60 w 212"/>
              <a:gd name="T53" fmla="*/ 48 h 396"/>
              <a:gd name="T54" fmla="*/ 97 w 212"/>
              <a:gd name="T55" fmla="*/ 35 h 396"/>
              <a:gd name="T56" fmla="*/ 97 w 212"/>
              <a:gd name="T57" fmla="*/ 0 h 396"/>
              <a:gd name="T58" fmla="*/ 123 w 212"/>
              <a:gd name="T59" fmla="*/ 0 h 396"/>
              <a:gd name="T60" fmla="*/ 123 w 212"/>
              <a:gd name="T61" fmla="*/ 32 h 396"/>
              <a:gd name="T62" fmla="*/ 124 w 212"/>
              <a:gd name="T63" fmla="*/ 32 h 396"/>
              <a:gd name="T64" fmla="*/ 162 w 212"/>
              <a:gd name="T65" fmla="*/ 34 h 396"/>
              <a:gd name="T66" fmla="*/ 198 w 212"/>
              <a:gd name="T67" fmla="*/ 40 h 396"/>
              <a:gd name="T68" fmla="*/ 188 w 212"/>
              <a:gd name="T69" fmla="*/ 88 h 396"/>
              <a:gd name="T70" fmla="*/ 156 w 212"/>
              <a:gd name="T71" fmla="*/ 78 h 396"/>
              <a:gd name="T72" fmla="*/ 123 w 212"/>
              <a:gd name="T73" fmla="*/ 73 h 396"/>
              <a:gd name="T74" fmla="*/ 123 w 212"/>
              <a:gd name="T75" fmla="*/ 161 h 396"/>
              <a:gd name="T76" fmla="*/ 154 w 212"/>
              <a:gd name="T77" fmla="*/ 174 h 396"/>
              <a:gd name="T78" fmla="*/ 183 w 212"/>
              <a:gd name="T79" fmla="*/ 193 h 396"/>
              <a:gd name="T80" fmla="*/ 204 w 212"/>
              <a:gd name="T81" fmla="*/ 221 h 396"/>
              <a:gd name="T82" fmla="*/ 212 w 212"/>
              <a:gd name="T83" fmla="*/ 263 h 396"/>
              <a:gd name="T84" fmla="*/ 65 w 212"/>
              <a:gd name="T85" fmla="*/ 111 h 396"/>
              <a:gd name="T86" fmla="*/ 74 w 212"/>
              <a:gd name="T87" fmla="*/ 134 h 396"/>
              <a:gd name="T88" fmla="*/ 97 w 212"/>
              <a:gd name="T89" fmla="*/ 149 h 396"/>
              <a:gd name="T90" fmla="*/ 97 w 212"/>
              <a:gd name="T91" fmla="*/ 73 h 396"/>
              <a:gd name="T92" fmla="*/ 77 w 212"/>
              <a:gd name="T93" fmla="*/ 79 h 396"/>
              <a:gd name="T94" fmla="*/ 68 w 212"/>
              <a:gd name="T95" fmla="*/ 91 h 396"/>
              <a:gd name="T96" fmla="*/ 65 w 212"/>
              <a:gd name="T97" fmla="*/ 111 h 396"/>
              <a:gd name="T98" fmla="*/ 156 w 212"/>
              <a:gd name="T99" fmla="*/ 272 h 396"/>
              <a:gd name="T100" fmla="*/ 147 w 212"/>
              <a:gd name="T101" fmla="*/ 248 h 396"/>
              <a:gd name="T102" fmla="*/ 123 w 212"/>
              <a:gd name="T103" fmla="*/ 232 h 396"/>
              <a:gd name="T104" fmla="*/ 123 w 212"/>
              <a:gd name="T105" fmla="*/ 319 h 396"/>
              <a:gd name="T106" fmla="*/ 133 w 212"/>
              <a:gd name="T107" fmla="*/ 317 h 396"/>
              <a:gd name="T108" fmla="*/ 141 w 212"/>
              <a:gd name="T109" fmla="*/ 314 h 396"/>
              <a:gd name="T110" fmla="*/ 152 w 212"/>
              <a:gd name="T111" fmla="*/ 301 h 396"/>
              <a:gd name="T112" fmla="*/ 156 w 212"/>
              <a:gd name="T113" fmla="*/ 272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2" h="396">
                <a:moveTo>
                  <a:pt x="212" y="263"/>
                </a:moveTo>
                <a:cubicBezTo>
                  <a:pt x="212" y="273"/>
                  <a:pt x="210" y="284"/>
                  <a:pt x="206" y="294"/>
                </a:cubicBezTo>
                <a:cubicBezTo>
                  <a:pt x="202" y="304"/>
                  <a:pt x="196" y="313"/>
                  <a:pt x="188" y="321"/>
                </a:cubicBezTo>
                <a:cubicBezTo>
                  <a:pt x="181" y="330"/>
                  <a:pt x="171" y="338"/>
                  <a:pt x="160" y="344"/>
                </a:cubicBezTo>
                <a:cubicBezTo>
                  <a:pt x="149" y="351"/>
                  <a:pt x="137" y="356"/>
                  <a:pt x="123" y="359"/>
                </a:cubicBezTo>
                <a:cubicBezTo>
                  <a:pt x="123" y="396"/>
                  <a:pt x="123" y="396"/>
                  <a:pt x="123" y="396"/>
                </a:cubicBezTo>
                <a:cubicBezTo>
                  <a:pt x="97" y="396"/>
                  <a:pt x="97" y="396"/>
                  <a:pt x="97" y="396"/>
                </a:cubicBezTo>
                <a:cubicBezTo>
                  <a:pt x="97" y="362"/>
                  <a:pt x="97" y="362"/>
                  <a:pt x="97" y="362"/>
                </a:cubicBezTo>
                <a:cubicBezTo>
                  <a:pt x="96" y="362"/>
                  <a:pt x="95" y="362"/>
                  <a:pt x="94" y="362"/>
                </a:cubicBezTo>
                <a:cubicBezTo>
                  <a:pt x="93" y="362"/>
                  <a:pt x="93" y="362"/>
                  <a:pt x="92" y="362"/>
                </a:cubicBezTo>
                <a:cubicBezTo>
                  <a:pt x="82" y="362"/>
                  <a:pt x="73" y="362"/>
                  <a:pt x="64" y="361"/>
                </a:cubicBezTo>
                <a:cubicBezTo>
                  <a:pt x="56" y="359"/>
                  <a:pt x="48" y="358"/>
                  <a:pt x="41" y="356"/>
                </a:cubicBezTo>
                <a:cubicBezTo>
                  <a:pt x="34" y="354"/>
                  <a:pt x="26" y="351"/>
                  <a:pt x="20" y="348"/>
                </a:cubicBezTo>
                <a:cubicBezTo>
                  <a:pt x="13" y="346"/>
                  <a:pt x="6" y="342"/>
                  <a:pt x="0" y="339"/>
                </a:cubicBezTo>
                <a:cubicBezTo>
                  <a:pt x="15" y="291"/>
                  <a:pt x="15" y="291"/>
                  <a:pt x="15" y="291"/>
                </a:cubicBezTo>
                <a:cubicBezTo>
                  <a:pt x="19" y="294"/>
                  <a:pt x="24" y="297"/>
                  <a:pt x="31" y="300"/>
                </a:cubicBezTo>
                <a:cubicBezTo>
                  <a:pt x="37" y="304"/>
                  <a:pt x="44" y="307"/>
                  <a:pt x="52" y="310"/>
                </a:cubicBezTo>
                <a:cubicBezTo>
                  <a:pt x="59" y="313"/>
                  <a:pt x="67" y="315"/>
                  <a:pt x="74" y="317"/>
                </a:cubicBezTo>
                <a:cubicBezTo>
                  <a:pt x="82" y="319"/>
                  <a:pt x="90" y="321"/>
                  <a:pt x="97" y="321"/>
                </a:cubicBezTo>
                <a:cubicBezTo>
                  <a:pt x="97" y="221"/>
                  <a:pt x="97" y="221"/>
                  <a:pt x="97" y="221"/>
                </a:cubicBezTo>
                <a:cubicBezTo>
                  <a:pt x="87" y="217"/>
                  <a:pt x="76" y="213"/>
                  <a:pt x="66" y="208"/>
                </a:cubicBezTo>
                <a:cubicBezTo>
                  <a:pt x="56" y="203"/>
                  <a:pt x="47" y="197"/>
                  <a:pt x="38" y="189"/>
                </a:cubicBezTo>
                <a:cubicBezTo>
                  <a:pt x="30" y="182"/>
                  <a:pt x="23" y="173"/>
                  <a:pt x="18" y="162"/>
                </a:cubicBezTo>
                <a:cubicBezTo>
                  <a:pt x="13" y="151"/>
                  <a:pt x="10" y="137"/>
                  <a:pt x="10" y="120"/>
                </a:cubicBezTo>
                <a:cubicBezTo>
                  <a:pt x="10" y="112"/>
                  <a:pt x="12" y="104"/>
                  <a:pt x="16" y="95"/>
                </a:cubicBezTo>
                <a:cubicBezTo>
                  <a:pt x="20" y="86"/>
                  <a:pt x="26" y="77"/>
                  <a:pt x="33" y="69"/>
                </a:cubicBezTo>
                <a:cubicBezTo>
                  <a:pt x="41" y="61"/>
                  <a:pt x="50" y="54"/>
                  <a:pt x="60" y="48"/>
                </a:cubicBezTo>
                <a:cubicBezTo>
                  <a:pt x="71" y="42"/>
                  <a:pt x="83" y="37"/>
                  <a:pt x="97" y="35"/>
                </a:cubicBezTo>
                <a:cubicBezTo>
                  <a:pt x="97" y="0"/>
                  <a:pt x="97" y="0"/>
                  <a:pt x="97" y="0"/>
                </a:cubicBezTo>
                <a:cubicBezTo>
                  <a:pt x="123" y="0"/>
                  <a:pt x="123" y="0"/>
                  <a:pt x="123" y="0"/>
                </a:cubicBezTo>
                <a:cubicBezTo>
                  <a:pt x="123" y="32"/>
                  <a:pt x="123" y="32"/>
                  <a:pt x="123" y="32"/>
                </a:cubicBezTo>
                <a:cubicBezTo>
                  <a:pt x="124" y="32"/>
                  <a:pt x="124" y="32"/>
                  <a:pt x="124" y="32"/>
                </a:cubicBezTo>
                <a:cubicBezTo>
                  <a:pt x="138" y="32"/>
                  <a:pt x="151" y="33"/>
                  <a:pt x="162" y="34"/>
                </a:cubicBezTo>
                <a:cubicBezTo>
                  <a:pt x="174" y="36"/>
                  <a:pt x="186" y="38"/>
                  <a:pt x="198" y="40"/>
                </a:cubicBezTo>
                <a:cubicBezTo>
                  <a:pt x="188" y="88"/>
                  <a:pt x="188" y="88"/>
                  <a:pt x="188" y="88"/>
                </a:cubicBezTo>
                <a:cubicBezTo>
                  <a:pt x="178" y="84"/>
                  <a:pt x="167" y="81"/>
                  <a:pt x="156" y="78"/>
                </a:cubicBezTo>
                <a:cubicBezTo>
                  <a:pt x="144" y="75"/>
                  <a:pt x="134" y="73"/>
                  <a:pt x="123" y="73"/>
                </a:cubicBezTo>
                <a:cubicBezTo>
                  <a:pt x="123" y="161"/>
                  <a:pt x="123" y="161"/>
                  <a:pt x="123" y="161"/>
                </a:cubicBezTo>
                <a:cubicBezTo>
                  <a:pt x="133" y="165"/>
                  <a:pt x="144" y="169"/>
                  <a:pt x="154" y="174"/>
                </a:cubicBezTo>
                <a:cubicBezTo>
                  <a:pt x="165" y="179"/>
                  <a:pt x="174" y="185"/>
                  <a:pt x="183" y="193"/>
                </a:cubicBezTo>
                <a:cubicBezTo>
                  <a:pt x="191" y="200"/>
                  <a:pt x="198" y="210"/>
                  <a:pt x="204" y="221"/>
                </a:cubicBezTo>
                <a:cubicBezTo>
                  <a:pt x="209" y="232"/>
                  <a:pt x="212" y="247"/>
                  <a:pt x="212" y="263"/>
                </a:cubicBezTo>
                <a:close/>
                <a:moveTo>
                  <a:pt x="65" y="111"/>
                </a:moveTo>
                <a:cubicBezTo>
                  <a:pt x="65" y="120"/>
                  <a:pt x="68" y="128"/>
                  <a:pt x="74" y="134"/>
                </a:cubicBezTo>
                <a:cubicBezTo>
                  <a:pt x="80" y="140"/>
                  <a:pt x="88" y="145"/>
                  <a:pt x="97" y="149"/>
                </a:cubicBezTo>
                <a:cubicBezTo>
                  <a:pt x="97" y="73"/>
                  <a:pt x="97" y="73"/>
                  <a:pt x="97" y="73"/>
                </a:cubicBezTo>
                <a:cubicBezTo>
                  <a:pt x="89" y="74"/>
                  <a:pt x="82" y="76"/>
                  <a:pt x="77" y="79"/>
                </a:cubicBezTo>
                <a:cubicBezTo>
                  <a:pt x="73" y="82"/>
                  <a:pt x="70" y="85"/>
                  <a:pt x="68" y="91"/>
                </a:cubicBezTo>
                <a:cubicBezTo>
                  <a:pt x="66" y="96"/>
                  <a:pt x="65" y="103"/>
                  <a:pt x="65" y="111"/>
                </a:cubicBezTo>
                <a:close/>
                <a:moveTo>
                  <a:pt x="156" y="272"/>
                </a:moveTo>
                <a:cubicBezTo>
                  <a:pt x="156" y="262"/>
                  <a:pt x="153" y="254"/>
                  <a:pt x="147" y="248"/>
                </a:cubicBezTo>
                <a:cubicBezTo>
                  <a:pt x="141" y="242"/>
                  <a:pt x="133" y="237"/>
                  <a:pt x="123" y="232"/>
                </a:cubicBezTo>
                <a:cubicBezTo>
                  <a:pt x="123" y="319"/>
                  <a:pt x="123" y="319"/>
                  <a:pt x="123" y="319"/>
                </a:cubicBezTo>
                <a:cubicBezTo>
                  <a:pt x="127" y="319"/>
                  <a:pt x="130" y="318"/>
                  <a:pt x="133" y="317"/>
                </a:cubicBezTo>
                <a:cubicBezTo>
                  <a:pt x="135" y="317"/>
                  <a:pt x="138" y="316"/>
                  <a:pt x="141" y="314"/>
                </a:cubicBezTo>
                <a:cubicBezTo>
                  <a:pt x="145" y="312"/>
                  <a:pt x="149" y="308"/>
                  <a:pt x="152" y="301"/>
                </a:cubicBezTo>
                <a:cubicBezTo>
                  <a:pt x="155" y="294"/>
                  <a:pt x="156" y="284"/>
                  <a:pt x="156" y="272"/>
                </a:cubicBez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82" name="Freeform 40"/>
          <p:cNvSpPr>
            <a:spLocks noEditPoints="1"/>
          </p:cNvSpPr>
          <p:nvPr/>
        </p:nvSpPr>
        <p:spPr bwMode="auto">
          <a:xfrm>
            <a:off x="4064389" y="2505517"/>
            <a:ext cx="1038921" cy="928859"/>
          </a:xfrm>
          <a:custGeom>
            <a:avLst/>
            <a:gdLst>
              <a:gd name="T0" fmla="*/ 420 w 494"/>
              <a:gd name="T1" fmla="*/ 326 h 442"/>
              <a:gd name="T2" fmla="*/ 314 w 494"/>
              <a:gd name="T3" fmla="*/ 363 h 442"/>
              <a:gd name="T4" fmla="*/ 285 w 494"/>
              <a:gd name="T5" fmla="*/ 346 h 442"/>
              <a:gd name="T6" fmla="*/ 240 w 494"/>
              <a:gd name="T7" fmla="*/ 348 h 442"/>
              <a:gd name="T8" fmla="*/ 194 w 494"/>
              <a:gd name="T9" fmla="*/ 358 h 442"/>
              <a:gd name="T10" fmla="*/ 129 w 494"/>
              <a:gd name="T11" fmla="*/ 325 h 442"/>
              <a:gd name="T12" fmla="*/ 124 w 494"/>
              <a:gd name="T13" fmla="*/ 238 h 442"/>
              <a:gd name="T14" fmla="*/ 200 w 494"/>
              <a:gd name="T15" fmla="*/ 126 h 442"/>
              <a:gd name="T16" fmla="*/ 291 w 494"/>
              <a:gd name="T17" fmla="*/ 96 h 442"/>
              <a:gd name="T18" fmla="*/ 329 w 494"/>
              <a:gd name="T19" fmla="*/ 113 h 442"/>
              <a:gd name="T20" fmla="*/ 362 w 494"/>
              <a:gd name="T21" fmla="*/ 106 h 442"/>
              <a:gd name="T22" fmla="*/ 336 w 494"/>
              <a:gd name="T23" fmla="*/ 284 h 442"/>
              <a:gd name="T24" fmla="*/ 326 w 494"/>
              <a:gd name="T25" fmla="*/ 317 h 442"/>
              <a:gd name="T26" fmla="*/ 339 w 494"/>
              <a:gd name="T27" fmla="*/ 330 h 442"/>
              <a:gd name="T28" fmla="*/ 426 w 494"/>
              <a:gd name="T29" fmla="*/ 282 h 442"/>
              <a:gd name="T30" fmla="*/ 412 w 494"/>
              <a:gd name="T31" fmla="*/ 72 h 442"/>
              <a:gd name="T32" fmla="*/ 286 w 494"/>
              <a:gd name="T33" fmla="*/ 30 h 442"/>
              <a:gd name="T34" fmla="*/ 266 w 494"/>
              <a:gd name="T35" fmla="*/ 30 h 442"/>
              <a:gd name="T36" fmla="*/ 42 w 494"/>
              <a:gd name="T37" fmla="*/ 245 h 442"/>
              <a:gd name="T38" fmla="*/ 250 w 494"/>
              <a:gd name="T39" fmla="*/ 412 h 442"/>
              <a:gd name="T40" fmla="*/ 432 w 494"/>
              <a:gd name="T41" fmla="*/ 356 h 442"/>
              <a:gd name="T42" fmla="*/ 361 w 494"/>
              <a:gd name="T43" fmla="*/ 421 h 442"/>
              <a:gd name="T44" fmla="*/ 76 w 494"/>
              <a:gd name="T45" fmla="*/ 389 h 442"/>
              <a:gd name="T46" fmla="*/ 74 w 494"/>
              <a:gd name="T47" fmla="*/ 83 h 442"/>
              <a:gd name="T48" fmla="*/ 429 w 494"/>
              <a:gd name="T49" fmla="*/ 49 h 442"/>
              <a:gd name="T50" fmla="*/ 483 w 494"/>
              <a:gd name="T51" fmla="*/ 240 h 442"/>
              <a:gd name="T52" fmla="*/ 290 w 494"/>
              <a:gd name="T53" fmla="*/ 119 h 442"/>
              <a:gd name="T54" fmla="*/ 191 w 494"/>
              <a:gd name="T55" fmla="*/ 214 h 442"/>
              <a:gd name="T56" fmla="*/ 166 w 494"/>
              <a:gd name="T57" fmla="*/ 297 h 442"/>
              <a:gd name="T58" fmla="*/ 187 w 494"/>
              <a:gd name="T59" fmla="*/ 331 h 442"/>
              <a:gd name="T60" fmla="*/ 272 w 494"/>
              <a:gd name="T61" fmla="*/ 291 h 442"/>
              <a:gd name="T62" fmla="*/ 298 w 494"/>
              <a:gd name="T63" fmla="*/ 244 h 442"/>
              <a:gd name="T64" fmla="*/ 328 w 494"/>
              <a:gd name="T65" fmla="*/ 157 h 442"/>
              <a:gd name="T66" fmla="*/ 306 w 494"/>
              <a:gd name="T67" fmla="*/ 12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4" h="442">
                <a:moveTo>
                  <a:pt x="483" y="240"/>
                </a:moveTo>
                <a:cubicBezTo>
                  <a:pt x="473" y="272"/>
                  <a:pt x="452" y="301"/>
                  <a:pt x="420" y="326"/>
                </a:cubicBezTo>
                <a:cubicBezTo>
                  <a:pt x="389" y="351"/>
                  <a:pt x="358" y="363"/>
                  <a:pt x="326" y="363"/>
                </a:cubicBezTo>
                <a:cubicBezTo>
                  <a:pt x="314" y="363"/>
                  <a:pt x="314" y="363"/>
                  <a:pt x="314" y="363"/>
                </a:cubicBezTo>
                <a:cubicBezTo>
                  <a:pt x="311" y="363"/>
                  <a:pt x="306" y="362"/>
                  <a:pt x="300" y="360"/>
                </a:cubicBezTo>
                <a:cubicBezTo>
                  <a:pt x="294" y="358"/>
                  <a:pt x="289" y="353"/>
                  <a:pt x="285" y="346"/>
                </a:cubicBezTo>
                <a:cubicBezTo>
                  <a:pt x="279" y="325"/>
                  <a:pt x="279" y="325"/>
                  <a:pt x="279" y="325"/>
                </a:cubicBezTo>
                <a:cubicBezTo>
                  <a:pt x="265" y="335"/>
                  <a:pt x="252" y="343"/>
                  <a:pt x="240" y="348"/>
                </a:cubicBezTo>
                <a:cubicBezTo>
                  <a:pt x="233" y="351"/>
                  <a:pt x="225" y="354"/>
                  <a:pt x="217" y="355"/>
                </a:cubicBezTo>
                <a:cubicBezTo>
                  <a:pt x="210" y="357"/>
                  <a:pt x="202" y="358"/>
                  <a:pt x="194" y="358"/>
                </a:cubicBezTo>
                <a:cubicBezTo>
                  <a:pt x="184" y="358"/>
                  <a:pt x="173" y="356"/>
                  <a:pt x="162" y="352"/>
                </a:cubicBezTo>
                <a:cubicBezTo>
                  <a:pt x="147" y="346"/>
                  <a:pt x="136" y="337"/>
                  <a:pt x="129" y="325"/>
                </a:cubicBezTo>
                <a:cubicBezTo>
                  <a:pt x="122" y="312"/>
                  <a:pt x="118" y="297"/>
                  <a:pt x="118" y="279"/>
                </a:cubicBezTo>
                <a:cubicBezTo>
                  <a:pt x="118" y="265"/>
                  <a:pt x="120" y="251"/>
                  <a:pt x="124" y="238"/>
                </a:cubicBezTo>
                <a:cubicBezTo>
                  <a:pt x="128" y="224"/>
                  <a:pt x="133" y="212"/>
                  <a:pt x="140" y="200"/>
                </a:cubicBezTo>
                <a:cubicBezTo>
                  <a:pt x="158" y="169"/>
                  <a:pt x="178" y="144"/>
                  <a:pt x="200" y="126"/>
                </a:cubicBezTo>
                <a:cubicBezTo>
                  <a:pt x="225" y="106"/>
                  <a:pt x="251" y="96"/>
                  <a:pt x="279" y="96"/>
                </a:cubicBezTo>
                <a:cubicBezTo>
                  <a:pt x="291" y="96"/>
                  <a:pt x="291" y="96"/>
                  <a:pt x="291" y="96"/>
                </a:cubicBezTo>
                <a:cubicBezTo>
                  <a:pt x="300" y="98"/>
                  <a:pt x="300" y="98"/>
                  <a:pt x="300" y="98"/>
                </a:cubicBezTo>
                <a:cubicBezTo>
                  <a:pt x="311" y="100"/>
                  <a:pt x="321" y="105"/>
                  <a:pt x="329" y="113"/>
                </a:cubicBezTo>
                <a:cubicBezTo>
                  <a:pt x="348" y="135"/>
                  <a:pt x="348" y="135"/>
                  <a:pt x="348" y="135"/>
                </a:cubicBezTo>
                <a:cubicBezTo>
                  <a:pt x="362" y="106"/>
                  <a:pt x="362" y="106"/>
                  <a:pt x="362" y="106"/>
                </a:cubicBezTo>
                <a:cubicBezTo>
                  <a:pt x="414" y="106"/>
                  <a:pt x="414" y="106"/>
                  <a:pt x="414" y="106"/>
                </a:cubicBezTo>
                <a:cubicBezTo>
                  <a:pt x="336" y="284"/>
                  <a:pt x="336" y="284"/>
                  <a:pt x="336" y="284"/>
                </a:cubicBezTo>
                <a:cubicBezTo>
                  <a:pt x="329" y="302"/>
                  <a:pt x="329" y="302"/>
                  <a:pt x="329" y="302"/>
                </a:cubicBezTo>
                <a:cubicBezTo>
                  <a:pt x="327" y="308"/>
                  <a:pt x="326" y="313"/>
                  <a:pt x="326" y="317"/>
                </a:cubicBezTo>
                <a:cubicBezTo>
                  <a:pt x="326" y="324"/>
                  <a:pt x="328" y="327"/>
                  <a:pt x="331" y="328"/>
                </a:cubicBezTo>
                <a:cubicBezTo>
                  <a:pt x="339" y="330"/>
                  <a:pt x="339" y="330"/>
                  <a:pt x="339" y="330"/>
                </a:cubicBezTo>
                <a:cubicBezTo>
                  <a:pt x="347" y="330"/>
                  <a:pt x="347" y="330"/>
                  <a:pt x="347" y="330"/>
                </a:cubicBezTo>
                <a:cubicBezTo>
                  <a:pt x="373" y="330"/>
                  <a:pt x="399" y="314"/>
                  <a:pt x="426" y="282"/>
                </a:cubicBezTo>
                <a:cubicBezTo>
                  <a:pt x="452" y="249"/>
                  <a:pt x="465" y="215"/>
                  <a:pt x="465" y="178"/>
                </a:cubicBezTo>
                <a:cubicBezTo>
                  <a:pt x="465" y="136"/>
                  <a:pt x="448" y="101"/>
                  <a:pt x="412" y="72"/>
                </a:cubicBezTo>
                <a:cubicBezTo>
                  <a:pt x="394" y="58"/>
                  <a:pt x="374" y="48"/>
                  <a:pt x="353" y="40"/>
                </a:cubicBezTo>
                <a:cubicBezTo>
                  <a:pt x="332" y="33"/>
                  <a:pt x="310" y="30"/>
                  <a:pt x="286" y="30"/>
                </a:cubicBezTo>
                <a:cubicBezTo>
                  <a:pt x="273" y="30"/>
                  <a:pt x="273" y="30"/>
                  <a:pt x="273" y="30"/>
                </a:cubicBezTo>
                <a:cubicBezTo>
                  <a:pt x="266" y="30"/>
                  <a:pt x="266" y="30"/>
                  <a:pt x="266" y="30"/>
                </a:cubicBezTo>
                <a:cubicBezTo>
                  <a:pt x="204" y="35"/>
                  <a:pt x="152" y="59"/>
                  <a:pt x="108" y="102"/>
                </a:cubicBezTo>
                <a:cubicBezTo>
                  <a:pt x="64" y="144"/>
                  <a:pt x="42" y="192"/>
                  <a:pt x="42" y="245"/>
                </a:cubicBezTo>
                <a:cubicBezTo>
                  <a:pt x="42" y="294"/>
                  <a:pt x="60" y="334"/>
                  <a:pt x="97" y="364"/>
                </a:cubicBezTo>
                <a:cubicBezTo>
                  <a:pt x="135" y="396"/>
                  <a:pt x="186" y="412"/>
                  <a:pt x="250" y="412"/>
                </a:cubicBezTo>
                <a:cubicBezTo>
                  <a:pt x="292" y="412"/>
                  <a:pt x="332" y="405"/>
                  <a:pt x="368" y="390"/>
                </a:cubicBezTo>
                <a:cubicBezTo>
                  <a:pt x="385" y="384"/>
                  <a:pt x="407" y="372"/>
                  <a:pt x="432" y="356"/>
                </a:cubicBezTo>
                <a:cubicBezTo>
                  <a:pt x="451" y="368"/>
                  <a:pt x="451" y="368"/>
                  <a:pt x="451" y="368"/>
                </a:cubicBezTo>
                <a:cubicBezTo>
                  <a:pt x="420" y="392"/>
                  <a:pt x="390" y="410"/>
                  <a:pt x="361" y="421"/>
                </a:cubicBezTo>
                <a:cubicBezTo>
                  <a:pt x="325" y="435"/>
                  <a:pt x="288" y="442"/>
                  <a:pt x="249" y="442"/>
                </a:cubicBezTo>
                <a:cubicBezTo>
                  <a:pt x="182" y="442"/>
                  <a:pt x="124" y="425"/>
                  <a:pt x="76" y="389"/>
                </a:cubicBezTo>
                <a:cubicBezTo>
                  <a:pt x="25" y="352"/>
                  <a:pt x="0" y="305"/>
                  <a:pt x="0" y="249"/>
                </a:cubicBezTo>
                <a:cubicBezTo>
                  <a:pt x="0" y="189"/>
                  <a:pt x="24" y="134"/>
                  <a:pt x="74" y="83"/>
                </a:cubicBezTo>
                <a:cubicBezTo>
                  <a:pt x="128" y="27"/>
                  <a:pt x="192" y="0"/>
                  <a:pt x="267" y="0"/>
                </a:cubicBezTo>
                <a:cubicBezTo>
                  <a:pt x="332" y="0"/>
                  <a:pt x="386" y="16"/>
                  <a:pt x="429" y="49"/>
                </a:cubicBezTo>
                <a:cubicBezTo>
                  <a:pt x="472" y="83"/>
                  <a:pt x="494" y="126"/>
                  <a:pt x="494" y="178"/>
                </a:cubicBezTo>
                <a:cubicBezTo>
                  <a:pt x="494" y="198"/>
                  <a:pt x="490" y="219"/>
                  <a:pt x="483" y="240"/>
                </a:cubicBezTo>
                <a:moveTo>
                  <a:pt x="306" y="122"/>
                </a:moveTo>
                <a:cubicBezTo>
                  <a:pt x="301" y="120"/>
                  <a:pt x="295" y="119"/>
                  <a:pt x="290" y="119"/>
                </a:cubicBezTo>
                <a:cubicBezTo>
                  <a:pt x="273" y="119"/>
                  <a:pt x="255" y="129"/>
                  <a:pt x="234" y="150"/>
                </a:cubicBezTo>
                <a:cubicBezTo>
                  <a:pt x="218" y="167"/>
                  <a:pt x="203" y="188"/>
                  <a:pt x="191" y="214"/>
                </a:cubicBezTo>
                <a:cubicBezTo>
                  <a:pt x="184" y="229"/>
                  <a:pt x="179" y="243"/>
                  <a:pt x="174" y="256"/>
                </a:cubicBezTo>
                <a:cubicBezTo>
                  <a:pt x="169" y="272"/>
                  <a:pt x="166" y="286"/>
                  <a:pt x="166" y="297"/>
                </a:cubicBezTo>
                <a:cubicBezTo>
                  <a:pt x="166" y="305"/>
                  <a:pt x="167" y="312"/>
                  <a:pt x="170" y="318"/>
                </a:cubicBezTo>
                <a:cubicBezTo>
                  <a:pt x="173" y="323"/>
                  <a:pt x="179" y="328"/>
                  <a:pt x="187" y="331"/>
                </a:cubicBezTo>
                <a:cubicBezTo>
                  <a:pt x="194" y="334"/>
                  <a:pt x="202" y="335"/>
                  <a:pt x="210" y="335"/>
                </a:cubicBezTo>
                <a:cubicBezTo>
                  <a:pt x="232" y="335"/>
                  <a:pt x="253" y="321"/>
                  <a:pt x="272" y="291"/>
                </a:cubicBezTo>
                <a:cubicBezTo>
                  <a:pt x="274" y="288"/>
                  <a:pt x="277" y="283"/>
                  <a:pt x="281" y="275"/>
                </a:cubicBezTo>
                <a:cubicBezTo>
                  <a:pt x="285" y="267"/>
                  <a:pt x="291" y="257"/>
                  <a:pt x="298" y="244"/>
                </a:cubicBezTo>
                <a:cubicBezTo>
                  <a:pt x="306" y="229"/>
                  <a:pt x="313" y="214"/>
                  <a:pt x="318" y="200"/>
                </a:cubicBezTo>
                <a:cubicBezTo>
                  <a:pt x="325" y="183"/>
                  <a:pt x="328" y="169"/>
                  <a:pt x="328" y="157"/>
                </a:cubicBezTo>
                <a:cubicBezTo>
                  <a:pt x="328" y="148"/>
                  <a:pt x="326" y="141"/>
                  <a:pt x="322" y="135"/>
                </a:cubicBezTo>
                <a:cubicBezTo>
                  <a:pt x="320" y="129"/>
                  <a:pt x="314" y="125"/>
                  <a:pt x="306" y="122"/>
                </a:cubicBezTo>
              </a:path>
            </a:pathLst>
          </a:custGeom>
          <a:solidFill>
            <a:schemeClr val="bg1"/>
          </a:solidFill>
          <a:ln>
            <a:noFill/>
          </a:ln>
        </p:spPr>
        <p:txBody>
          <a:bodyPr vert="horz" wrap="square" lIns="96435" tIns="48218" rIns="96435" bIns="48218" numCol="1" anchor="t" anchorCtr="0" compatLnSpc="1"/>
          <a:lstStyle/>
          <a:p>
            <a:endParaRPr lang="en-US"/>
          </a:p>
        </p:txBody>
      </p:sp>
      <p:sp>
        <p:nvSpPr>
          <p:cNvPr id="83" name="Freeform 41"/>
          <p:cNvSpPr/>
          <p:nvPr/>
        </p:nvSpPr>
        <p:spPr bwMode="auto">
          <a:xfrm>
            <a:off x="2336746" y="1439916"/>
            <a:ext cx="1882731" cy="2373007"/>
          </a:xfrm>
          <a:custGeom>
            <a:avLst/>
            <a:gdLst>
              <a:gd name="T0" fmla="*/ 482 w 896"/>
              <a:gd name="T1" fmla="*/ 0 h 1129"/>
              <a:gd name="T2" fmla="*/ 411 w 896"/>
              <a:gd name="T3" fmla="*/ 5 h 1129"/>
              <a:gd name="T4" fmla="*/ 0 w 896"/>
              <a:gd name="T5" fmla="*/ 423 h 1129"/>
              <a:gd name="T6" fmla="*/ 234 w 896"/>
              <a:gd name="T7" fmla="*/ 574 h 1129"/>
              <a:gd name="T8" fmla="*/ 257 w 896"/>
              <a:gd name="T9" fmla="*/ 612 h 1129"/>
              <a:gd name="T10" fmla="*/ 266 w 896"/>
              <a:gd name="T11" fmla="*/ 624 h 1129"/>
              <a:gd name="T12" fmla="*/ 306 w 896"/>
              <a:gd name="T13" fmla="*/ 963 h 1129"/>
              <a:gd name="T14" fmla="*/ 485 w 896"/>
              <a:gd name="T15" fmla="*/ 1075 h 1129"/>
              <a:gd name="T16" fmla="*/ 539 w 896"/>
              <a:gd name="T17" fmla="*/ 1127 h 1129"/>
              <a:gd name="T18" fmla="*/ 552 w 896"/>
              <a:gd name="T19" fmla="*/ 1129 h 1129"/>
              <a:gd name="T20" fmla="*/ 545 w 896"/>
              <a:gd name="T21" fmla="*/ 1030 h 1129"/>
              <a:gd name="T22" fmla="*/ 529 w 896"/>
              <a:gd name="T23" fmla="*/ 968 h 1129"/>
              <a:gd name="T24" fmla="*/ 551 w 896"/>
              <a:gd name="T25" fmla="*/ 965 h 1129"/>
              <a:gd name="T26" fmla="*/ 552 w 896"/>
              <a:gd name="T27" fmla="*/ 965 h 1129"/>
              <a:gd name="T28" fmla="*/ 554 w 896"/>
              <a:gd name="T29" fmla="*/ 956 h 1129"/>
              <a:gd name="T30" fmla="*/ 557 w 896"/>
              <a:gd name="T31" fmla="*/ 954 h 1129"/>
              <a:gd name="T32" fmla="*/ 548 w 896"/>
              <a:gd name="T33" fmla="*/ 641 h 1129"/>
              <a:gd name="T34" fmla="*/ 613 w 896"/>
              <a:gd name="T35" fmla="*/ 451 h 1129"/>
              <a:gd name="T36" fmla="*/ 896 w 896"/>
              <a:gd name="T37" fmla="*/ 233 h 1129"/>
              <a:gd name="T38" fmla="*/ 482 w 896"/>
              <a:gd name="T39" fmla="*/ 0 h 1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6" h="1129">
                <a:moveTo>
                  <a:pt x="482" y="0"/>
                </a:moveTo>
                <a:cubicBezTo>
                  <a:pt x="458" y="0"/>
                  <a:pt x="435" y="1"/>
                  <a:pt x="411" y="5"/>
                </a:cubicBezTo>
                <a:cubicBezTo>
                  <a:pt x="191" y="37"/>
                  <a:pt x="27" y="212"/>
                  <a:pt x="0" y="423"/>
                </a:cubicBezTo>
                <a:cubicBezTo>
                  <a:pt x="92" y="439"/>
                  <a:pt x="177" y="491"/>
                  <a:pt x="234" y="574"/>
                </a:cubicBezTo>
                <a:cubicBezTo>
                  <a:pt x="243" y="587"/>
                  <a:pt x="250" y="599"/>
                  <a:pt x="257" y="612"/>
                </a:cubicBezTo>
                <a:cubicBezTo>
                  <a:pt x="260" y="616"/>
                  <a:pt x="263" y="620"/>
                  <a:pt x="266" y="624"/>
                </a:cubicBezTo>
                <a:cubicBezTo>
                  <a:pt x="337" y="727"/>
                  <a:pt x="348" y="854"/>
                  <a:pt x="306" y="963"/>
                </a:cubicBezTo>
                <a:cubicBezTo>
                  <a:pt x="374" y="982"/>
                  <a:pt x="437" y="1020"/>
                  <a:pt x="485" y="1075"/>
                </a:cubicBezTo>
                <a:cubicBezTo>
                  <a:pt x="505" y="1090"/>
                  <a:pt x="522" y="1108"/>
                  <a:pt x="539" y="1127"/>
                </a:cubicBezTo>
                <a:cubicBezTo>
                  <a:pt x="543" y="1128"/>
                  <a:pt x="548" y="1128"/>
                  <a:pt x="552" y="1129"/>
                </a:cubicBezTo>
                <a:cubicBezTo>
                  <a:pt x="545" y="1092"/>
                  <a:pt x="544" y="1058"/>
                  <a:pt x="545" y="1030"/>
                </a:cubicBezTo>
                <a:cubicBezTo>
                  <a:pt x="538" y="1011"/>
                  <a:pt x="533" y="990"/>
                  <a:pt x="529" y="968"/>
                </a:cubicBezTo>
                <a:cubicBezTo>
                  <a:pt x="537" y="967"/>
                  <a:pt x="544" y="966"/>
                  <a:pt x="551" y="965"/>
                </a:cubicBezTo>
                <a:cubicBezTo>
                  <a:pt x="552" y="965"/>
                  <a:pt x="552" y="965"/>
                  <a:pt x="552" y="965"/>
                </a:cubicBezTo>
                <a:cubicBezTo>
                  <a:pt x="553" y="959"/>
                  <a:pt x="554" y="956"/>
                  <a:pt x="554" y="956"/>
                </a:cubicBezTo>
                <a:cubicBezTo>
                  <a:pt x="555" y="955"/>
                  <a:pt x="556" y="954"/>
                  <a:pt x="557" y="954"/>
                </a:cubicBezTo>
                <a:cubicBezTo>
                  <a:pt x="520" y="855"/>
                  <a:pt x="516" y="745"/>
                  <a:pt x="548" y="641"/>
                </a:cubicBezTo>
                <a:cubicBezTo>
                  <a:pt x="556" y="576"/>
                  <a:pt x="577" y="511"/>
                  <a:pt x="613" y="451"/>
                </a:cubicBezTo>
                <a:cubicBezTo>
                  <a:pt x="679" y="341"/>
                  <a:pt x="782" y="266"/>
                  <a:pt x="896" y="233"/>
                </a:cubicBezTo>
                <a:cubicBezTo>
                  <a:pt x="810" y="91"/>
                  <a:pt x="654" y="0"/>
                  <a:pt x="482" y="0"/>
                </a:cubicBezTo>
              </a:path>
            </a:pathLst>
          </a:custGeom>
          <a:solidFill>
            <a:srgbClr val="DAD8D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4" name="Freeform 42"/>
          <p:cNvSpPr/>
          <p:nvPr/>
        </p:nvSpPr>
        <p:spPr bwMode="auto">
          <a:xfrm>
            <a:off x="3355655" y="3699526"/>
            <a:ext cx="113397" cy="110062"/>
          </a:xfrm>
          <a:custGeom>
            <a:avLst/>
            <a:gdLst>
              <a:gd name="T0" fmla="*/ 0 w 54"/>
              <a:gd name="T1" fmla="*/ 0 h 52"/>
              <a:gd name="T2" fmla="*/ 37 w 54"/>
              <a:gd name="T3" fmla="*/ 50 h 52"/>
              <a:gd name="T4" fmla="*/ 54 w 54"/>
              <a:gd name="T5" fmla="*/ 52 h 52"/>
              <a:gd name="T6" fmla="*/ 0 w 54"/>
              <a:gd name="T7" fmla="*/ 0 h 52"/>
            </a:gdLst>
            <a:ahLst/>
            <a:cxnLst>
              <a:cxn ang="0">
                <a:pos x="T0" y="T1"/>
              </a:cxn>
              <a:cxn ang="0">
                <a:pos x="T2" y="T3"/>
              </a:cxn>
              <a:cxn ang="0">
                <a:pos x="T4" y="T5"/>
              </a:cxn>
              <a:cxn ang="0">
                <a:pos x="T6" y="T7"/>
              </a:cxn>
            </a:cxnLst>
            <a:rect l="0" t="0" r="r" b="b"/>
            <a:pathLst>
              <a:path w="54" h="52">
                <a:moveTo>
                  <a:pt x="0" y="0"/>
                </a:moveTo>
                <a:cubicBezTo>
                  <a:pt x="14" y="15"/>
                  <a:pt x="26" y="32"/>
                  <a:pt x="37" y="50"/>
                </a:cubicBezTo>
                <a:cubicBezTo>
                  <a:pt x="43" y="51"/>
                  <a:pt x="48" y="52"/>
                  <a:pt x="54" y="52"/>
                </a:cubicBezTo>
                <a:cubicBezTo>
                  <a:pt x="37" y="33"/>
                  <a:pt x="20" y="15"/>
                  <a:pt x="0" y="0"/>
                </a:cubicBezTo>
              </a:path>
            </a:pathLst>
          </a:custGeom>
          <a:solidFill>
            <a:srgbClr val="BAB6B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5" name="Freeform 43"/>
          <p:cNvSpPr/>
          <p:nvPr/>
        </p:nvSpPr>
        <p:spPr bwMode="auto">
          <a:xfrm>
            <a:off x="2952094" y="3464392"/>
            <a:ext cx="481939" cy="340192"/>
          </a:xfrm>
          <a:custGeom>
            <a:avLst/>
            <a:gdLst>
              <a:gd name="T0" fmla="*/ 13 w 229"/>
              <a:gd name="T1" fmla="*/ 0 h 162"/>
              <a:gd name="T2" fmla="*/ 0 w 229"/>
              <a:gd name="T3" fmla="*/ 30 h 162"/>
              <a:gd name="T4" fmla="*/ 229 w 229"/>
              <a:gd name="T5" fmla="*/ 162 h 162"/>
              <a:gd name="T6" fmla="*/ 192 w 229"/>
              <a:gd name="T7" fmla="*/ 112 h 162"/>
              <a:gd name="T8" fmla="*/ 13 w 229"/>
              <a:gd name="T9" fmla="*/ 0 h 162"/>
            </a:gdLst>
            <a:ahLst/>
            <a:cxnLst>
              <a:cxn ang="0">
                <a:pos x="T0" y="T1"/>
              </a:cxn>
              <a:cxn ang="0">
                <a:pos x="T2" y="T3"/>
              </a:cxn>
              <a:cxn ang="0">
                <a:pos x="T4" y="T5"/>
              </a:cxn>
              <a:cxn ang="0">
                <a:pos x="T6" y="T7"/>
              </a:cxn>
              <a:cxn ang="0">
                <a:pos x="T8" y="T9"/>
              </a:cxn>
            </a:cxnLst>
            <a:rect l="0" t="0" r="r" b="b"/>
            <a:pathLst>
              <a:path w="229" h="162">
                <a:moveTo>
                  <a:pt x="13" y="0"/>
                </a:moveTo>
                <a:cubicBezTo>
                  <a:pt x="9" y="10"/>
                  <a:pt x="5" y="20"/>
                  <a:pt x="0" y="30"/>
                </a:cubicBezTo>
                <a:cubicBezTo>
                  <a:pt x="46" y="83"/>
                  <a:pt x="121" y="145"/>
                  <a:pt x="229" y="162"/>
                </a:cubicBezTo>
                <a:cubicBezTo>
                  <a:pt x="218" y="144"/>
                  <a:pt x="206" y="127"/>
                  <a:pt x="192" y="112"/>
                </a:cubicBezTo>
                <a:cubicBezTo>
                  <a:pt x="144" y="57"/>
                  <a:pt x="81" y="19"/>
                  <a:pt x="13" y="0"/>
                </a:cubicBezTo>
              </a:path>
            </a:pathLst>
          </a:custGeom>
          <a:solidFill>
            <a:schemeClr val="accent1">
              <a:lumMod val="75000"/>
            </a:schemeClr>
          </a:solidFill>
          <a:ln>
            <a:noFill/>
          </a:ln>
        </p:spPr>
        <p:txBody>
          <a:bodyPr vert="horz" wrap="square" lIns="96435" tIns="48218" rIns="96435" bIns="48218" numCol="1" anchor="t" anchorCtr="0" compatLnSpc="1"/>
          <a:lstStyle/>
          <a:p>
            <a:endParaRPr lang="en-US"/>
          </a:p>
        </p:txBody>
      </p:sp>
      <p:sp>
        <p:nvSpPr>
          <p:cNvPr id="86" name="Freeform 44"/>
          <p:cNvSpPr/>
          <p:nvPr/>
        </p:nvSpPr>
        <p:spPr bwMode="auto">
          <a:xfrm>
            <a:off x="2877051" y="2725642"/>
            <a:ext cx="190108" cy="738751"/>
          </a:xfrm>
          <a:custGeom>
            <a:avLst/>
            <a:gdLst>
              <a:gd name="T0" fmla="*/ 0 w 91"/>
              <a:gd name="T1" fmla="*/ 0 h 351"/>
              <a:gd name="T2" fmla="*/ 2 w 91"/>
              <a:gd name="T3" fmla="*/ 336 h 351"/>
              <a:gd name="T4" fmla="*/ 6 w 91"/>
              <a:gd name="T5" fmla="*/ 342 h 351"/>
              <a:gd name="T6" fmla="*/ 49 w 91"/>
              <a:gd name="T7" fmla="*/ 351 h 351"/>
              <a:gd name="T8" fmla="*/ 9 w 91"/>
              <a:gd name="T9" fmla="*/ 12 h 351"/>
              <a:gd name="T10" fmla="*/ 0 w 91"/>
              <a:gd name="T11" fmla="*/ 0 h 351"/>
            </a:gdLst>
            <a:ahLst/>
            <a:cxnLst>
              <a:cxn ang="0">
                <a:pos x="T0" y="T1"/>
              </a:cxn>
              <a:cxn ang="0">
                <a:pos x="T2" y="T3"/>
              </a:cxn>
              <a:cxn ang="0">
                <a:pos x="T4" y="T5"/>
              </a:cxn>
              <a:cxn ang="0">
                <a:pos x="T6" y="T7"/>
              </a:cxn>
              <a:cxn ang="0">
                <a:pos x="T8" y="T9"/>
              </a:cxn>
              <a:cxn ang="0">
                <a:pos x="T10" y="T11"/>
              </a:cxn>
            </a:cxnLst>
            <a:rect l="0" t="0" r="r" b="b"/>
            <a:pathLst>
              <a:path w="91" h="351">
                <a:moveTo>
                  <a:pt x="0" y="0"/>
                </a:moveTo>
                <a:cubicBezTo>
                  <a:pt x="57" y="107"/>
                  <a:pt x="55" y="233"/>
                  <a:pt x="2" y="336"/>
                </a:cubicBezTo>
                <a:cubicBezTo>
                  <a:pt x="3" y="338"/>
                  <a:pt x="5" y="340"/>
                  <a:pt x="6" y="342"/>
                </a:cubicBezTo>
                <a:cubicBezTo>
                  <a:pt x="21" y="345"/>
                  <a:pt x="35" y="348"/>
                  <a:pt x="49" y="351"/>
                </a:cubicBezTo>
                <a:cubicBezTo>
                  <a:pt x="91" y="242"/>
                  <a:pt x="80" y="115"/>
                  <a:pt x="9" y="12"/>
                </a:cubicBezTo>
                <a:cubicBezTo>
                  <a:pt x="6" y="8"/>
                  <a:pt x="3" y="4"/>
                  <a:pt x="0" y="0"/>
                </a:cubicBezTo>
              </a:path>
            </a:pathLst>
          </a:custGeom>
          <a:solidFill>
            <a:srgbClr val="BAB6B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7" name="Freeform 45"/>
          <p:cNvSpPr/>
          <p:nvPr/>
        </p:nvSpPr>
        <p:spPr bwMode="auto">
          <a:xfrm>
            <a:off x="2888725" y="3444381"/>
            <a:ext cx="90051" cy="83380"/>
          </a:xfrm>
          <a:custGeom>
            <a:avLst/>
            <a:gdLst>
              <a:gd name="T0" fmla="*/ 0 w 43"/>
              <a:gd name="T1" fmla="*/ 0 h 39"/>
              <a:gd name="T2" fmla="*/ 30 w 43"/>
              <a:gd name="T3" fmla="*/ 39 h 39"/>
              <a:gd name="T4" fmla="*/ 43 w 43"/>
              <a:gd name="T5" fmla="*/ 9 h 39"/>
              <a:gd name="T6" fmla="*/ 0 w 43"/>
              <a:gd name="T7" fmla="*/ 0 h 39"/>
            </a:gdLst>
            <a:ahLst/>
            <a:cxnLst>
              <a:cxn ang="0">
                <a:pos x="T0" y="T1"/>
              </a:cxn>
              <a:cxn ang="0">
                <a:pos x="T2" y="T3"/>
              </a:cxn>
              <a:cxn ang="0">
                <a:pos x="T4" y="T5"/>
              </a:cxn>
              <a:cxn ang="0">
                <a:pos x="T6" y="T7"/>
              </a:cxn>
            </a:cxnLst>
            <a:rect l="0" t="0" r="r" b="b"/>
            <a:pathLst>
              <a:path w="43" h="39">
                <a:moveTo>
                  <a:pt x="0" y="0"/>
                </a:moveTo>
                <a:cubicBezTo>
                  <a:pt x="8" y="12"/>
                  <a:pt x="18" y="25"/>
                  <a:pt x="30" y="39"/>
                </a:cubicBezTo>
                <a:cubicBezTo>
                  <a:pt x="35" y="29"/>
                  <a:pt x="39" y="19"/>
                  <a:pt x="43" y="9"/>
                </a:cubicBezTo>
                <a:cubicBezTo>
                  <a:pt x="29" y="6"/>
                  <a:pt x="15" y="3"/>
                  <a:pt x="0" y="0"/>
                </a:cubicBezTo>
              </a:path>
            </a:pathLst>
          </a:custGeom>
          <a:solidFill>
            <a:schemeClr val="accent1">
              <a:lumMod val="50000"/>
            </a:schemeClr>
          </a:solidFill>
          <a:ln>
            <a:noFill/>
          </a:ln>
        </p:spPr>
        <p:txBody>
          <a:bodyPr vert="horz" wrap="square" lIns="96435" tIns="48218" rIns="96435" bIns="48218" numCol="1" anchor="t" anchorCtr="0" compatLnSpc="1"/>
          <a:lstStyle/>
          <a:p>
            <a:endParaRPr lang="en-US"/>
          </a:p>
        </p:txBody>
      </p:sp>
      <p:sp>
        <p:nvSpPr>
          <p:cNvPr id="88" name="Freeform 46"/>
          <p:cNvSpPr/>
          <p:nvPr/>
        </p:nvSpPr>
        <p:spPr bwMode="auto">
          <a:xfrm>
            <a:off x="2323405" y="2328751"/>
            <a:ext cx="673714" cy="1103957"/>
          </a:xfrm>
          <a:custGeom>
            <a:avLst/>
            <a:gdLst>
              <a:gd name="T0" fmla="*/ 6 w 320"/>
              <a:gd name="T1" fmla="*/ 0 h 525"/>
              <a:gd name="T2" fmla="*/ 7 w 320"/>
              <a:gd name="T3" fmla="*/ 132 h 525"/>
              <a:gd name="T4" fmla="*/ 242 w 320"/>
              <a:gd name="T5" fmla="*/ 480 h 525"/>
              <a:gd name="T6" fmla="*/ 241 w 320"/>
              <a:gd name="T7" fmla="*/ 484 h 525"/>
              <a:gd name="T8" fmla="*/ 265 w 320"/>
              <a:gd name="T9" fmla="*/ 525 h 525"/>
              <a:gd name="T10" fmla="*/ 263 w 320"/>
              <a:gd name="T11" fmla="*/ 189 h 525"/>
              <a:gd name="T12" fmla="*/ 240 w 320"/>
              <a:gd name="T13" fmla="*/ 151 h 525"/>
              <a:gd name="T14" fmla="*/ 6 w 320"/>
              <a:gd name="T15" fmla="*/ 0 h 5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0" h="525">
                <a:moveTo>
                  <a:pt x="6" y="0"/>
                </a:moveTo>
                <a:cubicBezTo>
                  <a:pt x="0" y="43"/>
                  <a:pt x="0" y="87"/>
                  <a:pt x="7" y="132"/>
                </a:cubicBezTo>
                <a:cubicBezTo>
                  <a:pt x="29" y="284"/>
                  <a:pt x="119" y="408"/>
                  <a:pt x="242" y="480"/>
                </a:cubicBezTo>
                <a:cubicBezTo>
                  <a:pt x="241" y="481"/>
                  <a:pt x="241" y="482"/>
                  <a:pt x="241" y="484"/>
                </a:cubicBezTo>
                <a:cubicBezTo>
                  <a:pt x="241" y="484"/>
                  <a:pt x="249" y="501"/>
                  <a:pt x="265" y="525"/>
                </a:cubicBezTo>
                <a:cubicBezTo>
                  <a:pt x="318" y="422"/>
                  <a:pt x="320" y="296"/>
                  <a:pt x="263" y="189"/>
                </a:cubicBezTo>
                <a:cubicBezTo>
                  <a:pt x="256" y="176"/>
                  <a:pt x="249" y="164"/>
                  <a:pt x="240" y="151"/>
                </a:cubicBezTo>
                <a:cubicBezTo>
                  <a:pt x="183" y="68"/>
                  <a:pt x="98" y="16"/>
                  <a:pt x="6" y="0"/>
                </a:cubicBezTo>
              </a:path>
            </a:pathLst>
          </a:custGeom>
          <a:solidFill>
            <a:schemeClr val="accent1">
              <a:lumMod val="75000"/>
            </a:schemeClr>
          </a:solidFill>
          <a:ln>
            <a:noFill/>
          </a:ln>
        </p:spPr>
        <p:txBody>
          <a:bodyPr vert="horz" wrap="square" lIns="96435" tIns="48218" rIns="96435" bIns="48218" numCol="1" anchor="t" anchorCtr="0" compatLnSpc="1"/>
          <a:lstStyle/>
          <a:p>
            <a:endParaRPr lang="en-US"/>
          </a:p>
        </p:txBody>
      </p:sp>
      <p:sp>
        <p:nvSpPr>
          <p:cNvPr id="89" name="Freeform 47"/>
          <p:cNvSpPr>
            <a:spLocks noEditPoints="1"/>
          </p:cNvSpPr>
          <p:nvPr/>
        </p:nvSpPr>
        <p:spPr bwMode="auto">
          <a:xfrm>
            <a:off x="3420692" y="2787343"/>
            <a:ext cx="165094" cy="1027247"/>
          </a:xfrm>
          <a:custGeom>
            <a:avLst/>
            <a:gdLst>
              <a:gd name="T0" fmla="*/ 29 w 78"/>
              <a:gd name="T1" fmla="*/ 389 h 489"/>
              <a:gd name="T2" fmla="*/ 36 w 78"/>
              <a:gd name="T3" fmla="*/ 488 h 489"/>
              <a:gd name="T4" fmla="*/ 66 w 78"/>
              <a:gd name="T5" fmla="*/ 489 h 489"/>
              <a:gd name="T6" fmla="*/ 78 w 78"/>
              <a:gd name="T7" fmla="*/ 489 h 489"/>
              <a:gd name="T8" fmla="*/ 29 w 78"/>
              <a:gd name="T9" fmla="*/ 389 h 489"/>
              <a:gd name="T10" fmla="*/ 32 w 78"/>
              <a:gd name="T11" fmla="*/ 0 h 489"/>
              <a:gd name="T12" fmla="*/ 41 w 78"/>
              <a:gd name="T13" fmla="*/ 313 h 489"/>
              <a:gd name="T14" fmla="*/ 38 w 78"/>
              <a:gd name="T15" fmla="*/ 315 h 489"/>
              <a:gd name="T16" fmla="*/ 36 w 78"/>
              <a:gd name="T17" fmla="*/ 324 h 489"/>
              <a:gd name="T18" fmla="*/ 47 w 78"/>
              <a:gd name="T19" fmla="*/ 322 h 489"/>
              <a:gd name="T20" fmla="*/ 56 w 78"/>
              <a:gd name="T21" fmla="*/ 230 h 489"/>
              <a:gd name="T22" fmla="*/ 59 w 78"/>
              <a:gd name="T23" fmla="*/ 228 h 489"/>
              <a:gd name="T24" fmla="*/ 32 w 78"/>
              <a:gd name="T2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489">
                <a:moveTo>
                  <a:pt x="29" y="389"/>
                </a:moveTo>
                <a:cubicBezTo>
                  <a:pt x="28" y="417"/>
                  <a:pt x="29" y="451"/>
                  <a:pt x="36" y="488"/>
                </a:cubicBezTo>
                <a:cubicBezTo>
                  <a:pt x="46" y="488"/>
                  <a:pt x="56" y="489"/>
                  <a:pt x="66" y="489"/>
                </a:cubicBezTo>
                <a:cubicBezTo>
                  <a:pt x="70" y="489"/>
                  <a:pt x="74" y="489"/>
                  <a:pt x="78" y="489"/>
                </a:cubicBezTo>
                <a:cubicBezTo>
                  <a:pt x="78" y="489"/>
                  <a:pt x="49" y="447"/>
                  <a:pt x="29" y="389"/>
                </a:cubicBezTo>
                <a:moveTo>
                  <a:pt x="32" y="0"/>
                </a:moveTo>
                <a:cubicBezTo>
                  <a:pt x="0" y="104"/>
                  <a:pt x="4" y="214"/>
                  <a:pt x="41" y="313"/>
                </a:cubicBezTo>
                <a:cubicBezTo>
                  <a:pt x="40" y="313"/>
                  <a:pt x="39" y="314"/>
                  <a:pt x="38" y="315"/>
                </a:cubicBezTo>
                <a:cubicBezTo>
                  <a:pt x="38" y="315"/>
                  <a:pt x="37" y="318"/>
                  <a:pt x="36" y="324"/>
                </a:cubicBezTo>
                <a:cubicBezTo>
                  <a:pt x="40" y="323"/>
                  <a:pt x="43" y="323"/>
                  <a:pt x="47" y="322"/>
                </a:cubicBezTo>
                <a:cubicBezTo>
                  <a:pt x="47" y="268"/>
                  <a:pt x="56" y="230"/>
                  <a:pt x="56" y="230"/>
                </a:cubicBezTo>
                <a:cubicBezTo>
                  <a:pt x="57" y="230"/>
                  <a:pt x="58" y="229"/>
                  <a:pt x="59" y="228"/>
                </a:cubicBezTo>
                <a:cubicBezTo>
                  <a:pt x="32" y="156"/>
                  <a:pt x="22" y="78"/>
                  <a:pt x="32" y="0"/>
                </a:cubicBezTo>
              </a:path>
            </a:pathLst>
          </a:custGeom>
          <a:solidFill>
            <a:srgbClr val="BAB6B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0" name="Freeform 48"/>
          <p:cNvSpPr>
            <a:spLocks noEditPoints="1"/>
          </p:cNvSpPr>
          <p:nvPr/>
        </p:nvSpPr>
        <p:spPr bwMode="auto">
          <a:xfrm>
            <a:off x="3467385" y="1928525"/>
            <a:ext cx="903844" cy="1535868"/>
          </a:xfrm>
          <a:custGeom>
            <a:avLst/>
            <a:gdLst>
              <a:gd name="T0" fmla="*/ 418 w 430"/>
              <a:gd name="T1" fmla="*/ 354 h 730"/>
              <a:gd name="T2" fmla="*/ 392 w 430"/>
              <a:gd name="T3" fmla="*/ 376 h 730"/>
              <a:gd name="T4" fmla="*/ 326 w 430"/>
              <a:gd name="T5" fmla="*/ 519 h 730"/>
              <a:gd name="T6" fmla="*/ 328 w 430"/>
              <a:gd name="T7" fmla="*/ 547 h 730"/>
              <a:gd name="T8" fmla="*/ 418 w 430"/>
              <a:gd name="T9" fmla="*/ 354 h 730"/>
              <a:gd name="T10" fmla="*/ 358 w 430"/>
              <a:gd name="T11" fmla="*/ 0 h 730"/>
              <a:gd name="T12" fmla="*/ 75 w 430"/>
              <a:gd name="T13" fmla="*/ 218 h 730"/>
              <a:gd name="T14" fmla="*/ 10 w 430"/>
              <a:gd name="T15" fmla="*/ 408 h 730"/>
              <a:gd name="T16" fmla="*/ 37 w 430"/>
              <a:gd name="T17" fmla="*/ 636 h 730"/>
              <a:gd name="T18" fmla="*/ 34 w 430"/>
              <a:gd name="T19" fmla="*/ 638 h 730"/>
              <a:gd name="T20" fmla="*/ 25 w 430"/>
              <a:gd name="T21" fmla="*/ 730 h 730"/>
              <a:gd name="T22" fmla="*/ 295 w 430"/>
              <a:gd name="T23" fmla="*/ 585 h 730"/>
              <a:gd name="T24" fmla="*/ 284 w 430"/>
              <a:gd name="T25" fmla="*/ 523 h 730"/>
              <a:gd name="T26" fmla="*/ 358 w 430"/>
              <a:gd name="T27" fmla="*/ 357 h 730"/>
              <a:gd name="T28" fmla="*/ 425 w 430"/>
              <a:gd name="T29" fmla="*/ 305 h 730"/>
              <a:gd name="T30" fmla="*/ 423 w 430"/>
              <a:gd name="T31" fmla="*/ 182 h 730"/>
              <a:gd name="T32" fmla="*/ 358 w 430"/>
              <a:gd name="T33" fmla="*/ 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0" h="730">
                <a:moveTo>
                  <a:pt x="418" y="354"/>
                </a:moveTo>
                <a:cubicBezTo>
                  <a:pt x="409" y="360"/>
                  <a:pt x="400" y="368"/>
                  <a:pt x="392" y="376"/>
                </a:cubicBezTo>
                <a:cubicBezTo>
                  <a:pt x="348" y="418"/>
                  <a:pt x="326" y="466"/>
                  <a:pt x="326" y="519"/>
                </a:cubicBezTo>
                <a:cubicBezTo>
                  <a:pt x="326" y="529"/>
                  <a:pt x="327" y="538"/>
                  <a:pt x="328" y="547"/>
                </a:cubicBezTo>
                <a:cubicBezTo>
                  <a:pt x="372" y="490"/>
                  <a:pt x="402" y="424"/>
                  <a:pt x="418" y="354"/>
                </a:cubicBezTo>
                <a:moveTo>
                  <a:pt x="358" y="0"/>
                </a:moveTo>
                <a:cubicBezTo>
                  <a:pt x="244" y="33"/>
                  <a:pt x="141" y="108"/>
                  <a:pt x="75" y="218"/>
                </a:cubicBezTo>
                <a:cubicBezTo>
                  <a:pt x="39" y="278"/>
                  <a:pt x="18" y="343"/>
                  <a:pt x="10" y="408"/>
                </a:cubicBezTo>
                <a:cubicBezTo>
                  <a:pt x="0" y="486"/>
                  <a:pt x="10" y="564"/>
                  <a:pt x="37" y="636"/>
                </a:cubicBezTo>
                <a:cubicBezTo>
                  <a:pt x="36" y="637"/>
                  <a:pt x="35" y="638"/>
                  <a:pt x="34" y="638"/>
                </a:cubicBezTo>
                <a:cubicBezTo>
                  <a:pt x="34" y="638"/>
                  <a:pt x="25" y="676"/>
                  <a:pt x="25" y="730"/>
                </a:cubicBezTo>
                <a:cubicBezTo>
                  <a:pt x="132" y="712"/>
                  <a:pt x="226" y="659"/>
                  <a:pt x="295" y="585"/>
                </a:cubicBezTo>
                <a:cubicBezTo>
                  <a:pt x="288" y="566"/>
                  <a:pt x="284" y="545"/>
                  <a:pt x="284" y="523"/>
                </a:cubicBezTo>
                <a:cubicBezTo>
                  <a:pt x="284" y="463"/>
                  <a:pt x="308" y="408"/>
                  <a:pt x="358" y="357"/>
                </a:cubicBezTo>
                <a:cubicBezTo>
                  <a:pt x="379" y="335"/>
                  <a:pt x="401" y="318"/>
                  <a:pt x="425" y="305"/>
                </a:cubicBezTo>
                <a:cubicBezTo>
                  <a:pt x="430" y="265"/>
                  <a:pt x="429" y="223"/>
                  <a:pt x="423" y="182"/>
                </a:cubicBezTo>
                <a:cubicBezTo>
                  <a:pt x="413" y="115"/>
                  <a:pt x="391" y="54"/>
                  <a:pt x="358" y="0"/>
                </a:cubicBezTo>
              </a:path>
            </a:pathLst>
          </a:custGeom>
          <a:solidFill>
            <a:schemeClr val="accent1">
              <a:lumMod val="75000"/>
            </a:schemeClr>
          </a:solidFill>
          <a:ln>
            <a:noFill/>
          </a:ln>
        </p:spPr>
        <p:txBody>
          <a:bodyPr vert="horz" wrap="square" lIns="96435" tIns="48218" rIns="96435" bIns="48218" numCol="1" anchor="t" anchorCtr="0" compatLnSpc="1"/>
          <a:lstStyle/>
          <a:p>
            <a:endParaRPr lang="en-US"/>
          </a:p>
        </p:txBody>
      </p:sp>
      <p:sp>
        <p:nvSpPr>
          <p:cNvPr id="91" name="Freeform 49"/>
          <p:cNvSpPr/>
          <p:nvPr/>
        </p:nvSpPr>
        <p:spPr bwMode="auto">
          <a:xfrm>
            <a:off x="4064388" y="2570554"/>
            <a:ext cx="296834" cy="588667"/>
          </a:xfrm>
          <a:custGeom>
            <a:avLst/>
            <a:gdLst>
              <a:gd name="T0" fmla="*/ 141 w 141"/>
              <a:gd name="T1" fmla="*/ 0 h 280"/>
              <a:gd name="T2" fmla="*/ 74 w 141"/>
              <a:gd name="T3" fmla="*/ 52 h 280"/>
              <a:gd name="T4" fmla="*/ 0 w 141"/>
              <a:gd name="T5" fmla="*/ 218 h 280"/>
              <a:gd name="T6" fmla="*/ 11 w 141"/>
              <a:gd name="T7" fmla="*/ 280 h 280"/>
              <a:gd name="T8" fmla="*/ 44 w 141"/>
              <a:gd name="T9" fmla="*/ 242 h 280"/>
              <a:gd name="T10" fmla="*/ 42 w 141"/>
              <a:gd name="T11" fmla="*/ 214 h 280"/>
              <a:gd name="T12" fmla="*/ 108 w 141"/>
              <a:gd name="T13" fmla="*/ 71 h 280"/>
              <a:gd name="T14" fmla="*/ 134 w 141"/>
              <a:gd name="T15" fmla="*/ 49 h 280"/>
              <a:gd name="T16" fmla="*/ 141 w 141"/>
              <a:gd name="T17"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280">
                <a:moveTo>
                  <a:pt x="141" y="0"/>
                </a:moveTo>
                <a:cubicBezTo>
                  <a:pt x="117" y="13"/>
                  <a:pt x="95" y="30"/>
                  <a:pt x="74" y="52"/>
                </a:cubicBezTo>
                <a:cubicBezTo>
                  <a:pt x="24" y="103"/>
                  <a:pt x="0" y="158"/>
                  <a:pt x="0" y="218"/>
                </a:cubicBezTo>
                <a:cubicBezTo>
                  <a:pt x="0" y="240"/>
                  <a:pt x="4" y="261"/>
                  <a:pt x="11" y="280"/>
                </a:cubicBezTo>
                <a:cubicBezTo>
                  <a:pt x="23" y="268"/>
                  <a:pt x="34" y="255"/>
                  <a:pt x="44" y="242"/>
                </a:cubicBezTo>
                <a:cubicBezTo>
                  <a:pt x="43" y="233"/>
                  <a:pt x="42" y="224"/>
                  <a:pt x="42" y="214"/>
                </a:cubicBezTo>
                <a:cubicBezTo>
                  <a:pt x="42" y="161"/>
                  <a:pt x="64" y="113"/>
                  <a:pt x="108" y="71"/>
                </a:cubicBezTo>
                <a:cubicBezTo>
                  <a:pt x="116" y="63"/>
                  <a:pt x="125" y="55"/>
                  <a:pt x="134" y="49"/>
                </a:cubicBezTo>
                <a:cubicBezTo>
                  <a:pt x="137" y="32"/>
                  <a:pt x="140" y="16"/>
                  <a:pt x="141" y="0"/>
                </a:cubicBezTo>
              </a:path>
            </a:pathLst>
          </a:custGeom>
          <a:solidFill>
            <a:srgbClr val="D4C59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2" name="Freeform 50"/>
          <p:cNvSpPr/>
          <p:nvPr/>
        </p:nvSpPr>
        <p:spPr bwMode="auto">
          <a:xfrm>
            <a:off x="2174988" y="1206450"/>
            <a:ext cx="2181232" cy="2461391"/>
          </a:xfrm>
          <a:custGeom>
            <a:avLst/>
            <a:gdLst>
              <a:gd name="T0" fmla="*/ 39 w 1038"/>
              <a:gd name="T1" fmla="*/ 589 h 1171"/>
              <a:gd name="T2" fmla="*/ 448 w 1038"/>
              <a:gd name="T3" fmla="*/ 39 h 1171"/>
              <a:gd name="T4" fmla="*/ 999 w 1038"/>
              <a:gd name="T5" fmla="*/ 449 h 1171"/>
              <a:gd name="T6" fmla="*/ 589 w 1038"/>
              <a:gd name="T7" fmla="*/ 999 h 1171"/>
              <a:gd name="T8" fmla="*/ 567 w 1038"/>
              <a:gd name="T9" fmla="*/ 1002 h 1171"/>
              <a:gd name="T10" fmla="*/ 632 w 1038"/>
              <a:gd name="T11" fmla="*/ 1164 h 1171"/>
              <a:gd name="T12" fmla="*/ 272 w 1038"/>
              <a:gd name="T13" fmla="*/ 941 h 1171"/>
              <a:gd name="T14" fmla="*/ 273 w 1038"/>
              <a:gd name="T15" fmla="*/ 938 h 1171"/>
              <a:gd name="T16" fmla="*/ 39 w 1038"/>
              <a:gd name="T17" fmla="*/ 589 h 1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8" h="1171">
                <a:moveTo>
                  <a:pt x="39" y="589"/>
                </a:moveTo>
                <a:cubicBezTo>
                  <a:pt x="0" y="324"/>
                  <a:pt x="183" y="78"/>
                  <a:pt x="448" y="39"/>
                </a:cubicBezTo>
                <a:cubicBezTo>
                  <a:pt x="714" y="0"/>
                  <a:pt x="960" y="184"/>
                  <a:pt x="999" y="449"/>
                </a:cubicBezTo>
                <a:cubicBezTo>
                  <a:pt x="1038" y="714"/>
                  <a:pt x="854" y="960"/>
                  <a:pt x="589" y="999"/>
                </a:cubicBezTo>
                <a:cubicBezTo>
                  <a:pt x="582" y="1000"/>
                  <a:pt x="574" y="1001"/>
                  <a:pt x="567" y="1002"/>
                </a:cubicBezTo>
                <a:cubicBezTo>
                  <a:pt x="581" y="1091"/>
                  <a:pt x="632" y="1164"/>
                  <a:pt x="632" y="1164"/>
                </a:cubicBezTo>
                <a:cubicBezTo>
                  <a:pt x="378" y="1171"/>
                  <a:pt x="272" y="941"/>
                  <a:pt x="272" y="941"/>
                </a:cubicBezTo>
                <a:cubicBezTo>
                  <a:pt x="273" y="940"/>
                  <a:pt x="273" y="939"/>
                  <a:pt x="273" y="938"/>
                </a:cubicBezTo>
                <a:cubicBezTo>
                  <a:pt x="151" y="866"/>
                  <a:pt x="61" y="741"/>
                  <a:pt x="39" y="589"/>
                </a:cubicBezTo>
                <a:close/>
              </a:path>
            </a:pathLst>
          </a:custGeom>
          <a:solidFill>
            <a:schemeClr val="accent1"/>
          </a:solidFill>
          <a:ln>
            <a:noFill/>
          </a:ln>
        </p:spPr>
        <p:txBody>
          <a:bodyPr vert="horz" wrap="square" lIns="96435" tIns="48218" rIns="96435" bIns="48218" numCol="1" anchor="t" anchorCtr="0" compatLnSpc="1"/>
          <a:lstStyle/>
          <a:p>
            <a:endParaRPr lang="en-US"/>
          </a:p>
        </p:txBody>
      </p:sp>
      <p:sp>
        <p:nvSpPr>
          <p:cNvPr id="93" name="Freeform 51"/>
          <p:cNvSpPr>
            <a:spLocks noEditPoints="1"/>
          </p:cNvSpPr>
          <p:nvPr/>
        </p:nvSpPr>
        <p:spPr bwMode="auto">
          <a:xfrm>
            <a:off x="2498505" y="1773437"/>
            <a:ext cx="1445817" cy="780441"/>
          </a:xfrm>
          <a:custGeom>
            <a:avLst/>
            <a:gdLst>
              <a:gd name="T0" fmla="*/ 559 w 688"/>
              <a:gd name="T1" fmla="*/ 371 h 371"/>
              <a:gd name="T2" fmla="*/ 208 w 688"/>
              <a:gd name="T3" fmla="*/ 371 h 371"/>
              <a:gd name="T4" fmla="*/ 188 w 688"/>
              <a:gd name="T5" fmla="*/ 355 h 371"/>
              <a:gd name="T6" fmla="*/ 114 w 688"/>
              <a:gd name="T7" fmla="*/ 120 h 371"/>
              <a:gd name="T8" fmla="*/ 11 w 688"/>
              <a:gd name="T9" fmla="*/ 38 h 371"/>
              <a:gd name="T10" fmla="*/ 7 w 688"/>
              <a:gd name="T11" fmla="*/ 9 h 371"/>
              <a:gd name="T12" fmla="*/ 36 w 688"/>
              <a:gd name="T13" fmla="*/ 11 h 371"/>
              <a:gd name="T14" fmla="*/ 133 w 688"/>
              <a:gd name="T15" fmla="*/ 93 h 371"/>
              <a:gd name="T16" fmla="*/ 667 w 688"/>
              <a:gd name="T17" fmla="*/ 93 h 371"/>
              <a:gd name="T18" fmla="*/ 684 w 688"/>
              <a:gd name="T19" fmla="*/ 97 h 371"/>
              <a:gd name="T20" fmla="*/ 685 w 688"/>
              <a:gd name="T21" fmla="*/ 114 h 371"/>
              <a:gd name="T22" fmla="*/ 577 w 688"/>
              <a:gd name="T23" fmla="*/ 358 h 371"/>
              <a:gd name="T24" fmla="*/ 559 w 688"/>
              <a:gd name="T25" fmla="*/ 371 h 371"/>
              <a:gd name="T26" fmla="*/ 223 w 688"/>
              <a:gd name="T27" fmla="*/ 324 h 371"/>
              <a:gd name="T28" fmla="*/ 546 w 688"/>
              <a:gd name="T29" fmla="*/ 324 h 371"/>
              <a:gd name="T30" fmla="*/ 635 w 688"/>
              <a:gd name="T31" fmla="*/ 116 h 371"/>
              <a:gd name="T32" fmla="*/ 158 w 688"/>
              <a:gd name="T33" fmla="*/ 116 h 371"/>
              <a:gd name="T34" fmla="*/ 223 w 688"/>
              <a:gd name="T35" fmla="*/ 32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8" h="371">
                <a:moveTo>
                  <a:pt x="559" y="371"/>
                </a:moveTo>
                <a:cubicBezTo>
                  <a:pt x="208" y="371"/>
                  <a:pt x="208" y="371"/>
                  <a:pt x="208" y="371"/>
                </a:cubicBezTo>
                <a:cubicBezTo>
                  <a:pt x="199" y="371"/>
                  <a:pt x="191" y="363"/>
                  <a:pt x="188" y="355"/>
                </a:cubicBezTo>
                <a:cubicBezTo>
                  <a:pt x="114" y="120"/>
                  <a:pt x="114" y="120"/>
                  <a:pt x="114" y="120"/>
                </a:cubicBezTo>
                <a:cubicBezTo>
                  <a:pt x="11" y="38"/>
                  <a:pt x="11" y="38"/>
                  <a:pt x="11" y="38"/>
                </a:cubicBezTo>
                <a:cubicBezTo>
                  <a:pt x="2" y="31"/>
                  <a:pt x="0" y="18"/>
                  <a:pt x="7" y="9"/>
                </a:cubicBezTo>
                <a:cubicBezTo>
                  <a:pt x="14" y="0"/>
                  <a:pt x="27" y="4"/>
                  <a:pt x="36" y="11"/>
                </a:cubicBezTo>
                <a:cubicBezTo>
                  <a:pt x="133" y="93"/>
                  <a:pt x="133" y="93"/>
                  <a:pt x="133" y="93"/>
                </a:cubicBezTo>
                <a:cubicBezTo>
                  <a:pt x="667" y="93"/>
                  <a:pt x="667" y="93"/>
                  <a:pt x="667" y="93"/>
                </a:cubicBezTo>
                <a:cubicBezTo>
                  <a:pt x="673" y="93"/>
                  <a:pt x="680" y="91"/>
                  <a:pt x="684" y="97"/>
                </a:cubicBezTo>
                <a:cubicBezTo>
                  <a:pt x="687" y="103"/>
                  <a:pt x="688" y="107"/>
                  <a:pt x="685" y="114"/>
                </a:cubicBezTo>
                <a:cubicBezTo>
                  <a:pt x="577" y="358"/>
                  <a:pt x="577" y="358"/>
                  <a:pt x="577" y="358"/>
                </a:cubicBezTo>
                <a:cubicBezTo>
                  <a:pt x="574" y="366"/>
                  <a:pt x="567" y="371"/>
                  <a:pt x="559" y="371"/>
                </a:cubicBezTo>
                <a:close/>
                <a:moveTo>
                  <a:pt x="223" y="324"/>
                </a:moveTo>
                <a:cubicBezTo>
                  <a:pt x="546" y="324"/>
                  <a:pt x="546" y="324"/>
                  <a:pt x="546" y="324"/>
                </a:cubicBezTo>
                <a:cubicBezTo>
                  <a:pt x="635" y="116"/>
                  <a:pt x="635" y="116"/>
                  <a:pt x="635" y="116"/>
                </a:cubicBezTo>
                <a:cubicBezTo>
                  <a:pt x="158" y="116"/>
                  <a:pt x="158" y="116"/>
                  <a:pt x="158" y="116"/>
                </a:cubicBezTo>
                <a:lnTo>
                  <a:pt x="223" y="324"/>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94" name="Freeform 52"/>
          <p:cNvSpPr/>
          <p:nvPr/>
        </p:nvSpPr>
        <p:spPr bwMode="auto">
          <a:xfrm>
            <a:off x="2968770" y="1966879"/>
            <a:ext cx="133409" cy="556982"/>
          </a:xfrm>
          <a:custGeom>
            <a:avLst/>
            <a:gdLst>
              <a:gd name="T0" fmla="*/ 52 w 63"/>
              <a:gd name="T1" fmla="*/ 265 h 265"/>
              <a:gd name="T2" fmla="*/ 42 w 63"/>
              <a:gd name="T3" fmla="*/ 257 h 265"/>
              <a:gd name="T4" fmla="*/ 0 w 63"/>
              <a:gd name="T5" fmla="*/ 12 h 265"/>
              <a:gd name="T6" fmla="*/ 9 w 63"/>
              <a:gd name="T7" fmla="*/ 1 h 265"/>
              <a:gd name="T8" fmla="*/ 20 w 63"/>
              <a:gd name="T9" fmla="*/ 9 h 265"/>
              <a:gd name="T10" fmla="*/ 62 w 63"/>
              <a:gd name="T11" fmla="*/ 254 h 265"/>
              <a:gd name="T12" fmla="*/ 54 w 63"/>
              <a:gd name="T13" fmla="*/ 265 h 265"/>
              <a:gd name="T14" fmla="*/ 52 w 63"/>
              <a:gd name="T15" fmla="*/ 265 h 2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265">
                <a:moveTo>
                  <a:pt x="52" y="265"/>
                </a:moveTo>
                <a:cubicBezTo>
                  <a:pt x="47" y="265"/>
                  <a:pt x="43" y="262"/>
                  <a:pt x="42" y="257"/>
                </a:cubicBezTo>
                <a:cubicBezTo>
                  <a:pt x="0" y="12"/>
                  <a:pt x="0" y="12"/>
                  <a:pt x="0" y="12"/>
                </a:cubicBezTo>
                <a:cubicBezTo>
                  <a:pt x="0" y="7"/>
                  <a:pt x="3" y="2"/>
                  <a:pt x="9" y="1"/>
                </a:cubicBezTo>
                <a:cubicBezTo>
                  <a:pt x="14" y="0"/>
                  <a:pt x="19" y="3"/>
                  <a:pt x="20" y="9"/>
                </a:cubicBezTo>
                <a:cubicBezTo>
                  <a:pt x="62" y="254"/>
                  <a:pt x="62" y="254"/>
                  <a:pt x="62" y="254"/>
                </a:cubicBezTo>
                <a:cubicBezTo>
                  <a:pt x="63" y="259"/>
                  <a:pt x="59" y="264"/>
                  <a:pt x="54" y="265"/>
                </a:cubicBezTo>
                <a:cubicBezTo>
                  <a:pt x="53" y="265"/>
                  <a:pt x="53" y="265"/>
                  <a:pt x="52" y="265"/>
                </a:cubicBez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95" name="Freeform 53"/>
          <p:cNvSpPr/>
          <p:nvPr/>
        </p:nvSpPr>
        <p:spPr bwMode="auto">
          <a:xfrm>
            <a:off x="3182225" y="1966879"/>
            <a:ext cx="106727" cy="556982"/>
          </a:xfrm>
          <a:custGeom>
            <a:avLst/>
            <a:gdLst>
              <a:gd name="T0" fmla="*/ 40 w 51"/>
              <a:gd name="T1" fmla="*/ 265 h 265"/>
              <a:gd name="T2" fmla="*/ 30 w 51"/>
              <a:gd name="T3" fmla="*/ 257 h 265"/>
              <a:gd name="T4" fmla="*/ 1 w 51"/>
              <a:gd name="T5" fmla="*/ 12 h 265"/>
              <a:gd name="T6" fmla="*/ 10 w 51"/>
              <a:gd name="T7" fmla="*/ 1 h 265"/>
              <a:gd name="T8" fmla="*/ 21 w 51"/>
              <a:gd name="T9" fmla="*/ 9 h 265"/>
              <a:gd name="T10" fmla="*/ 50 w 51"/>
              <a:gd name="T11" fmla="*/ 254 h 265"/>
              <a:gd name="T12" fmla="*/ 41 w 51"/>
              <a:gd name="T13" fmla="*/ 265 h 265"/>
              <a:gd name="T14" fmla="*/ 40 w 51"/>
              <a:gd name="T15" fmla="*/ 265 h 2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265">
                <a:moveTo>
                  <a:pt x="40" y="265"/>
                </a:moveTo>
                <a:cubicBezTo>
                  <a:pt x="35" y="265"/>
                  <a:pt x="31" y="262"/>
                  <a:pt x="30" y="257"/>
                </a:cubicBezTo>
                <a:cubicBezTo>
                  <a:pt x="1" y="12"/>
                  <a:pt x="1" y="12"/>
                  <a:pt x="1" y="12"/>
                </a:cubicBezTo>
                <a:cubicBezTo>
                  <a:pt x="0" y="6"/>
                  <a:pt x="4" y="1"/>
                  <a:pt x="10" y="1"/>
                </a:cubicBezTo>
                <a:cubicBezTo>
                  <a:pt x="15" y="0"/>
                  <a:pt x="20" y="4"/>
                  <a:pt x="21" y="9"/>
                </a:cubicBezTo>
                <a:cubicBezTo>
                  <a:pt x="50" y="254"/>
                  <a:pt x="50" y="254"/>
                  <a:pt x="50" y="254"/>
                </a:cubicBezTo>
                <a:cubicBezTo>
                  <a:pt x="51" y="260"/>
                  <a:pt x="47" y="265"/>
                  <a:pt x="41" y="265"/>
                </a:cubicBezTo>
                <a:cubicBezTo>
                  <a:pt x="41" y="265"/>
                  <a:pt x="40" y="265"/>
                  <a:pt x="40" y="265"/>
                </a:cubicBez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96" name="Freeform 54"/>
          <p:cNvSpPr/>
          <p:nvPr/>
        </p:nvSpPr>
        <p:spPr bwMode="auto">
          <a:xfrm>
            <a:off x="3395678" y="1971883"/>
            <a:ext cx="95054" cy="548644"/>
          </a:xfrm>
          <a:custGeom>
            <a:avLst/>
            <a:gdLst>
              <a:gd name="T0" fmla="*/ 10 w 45"/>
              <a:gd name="T1" fmla="*/ 261 h 261"/>
              <a:gd name="T2" fmla="*/ 9 w 45"/>
              <a:gd name="T3" fmla="*/ 261 h 261"/>
              <a:gd name="T4" fmla="*/ 0 w 45"/>
              <a:gd name="T5" fmla="*/ 250 h 261"/>
              <a:gd name="T6" fmla="*/ 24 w 45"/>
              <a:gd name="T7" fmla="*/ 10 h 261"/>
              <a:gd name="T8" fmla="*/ 35 w 45"/>
              <a:gd name="T9" fmla="*/ 1 h 261"/>
              <a:gd name="T10" fmla="*/ 44 w 45"/>
              <a:gd name="T11" fmla="*/ 12 h 261"/>
              <a:gd name="T12" fmla="*/ 20 w 45"/>
              <a:gd name="T13" fmla="*/ 252 h 261"/>
              <a:gd name="T14" fmla="*/ 10 w 45"/>
              <a:gd name="T15" fmla="*/ 261 h 2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261">
                <a:moveTo>
                  <a:pt x="10" y="261"/>
                </a:moveTo>
                <a:cubicBezTo>
                  <a:pt x="9" y="261"/>
                  <a:pt x="9" y="261"/>
                  <a:pt x="9" y="261"/>
                </a:cubicBezTo>
                <a:cubicBezTo>
                  <a:pt x="4" y="260"/>
                  <a:pt x="0" y="255"/>
                  <a:pt x="0" y="250"/>
                </a:cubicBezTo>
                <a:cubicBezTo>
                  <a:pt x="24" y="10"/>
                  <a:pt x="24" y="10"/>
                  <a:pt x="24" y="10"/>
                </a:cubicBezTo>
                <a:cubicBezTo>
                  <a:pt x="25" y="5"/>
                  <a:pt x="30" y="0"/>
                  <a:pt x="35" y="1"/>
                </a:cubicBezTo>
                <a:cubicBezTo>
                  <a:pt x="41" y="2"/>
                  <a:pt x="45" y="7"/>
                  <a:pt x="44" y="12"/>
                </a:cubicBezTo>
                <a:cubicBezTo>
                  <a:pt x="20" y="252"/>
                  <a:pt x="20" y="252"/>
                  <a:pt x="20" y="252"/>
                </a:cubicBezTo>
                <a:cubicBezTo>
                  <a:pt x="20" y="257"/>
                  <a:pt x="15" y="261"/>
                  <a:pt x="10" y="261"/>
                </a:cubicBez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97" name="Freeform 55"/>
          <p:cNvSpPr/>
          <p:nvPr/>
        </p:nvSpPr>
        <p:spPr bwMode="auto">
          <a:xfrm>
            <a:off x="3525751" y="1981888"/>
            <a:ext cx="236800" cy="535303"/>
          </a:xfrm>
          <a:custGeom>
            <a:avLst/>
            <a:gdLst>
              <a:gd name="T0" fmla="*/ 12 w 112"/>
              <a:gd name="T1" fmla="*/ 255 h 255"/>
              <a:gd name="T2" fmla="*/ 8 w 112"/>
              <a:gd name="T3" fmla="*/ 254 h 255"/>
              <a:gd name="T4" fmla="*/ 2 w 112"/>
              <a:gd name="T5" fmla="*/ 241 h 255"/>
              <a:gd name="T6" fmla="*/ 91 w 112"/>
              <a:gd name="T7" fmla="*/ 8 h 255"/>
              <a:gd name="T8" fmla="*/ 104 w 112"/>
              <a:gd name="T9" fmla="*/ 2 h 255"/>
              <a:gd name="T10" fmla="*/ 110 w 112"/>
              <a:gd name="T11" fmla="*/ 15 h 255"/>
              <a:gd name="T12" fmla="*/ 21 w 112"/>
              <a:gd name="T13" fmla="*/ 248 h 255"/>
              <a:gd name="T14" fmla="*/ 12 w 112"/>
              <a:gd name="T15" fmla="*/ 255 h 2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255">
                <a:moveTo>
                  <a:pt x="12" y="255"/>
                </a:moveTo>
                <a:cubicBezTo>
                  <a:pt x="10" y="255"/>
                  <a:pt x="9" y="254"/>
                  <a:pt x="8" y="254"/>
                </a:cubicBezTo>
                <a:cubicBezTo>
                  <a:pt x="3" y="252"/>
                  <a:pt x="0" y="246"/>
                  <a:pt x="2" y="241"/>
                </a:cubicBezTo>
                <a:cubicBezTo>
                  <a:pt x="91" y="8"/>
                  <a:pt x="91" y="8"/>
                  <a:pt x="91" y="8"/>
                </a:cubicBezTo>
                <a:cubicBezTo>
                  <a:pt x="93" y="2"/>
                  <a:pt x="99" y="0"/>
                  <a:pt x="104" y="2"/>
                </a:cubicBezTo>
                <a:cubicBezTo>
                  <a:pt x="109" y="4"/>
                  <a:pt x="112" y="10"/>
                  <a:pt x="110" y="15"/>
                </a:cubicBezTo>
                <a:cubicBezTo>
                  <a:pt x="21" y="248"/>
                  <a:pt x="21" y="248"/>
                  <a:pt x="21" y="248"/>
                </a:cubicBezTo>
                <a:cubicBezTo>
                  <a:pt x="19" y="252"/>
                  <a:pt x="16" y="255"/>
                  <a:pt x="12" y="255"/>
                </a:cubicBez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98" name="Freeform 56"/>
          <p:cNvSpPr/>
          <p:nvPr/>
        </p:nvSpPr>
        <p:spPr bwMode="auto">
          <a:xfrm>
            <a:off x="2798674" y="2116964"/>
            <a:ext cx="1065603" cy="48361"/>
          </a:xfrm>
          <a:custGeom>
            <a:avLst/>
            <a:gdLst>
              <a:gd name="T0" fmla="*/ 497 w 507"/>
              <a:gd name="T1" fmla="*/ 23 h 23"/>
              <a:gd name="T2" fmla="*/ 10 w 507"/>
              <a:gd name="T3" fmla="*/ 23 h 23"/>
              <a:gd name="T4" fmla="*/ 0 w 507"/>
              <a:gd name="T5" fmla="*/ 11 h 23"/>
              <a:gd name="T6" fmla="*/ 10 w 507"/>
              <a:gd name="T7" fmla="*/ 0 h 23"/>
              <a:gd name="T8" fmla="*/ 497 w 507"/>
              <a:gd name="T9" fmla="*/ 0 h 23"/>
              <a:gd name="T10" fmla="*/ 507 w 507"/>
              <a:gd name="T11" fmla="*/ 11 h 23"/>
              <a:gd name="T12" fmla="*/ 497 w 507"/>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507" h="23">
                <a:moveTo>
                  <a:pt x="497" y="23"/>
                </a:moveTo>
                <a:cubicBezTo>
                  <a:pt x="10" y="23"/>
                  <a:pt x="10" y="23"/>
                  <a:pt x="10" y="23"/>
                </a:cubicBezTo>
                <a:cubicBezTo>
                  <a:pt x="5" y="23"/>
                  <a:pt x="0" y="17"/>
                  <a:pt x="0" y="11"/>
                </a:cubicBezTo>
                <a:cubicBezTo>
                  <a:pt x="0" y="5"/>
                  <a:pt x="5" y="0"/>
                  <a:pt x="10" y="0"/>
                </a:cubicBezTo>
                <a:cubicBezTo>
                  <a:pt x="497" y="0"/>
                  <a:pt x="497" y="0"/>
                  <a:pt x="497" y="0"/>
                </a:cubicBezTo>
                <a:cubicBezTo>
                  <a:pt x="503" y="0"/>
                  <a:pt x="507" y="5"/>
                  <a:pt x="507" y="11"/>
                </a:cubicBezTo>
                <a:cubicBezTo>
                  <a:pt x="507" y="17"/>
                  <a:pt x="503" y="23"/>
                  <a:pt x="497" y="23"/>
                </a:cubicBez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99" name="Freeform 57"/>
          <p:cNvSpPr/>
          <p:nvPr/>
        </p:nvSpPr>
        <p:spPr bwMode="auto">
          <a:xfrm>
            <a:off x="2840364" y="2262047"/>
            <a:ext cx="940531" cy="48361"/>
          </a:xfrm>
          <a:custGeom>
            <a:avLst/>
            <a:gdLst>
              <a:gd name="T0" fmla="*/ 436 w 447"/>
              <a:gd name="T1" fmla="*/ 23 h 23"/>
              <a:gd name="T2" fmla="*/ 11 w 447"/>
              <a:gd name="T3" fmla="*/ 23 h 23"/>
              <a:gd name="T4" fmla="*/ 0 w 447"/>
              <a:gd name="T5" fmla="*/ 11 h 23"/>
              <a:gd name="T6" fmla="*/ 11 w 447"/>
              <a:gd name="T7" fmla="*/ 0 h 23"/>
              <a:gd name="T8" fmla="*/ 436 w 447"/>
              <a:gd name="T9" fmla="*/ 0 h 23"/>
              <a:gd name="T10" fmla="*/ 447 w 447"/>
              <a:gd name="T11" fmla="*/ 11 h 23"/>
              <a:gd name="T12" fmla="*/ 436 w 447"/>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447" h="23">
                <a:moveTo>
                  <a:pt x="436" y="23"/>
                </a:moveTo>
                <a:cubicBezTo>
                  <a:pt x="11" y="23"/>
                  <a:pt x="11" y="23"/>
                  <a:pt x="11" y="23"/>
                </a:cubicBezTo>
                <a:cubicBezTo>
                  <a:pt x="5" y="23"/>
                  <a:pt x="0" y="17"/>
                  <a:pt x="0" y="11"/>
                </a:cubicBezTo>
                <a:cubicBezTo>
                  <a:pt x="0" y="6"/>
                  <a:pt x="5" y="0"/>
                  <a:pt x="11" y="0"/>
                </a:cubicBezTo>
                <a:cubicBezTo>
                  <a:pt x="436" y="0"/>
                  <a:pt x="436" y="0"/>
                  <a:pt x="436" y="0"/>
                </a:cubicBezTo>
                <a:cubicBezTo>
                  <a:pt x="442" y="0"/>
                  <a:pt x="447" y="6"/>
                  <a:pt x="447" y="11"/>
                </a:cubicBezTo>
                <a:cubicBezTo>
                  <a:pt x="447" y="17"/>
                  <a:pt x="442" y="23"/>
                  <a:pt x="436" y="23"/>
                </a:cubicBez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100" name="Freeform 58"/>
          <p:cNvSpPr/>
          <p:nvPr/>
        </p:nvSpPr>
        <p:spPr bwMode="auto">
          <a:xfrm>
            <a:off x="2885389" y="2358768"/>
            <a:ext cx="850481" cy="48361"/>
          </a:xfrm>
          <a:custGeom>
            <a:avLst/>
            <a:gdLst>
              <a:gd name="T0" fmla="*/ 395 w 405"/>
              <a:gd name="T1" fmla="*/ 23 h 23"/>
              <a:gd name="T2" fmla="*/ 10 w 405"/>
              <a:gd name="T3" fmla="*/ 23 h 23"/>
              <a:gd name="T4" fmla="*/ 0 w 405"/>
              <a:gd name="T5" fmla="*/ 12 h 23"/>
              <a:gd name="T6" fmla="*/ 10 w 405"/>
              <a:gd name="T7" fmla="*/ 0 h 23"/>
              <a:gd name="T8" fmla="*/ 395 w 405"/>
              <a:gd name="T9" fmla="*/ 0 h 23"/>
              <a:gd name="T10" fmla="*/ 405 w 405"/>
              <a:gd name="T11" fmla="*/ 12 h 23"/>
              <a:gd name="T12" fmla="*/ 395 w 405"/>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405" h="23">
                <a:moveTo>
                  <a:pt x="395" y="23"/>
                </a:moveTo>
                <a:cubicBezTo>
                  <a:pt x="10" y="23"/>
                  <a:pt x="10" y="23"/>
                  <a:pt x="10" y="23"/>
                </a:cubicBezTo>
                <a:cubicBezTo>
                  <a:pt x="4" y="23"/>
                  <a:pt x="0" y="17"/>
                  <a:pt x="0" y="12"/>
                </a:cubicBezTo>
                <a:cubicBezTo>
                  <a:pt x="0" y="6"/>
                  <a:pt x="4" y="0"/>
                  <a:pt x="10" y="0"/>
                </a:cubicBezTo>
                <a:cubicBezTo>
                  <a:pt x="395" y="0"/>
                  <a:pt x="395" y="0"/>
                  <a:pt x="395" y="0"/>
                </a:cubicBezTo>
                <a:cubicBezTo>
                  <a:pt x="401" y="0"/>
                  <a:pt x="405" y="6"/>
                  <a:pt x="405" y="12"/>
                </a:cubicBezTo>
                <a:cubicBezTo>
                  <a:pt x="405" y="17"/>
                  <a:pt x="401" y="23"/>
                  <a:pt x="395" y="23"/>
                </a:cubicBez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101" name="Freeform 59"/>
          <p:cNvSpPr/>
          <p:nvPr/>
        </p:nvSpPr>
        <p:spPr bwMode="auto">
          <a:xfrm>
            <a:off x="2895396" y="2488842"/>
            <a:ext cx="813793" cy="355201"/>
          </a:xfrm>
          <a:custGeom>
            <a:avLst/>
            <a:gdLst>
              <a:gd name="T0" fmla="*/ 376 w 387"/>
              <a:gd name="T1" fmla="*/ 169 h 169"/>
              <a:gd name="T2" fmla="*/ 12 w 387"/>
              <a:gd name="T3" fmla="*/ 169 h 169"/>
              <a:gd name="T4" fmla="*/ 4 w 387"/>
              <a:gd name="T5" fmla="*/ 166 h 169"/>
              <a:gd name="T6" fmla="*/ 0 w 387"/>
              <a:gd name="T7" fmla="*/ 157 h 169"/>
              <a:gd name="T8" fmla="*/ 6 w 387"/>
              <a:gd name="T9" fmla="*/ 11 h 169"/>
              <a:gd name="T10" fmla="*/ 18 w 387"/>
              <a:gd name="T11" fmla="*/ 0 h 169"/>
              <a:gd name="T12" fmla="*/ 29 w 387"/>
              <a:gd name="T13" fmla="*/ 12 h 169"/>
              <a:gd name="T14" fmla="*/ 24 w 387"/>
              <a:gd name="T15" fmla="*/ 146 h 169"/>
              <a:gd name="T16" fmla="*/ 376 w 387"/>
              <a:gd name="T17" fmla="*/ 146 h 169"/>
              <a:gd name="T18" fmla="*/ 387 w 387"/>
              <a:gd name="T19" fmla="*/ 158 h 169"/>
              <a:gd name="T20" fmla="*/ 376 w 387"/>
              <a:gd name="T21"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7" h="169">
                <a:moveTo>
                  <a:pt x="376" y="169"/>
                </a:moveTo>
                <a:cubicBezTo>
                  <a:pt x="12" y="169"/>
                  <a:pt x="12" y="169"/>
                  <a:pt x="12" y="169"/>
                </a:cubicBezTo>
                <a:cubicBezTo>
                  <a:pt x="9" y="169"/>
                  <a:pt x="6" y="168"/>
                  <a:pt x="4" y="166"/>
                </a:cubicBezTo>
                <a:cubicBezTo>
                  <a:pt x="2" y="163"/>
                  <a:pt x="0" y="160"/>
                  <a:pt x="0" y="157"/>
                </a:cubicBezTo>
                <a:cubicBezTo>
                  <a:pt x="6" y="11"/>
                  <a:pt x="6" y="11"/>
                  <a:pt x="6" y="11"/>
                </a:cubicBezTo>
                <a:cubicBezTo>
                  <a:pt x="6" y="5"/>
                  <a:pt x="12" y="0"/>
                  <a:pt x="18" y="0"/>
                </a:cubicBezTo>
                <a:cubicBezTo>
                  <a:pt x="25" y="1"/>
                  <a:pt x="29" y="6"/>
                  <a:pt x="29" y="12"/>
                </a:cubicBezTo>
                <a:cubicBezTo>
                  <a:pt x="24" y="146"/>
                  <a:pt x="24" y="146"/>
                  <a:pt x="24" y="146"/>
                </a:cubicBezTo>
                <a:cubicBezTo>
                  <a:pt x="376" y="146"/>
                  <a:pt x="376" y="146"/>
                  <a:pt x="376" y="146"/>
                </a:cubicBezTo>
                <a:cubicBezTo>
                  <a:pt x="382" y="146"/>
                  <a:pt x="387" y="151"/>
                  <a:pt x="387" y="158"/>
                </a:cubicBezTo>
                <a:cubicBezTo>
                  <a:pt x="387" y="164"/>
                  <a:pt x="382" y="169"/>
                  <a:pt x="376" y="169"/>
                </a:cubicBez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102" name="Oval 60"/>
          <p:cNvSpPr>
            <a:spLocks noChangeArrowheads="1"/>
          </p:cNvSpPr>
          <p:nvPr/>
        </p:nvSpPr>
        <p:spPr bwMode="auto">
          <a:xfrm>
            <a:off x="2828690" y="2713968"/>
            <a:ext cx="178435" cy="176766"/>
          </a:xfrm>
          <a:prstGeom prst="ellipse">
            <a:avLst/>
          </a:prstGeom>
          <a:solidFill>
            <a:schemeClr val="bg1"/>
          </a:solidFill>
          <a:ln>
            <a:noFill/>
          </a:ln>
        </p:spPr>
        <p:txBody>
          <a:bodyPr vert="horz" wrap="square" lIns="96435" tIns="48218" rIns="96435" bIns="48218" numCol="1" anchor="t" anchorCtr="0" compatLnSpc="1"/>
          <a:lstStyle/>
          <a:p>
            <a:endParaRPr lang="en-US"/>
          </a:p>
        </p:txBody>
      </p:sp>
      <p:sp>
        <p:nvSpPr>
          <p:cNvPr id="103" name="Oval 61"/>
          <p:cNvSpPr>
            <a:spLocks noChangeArrowheads="1"/>
          </p:cNvSpPr>
          <p:nvPr/>
        </p:nvSpPr>
        <p:spPr bwMode="auto">
          <a:xfrm>
            <a:off x="3554100" y="2713968"/>
            <a:ext cx="178435" cy="176766"/>
          </a:xfrm>
          <a:prstGeom prst="ellipse">
            <a:avLst/>
          </a:prstGeom>
          <a:solidFill>
            <a:schemeClr val="bg1"/>
          </a:solidFill>
          <a:ln>
            <a:noFill/>
          </a:ln>
        </p:spPr>
        <p:txBody>
          <a:bodyPr vert="horz" wrap="square" lIns="96435" tIns="48218" rIns="96435" bIns="48218" numCol="1" anchor="t" anchorCtr="0" compatLnSpc="1"/>
          <a:lstStyle/>
          <a:p>
            <a:endParaRPr lang="en-US"/>
          </a:p>
        </p:txBody>
      </p:sp>
      <p:sp>
        <p:nvSpPr>
          <p:cNvPr id="104" name="Freeform 62"/>
          <p:cNvSpPr/>
          <p:nvPr/>
        </p:nvSpPr>
        <p:spPr bwMode="auto">
          <a:xfrm>
            <a:off x="1683044" y="2770668"/>
            <a:ext cx="948870" cy="687054"/>
          </a:xfrm>
          <a:custGeom>
            <a:avLst/>
            <a:gdLst>
              <a:gd name="T0" fmla="*/ 271 w 452"/>
              <a:gd name="T1" fmla="*/ 89 h 327"/>
              <a:gd name="T2" fmla="*/ 120 w 452"/>
              <a:gd name="T3" fmla="*/ 29 h 327"/>
              <a:gd name="T4" fmla="*/ 280 w 452"/>
              <a:gd name="T5" fmla="*/ 306 h 327"/>
              <a:gd name="T6" fmla="*/ 452 w 452"/>
              <a:gd name="T7" fmla="*/ 225 h 327"/>
              <a:gd name="T8" fmla="*/ 271 w 452"/>
              <a:gd name="T9" fmla="*/ 89 h 327"/>
            </a:gdLst>
            <a:ahLst/>
            <a:cxnLst>
              <a:cxn ang="0">
                <a:pos x="T0" y="T1"/>
              </a:cxn>
              <a:cxn ang="0">
                <a:pos x="T2" y="T3"/>
              </a:cxn>
              <a:cxn ang="0">
                <a:pos x="T4" y="T5"/>
              </a:cxn>
              <a:cxn ang="0">
                <a:pos x="T6" y="T7"/>
              </a:cxn>
              <a:cxn ang="0">
                <a:pos x="T8" y="T9"/>
              </a:cxn>
            </a:cxnLst>
            <a:rect l="0" t="0" r="r" b="b"/>
            <a:pathLst>
              <a:path w="452" h="327">
                <a:moveTo>
                  <a:pt x="271" y="89"/>
                </a:moveTo>
                <a:cubicBezTo>
                  <a:pt x="271" y="89"/>
                  <a:pt x="241" y="0"/>
                  <a:pt x="120" y="29"/>
                </a:cubicBezTo>
                <a:cubicBezTo>
                  <a:pt x="0" y="57"/>
                  <a:pt x="47" y="327"/>
                  <a:pt x="280" y="306"/>
                </a:cubicBezTo>
                <a:cubicBezTo>
                  <a:pt x="423" y="294"/>
                  <a:pt x="452" y="225"/>
                  <a:pt x="452" y="225"/>
                </a:cubicBezTo>
                <a:cubicBezTo>
                  <a:pt x="452" y="225"/>
                  <a:pt x="325" y="207"/>
                  <a:pt x="271" y="89"/>
                </a:cubicBez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105" name="Freeform 63"/>
          <p:cNvSpPr/>
          <p:nvPr/>
        </p:nvSpPr>
        <p:spPr bwMode="auto">
          <a:xfrm>
            <a:off x="1903167" y="2935761"/>
            <a:ext cx="707066" cy="423573"/>
          </a:xfrm>
          <a:custGeom>
            <a:avLst/>
            <a:gdLst>
              <a:gd name="T0" fmla="*/ 30 w 336"/>
              <a:gd name="T1" fmla="*/ 143 h 201"/>
              <a:gd name="T2" fmla="*/ 82 w 336"/>
              <a:gd name="T3" fmla="*/ 35 h 201"/>
              <a:gd name="T4" fmla="*/ 203 w 336"/>
              <a:gd name="T5" fmla="*/ 68 h 201"/>
              <a:gd name="T6" fmla="*/ 336 w 336"/>
              <a:gd name="T7" fmla="*/ 103 h 201"/>
              <a:gd name="T8" fmla="*/ 146 w 336"/>
              <a:gd name="T9" fmla="*/ 193 h 201"/>
              <a:gd name="T10" fmla="*/ 30 w 336"/>
              <a:gd name="T11" fmla="*/ 143 h 201"/>
            </a:gdLst>
            <a:ahLst/>
            <a:cxnLst>
              <a:cxn ang="0">
                <a:pos x="T0" y="T1"/>
              </a:cxn>
              <a:cxn ang="0">
                <a:pos x="T2" y="T3"/>
              </a:cxn>
              <a:cxn ang="0">
                <a:pos x="T4" y="T5"/>
              </a:cxn>
              <a:cxn ang="0">
                <a:pos x="T6" y="T7"/>
              </a:cxn>
              <a:cxn ang="0">
                <a:pos x="T8" y="T9"/>
              </a:cxn>
              <a:cxn ang="0">
                <a:pos x="T10" y="T11"/>
              </a:cxn>
            </a:cxnLst>
            <a:rect l="0" t="0" r="r" b="b"/>
            <a:pathLst>
              <a:path w="336" h="201">
                <a:moveTo>
                  <a:pt x="30" y="143"/>
                </a:moveTo>
                <a:cubicBezTo>
                  <a:pt x="30" y="143"/>
                  <a:pt x="0" y="70"/>
                  <a:pt x="82" y="35"/>
                </a:cubicBezTo>
                <a:cubicBezTo>
                  <a:pt x="163" y="0"/>
                  <a:pt x="191" y="51"/>
                  <a:pt x="203" y="68"/>
                </a:cubicBezTo>
                <a:cubicBezTo>
                  <a:pt x="215" y="85"/>
                  <a:pt x="292" y="139"/>
                  <a:pt x="336" y="103"/>
                </a:cubicBezTo>
                <a:cubicBezTo>
                  <a:pt x="336" y="103"/>
                  <a:pt x="282" y="201"/>
                  <a:pt x="146" y="193"/>
                </a:cubicBezTo>
                <a:cubicBezTo>
                  <a:pt x="41" y="177"/>
                  <a:pt x="30" y="143"/>
                  <a:pt x="30" y="143"/>
                </a:cubicBez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106" name="Freeform 64"/>
          <p:cNvSpPr/>
          <p:nvPr/>
        </p:nvSpPr>
        <p:spPr bwMode="auto">
          <a:xfrm>
            <a:off x="1733072" y="2949102"/>
            <a:ext cx="81714" cy="100057"/>
          </a:xfrm>
          <a:custGeom>
            <a:avLst/>
            <a:gdLst>
              <a:gd name="T0" fmla="*/ 39 w 39"/>
              <a:gd name="T1" fmla="*/ 0 h 48"/>
              <a:gd name="T2" fmla="*/ 0 w 39"/>
              <a:gd name="T3" fmla="*/ 16 h 48"/>
              <a:gd name="T4" fmla="*/ 32 w 39"/>
              <a:gd name="T5" fmla="*/ 48 h 48"/>
              <a:gd name="T6" fmla="*/ 39 w 39"/>
              <a:gd name="T7" fmla="*/ 0 h 48"/>
            </a:gdLst>
            <a:ahLst/>
            <a:cxnLst>
              <a:cxn ang="0">
                <a:pos x="T0" y="T1"/>
              </a:cxn>
              <a:cxn ang="0">
                <a:pos x="T2" y="T3"/>
              </a:cxn>
              <a:cxn ang="0">
                <a:pos x="T4" y="T5"/>
              </a:cxn>
              <a:cxn ang="0">
                <a:pos x="T6" y="T7"/>
              </a:cxn>
            </a:cxnLst>
            <a:rect l="0" t="0" r="r" b="b"/>
            <a:pathLst>
              <a:path w="39" h="48">
                <a:moveTo>
                  <a:pt x="39" y="0"/>
                </a:moveTo>
                <a:cubicBezTo>
                  <a:pt x="39" y="0"/>
                  <a:pt x="8" y="8"/>
                  <a:pt x="0" y="16"/>
                </a:cubicBezTo>
                <a:cubicBezTo>
                  <a:pt x="32" y="48"/>
                  <a:pt x="32" y="48"/>
                  <a:pt x="32" y="48"/>
                </a:cubicBezTo>
                <a:cubicBezTo>
                  <a:pt x="32" y="48"/>
                  <a:pt x="33" y="19"/>
                  <a:pt x="39" y="0"/>
                </a:cubicBez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107" name="Oval 65"/>
          <p:cNvSpPr>
            <a:spLocks noChangeArrowheads="1"/>
          </p:cNvSpPr>
          <p:nvPr/>
        </p:nvSpPr>
        <p:spPr bwMode="auto">
          <a:xfrm>
            <a:off x="1924847" y="2887400"/>
            <a:ext cx="83380" cy="78378"/>
          </a:xfrm>
          <a:prstGeom prst="ellipse">
            <a:avLst/>
          </a:prstGeom>
          <a:solidFill>
            <a:schemeClr val="bg1"/>
          </a:solidFill>
          <a:ln>
            <a:noFill/>
          </a:ln>
        </p:spPr>
        <p:txBody>
          <a:bodyPr vert="horz" wrap="square" lIns="96435" tIns="48218" rIns="96435" bIns="48218" numCol="1" anchor="t" anchorCtr="0" compatLnSpc="1"/>
          <a:lstStyle/>
          <a:p>
            <a:endParaRPr lang="en-US"/>
          </a:p>
        </p:txBody>
      </p:sp>
      <p:sp>
        <p:nvSpPr>
          <p:cNvPr id="108" name="Oval 66"/>
          <p:cNvSpPr>
            <a:spLocks noChangeArrowheads="1"/>
          </p:cNvSpPr>
          <p:nvPr/>
        </p:nvSpPr>
        <p:spPr bwMode="auto">
          <a:xfrm>
            <a:off x="1928183" y="2894071"/>
            <a:ext cx="58366" cy="53363"/>
          </a:xfrm>
          <a:prstGeom prst="ellipse">
            <a:avLst/>
          </a:prstGeom>
          <a:solidFill>
            <a:srgbClr val="F7E39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09" name="Oval 67"/>
          <p:cNvSpPr>
            <a:spLocks noChangeArrowheads="1"/>
          </p:cNvSpPr>
          <p:nvPr/>
        </p:nvSpPr>
        <p:spPr bwMode="auto">
          <a:xfrm>
            <a:off x="1934853" y="2902408"/>
            <a:ext cx="33353" cy="31685"/>
          </a:xfrm>
          <a:prstGeom prst="ellipse">
            <a:avLst/>
          </a:prstGeom>
          <a:solidFill>
            <a:srgbClr val="F7E39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0" name="文本框 79"/>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文本框 80"/>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椭圆 109"/>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椭圆 11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2143360" y="2191166"/>
          <a:ext cx="8572030" cy="3289576"/>
        </p:xfrm>
        <a:graphic>
          <a:graphicData uri="http://schemas.openxmlformats.org/drawingml/2006/chart">
            <c:chart xmlns:c="http://schemas.openxmlformats.org/drawingml/2006/chart" xmlns:r="http://schemas.openxmlformats.org/officeDocument/2006/relationships" r:id="rId3"/>
          </a:graphicData>
        </a:graphic>
      </p:graphicFrame>
      <p:sp>
        <p:nvSpPr>
          <p:cNvPr id="3" name="文本框 2"/>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文本框 3"/>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椭圆 5"/>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椭圆 6"/>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p:nvPr/>
        </p:nvGrpSpPr>
        <p:grpSpPr>
          <a:xfrm>
            <a:off x="706" y="3025636"/>
            <a:ext cx="6191699" cy="162002"/>
            <a:chOff x="0" y="2341322"/>
            <a:chExt cx="4403469" cy="115214"/>
          </a:xfrm>
          <a:solidFill>
            <a:schemeClr val="accent1"/>
          </a:solidFill>
        </p:grpSpPr>
        <p:sp>
          <p:nvSpPr>
            <p:cNvPr id="13" name="Rectangle 12"/>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defRPr/>
              </a:pPr>
              <a:endParaRPr lang="en-US" sz="267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3535074" y="2387041"/>
              <a:ext cx="868395" cy="69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defRPr/>
              </a:pPr>
              <a:endParaRPr lang="en-US" sz="267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8" name="矩形 7"/>
          <p:cNvSpPr/>
          <p:nvPr/>
        </p:nvSpPr>
        <p:spPr>
          <a:xfrm>
            <a:off x="4845287" y="3421644"/>
            <a:ext cx="4392247" cy="738536"/>
          </a:xfrm>
          <a:prstGeom prst="rect">
            <a:avLst/>
          </a:prstGeom>
        </p:spPr>
        <p:txBody>
          <a:bodyPr wrap="square" lIns="0" tIns="0" rIns="0" bIns="0">
            <a:spAutoFit/>
          </a:bodyPr>
          <a:lstStyle/>
          <a:p>
            <a:r>
              <a:rPr lang="en-US" altLang="zh-CN" sz="4800" dirty="0">
                <a:solidFill>
                  <a:schemeClr val="accent1"/>
                </a:solidFill>
                <a:ea typeface="微软雅黑" panose="020B0503020204020204" pitchFamily="34" charset="-122"/>
                <a:cs typeface="+mn-ea"/>
                <a:sym typeface="+mn-lt"/>
              </a:rPr>
              <a:t>04</a:t>
            </a:r>
            <a:r>
              <a:rPr lang="zh-CN" altLang="en-US" sz="4800" dirty="0">
                <a:solidFill>
                  <a:schemeClr val="accent1"/>
                </a:solidFill>
                <a:ea typeface="微软雅黑" panose="020B0503020204020204" pitchFamily="34" charset="-122"/>
                <a:cs typeface="+mn-ea"/>
                <a:sym typeface="+mn-lt"/>
              </a:rPr>
              <a:t>年度工作概述</a:t>
            </a:r>
          </a:p>
        </p:txBody>
      </p:sp>
      <p:sp>
        <p:nvSpPr>
          <p:cNvPr id="9" name="TextBox 11"/>
          <p:cNvSpPr txBox="1"/>
          <p:nvPr/>
        </p:nvSpPr>
        <p:spPr>
          <a:xfrm>
            <a:off x="4739156" y="4280748"/>
            <a:ext cx="2474572" cy="307648"/>
          </a:xfrm>
          <a:prstGeom prst="rect">
            <a:avLst/>
          </a:prstGeom>
          <a:noFill/>
        </p:spPr>
        <p:txBody>
          <a:bodyPr wrap="square" rtlCol="0">
            <a:spAutoFit/>
          </a:bodyPr>
          <a:lstStyle/>
          <a:p>
            <a:pPr marL="171450" lvl="1" indent="-171450">
              <a:buFont typeface="Arial" panose="020B0604020202020204" pitchFamily="34" charset="0"/>
              <a:buChar char="•"/>
            </a:pPr>
            <a:r>
              <a:rPr lang="zh-CN" altLang="en-US" sz="14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0" name="TextBox 11"/>
          <p:cNvSpPr txBox="1"/>
          <p:nvPr/>
        </p:nvSpPr>
        <p:spPr>
          <a:xfrm>
            <a:off x="6718341" y="4280748"/>
            <a:ext cx="2474572" cy="307648"/>
          </a:xfrm>
          <a:prstGeom prst="rect">
            <a:avLst/>
          </a:prstGeom>
          <a:noFill/>
        </p:spPr>
        <p:txBody>
          <a:bodyPr wrap="square" rtlCol="0">
            <a:spAutoFit/>
          </a:bodyPr>
          <a:lstStyle/>
          <a:p>
            <a:pPr marL="171450" lvl="1" indent="-171450">
              <a:buFont typeface="Arial" panose="020B0604020202020204" pitchFamily="34" charset="0"/>
              <a:buChar char="•"/>
            </a:pPr>
            <a:r>
              <a:rPr lang="zh-CN" altLang="en-US" sz="14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1" name="TextBox 11"/>
          <p:cNvSpPr txBox="1"/>
          <p:nvPr/>
        </p:nvSpPr>
        <p:spPr>
          <a:xfrm>
            <a:off x="4739156" y="4648808"/>
            <a:ext cx="2474572" cy="307648"/>
          </a:xfrm>
          <a:prstGeom prst="rect">
            <a:avLst/>
          </a:prstGeom>
          <a:noFill/>
        </p:spPr>
        <p:txBody>
          <a:bodyPr wrap="square" rtlCol="0">
            <a:spAutoFit/>
          </a:bodyPr>
          <a:lstStyle/>
          <a:p>
            <a:pPr marL="171450" lvl="1" indent="-171450">
              <a:buFont typeface="Arial" panose="020B0604020202020204" pitchFamily="34" charset="0"/>
              <a:buChar char="•"/>
            </a:pPr>
            <a:r>
              <a:rPr lang="zh-CN" altLang="en-US" sz="14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718341" y="4648808"/>
            <a:ext cx="2474572" cy="307648"/>
          </a:xfrm>
          <a:prstGeom prst="rect">
            <a:avLst/>
          </a:prstGeom>
          <a:noFill/>
        </p:spPr>
        <p:txBody>
          <a:bodyPr wrap="square" rtlCol="0">
            <a:spAutoFit/>
          </a:bodyPr>
          <a:lstStyle/>
          <a:p>
            <a:pPr marL="171450" lvl="1" indent="-171450">
              <a:buFont typeface="Arial" panose="020B0604020202020204" pitchFamily="34" charset="0"/>
              <a:buChar char="•"/>
            </a:pPr>
            <a:r>
              <a:rPr lang="zh-CN" altLang="en-US" sz="1400" dirty="0">
                <a:solidFill>
                  <a:schemeClr val="accent1"/>
                </a:solidFill>
                <a:latin typeface="微软雅黑" panose="020B0503020204020204" pitchFamily="34" charset="-122"/>
                <a:ea typeface="微软雅黑" panose="020B0503020204020204" pitchFamily="34" charset="-122"/>
                <a:cs typeface="+mn-ea"/>
                <a:sym typeface="+mn-lt"/>
              </a:rPr>
              <a:t>添加相关标题文字</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strVal val="4*#ppt_w"/>
                                          </p:val>
                                        </p:tav>
                                        <p:tav tm="100000">
                                          <p:val>
                                            <p:strVal val="#ppt_w"/>
                                          </p:val>
                                        </p:tav>
                                      </p:tavLst>
                                    </p:anim>
                                    <p:anim calcmode="lin" valueType="num">
                                      <p:cBhvr>
                                        <p:cTn id="14" dur="500" fill="hold"/>
                                        <p:tgtEl>
                                          <p:spTgt spid="8"/>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1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ppt_x</p:attrName>
                                        </p:attrNameLst>
                                      </p:cBhvr>
                                      <p:tavLst>
                                        <p:tav tm="0">
                                          <p:val>
                                            <p:strVal val="#ppt_x-#ppt_w*1.125000"/>
                                          </p:val>
                                        </p:tav>
                                        <p:tav tm="100000">
                                          <p:val>
                                            <p:strVal val="#ppt_x"/>
                                          </p:val>
                                        </p:tav>
                                      </p:tavLst>
                                    </p:anim>
                                    <p:animEffect transition="in" filter="wipe(right)">
                                      <p:cBhvr>
                                        <p:cTn id="19" dur="500"/>
                                        <p:tgtEl>
                                          <p:spTgt spid="9"/>
                                        </p:tgtEl>
                                      </p:cBhvr>
                                    </p:animEffect>
                                  </p:childTnLst>
                                </p:cTn>
                              </p:par>
                            </p:childTnLst>
                          </p:cTn>
                        </p:par>
                        <p:par>
                          <p:cTn id="20" fill="hold">
                            <p:stCondLst>
                              <p:cond delay="1000"/>
                            </p:stCondLst>
                            <p:childTnLst>
                              <p:par>
                                <p:cTn id="21" presetID="1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p:tgtEl>
                                          <p:spTgt spid="10"/>
                                        </p:tgtEl>
                                        <p:attrNameLst>
                                          <p:attrName>ppt_x</p:attrName>
                                        </p:attrNameLst>
                                      </p:cBhvr>
                                      <p:tavLst>
                                        <p:tav tm="0">
                                          <p:val>
                                            <p:strVal val="#ppt_x-#ppt_w*1.125000"/>
                                          </p:val>
                                        </p:tav>
                                        <p:tav tm="100000">
                                          <p:val>
                                            <p:strVal val="#ppt_x"/>
                                          </p:val>
                                        </p:tav>
                                      </p:tavLst>
                                    </p:anim>
                                    <p:animEffect transition="in" filter="wipe(right)">
                                      <p:cBhvr>
                                        <p:cTn id="24" dur="500"/>
                                        <p:tgtEl>
                                          <p:spTgt spid="10"/>
                                        </p:tgtEl>
                                      </p:cBhvr>
                                    </p:animEffect>
                                  </p:childTnLst>
                                </p:cTn>
                              </p:par>
                            </p:childTnLst>
                          </p:cTn>
                        </p:par>
                        <p:par>
                          <p:cTn id="25" fill="hold">
                            <p:stCondLst>
                              <p:cond delay="1500"/>
                            </p:stCondLst>
                            <p:childTnLst>
                              <p:par>
                                <p:cTn id="26" presetID="1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p:tgtEl>
                                          <p:spTgt spid="11"/>
                                        </p:tgtEl>
                                        <p:attrNameLst>
                                          <p:attrName>ppt_x</p:attrName>
                                        </p:attrNameLst>
                                      </p:cBhvr>
                                      <p:tavLst>
                                        <p:tav tm="0">
                                          <p:val>
                                            <p:strVal val="#ppt_x-#ppt_w*1.125000"/>
                                          </p:val>
                                        </p:tav>
                                        <p:tav tm="100000">
                                          <p:val>
                                            <p:strVal val="#ppt_x"/>
                                          </p:val>
                                        </p:tav>
                                      </p:tavLst>
                                    </p:anim>
                                    <p:animEffect transition="in" filter="wipe(right)">
                                      <p:cBhvr>
                                        <p:cTn id="29" dur="500"/>
                                        <p:tgtEl>
                                          <p:spTgt spid="11"/>
                                        </p:tgtEl>
                                      </p:cBhvr>
                                    </p:animEffect>
                                  </p:childTnLst>
                                </p:cTn>
                              </p:par>
                            </p:childTnLst>
                          </p:cTn>
                        </p:par>
                        <p:par>
                          <p:cTn id="30" fill="hold">
                            <p:stCondLst>
                              <p:cond delay="2000"/>
                            </p:stCondLst>
                            <p:childTnLst>
                              <p:par>
                                <p:cTn id="31" presetID="1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p:tgtEl>
                                          <p:spTgt spid="12"/>
                                        </p:tgtEl>
                                        <p:attrNameLst>
                                          <p:attrName>ppt_x</p:attrName>
                                        </p:attrNameLst>
                                      </p:cBhvr>
                                      <p:tavLst>
                                        <p:tav tm="0">
                                          <p:val>
                                            <p:strVal val="#ppt_x-#ppt_w*1.125000"/>
                                          </p:val>
                                        </p:tav>
                                        <p:tav tm="100000">
                                          <p:val>
                                            <p:strVal val="#ppt_x"/>
                                          </p:val>
                                        </p:tav>
                                      </p:tavLst>
                                    </p:anim>
                                    <p:animEffect transition="in" filter="wipe(right)">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bwMode="auto">
          <a:xfrm>
            <a:off x="813314" y="1206966"/>
            <a:ext cx="4815147" cy="1583301"/>
            <a:chOff x="2585937" y="554108"/>
            <a:chExt cx="3423588" cy="1126126"/>
          </a:xfrm>
        </p:grpSpPr>
        <p:sp>
          <p:nvSpPr>
            <p:cNvPr id="19466" name="文本框 66"/>
            <p:cNvSpPr txBox="1">
              <a:spLocks noChangeArrowheads="1"/>
            </p:cNvSpPr>
            <p:nvPr/>
          </p:nvSpPr>
          <p:spPr bwMode="auto">
            <a:xfrm>
              <a:off x="2585937" y="892170"/>
              <a:ext cx="3423588" cy="788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a:t>
              </a:r>
            </a:p>
          </p:txBody>
        </p:sp>
        <p:sp>
          <p:nvSpPr>
            <p:cNvPr id="19467" name="文本框 13"/>
            <p:cNvSpPr txBox="1">
              <a:spLocks noChangeArrowheads="1"/>
            </p:cNvSpPr>
            <p:nvPr/>
          </p:nvSpPr>
          <p:spPr bwMode="auto">
            <a:xfrm>
              <a:off x="2585937" y="554108"/>
              <a:ext cx="1312982" cy="1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grpSp>
      <p:sp>
        <p:nvSpPr>
          <p:cNvPr id="41" name="任意多边形 40"/>
          <p:cNvSpPr/>
          <p:nvPr/>
        </p:nvSpPr>
        <p:spPr>
          <a:xfrm>
            <a:off x="6576708" y="1"/>
            <a:ext cx="6281690" cy="3576144"/>
          </a:xfrm>
          <a:custGeom>
            <a:avLst/>
            <a:gdLst>
              <a:gd name="connsiteX0" fmla="*/ 0 w 4467225"/>
              <a:gd name="connsiteY0" fmla="*/ 0 h 2543175"/>
              <a:gd name="connsiteX1" fmla="*/ 4467225 w 4467225"/>
              <a:gd name="connsiteY1" fmla="*/ 0 h 2543175"/>
              <a:gd name="connsiteX2" fmla="*/ 4467225 w 4467225"/>
              <a:gd name="connsiteY2" fmla="*/ 2543175 h 2543175"/>
              <a:gd name="connsiteX3" fmla="*/ 0 w 4467225"/>
              <a:gd name="connsiteY3" fmla="*/ 2543175 h 2543175"/>
              <a:gd name="connsiteX4" fmla="*/ 0 w 4467225"/>
              <a:gd name="connsiteY4" fmla="*/ 1386931 h 2543175"/>
              <a:gd name="connsiteX5" fmla="*/ 198867 w 4467225"/>
              <a:gd name="connsiteY5" fmla="*/ 1271588 h 2543175"/>
              <a:gd name="connsiteX6" fmla="*/ 0 w 4467225"/>
              <a:gd name="connsiteY6" fmla="*/ 1156245 h 2543175"/>
              <a:gd name="connsiteX7" fmla="*/ 0 w 4467225"/>
              <a:gd name="connsiteY7" fmla="*/ 0 h 254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67225" h="2543175">
                <a:moveTo>
                  <a:pt x="0" y="0"/>
                </a:moveTo>
                <a:lnTo>
                  <a:pt x="4467225" y="0"/>
                </a:lnTo>
                <a:lnTo>
                  <a:pt x="4467225" y="2543175"/>
                </a:lnTo>
                <a:lnTo>
                  <a:pt x="0" y="2543175"/>
                </a:lnTo>
                <a:lnTo>
                  <a:pt x="0" y="1386931"/>
                </a:lnTo>
                <a:lnTo>
                  <a:pt x="198867" y="1271588"/>
                </a:lnTo>
                <a:lnTo>
                  <a:pt x="0" y="1156245"/>
                </a:lnTo>
                <a:lnTo>
                  <a:pt x="0" y="0"/>
                </a:lnTo>
                <a:close/>
              </a:path>
            </a:pathLst>
          </a:custGeom>
          <a:blipFill dpi="0" rotWithShape="1">
            <a:blip r:embed="rId3"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44" name="任意多边形 43"/>
          <p:cNvSpPr/>
          <p:nvPr/>
        </p:nvSpPr>
        <p:spPr>
          <a:xfrm>
            <a:off x="0" y="3576145"/>
            <a:ext cx="6576708" cy="3656505"/>
          </a:xfrm>
          <a:custGeom>
            <a:avLst/>
            <a:gdLst>
              <a:gd name="connsiteX0" fmla="*/ 2590802 w 2590802"/>
              <a:gd name="connsiteY0" fmla="*/ 0 h 4676776"/>
              <a:gd name="connsiteX1" fmla="*/ 2590802 w 2590802"/>
              <a:gd name="connsiteY1" fmla="*/ 4676776 h 4676776"/>
              <a:gd name="connsiteX2" fmla="*/ 1401458 w 2590802"/>
              <a:gd name="connsiteY2" fmla="*/ 4676776 h 4676776"/>
              <a:gd name="connsiteX3" fmla="*/ 1295401 w 2590802"/>
              <a:gd name="connsiteY3" fmla="*/ 4493919 h 4676776"/>
              <a:gd name="connsiteX4" fmla="*/ 1189344 w 2590802"/>
              <a:gd name="connsiteY4" fmla="*/ 4676776 h 4676776"/>
              <a:gd name="connsiteX5" fmla="*/ 0 w 2590802"/>
              <a:gd name="connsiteY5" fmla="*/ 4676776 h 4676776"/>
              <a:gd name="connsiteX6" fmla="*/ 1 w 2590802"/>
              <a:gd name="connsiteY6" fmla="*/ 0 h 4676776"/>
              <a:gd name="connsiteX7" fmla="*/ 2590802 w 2590802"/>
              <a:gd name="connsiteY7" fmla="*/ 0 h 467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90802" h="4676776">
                <a:moveTo>
                  <a:pt x="2590802" y="0"/>
                </a:moveTo>
                <a:lnTo>
                  <a:pt x="2590802" y="4676776"/>
                </a:lnTo>
                <a:lnTo>
                  <a:pt x="1401458" y="4676776"/>
                </a:lnTo>
                <a:lnTo>
                  <a:pt x="1295401" y="4493919"/>
                </a:lnTo>
                <a:lnTo>
                  <a:pt x="1189344" y="4676776"/>
                </a:lnTo>
                <a:lnTo>
                  <a:pt x="0" y="4676776"/>
                </a:lnTo>
                <a:lnTo>
                  <a:pt x="1" y="0"/>
                </a:lnTo>
                <a:lnTo>
                  <a:pt x="2590802" y="0"/>
                </a:lnTo>
                <a:close/>
              </a:path>
            </a:pathLst>
          </a:custGeom>
          <a:blipFill dpi="0" rotWithShape="1">
            <a:blip r:embed="rId4">
              <a:extLst>
                <a:ext uri="{28A0092B-C50C-407E-A947-70E740481C1C}">
                  <a14:useLocalDpi xmlns:a14="http://schemas.microsoft.com/office/drawing/2010/main" val="0"/>
                </a:ext>
              </a:extLst>
            </a:blip>
            <a:srcRect/>
            <a:stretch>
              <a:fillRect t="-9927" b="-992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3" name="组合 1"/>
          <p:cNvGrpSpPr/>
          <p:nvPr/>
        </p:nvGrpSpPr>
        <p:grpSpPr bwMode="auto">
          <a:xfrm>
            <a:off x="5690485" y="4018139"/>
            <a:ext cx="6792886" cy="2759122"/>
            <a:chOff x="4046335" y="2857499"/>
            <a:chExt cx="4830965" cy="1962150"/>
          </a:xfrm>
        </p:grpSpPr>
        <p:grpSp>
          <p:nvGrpSpPr>
            <p:cNvPr id="19462" name="组合 6"/>
            <p:cNvGrpSpPr/>
            <p:nvPr/>
          </p:nvGrpSpPr>
          <p:grpSpPr bwMode="auto">
            <a:xfrm>
              <a:off x="4909111" y="3092841"/>
              <a:ext cx="3597678" cy="1276359"/>
              <a:chOff x="4909111" y="3045216"/>
              <a:chExt cx="3597678" cy="1276359"/>
            </a:xfrm>
          </p:grpSpPr>
          <p:sp>
            <p:nvSpPr>
              <p:cNvPr id="46" name="文本框 66"/>
              <p:cNvSpPr txBox="1">
                <a:spLocks noChangeArrowheads="1"/>
              </p:cNvSpPr>
              <p:nvPr/>
            </p:nvSpPr>
            <p:spPr bwMode="auto">
              <a:xfrm>
                <a:off x="4909111" y="3287389"/>
                <a:ext cx="3597678" cy="1034186"/>
              </a:xfrm>
              <a:prstGeom prst="rect">
                <a:avLst/>
              </a:prstGeom>
              <a:noFill/>
              <a:ln>
                <a:noFill/>
              </a:ln>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47" name="文本框 66"/>
              <p:cNvSpPr txBox="1">
                <a:spLocks noChangeArrowheads="1"/>
              </p:cNvSpPr>
              <p:nvPr/>
            </p:nvSpPr>
            <p:spPr bwMode="auto">
              <a:xfrm>
                <a:off x="4909112" y="3045216"/>
                <a:ext cx="1313307" cy="175100"/>
              </a:xfrm>
              <a:prstGeom prst="rect">
                <a:avLst/>
              </a:prstGeom>
              <a:noFill/>
              <a:ln>
                <a:noFill/>
              </a:ln>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6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grpSp>
        <p:sp>
          <p:nvSpPr>
            <p:cNvPr id="54" name="任意多边形 53"/>
            <p:cNvSpPr/>
            <p:nvPr/>
          </p:nvSpPr>
          <p:spPr>
            <a:xfrm>
              <a:off x="4046335" y="2857499"/>
              <a:ext cx="4830965" cy="1962150"/>
            </a:xfrm>
            <a:custGeom>
              <a:avLst/>
              <a:gdLst>
                <a:gd name="connsiteX0" fmla="*/ 0 w 4830965"/>
                <a:gd name="connsiteY0" fmla="*/ 0 h 1962150"/>
                <a:gd name="connsiteX1" fmla="*/ 4830965 w 4830965"/>
                <a:gd name="connsiteY1" fmla="*/ 0 h 1962150"/>
                <a:gd name="connsiteX2" fmla="*/ 4830965 w 4830965"/>
                <a:gd name="connsiteY2" fmla="*/ 1962150 h 1962150"/>
                <a:gd name="connsiteX3" fmla="*/ 0 w 4830965"/>
                <a:gd name="connsiteY3" fmla="*/ 1962150 h 1962150"/>
                <a:gd name="connsiteX4" fmla="*/ 0 w 4830965"/>
                <a:gd name="connsiteY4" fmla="*/ 0 h 1962150"/>
                <a:gd name="connsiteX5" fmla="*/ 95250 w 4830965"/>
                <a:gd name="connsiteY5" fmla="*/ 95250 h 1962150"/>
                <a:gd name="connsiteX6" fmla="*/ 95250 w 4830965"/>
                <a:gd name="connsiteY6" fmla="*/ 1876425 h 1962150"/>
                <a:gd name="connsiteX7" fmla="*/ 4726190 w 4830965"/>
                <a:gd name="connsiteY7" fmla="*/ 1876425 h 1962150"/>
                <a:gd name="connsiteX8" fmla="*/ 4726190 w 4830965"/>
                <a:gd name="connsiteY8" fmla="*/ 95250 h 1962150"/>
                <a:gd name="connsiteX9" fmla="*/ 95250 w 4830965"/>
                <a:gd name="connsiteY9" fmla="*/ 95250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30965" h="1962150">
                  <a:moveTo>
                    <a:pt x="0" y="0"/>
                  </a:moveTo>
                  <a:lnTo>
                    <a:pt x="4830965" y="0"/>
                  </a:lnTo>
                  <a:lnTo>
                    <a:pt x="4830965" y="1962150"/>
                  </a:lnTo>
                  <a:lnTo>
                    <a:pt x="0" y="1962150"/>
                  </a:lnTo>
                  <a:lnTo>
                    <a:pt x="0" y="0"/>
                  </a:lnTo>
                  <a:close/>
                  <a:moveTo>
                    <a:pt x="95250" y="95250"/>
                  </a:moveTo>
                  <a:lnTo>
                    <a:pt x="95250" y="1876425"/>
                  </a:lnTo>
                  <a:lnTo>
                    <a:pt x="4726190" y="1876425"/>
                  </a:lnTo>
                  <a:lnTo>
                    <a:pt x="4726190" y="95250"/>
                  </a:lnTo>
                  <a:lnTo>
                    <a:pt x="95250" y="952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12" name="文本框 11"/>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文本框 12"/>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椭圆 13"/>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椭圆 1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4000">
        <p14:window dir="vert"/>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1000" fill="hold"/>
                                        <p:tgtEl>
                                          <p:spTgt spid="41"/>
                                        </p:tgtEl>
                                        <p:attrNameLst>
                                          <p:attrName>ppt_x</p:attrName>
                                        </p:attrNameLst>
                                      </p:cBhvr>
                                      <p:tavLst>
                                        <p:tav tm="0">
                                          <p:val>
                                            <p:strVal val="0-#ppt_w/2"/>
                                          </p:val>
                                        </p:tav>
                                        <p:tav tm="100000">
                                          <p:val>
                                            <p:strVal val="#ppt_x"/>
                                          </p:val>
                                        </p:tav>
                                      </p:tavLst>
                                    </p:anim>
                                    <p:anim calcmode="lin" valueType="num">
                                      <p:cBhvr additive="base">
                                        <p:cTn id="8" dur="1000" fill="hold"/>
                                        <p:tgtEl>
                                          <p:spTgt spid="4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0-#ppt_w/2"/>
                                          </p:val>
                                        </p:tav>
                                        <p:tav tm="100000">
                                          <p:val>
                                            <p:strVal val="#ppt_x"/>
                                          </p:val>
                                        </p:tav>
                                      </p:tavLst>
                                    </p:anim>
                                    <p:anim calcmode="lin" valueType="num">
                                      <p:cBhvr additive="base">
                                        <p:cTn id="12" dur="10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1000" fill="hold"/>
                                        <p:tgtEl>
                                          <p:spTgt spid="44"/>
                                        </p:tgtEl>
                                        <p:attrNameLst>
                                          <p:attrName>ppt_x</p:attrName>
                                        </p:attrNameLst>
                                      </p:cBhvr>
                                      <p:tavLst>
                                        <p:tav tm="0">
                                          <p:val>
                                            <p:strVal val="1+#ppt_w/2"/>
                                          </p:val>
                                        </p:tav>
                                        <p:tav tm="100000">
                                          <p:val>
                                            <p:strVal val="#ppt_x"/>
                                          </p:val>
                                        </p:tav>
                                      </p:tavLst>
                                    </p:anim>
                                    <p:anim calcmode="lin" valueType="num">
                                      <p:cBhvr additive="base">
                                        <p:cTn id="16" dur="1000" fill="hold"/>
                                        <p:tgtEl>
                                          <p:spTgt spid="4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1+#ppt_w/2"/>
                                          </p:val>
                                        </p:tav>
                                        <p:tav tm="100000">
                                          <p:val>
                                            <p:strVal val="#ppt_x"/>
                                          </p:val>
                                        </p:tav>
                                      </p:tavLst>
                                    </p:anim>
                                    <p:anim calcmode="lin" valueType="num">
                                      <p:cBhvr additive="base">
                                        <p:cTn id="20"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3227301" y="4328108"/>
            <a:ext cx="933548" cy="837954"/>
          </a:xfrm>
          <a:prstGeom prst="rect">
            <a:avLst/>
          </a:pr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9105" y="4328108"/>
            <a:ext cx="933548" cy="837954"/>
          </a:xfrm>
          <a:prstGeom prst="rect">
            <a:avLst/>
          </a:prstGeom>
          <a:solidFill>
            <a:schemeClr val="accent2">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1070907" y="4328108"/>
            <a:ext cx="933548" cy="837954"/>
          </a:xfrm>
          <a:prstGeom prst="rect">
            <a:avLst/>
          </a:prstGeom>
          <a:solidFill>
            <a:schemeClr val="accent3">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p:cNvGrpSpPr/>
          <p:nvPr/>
        </p:nvGrpSpPr>
        <p:grpSpPr>
          <a:xfrm>
            <a:off x="806739" y="5165976"/>
            <a:ext cx="3354110" cy="1002033"/>
            <a:chOff x="8309546" y="1756270"/>
            <a:chExt cx="3180368" cy="950128"/>
          </a:xfrm>
        </p:grpSpPr>
        <p:sp>
          <p:nvSpPr>
            <p:cNvPr id="32" name="TextBox 31"/>
            <p:cNvSpPr txBox="1"/>
            <p:nvPr/>
          </p:nvSpPr>
          <p:spPr>
            <a:xfrm>
              <a:off x="8309546" y="2141644"/>
              <a:ext cx="3180368" cy="564754"/>
            </a:xfrm>
            <a:prstGeom prst="rect">
              <a:avLst/>
            </a:prstGeom>
            <a:noFill/>
          </p:spPr>
          <p:txBody>
            <a:bodyPr wrap="square" rIns="151867" bIns="37967" numCol="1" spcCol="360000" rtlCol="0">
              <a:spAutoFit/>
            </a:bodyPr>
            <a:lstStyle/>
            <a:p>
              <a:pPr algn="just"/>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a:t>
              </a:r>
              <a:endParaRPr lang="en-US" sz="1105" b="1" dirty="0">
                <a:solidFill>
                  <a:schemeClr val="bg1">
                    <a:lumMod val="65000"/>
                  </a:schemeClr>
                </a:solidFill>
                <a:latin typeface="Lato" panose="020F0502020204030203" pitchFamily="34" charset="0"/>
              </a:endParaRPr>
            </a:p>
          </p:txBody>
        </p:sp>
        <p:sp>
          <p:nvSpPr>
            <p:cNvPr id="33" name="Rectangle 32"/>
            <p:cNvSpPr/>
            <p:nvPr/>
          </p:nvSpPr>
          <p:spPr>
            <a:xfrm>
              <a:off x="8309546" y="1756270"/>
              <a:ext cx="1284677" cy="350201"/>
            </a:xfrm>
            <a:prstGeom prst="rect">
              <a:avLst/>
            </a:prstGeom>
          </p:spPr>
          <p:txBody>
            <a:bodyPr wrap="none">
              <a:spAutoFit/>
            </a:bodyPr>
            <a:lstStyle/>
            <a:p>
              <a:r>
                <a:rPr lang="en-US" b="1" dirty="0">
                  <a:solidFill>
                    <a:schemeClr val="accent1"/>
                  </a:solidFill>
                  <a:latin typeface="Roboto" panose="02000000000000000000" pitchFamily="2" charset="0"/>
                  <a:ea typeface="Roboto" panose="02000000000000000000" pitchFamily="2" charset="0"/>
                </a:rPr>
                <a:t>PROJECT 01</a:t>
              </a:r>
              <a:endParaRPr lang="en-US" dirty="0">
                <a:solidFill>
                  <a:schemeClr val="accent1"/>
                </a:solidFill>
              </a:endParaRPr>
            </a:p>
          </p:txBody>
        </p:sp>
      </p:grpSp>
      <p:grpSp>
        <p:nvGrpSpPr>
          <p:cNvPr id="34" name="Group 33"/>
          <p:cNvGrpSpPr/>
          <p:nvPr/>
        </p:nvGrpSpPr>
        <p:grpSpPr>
          <a:xfrm>
            <a:off x="4728541" y="5165976"/>
            <a:ext cx="3354110" cy="1002033"/>
            <a:chOff x="8309546" y="1756270"/>
            <a:chExt cx="3180368" cy="950128"/>
          </a:xfrm>
        </p:grpSpPr>
        <p:sp>
          <p:nvSpPr>
            <p:cNvPr id="35" name="TextBox 34"/>
            <p:cNvSpPr txBox="1"/>
            <p:nvPr/>
          </p:nvSpPr>
          <p:spPr>
            <a:xfrm>
              <a:off x="8309546" y="2141644"/>
              <a:ext cx="3180368" cy="564754"/>
            </a:xfrm>
            <a:prstGeom prst="rect">
              <a:avLst/>
            </a:prstGeom>
            <a:noFill/>
          </p:spPr>
          <p:txBody>
            <a:bodyPr wrap="square" rIns="151867" bIns="37967" numCol="1" spcCol="360000" rtlCol="0">
              <a:spAutoFit/>
            </a:bodyPr>
            <a:lstStyle/>
            <a:p>
              <a:pPr algn="just"/>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a:t>
              </a:r>
              <a:endParaRPr lang="en-US" sz="1105" b="1" dirty="0">
                <a:solidFill>
                  <a:schemeClr val="bg1">
                    <a:lumMod val="65000"/>
                  </a:schemeClr>
                </a:solidFill>
                <a:latin typeface="Lato" panose="020F0502020204030203" pitchFamily="34" charset="0"/>
              </a:endParaRPr>
            </a:p>
          </p:txBody>
        </p:sp>
        <p:sp>
          <p:nvSpPr>
            <p:cNvPr id="36" name="Rectangle 35"/>
            <p:cNvSpPr/>
            <p:nvPr/>
          </p:nvSpPr>
          <p:spPr>
            <a:xfrm>
              <a:off x="8309546" y="1756270"/>
              <a:ext cx="1284677" cy="350201"/>
            </a:xfrm>
            <a:prstGeom prst="rect">
              <a:avLst/>
            </a:prstGeom>
          </p:spPr>
          <p:txBody>
            <a:bodyPr wrap="none">
              <a:spAutoFit/>
            </a:bodyPr>
            <a:lstStyle/>
            <a:p>
              <a:r>
                <a:rPr lang="en-US" b="1" dirty="0">
                  <a:solidFill>
                    <a:schemeClr val="accent2"/>
                  </a:solidFill>
                  <a:latin typeface="Roboto" panose="02000000000000000000" pitchFamily="2" charset="0"/>
                  <a:ea typeface="Roboto" panose="02000000000000000000" pitchFamily="2" charset="0"/>
                </a:rPr>
                <a:t>PROJECT 02</a:t>
              </a:r>
              <a:endParaRPr lang="en-US" dirty="0">
                <a:solidFill>
                  <a:schemeClr val="accent2"/>
                </a:solidFill>
              </a:endParaRPr>
            </a:p>
          </p:txBody>
        </p:sp>
      </p:grpSp>
      <p:grpSp>
        <p:nvGrpSpPr>
          <p:cNvPr id="37" name="Group 36"/>
          <p:cNvGrpSpPr/>
          <p:nvPr/>
        </p:nvGrpSpPr>
        <p:grpSpPr>
          <a:xfrm>
            <a:off x="8650345" y="5165976"/>
            <a:ext cx="3354110" cy="1002033"/>
            <a:chOff x="8309546" y="1756270"/>
            <a:chExt cx="3180368" cy="950128"/>
          </a:xfrm>
        </p:grpSpPr>
        <p:sp>
          <p:nvSpPr>
            <p:cNvPr id="38" name="TextBox 37"/>
            <p:cNvSpPr txBox="1"/>
            <p:nvPr/>
          </p:nvSpPr>
          <p:spPr>
            <a:xfrm>
              <a:off x="8309546" y="2141644"/>
              <a:ext cx="3180368" cy="564754"/>
            </a:xfrm>
            <a:prstGeom prst="rect">
              <a:avLst/>
            </a:prstGeom>
            <a:noFill/>
          </p:spPr>
          <p:txBody>
            <a:bodyPr wrap="square" rIns="151867" bIns="37967" numCol="1" spcCol="360000" rtlCol="0">
              <a:spAutoFit/>
            </a:bodyPr>
            <a:lstStyle/>
            <a:p>
              <a:pPr algn="just"/>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a:t>
              </a:r>
              <a:endParaRPr lang="en-US" sz="1105" b="1" dirty="0">
                <a:solidFill>
                  <a:schemeClr val="bg1">
                    <a:lumMod val="65000"/>
                  </a:schemeClr>
                </a:solidFill>
                <a:latin typeface="Lato" panose="020F0502020204030203" pitchFamily="34" charset="0"/>
              </a:endParaRPr>
            </a:p>
          </p:txBody>
        </p:sp>
        <p:sp>
          <p:nvSpPr>
            <p:cNvPr id="39" name="Rectangle 38"/>
            <p:cNvSpPr/>
            <p:nvPr/>
          </p:nvSpPr>
          <p:spPr>
            <a:xfrm>
              <a:off x="8309546" y="1756270"/>
              <a:ext cx="1284677" cy="350201"/>
            </a:xfrm>
            <a:prstGeom prst="rect">
              <a:avLst/>
            </a:prstGeom>
          </p:spPr>
          <p:txBody>
            <a:bodyPr wrap="none">
              <a:spAutoFit/>
            </a:bodyPr>
            <a:lstStyle/>
            <a:p>
              <a:r>
                <a:rPr lang="en-US" b="1" dirty="0">
                  <a:solidFill>
                    <a:schemeClr val="accent3"/>
                  </a:solidFill>
                  <a:latin typeface="Roboto" panose="02000000000000000000" pitchFamily="2" charset="0"/>
                  <a:ea typeface="Roboto" panose="02000000000000000000" pitchFamily="2" charset="0"/>
                </a:rPr>
                <a:t>PROJECT 03</a:t>
              </a:r>
              <a:endParaRPr lang="en-US" dirty="0">
                <a:solidFill>
                  <a:schemeClr val="accent3"/>
                </a:solidFill>
              </a:endParaRPr>
            </a:p>
          </p:txBody>
        </p:sp>
      </p:grpSp>
      <p:pic>
        <p:nvPicPr>
          <p:cNvPr id="6" name="图片占位符 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2254" r="12254"/>
          <a:stretch>
            <a:fillRect/>
          </a:stretch>
        </p:blipFill>
        <p:spPr/>
      </p:pic>
      <p:pic>
        <p:nvPicPr>
          <p:cNvPr id="8" name="图片占位符 7"/>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2243" r="12243"/>
          <a:stretch>
            <a:fillRect/>
          </a:stretch>
        </p:blipFill>
        <p:spPr/>
      </p:pic>
      <p:pic>
        <p:nvPicPr>
          <p:cNvPr id="10" name="图片占位符 9"/>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2225" r="12225"/>
          <a:stretch>
            <a:fillRect/>
          </a:stretch>
        </p:blipFill>
        <p:spPr/>
      </p:pic>
      <p:sp>
        <p:nvSpPr>
          <p:cNvPr id="17" name="文本框 16"/>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文本框 17"/>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椭圆 18"/>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247652" y="4836890"/>
            <a:ext cx="1828253" cy="1180329"/>
          </a:xfrm>
          <a:prstGeom prst="rect">
            <a:avLst/>
          </a:pr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118366" y="4836890"/>
            <a:ext cx="1828253" cy="1180329"/>
          </a:xfrm>
          <a:prstGeom prst="rect">
            <a:avLst/>
          </a:prstGeom>
          <a:solidFill>
            <a:schemeClr val="accent2">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989081" y="4836890"/>
            <a:ext cx="1828253" cy="1180329"/>
          </a:xfrm>
          <a:prstGeom prst="rect">
            <a:avLst/>
          </a:prstGeom>
          <a:solidFill>
            <a:schemeClr val="accent3">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207298" y="2483823"/>
            <a:ext cx="4494410" cy="984885"/>
          </a:xfrm>
          <a:prstGeom prst="rect">
            <a:avLst/>
          </a:prstGeom>
        </p:spPr>
        <p:txBody>
          <a:bodyPr wrap="square">
            <a:spAutoFit/>
          </a:bodyPr>
          <a:lstStyle/>
          <a:p>
            <a:pPr algn="just"/>
            <a:r>
              <a:rPr lang="en-US" sz="1160" dirty="0">
                <a:solidFill>
                  <a:schemeClr val="bg1">
                    <a:lumMod val="65000"/>
                  </a:schemeClr>
                </a:solidFill>
                <a:latin typeface="Lato" panose="020F0502020204030203" pitchFamily="34" charset="0"/>
              </a:rPr>
              <a:t>There are many variations of passages of </a:t>
            </a:r>
            <a:r>
              <a:rPr lang="en-US" sz="1160" dirty="0" err="1">
                <a:solidFill>
                  <a:schemeClr val="bg1">
                    <a:lumMod val="65000"/>
                  </a:schemeClr>
                </a:solidFill>
                <a:latin typeface="Lato" panose="020F0502020204030203" pitchFamily="34" charset="0"/>
              </a:rPr>
              <a:t>Lorem</a:t>
            </a:r>
            <a:r>
              <a:rPr lang="en-US" sz="1160" dirty="0">
                <a:solidFill>
                  <a:schemeClr val="bg1">
                    <a:lumMod val="65000"/>
                  </a:schemeClr>
                </a:solidFill>
                <a:latin typeface="Lato" panose="020F0502020204030203" pitchFamily="34" charset="0"/>
              </a:rPr>
              <a:t> </a:t>
            </a:r>
            <a:r>
              <a:rPr lang="en-US" sz="1160" dirty="0" err="1">
                <a:solidFill>
                  <a:schemeClr val="bg1">
                    <a:lumMod val="65000"/>
                  </a:schemeClr>
                </a:solidFill>
                <a:latin typeface="Lato" panose="020F0502020204030203" pitchFamily="34" charset="0"/>
              </a:rPr>
              <a:t>Ipsum</a:t>
            </a:r>
            <a:r>
              <a:rPr lang="en-US" sz="1160" dirty="0">
                <a:solidFill>
                  <a:schemeClr val="bg1">
                    <a:lumMod val="65000"/>
                  </a:schemeClr>
                </a:solidFill>
                <a:latin typeface="Lato" panose="020F0502020204030203" pitchFamily="34" charset="0"/>
              </a:rPr>
              <a:t> available, but the majority have suffered alteration in some form, by injected humor, or randomized words which don't look even slightly believable. If you are going to use a passage of </a:t>
            </a:r>
            <a:r>
              <a:rPr lang="en-US" sz="1160" dirty="0" err="1">
                <a:solidFill>
                  <a:schemeClr val="bg1">
                    <a:lumMod val="65000"/>
                  </a:schemeClr>
                </a:solidFill>
                <a:latin typeface="Lato" panose="020F0502020204030203" pitchFamily="34" charset="0"/>
              </a:rPr>
              <a:t>Lorem</a:t>
            </a:r>
            <a:r>
              <a:rPr lang="en-US" sz="1160" dirty="0">
                <a:solidFill>
                  <a:schemeClr val="bg1">
                    <a:lumMod val="65000"/>
                  </a:schemeClr>
                </a:solidFill>
                <a:latin typeface="Lato" panose="020F0502020204030203" pitchFamily="34" charset="0"/>
              </a:rPr>
              <a:t> </a:t>
            </a:r>
            <a:r>
              <a:rPr lang="en-US" sz="1160" dirty="0" err="1">
                <a:solidFill>
                  <a:schemeClr val="bg1">
                    <a:lumMod val="65000"/>
                  </a:schemeClr>
                </a:solidFill>
                <a:latin typeface="Lato" panose="020F0502020204030203" pitchFamily="34" charset="0"/>
              </a:rPr>
              <a:t>Ipsum</a:t>
            </a:r>
            <a:r>
              <a:rPr lang="en-US" sz="1160" dirty="0">
                <a:solidFill>
                  <a:schemeClr val="bg1">
                    <a:lumMod val="65000"/>
                  </a:schemeClr>
                </a:solidFill>
                <a:latin typeface="Lato" panose="020F0502020204030203" pitchFamily="34" charset="0"/>
              </a:rPr>
              <a:t>, you need to be sure there isn't anything embarrassing.</a:t>
            </a:r>
          </a:p>
        </p:txBody>
      </p:sp>
      <p:sp>
        <p:nvSpPr>
          <p:cNvPr id="16" name="Title 5"/>
          <p:cNvSpPr txBox="1"/>
          <p:nvPr/>
        </p:nvSpPr>
        <p:spPr>
          <a:xfrm>
            <a:off x="7207299" y="2052544"/>
            <a:ext cx="3311696" cy="572659"/>
          </a:xfrm>
          <a:prstGeom prst="rect">
            <a:avLst/>
          </a:prstGeom>
        </p:spPr>
        <p:txBody>
          <a:bodyPr vert="horz" lIns="96435" tIns="48218" rIns="96435" bIns="4821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900" b="1" dirty="0">
                <a:solidFill>
                  <a:schemeClr val="bg2">
                    <a:lumMod val="50000"/>
                  </a:schemeClr>
                </a:solidFill>
                <a:latin typeface="Roboto" panose="02000000000000000000" pitchFamily="2" charset="0"/>
                <a:ea typeface="Roboto" panose="02000000000000000000" pitchFamily="2" charset="0"/>
              </a:rPr>
              <a:t>Awesome!</a:t>
            </a:r>
            <a:endParaRPr lang="en-US" sz="1160" dirty="0">
              <a:solidFill>
                <a:schemeClr val="bg2">
                  <a:lumMod val="50000"/>
                </a:schemeClr>
              </a:solidFill>
              <a:latin typeface="Roboto" panose="02000000000000000000" pitchFamily="2" charset="0"/>
              <a:ea typeface="Roboto" panose="02000000000000000000" pitchFamily="2" charset="0"/>
            </a:endParaRPr>
          </a:p>
        </p:txBody>
      </p:sp>
      <p:sp>
        <p:nvSpPr>
          <p:cNvPr id="17" name="Rectangle 16"/>
          <p:cNvSpPr/>
          <p:nvPr/>
        </p:nvSpPr>
        <p:spPr>
          <a:xfrm>
            <a:off x="7207299" y="3513913"/>
            <a:ext cx="3996571" cy="449354"/>
          </a:xfrm>
          <a:prstGeom prst="rect">
            <a:avLst/>
          </a:prstGeom>
        </p:spPr>
        <p:txBody>
          <a:bodyPr wrap="square">
            <a:spAutoFit/>
          </a:bodyPr>
          <a:lstStyle/>
          <a:p>
            <a:pPr algn="just"/>
            <a:r>
              <a:rPr lang="en-US" sz="1160" dirty="0">
                <a:solidFill>
                  <a:schemeClr val="bg1">
                    <a:lumMod val="65000"/>
                  </a:schemeClr>
                </a:solidFill>
                <a:latin typeface="Lato" panose="020F0502020204030203" pitchFamily="34" charset="0"/>
              </a:rPr>
              <a:t>There are many variations of passages of </a:t>
            </a:r>
            <a:r>
              <a:rPr lang="en-US" sz="1160" dirty="0" err="1">
                <a:solidFill>
                  <a:schemeClr val="bg1">
                    <a:lumMod val="65000"/>
                  </a:schemeClr>
                </a:solidFill>
                <a:latin typeface="Lato" panose="020F0502020204030203" pitchFamily="34" charset="0"/>
              </a:rPr>
              <a:t>Lorem</a:t>
            </a:r>
            <a:r>
              <a:rPr lang="en-US" sz="1160" dirty="0">
                <a:solidFill>
                  <a:schemeClr val="bg1">
                    <a:lumMod val="65000"/>
                  </a:schemeClr>
                </a:solidFill>
                <a:latin typeface="Lato" panose="020F0502020204030203" pitchFamily="34" charset="0"/>
              </a:rPr>
              <a:t> </a:t>
            </a:r>
            <a:r>
              <a:rPr lang="en-US" sz="1160" dirty="0" err="1">
                <a:solidFill>
                  <a:schemeClr val="bg1">
                    <a:lumMod val="65000"/>
                  </a:schemeClr>
                </a:solidFill>
                <a:latin typeface="Lato" panose="020F0502020204030203" pitchFamily="34" charset="0"/>
              </a:rPr>
              <a:t>Ipsum</a:t>
            </a:r>
            <a:r>
              <a:rPr lang="en-US" sz="1160" dirty="0">
                <a:solidFill>
                  <a:schemeClr val="bg1">
                    <a:lumMod val="65000"/>
                  </a:schemeClr>
                </a:solidFill>
                <a:latin typeface="Lato" panose="020F0502020204030203" pitchFamily="34" charset="0"/>
              </a:rPr>
              <a:t> available, but the majority have suffered alteration.</a:t>
            </a:r>
          </a:p>
        </p:txBody>
      </p:sp>
      <p:pic>
        <p:nvPicPr>
          <p:cNvPr id="7" name="图片占位符 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0607" b="10607"/>
          <a:stretch>
            <a:fillRect/>
          </a:stretch>
        </p:blipFill>
        <p:spPr/>
      </p:pic>
      <p:pic>
        <p:nvPicPr>
          <p:cNvPr id="24" name="图片占位符 23"/>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1569" b="1569"/>
          <a:stretch>
            <a:fillRect/>
          </a:stretch>
        </p:blipFill>
        <p:spPr/>
      </p:pic>
      <p:pic>
        <p:nvPicPr>
          <p:cNvPr id="9" name="图片占位符 8"/>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t="1563" b="1563"/>
          <a:stretch>
            <a:fillRect/>
          </a:stretch>
        </p:blipFill>
        <p:spPr/>
      </p:pic>
      <p:pic>
        <p:nvPicPr>
          <p:cNvPr id="11" name="图片占位符 10"/>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t="1558" b="1558"/>
          <a:stretch>
            <a:fillRect/>
          </a:stretch>
        </p:blipFill>
        <p:spPr/>
      </p:pic>
      <p:sp>
        <p:nvSpPr>
          <p:cNvPr id="20" name="Rectangle 19"/>
          <p:cNvSpPr/>
          <p:nvPr/>
        </p:nvSpPr>
        <p:spPr>
          <a:xfrm>
            <a:off x="1429847" y="5280173"/>
            <a:ext cx="1463862" cy="417037"/>
          </a:xfrm>
          <a:prstGeom prst="rect">
            <a:avLst/>
          </a:prstGeom>
        </p:spPr>
        <p:txBody>
          <a:bodyPr wrap="none">
            <a:spAutoFit/>
          </a:bodyPr>
          <a:lstStyle/>
          <a:p>
            <a:pPr algn="ctr"/>
            <a:r>
              <a:rPr lang="en-US" sz="1055" dirty="0">
                <a:solidFill>
                  <a:schemeClr val="bg1"/>
                </a:solidFill>
                <a:latin typeface="Roboto" panose="02000000000000000000" pitchFamily="2" charset="0"/>
                <a:ea typeface="Roboto" panose="02000000000000000000" pitchFamily="2" charset="0"/>
              </a:rPr>
              <a:t>Follow our projects</a:t>
            </a:r>
          </a:p>
          <a:p>
            <a:pPr algn="ctr"/>
            <a:r>
              <a:rPr lang="en-US" sz="1055" dirty="0">
                <a:solidFill>
                  <a:schemeClr val="bg1"/>
                </a:solidFill>
                <a:latin typeface="Roboto" panose="02000000000000000000" pitchFamily="2" charset="0"/>
                <a:ea typeface="Roboto" panose="02000000000000000000" pitchFamily="2" charset="0"/>
              </a:rPr>
              <a:t>On</a:t>
            </a:r>
            <a:endParaRPr lang="en-US" sz="1055" dirty="0">
              <a:solidFill>
                <a:schemeClr val="bg1"/>
              </a:solidFill>
            </a:endParaRPr>
          </a:p>
        </p:txBody>
      </p:sp>
      <p:sp>
        <p:nvSpPr>
          <p:cNvPr id="27" name="Rectangle 26"/>
          <p:cNvSpPr/>
          <p:nvPr/>
        </p:nvSpPr>
        <p:spPr>
          <a:xfrm>
            <a:off x="3300561" y="5280173"/>
            <a:ext cx="1463862" cy="417037"/>
          </a:xfrm>
          <a:prstGeom prst="rect">
            <a:avLst/>
          </a:prstGeom>
        </p:spPr>
        <p:txBody>
          <a:bodyPr wrap="none">
            <a:spAutoFit/>
          </a:bodyPr>
          <a:lstStyle/>
          <a:p>
            <a:pPr algn="ctr"/>
            <a:r>
              <a:rPr lang="en-US" sz="1055" dirty="0">
                <a:solidFill>
                  <a:schemeClr val="bg1"/>
                </a:solidFill>
                <a:latin typeface="Roboto" panose="02000000000000000000" pitchFamily="2" charset="0"/>
                <a:ea typeface="Roboto" panose="02000000000000000000" pitchFamily="2" charset="0"/>
              </a:rPr>
              <a:t>Follow our projects</a:t>
            </a:r>
          </a:p>
          <a:p>
            <a:pPr algn="ctr"/>
            <a:r>
              <a:rPr lang="en-US" sz="1055" dirty="0">
                <a:solidFill>
                  <a:schemeClr val="bg1"/>
                </a:solidFill>
                <a:latin typeface="Roboto" panose="02000000000000000000" pitchFamily="2" charset="0"/>
                <a:ea typeface="Roboto" panose="02000000000000000000" pitchFamily="2" charset="0"/>
              </a:rPr>
              <a:t>On</a:t>
            </a:r>
            <a:endParaRPr lang="en-US" sz="1055" dirty="0">
              <a:solidFill>
                <a:schemeClr val="bg1"/>
              </a:solidFill>
            </a:endParaRPr>
          </a:p>
        </p:txBody>
      </p:sp>
      <p:sp>
        <p:nvSpPr>
          <p:cNvPr id="33" name="Rectangle 32"/>
          <p:cNvSpPr/>
          <p:nvPr/>
        </p:nvSpPr>
        <p:spPr>
          <a:xfrm>
            <a:off x="5171276" y="5280173"/>
            <a:ext cx="1463862" cy="417037"/>
          </a:xfrm>
          <a:prstGeom prst="rect">
            <a:avLst/>
          </a:prstGeom>
        </p:spPr>
        <p:txBody>
          <a:bodyPr wrap="none">
            <a:spAutoFit/>
          </a:bodyPr>
          <a:lstStyle/>
          <a:p>
            <a:pPr algn="ctr"/>
            <a:r>
              <a:rPr lang="en-US" sz="1055" dirty="0">
                <a:solidFill>
                  <a:schemeClr val="bg1"/>
                </a:solidFill>
                <a:latin typeface="Roboto" panose="02000000000000000000" pitchFamily="2" charset="0"/>
                <a:ea typeface="Roboto" panose="02000000000000000000" pitchFamily="2" charset="0"/>
              </a:rPr>
              <a:t>Follow our projects</a:t>
            </a:r>
          </a:p>
          <a:p>
            <a:pPr algn="ctr"/>
            <a:r>
              <a:rPr lang="en-US" sz="1055" dirty="0">
                <a:solidFill>
                  <a:schemeClr val="bg1"/>
                </a:solidFill>
                <a:latin typeface="Roboto" panose="02000000000000000000" pitchFamily="2" charset="0"/>
                <a:ea typeface="Roboto" panose="02000000000000000000" pitchFamily="2" charset="0"/>
              </a:rPr>
              <a:t>On</a:t>
            </a:r>
            <a:endParaRPr lang="en-US" sz="1055" dirty="0">
              <a:solidFill>
                <a:schemeClr val="bg1"/>
              </a:solidFill>
            </a:endParaRPr>
          </a:p>
        </p:txBody>
      </p:sp>
      <p:sp>
        <p:nvSpPr>
          <p:cNvPr id="18" name="文本框 17"/>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文本框 18"/>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椭圆 20"/>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609648" y="3357003"/>
            <a:ext cx="2355633" cy="2135353"/>
          </a:xfrm>
          <a:prstGeom prst="rect">
            <a:avLst/>
          </a:prstGeom>
          <a:solidFill>
            <a:schemeClr val="accent2">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891228" y="4456825"/>
            <a:ext cx="1792478" cy="546560"/>
          </a:xfrm>
          <a:prstGeom prst="rect">
            <a:avLst/>
          </a:prstGeom>
        </p:spPr>
        <p:txBody>
          <a:bodyPr wrap="none">
            <a:spAutoFit/>
          </a:bodyPr>
          <a:lstStyle/>
          <a:p>
            <a:pPr algn="ctr"/>
            <a:r>
              <a:rPr lang="en-US" sz="1475" dirty="0">
                <a:solidFill>
                  <a:schemeClr val="bg1"/>
                </a:solidFill>
                <a:latin typeface="Roboto" panose="02000000000000000000" pitchFamily="2" charset="0"/>
                <a:ea typeface="Roboto" panose="02000000000000000000" pitchFamily="2" charset="0"/>
              </a:rPr>
              <a:t>Very professional</a:t>
            </a:r>
          </a:p>
          <a:p>
            <a:pPr algn="ctr"/>
            <a:r>
              <a:rPr lang="en-US" sz="1475" dirty="0">
                <a:solidFill>
                  <a:schemeClr val="bg1"/>
                </a:solidFill>
                <a:latin typeface="Roboto" panose="02000000000000000000" pitchFamily="2" charset="0"/>
                <a:ea typeface="Roboto" panose="02000000000000000000" pitchFamily="2" charset="0"/>
              </a:rPr>
              <a:t>&amp; easy to use!</a:t>
            </a:r>
            <a:endParaRPr lang="en-US" sz="1475" dirty="0">
              <a:solidFill>
                <a:schemeClr val="bg1"/>
              </a:solidFill>
            </a:endParaRPr>
          </a:p>
        </p:txBody>
      </p:sp>
      <p:sp>
        <p:nvSpPr>
          <p:cNvPr id="12" name="Rectangle 11"/>
          <p:cNvSpPr/>
          <p:nvPr/>
        </p:nvSpPr>
        <p:spPr>
          <a:xfrm>
            <a:off x="3965282" y="1221650"/>
            <a:ext cx="2355633" cy="2135353"/>
          </a:xfrm>
          <a:prstGeom prst="rect">
            <a:avLst/>
          </a:prstGeom>
          <a:solidFill>
            <a:schemeClr val="accent3">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245543" y="2429807"/>
            <a:ext cx="1887055" cy="546560"/>
          </a:xfrm>
          <a:prstGeom prst="rect">
            <a:avLst/>
          </a:prstGeom>
        </p:spPr>
        <p:txBody>
          <a:bodyPr wrap="none">
            <a:spAutoFit/>
          </a:bodyPr>
          <a:lstStyle/>
          <a:p>
            <a:pPr algn="ctr"/>
            <a:r>
              <a:rPr lang="en-US" sz="1475" dirty="0">
                <a:solidFill>
                  <a:schemeClr val="bg1"/>
                </a:solidFill>
                <a:latin typeface="Roboto" panose="02000000000000000000" pitchFamily="2" charset="0"/>
                <a:ea typeface="Roboto" panose="02000000000000000000" pitchFamily="2" charset="0"/>
              </a:rPr>
              <a:t>Amazing support &amp;</a:t>
            </a:r>
          </a:p>
          <a:p>
            <a:pPr algn="ctr"/>
            <a:r>
              <a:rPr lang="en-US" sz="1475" dirty="0">
                <a:solidFill>
                  <a:schemeClr val="bg1"/>
                </a:solidFill>
                <a:latin typeface="Roboto" panose="02000000000000000000" pitchFamily="2" charset="0"/>
                <a:ea typeface="Roboto" panose="02000000000000000000" pitchFamily="2" charset="0"/>
              </a:rPr>
              <a:t>Super easy to use!</a:t>
            </a:r>
            <a:endParaRPr lang="en-US" sz="1475" dirty="0">
              <a:solidFill>
                <a:schemeClr val="bg1"/>
              </a:solidFill>
            </a:endParaRPr>
          </a:p>
        </p:txBody>
      </p:sp>
      <p:grpSp>
        <p:nvGrpSpPr>
          <p:cNvPr id="20" name="Group 19"/>
          <p:cNvGrpSpPr/>
          <p:nvPr/>
        </p:nvGrpSpPr>
        <p:grpSpPr>
          <a:xfrm>
            <a:off x="2504940" y="3839834"/>
            <a:ext cx="572585" cy="574258"/>
            <a:chOff x="3198813" y="4630738"/>
            <a:chExt cx="542925" cy="544512"/>
          </a:xfrm>
          <a:solidFill>
            <a:schemeClr val="bg1"/>
          </a:solidFill>
        </p:grpSpPr>
        <p:sp>
          <p:nvSpPr>
            <p:cNvPr id="21" name="Freeform 118"/>
            <p:cNvSpPr>
              <a:spLocks noEditPoints="1"/>
            </p:cNvSpPr>
            <p:nvPr/>
          </p:nvSpPr>
          <p:spPr bwMode="auto">
            <a:xfrm>
              <a:off x="3198813" y="4630738"/>
              <a:ext cx="542925" cy="544512"/>
            </a:xfrm>
            <a:custGeom>
              <a:avLst/>
              <a:gdLst>
                <a:gd name="T0" fmla="*/ 71 w 142"/>
                <a:gd name="T1" fmla="*/ 142 h 142"/>
                <a:gd name="T2" fmla="*/ 0 w 142"/>
                <a:gd name="T3" fmla="*/ 71 h 142"/>
                <a:gd name="T4" fmla="*/ 71 w 142"/>
                <a:gd name="T5" fmla="*/ 0 h 142"/>
                <a:gd name="T6" fmla="*/ 142 w 142"/>
                <a:gd name="T7" fmla="*/ 71 h 142"/>
                <a:gd name="T8" fmla="*/ 71 w 142"/>
                <a:gd name="T9" fmla="*/ 142 h 142"/>
                <a:gd name="T10" fmla="*/ 71 w 142"/>
                <a:gd name="T11" fmla="*/ 5 h 142"/>
                <a:gd name="T12" fmla="*/ 5 w 142"/>
                <a:gd name="T13" fmla="*/ 71 h 142"/>
                <a:gd name="T14" fmla="*/ 71 w 142"/>
                <a:gd name="T15" fmla="*/ 137 h 142"/>
                <a:gd name="T16" fmla="*/ 137 w 142"/>
                <a:gd name="T17" fmla="*/ 71 h 142"/>
                <a:gd name="T18" fmla="*/ 71 w 142"/>
                <a:gd name="T19" fmla="*/ 5 h 142"/>
                <a:gd name="T20" fmla="*/ 71 w 142"/>
                <a:gd name="T21" fmla="*/ 5 h 142"/>
                <a:gd name="T22" fmla="*/ 71 w 142"/>
                <a:gd name="T23" fmla="*/ 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2" h="142">
                  <a:moveTo>
                    <a:pt x="71" y="142"/>
                  </a:moveTo>
                  <a:cubicBezTo>
                    <a:pt x="32" y="142"/>
                    <a:pt x="0" y="110"/>
                    <a:pt x="0" y="71"/>
                  </a:cubicBezTo>
                  <a:cubicBezTo>
                    <a:pt x="0" y="32"/>
                    <a:pt x="32" y="0"/>
                    <a:pt x="71" y="0"/>
                  </a:cubicBezTo>
                  <a:cubicBezTo>
                    <a:pt x="110" y="0"/>
                    <a:pt x="142" y="32"/>
                    <a:pt x="142" y="71"/>
                  </a:cubicBezTo>
                  <a:cubicBezTo>
                    <a:pt x="142" y="110"/>
                    <a:pt x="110" y="142"/>
                    <a:pt x="71" y="142"/>
                  </a:cubicBezTo>
                  <a:close/>
                  <a:moveTo>
                    <a:pt x="71" y="5"/>
                  </a:moveTo>
                  <a:cubicBezTo>
                    <a:pt x="34" y="5"/>
                    <a:pt x="5" y="34"/>
                    <a:pt x="5" y="71"/>
                  </a:cubicBezTo>
                  <a:cubicBezTo>
                    <a:pt x="5" y="107"/>
                    <a:pt x="34" y="137"/>
                    <a:pt x="71" y="137"/>
                  </a:cubicBezTo>
                  <a:cubicBezTo>
                    <a:pt x="107" y="137"/>
                    <a:pt x="137" y="107"/>
                    <a:pt x="137" y="71"/>
                  </a:cubicBezTo>
                  <a:cubicBezTo>
                    <a:pt x="137" y="34"/>
                    <a:pt x="107" y="5"/>
                    <a:pt x="71" y="5"/>
                  </a:cubicBezTo>
                  <a:close/>
                  <a:moveTo>
                    <a:pt x="71" y="5"/>
                  </a:moveTo>
                  <a:cubicBezTo>
                    <a:pt x="71" y="5"/>
                    <a:pt x="71" y="5"/>
                    <a:pt x="71"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2" name="Freeform 119"/>
            <p:cNvSpPr>
              <a:spLocks noEditPoints="1"/>
            </p:cNvSpPr>
            <p:nvPr/>
          </p:nvSpPr>
          <p:spPr bwMode="auto">
            <a:xfrm>
              <a:off x="3355976" y="4819650"/>
              <a:ext cx="230188" cy="201612"/>
            </a:xfrm>
            <a:custGeom>
              <a:avLst/>
              <a:gdLst>
                <a:gd name="T0" fmla="*/ 30 w 60"/>
                <a:gd name="T1" fmla="*/ 53 h 53"/>
                <a:gd name="T2" fmla="*/ 28 w 60"/>
                <a:gd name="T3" fmla="*/ 52 h 53"/>
                <a:gd name="T4" fmla="*/ 7 w 60"/>
                <a:gd name="T5" fmla="*/ 32 h 53"/>
                <a:gd name="T6" fmla="*/ 0 w 60"/>
                <a:gd name="T7" fmla="*/ 16 h 53"/>
                <a:gd name="T8" fmla="*/ 16 w 60"/>
                <a:gd name="T9" fmla="*/ 0 h 53"/>
                <a:gd name="T10" fmla="*/ 30 w 60"/>
                <a:gd name="T11" fmla="*/ 7 h 53"/>
                <a:gd name="T12" fmla="*/ 44 w 60"/>
                <a:gd name="T13" fmla="*/ 0 h 53"/>
                <a:gd name="T14" fmla="*/ 60 w 60"/>
                <a:gd name="T15" fmla="*/ 16 h 53"/>
                <a:gd name="T16" fmla="*/ 52 w 60"/>
                <a:gd name="T17" fmla="*/ 32 h 53"/>
                <a:gd name="T18" fmla="*/ 31 w 60"/>
                <a:gd name="T19" fmla="*/ 52 h 53"/>
                <a:gd name="T20" fmla="*/ 30 w 60"/>
                <a:gd name="T21" fmla="*/ 53 h 53"/>
                <a:gd name="T22" fmla="*/ 16 w 60"/>
                <a:gd name="T23" fmla="*/ 4 h 53"/>
                <a:gd name="T24" fmla="*/ 4 w 60"/>
                <a:gd name="T25" fmla="*/ 16 h 53"/>
                <a:gd name="T26" fmla="*/ 11 w 60"/>
                <a:gd name="T27" fmla="*/ 28 h 53"/>
                <a:gd name="T28" fmla="*/ 30 w 60"/>
                <a:gd name="T29" fmla="*/ 47 h 53"/>
                <a:gd name="T30" fmla="*/ 49 w 60"/>
                <a:gd name="T31" fmla="*/ 28 h 53"/>
                <a:gd name="T32" fmla="*/ 55 w 60"/>
                <a:gd name="T33" fmla="*/ 16 h 53"/>
                <a:gd name="T34" fmla="*/ 44 w 60"/>
                <a:gd name="T35" fmla="*/ 4 h 53"/>
                <a:gd name="T36" fmla="*/ 32 w 60"/>
                <a:gd name="T37" fmla="*/ 12 h 53"/>
                <a:gd name="T38" fmla="*/ 28 w 60"/>
                <a:gd name="T39" fmla="*/ 12 h 53"/>
                <a:gd name="T40" fmla="*/ 16 w 60"/>
                <a:gd name="T41" fmla="*/ 4 h 53"/>
                <a:gd name="T42" fmla="*/ 16 w 60"/>
                <a:gd name="T43" fmla="*/ 4 h 53"/>
                <a:gd name="T44" fmla="*/ 16 w 60"/>
                <a:gd name="T45" fmla="*/ 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53">
                  <a:moveTo>
                    <a:pt x="30" y="53"/>
                  </a:moveTo>
                  <a:cubicBezTo>
                    <a:pt x="29" y="53"/>
                    <a:pt x="29" y="53"/>
                    <a:pt x="28" y="52"/>
                  </a:cubicBezTo>
                  <a:cubicBezTo>
                    <a:pt x="7" y="32"/>
                    <a:pt x="7" y="32"/>
                    <a:pt x="7" y="32"/>
                  </a:cubicBezTo>
                  <a:cubicBezTo>
                    <a:pt x="7" y="31"/>
                    <a:pt x="0" y="24"/>
                    <a:pt x="0" y="16"/>
                  </a:cubicBezTo>
                  <a:cubicBezTo>
                    <a:pt x="0" y="6"/>
                    <a:pt x="6" y="0"/>
                    <a:pt x="16" y="0"/>
                  </a:cubicBezTo>
                  <a:cubicBezTo>
                    <a:pt x="22" y="0"/>
                    <a:pt x="27" y="4"/>
                    <a:pt x="30" y="7"/>
                  </a:cubicBezTo>
                  <a:cubicBezTo>
                    <a:pt x="33" y="4"/>
                    <a:pt x="38" y="0"/>
                    <a:pt x="44" y="0"/>
                  </a:cubicBezTo>
                  <a:cubicBezTo>
                    <a:pt x="54" y="0"/>
                    <a:pt x="60" y="6"/>
                    <a:pt x="60" y="16"/>
                  </a:cubicBezTo>
                  <a:cubicBezTo>
                    <a:pt x="60" y="24"/>
                    <a:pt x="53" y="31"/>
                    <a:pt x="52" y="32"/>
                  </a:cubicBezTo>
                  <a:cubicBezTo>
                    <a:pt x="31" y="52"/>
                    <a:pt x="31" y="52"/>
                    <a:pt x="31" y="52"/>
                  </a:cubicBezTo>
                  <a:cubicBezTo>
                    <a:pt x="31" y="53"/>
                    <a:pt x="30" y="53"/>
                    <a:pt x="30" y="53"/>
                  </a:cubicBezTo>
                  <a:close/>
                  <a:moveTo>
                    <a:pt x="16" y="4"/>
                  </a:moveTo>
                  <a:cubicBezTo>
                    <a:pt x="11" y="4"/>
                    <a:pt x="4" y="6"/>
                    <a:pt x="4" y="16"/>
                  </a:cubicBezTo>
                  <a:cubicBezTo>
                    <a:pt x="4" y="22"/>
                    <a:pt x="10" y="28"/>
                    <a:pt x="11" y="28"/>
                  </a:cubicBezTo>
                  <a:cubicBezTo>
                    <a:pt x="30" y="47"/>
                    <a:pt x="30" y="47"/>
                    <a:pt x="30" y="47"/>
                  </a:cubicBezTo>
                  <a:cubicBezTo>
                    <a:pt x="49" y="28"/>
                    <a:pt x="49" y="28"/>
                    <a:pt x="49" y="28"/>
                  </a:cubicBezTo>
                  <a:cubicBezTo>
                    <a:pt x="49" y="28"/>
                    <a:pt x="55" y="22"/>
                    <a:pt x="55" y="16"/>
                  </a:cubicBezTo>
                  <a:cubicBezTo>
                    <a:pt x="55" y="6"/>
                    <a:pt x="49" y="4"/>
                    <a:pt x="44" y="4"/>
                  </a:cubicBezTo>
                  <a:cubicBezTo>
                    <a:pt x="39" y="4"/>
                    <a:pt x="33" y="10"/>
                    <a:pt x="32" y="12"/>
                  </a:cubicBezTo>
                  <a:cubicBezTo>
                    <a:pt x="31" y="13"/>
                    <a:pt x="29" y="13"/>
                    <a:pt x="28" y="12"/>
                  </a:cubicBezTo>
                  <a:cubicBezTo>
                    <a:pt x="26" y="10"/>
                    <a:pt x="21" y="4"/>
                    <a:pt x="16" y="4"/>
                  </a:cubicBezTo>
                  <a:close/>
                  <a:moveTo>
                    <a:pt x="16" y="4"/>
                  </a:moveTo>
                  <a:cubicBezTo>
                    <a:pt x="16" y="4"/>
                    <a:pt x="16" y="4"/>
                    <a:pt x="16"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grpSp>
        <p:nvGrpSpPr>
          <p:cNvPr id="23" name="Group 22"/>
          <p:cNvGrpSpPr/>
          <p:nvPr/>
        </p:nvGrpSpPr>
        <p:grpSpPr>
          <a:xfrm>
            <a:off x="4856806" y="1774734"/>
            <a:ext cx="572585" cy="574258"/>
            <a:chOff x="3198813" y="4630738"/>
            <a:chExt cx="542925" cy="544512"/>
          </a:xfrm>
          <a:solidFill>
            <a:schemeClr val="bg1"/>
          </a:solidFill>
        </p:grpSpPr>
        <p:sp>
          <p:nvSpPr>
            <p:cNvPr id="24" name="Freeform 118"/>
            <p:cNvSpPr>
              <a:spLocks noEditPoints="1"/>
            </p:cNvSpPr>
            <p:nvPr/>
          </p:nvSpPr>
          <p:spPr bwMode="auto">
            <a:xfrm>
              <a:off x="3198813" y="4630738"/>
              <a:ext cx="542925" cy="544512"/>
            </a:xfrm>
            <a:custGeom>
              <a:avLst/>
              <a:gdLst>
                <a:gd name="T0" fmla="*/ 71 w 142"/>
                <a:gd name="T1" fmla="*/ 142 h 142"/>
                <a:gd name="T2" fmla="*/ 0 w 142"/>
                <a:gd name="T3" fmla="*/ 71 h 142"/>
                <a:gd name="T4" fmla="*/ 71 w 142"/>
                <a:gd name="T5" fmla="*/ 0 h 142"/>
                <a:gd name="T6" fmla="*/ 142 w 142"/>
                <a:gd name="T7" fmla="*/ 71 h 142"/>
                <a:gd name="T8" fmla="*/ 71 w 142"/>
                <a:gd name="T9" fmla="*/ 142 h 142"/>
                <a:gd name="T10" fmla="*/ 71 w 142"/>
                <a:gd name="T11" fmla="*/ 5 h 142"/>
                <a:gd name="T12" fmla="*/ 5 w 142"/>
                <a:gd name="T13" fmla="*/ 71 h 142"/>
                <a:gd name="T14" fmla="*/ 71 w 142"/>
                <a:gd name="T15" fmla="*/ 137 h 142"/>
                <a:gd name="T16" fmla="*/ 137 w 142"/>
                <a:gd name="T17" fmla="*/ 71 h 142"/>
                <a:gd name="T18" fmla="*/ 71 w 142"/>
                <a:gd name="T19" fmla="*/ 5 h 142"/>
                <a:gd name="T20" fmla="*/ 71 w 142"/>
                <a:gd name="T21" fmla="*/ 5 h 142"/>
                <a:gd name="T22" fmla="*/ 71 w 142"/>
                <a:gd name="T23" fmla="*/ 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2" h="142">
                  <a:moveTo>
                    <a:pt x="71" y="142"/>
                  </a:moveTo>
                  <a:cubicBezTo>
                    <a:pt x="32" y="142"/>
                    <a:pt x="0" y="110"/>
                    <a:pt x="0" y="71"/>
                  </a:cubicBezTo>
                  <a:cubicBezTo>
                    <a:pt x="0" y="32"/>
                    <a:pt x="32" y="0"/>
                    <a:pt x="71" y="0"/>
                  </a:cubicBezTo>
                  <a:cubicBezTo>
                    <a:pt x="110" y="0"/>
                    <a:pt x="142" y="32"/>
                    <a:pt x="142" y="71"/>
                  </a:cubicBezTo>
                  <a:cubicBezTo>
                    <a:pt x="142" y="110"/>
                    <a:pt x="110" y="142"/>
                    <a:pt x="71" y="142"/>
                  </a:cubicBezTo>
                  <a:close/>
                  <a:moveTo>
                    <a:pt x="71" y="5"/>
                  </a:moveTo>
                  <a:cubicBezTo>
                    <a:pt x="34" y="5"/>
                    <a:pt x="5" y="34"/>
                    <a:pt x="5" y="71"/>
                  </a:cubicBezTo>
                  <a:cubicBezTo>
                    <a:pt x="5" y="107"/>
                    <a:pt x="34" y="137"/>
                    <a:pt x="71" y="137"/>
                  </a:cubicBezTo>
                  <a:cubicBezTo>
                    <a:pt x="107" y="137"/>
                    <a:pt x="137" y="107"/>
                    <a:pt x="137" y="71"/>
                  </a:cubicBezTo>
                  <a:cubicBezTo>
                    <a:pt x="137" y="34"/>
                    <a:pt x="107" y="5"/>
                    <a:pt x="71" y="5"/>
                  </a:cubicBezTo>
                  <a:close/>
                  <a:moveTo>
                    <a:pt x="71" y="5"/>
                  </a:moveTo>
                  <a:cubicBezTo>
                    <a:pt x="71" y="5"/>
                    <a:pt x="71" y="5"/>
                    <a:pt x="71"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5" name="Freeform 119"/>
            <p:cNvSpPr>
              <a:spLocks noEditPoints="1"/>
            </p:cNvSpPr>
            <p:nvPr/>
          </p:nvSpPr>
          <p:spPr bwMode="auto">
            <a:xfrm>
              <a:off x="3355976" y="4819650"/>
              <a:ext cx="230188" cy="201612"/>
            </a:xfrm>
            <a:custGeom>
              <a:avLst/>
              <a:gdLst>
                <a:gd name="T0" fmla="*/ 30 w 60"/>
                <a:gd name="T1" fmla="*/ 53 h 53"/>
                <a:gd name="T2" fmla="*/ 28 w 60"/>
                <a:gd name="T3" fmla="*/ 52 h 53"/>
                <a:gd name="T4" fmla="*/ 7 w 60"/>
                <a:gd name="T5" fmla="*/ 32 h 53"/>
                <a:gd name="T6" fmla="*/ 0 w 60"/>
                <a:gd name="T7" fmla="*/ 16 h 53"/>
                <a:gd name="T8" fmla="*/ 16 w 60"/>
                <a:gd name="T9" fmla="*/ 0 h 53"/>
                <a:gd name="T10" fmla="*/ 30 w 60"/>
                <a:gd name="T11" fmla="*/ 7 h 53"/>
                <a:gd name="T12" fmla="*/ 44 w 60"/>
                <a:gd name="T13" fmla="*/ 0 h 53"/>
                <a:gd name="T14" fmla="*/ 60 w 60"/>
                <a:gd name="T15" fmla="*/ 16 h 53"/>
                <a:gd name="T16" fmla="*/ 52 w 60"/>
                <a:gd name="T17" fmla="*/ 32 h 53"/>
                <a:gd name="T18" fmla="*/ 31 w 60"/>
                <a:gd name="T19" fmla="*/ 52 h 53"/>
                <a:gd name="T20" fmla="*/ 30 w 60"/>
                <a:gd name="T21" fmla="*/ 53 h 53"/>
                <a:gd name="T22" fmla="*/ 16 w 60"/>
                <a:gd name="T23" fmla="*/ 4 h 53"/>
                <a:gd name="T24" fmla="*/ 4 w 60"/>
                <a:gd name="T25" fmla="*/ 16 h 53"/>
                <a:gd name="T26" fmla="*/ 11 w 60"/>
                <a:gd name="T27" fmla="*/ 28 h 53"/>
                <a:gd name="T28" fmla="*/ 30 w 60"/>
                <a:gd name="T29" fmla="*/ 47 h 53"/>
                <a:gd name="T30" fmla="*/ 49 w 60"/>
                <a:gd name="T31" fmla="*/ 28 h 53"/>
                <a:gd name="T32" fmla="*/ 55 w 60"/>
                <a:gd name="T33" fmla="*/ 16 h 53"/>
                <a:gd name="T34" fmla="*/ 44 w 60"/>
                <a:gd name="T35" fmla="*/ 4 h 53"/>
                <a:gd name="T36" fmla="*/ 32 w 60"/>
                <a:gd name="T37" fmla="*/ 12 h 53"/>
                <a:gd name="T38" fmla="*/ 28 w 60"/>
                <a:gd name="T39" fmla="*/ 12 h 53"/>
                <a:gd name="T40" fmla="*/ 16 w 60"/>
                <a:gd name="T41" fmla="*/ 4 h 53"/>
                <a:gd name="T42" fmla="*/ 16 w 60"/>
                <a:gd name="T43" fmla="*/ 4 h 53"/>
                <a:gd name="T44" fmla="*/ 16 w 60"/>
                <a:gd name="T45" fmla="*/ 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53">
                  <a:moveTo>
                    <a:pt x="30" y="53"/>
                  </a:moveTo>
                  <a:cubicBezTo>
                    <a:pt x="29" y="53"/>
                    <a:pt x="29" y="53"/>
                    <a:pt x="28" y="52"/>
                  </a:cubicBezTo>
                  <a:cubicBezTo>
                    <a:pt x="7" y="32"/>
                    <a:pt x="7" y="32"/>
                    <a:pt x="7" y="32"/>
                  </a:cubicBezTo>
                  <a:cubicBezTo>
                    <a:pt x="7" y="31"/>
                    <a:pt x="0" y="24"/>
                    <a:pt x="0" y="16"/>
                  </a:cubicBezTo>
                  <a:cubicBezTo>
                    <a:pt x="0" y="6"/>
                    <a:pt x="6" y="0"/>
                    <a:pt x="16" y="0"/>
                  </a:cubicBezTo>
                  <a:cubicBezTo>
                    <a:pt x="22" y="0"/>
                    <a:pt x="27" y="4"/>
                    <a:pt x="30" y="7"/>
                  </a:cubicBezTo>
                  <a:cubicBezTo>
                    <a:pt x="33" y="4"/>
                    <a:pt x="38" y="0"/>
                    <a:pt x="44" y="0"/>
                  </a:cubicBezTo>
                  <a:cubicBezTo>
                    <a:pt x="54" y="0"/>
                    <a:pt x="60" y="6"/>
                    <a:pt x="60" y="16"/>
                  </a:cubicBezTo>
                  <a:cubicBezTo>
                    <a:pt x="60" y="24"/>
                    <a:pt x="53" y="31"/>
                    <a:pt x="52" y="32"/>
                  </a:cubicBezTo>
                  <a:cubicBezTo>
                    <a:pt x="31" y="52"/>
                    <a:pt x="31" y="52"/>
                    <a:pt x="31" y="52"/>
                  </a:cubicBezTo>
                  <a:cubicBezTo>
                    <a:pt x="31" y="53"/>
                    <a:pt x="30" y="53"/>
                    <a:pt x="30" y="53"/>
                  </a:cubicBezTo>
                  <a:close/>
                  <a:moveTo>
                    <a:pt x="16" y="4"/>
                  </a:moveTo>
                  <a:cubicBezTo>
                    <a:pt x="11" y="4"/>
                    <a:pt x="4" y="6"/>
                    <a:pt x="4" y="16"/>
                  </a:cubicBezTo>
                  <a:cubicBezTo>
                    <a:pt x="4" y="22"/>
                    <a:pt x="10" y="28"/>
                    <a:pt x="11" y="28"/>
                  </a:cubicBezTo>
                  <a:cubicBezTo>
                    <a:pt x="30" y="47"/>
                    <a:pt x="30" y="47"/>
                    <a:pt x="30" y="47"/>
                  </a:cubicBezTo>
                  <a:cubicBezTo>
                    <a:pt x="49" y="28"/>
                    <a:pt x="49" y="28"/>
                    <a:pt x="49" y="28"/>
                  </a:cubicBezTo>
                  <a:cubicBezTo>
                    <a:pt x="49" y="28"/>
                    <a:pt x="55" y="22"/>
                    <a:pt x="55" y="16"/>
                  </a:cubicBezTo>
                  <a:cubicBezTo>
                    <a:pt x="55" y="6"/>
                    <a:pt x="49" y="4"/>
                    <a:pt x="44" y="4"/>
                  </a:cubicBezTo>
                  <a:cubicBezTo>
                    <a:pt x="39" y="4"/>
                    <a:pt x="33" y="10"/>
                    <a:pt x="32" y="12"/>
                  </a:cubicBezTo>
                  <a:cubicBezTo>
                    <a:pt x="31" y="13"/>
                    <a:pt x="29" y="13"/>
                    <a:pt x="28" y="12"/>
                  </a:cubicBezTo>
                  <a:cubicBezTo>
                    <a:pt x="26" y="10"/>
                    <a:pt x="21" y="4"/>
                    <a:pt x="16" y="4"/>
                  </a:cubicBezTo>
                  <a:close/>
                  <a:moveTo>
                    <a:pt x="16" y="4"/>
                  </a:moveTo>
                  <a:cubicBezTo>
                    <a:pt x="16" y="4"/>
                    <a:pt x="16" y="4"/>
                    <a:pt x="16"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grpSp>
        <p:nvGrpSpPr>
          <p:cNvPr id="28" name="Group 27"/>
          <p:cNvGrpSpPr/>
          <p:nvPr/>
        </p:nvGrpSpPr>
        <p:grpSpPr>
          <a:xfrm>
            <a:off x="7309941" y="2644474"/>
            <a:ext cx="612766" cy="612766"/>
            <a:chOff x="1635125" y="3795713"/>
            <a:chExt cx="581025" cy="581025"/>
          </a:xfrm>
          <a:solidFill>
            <a:schemeClr val="bg1">
              <a:lumMod val="85000"/>
            </a:schemeClr>
          </a:solidFill>
        </p:grpSpPr>
        <p:sp>
          <p:nvSpPr>
            <p:cNvPr id="29" name="Freeform 9"/>
            <p:cNvSpPr>
              <a:spLocks noEditPoints="1"/>
            </p:cNvSpPr>
            <p:nvPr/>
          </p:nvSpPr>
          <p:spPr bwMode="auto">
            <a:xfrm>
              <a:off x="1635125" y="3795713"/>
              <a:ext cx="581025" cy="581025"/>
            </a:xfrm>
            <a:custGeom>
              <a:avLst/>
              <a:gdLst>
                <a:gd name="T0" fmla="*/ 819 w 1638"/>
                <a:gd name="T1" fmla="*/ 0 h 1638"/>
                <a:gd name="T2" fmla="*/ 0 w 1638"/>
                <a:gd name="T3" fmla="*/ 819 h 1638"/>
                <a:gd name="T4" fmla="*/ 819 w 1638"/>
                <a:gd name="T5" fmla="*/ 1638 h 1638"/>
                <a:gd name="T6" fmla="*/ 1638 w 1638"/>
                <a:gd name="T7" fmla="*/ 819 h 1638"/>
                <a:gd name="T8" fmla="*/ 819 w 1638"/>
                <a:gd name="T9" fmla="*/ 0 h 1638"/>
                <a:gd name="T10" fmla="*/ 819 w 1638"/>
                <a:gd name="T11" fmla="*/ 1510 h 1638"/>
                <a:gd name="T12" fmla="*/ 128 w 1638"/>
                <a:gd name="T13" fmla="*/ 819 h 1638"/>
                <a:gd name="T14" fmla="*/ 819 w 1638"/>
                <a:gd name="T15" fmla="*/ 128 h 1638"/>
                <a:gd name="T16" fmla="*/ 1510 w 1638"/>
                <a:gd name="T17" fmla="*/ 819 h 1638"/>
                <a:gd name="T18" fmla="*/ 819 w 1638"/>
                <a:gd name="T19" fmla="*/ 1510 h 1638"/>
                <a:gd name="T20" fmla="*/ 819 w 1638"/>
                <a:gd name="T21" fmla="*/ 1510 h 1638"/>
                <a:gd name="T22" fmla="*/ 819 w 1638"/>
                <a:gd name="T23" fmla="*/ 1510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8" h="1638">
                  <a:moveTo>
                    <a:pt x="819" y="0"/>
                  </a:moveTo>
                  <a:cubicBezTo>
                    <a:pt x="367" y="0"/>
                    <a:pt x="0" y="367"/>
                    <a:pt x="0" y="819"/>
                  </a:cubicBezTo>
                  <a:cubicBezTo>
                    <a:pt x="0" y="1272"/>
                    <a:pt x="367" y="1638"/>
                    <a:pt x="819" y="1638"/>
                  </a:cubicBezTo>
                  <a:cubicBezTo>
                    <a:pt x="1272" y="1638"/>
                    <a:pt x="1638" y="1272"/>
                    <a:pt x="1638" y="819"/>
                  </a:cubicBezTo>
                  <a:cubicBezTo>
                    <a:pt x="1638" y="367"/>
                    <a:pt x="1272" y="0"/>
                    <a:pt x="819" y="0"/>
                  </a:cubicBezTo>
                  <a:close/>
                  <a:moveTo>
                    <a:pt x="819" y="1510"/>
                  </a:moveTo>
                  <a:cubicBezTo>
                    <a:pt x="437" y="1510"/>
                    <a:pt x="128" y="1201"/>
                    <a:pt x="128" y="819"/>
                  </a:cubicBezTo>
                  <a:cubicBezTo>
                    <a:pt x="128" y="437"/>
                    <a:pt x="437" y="128"/>
                    <a:pt x="819" y="128"/>
                  </a:cubicBezTo>
                  <a:cubicBezTo>
                    <a:pt x="1201" y="128"/>
                    <a:pt x="1510" y="437"/>
                    <a:pt x="1510" y="819"/>
                  </a:cubicBezTo>
                  <a:cubicBezTo>
                    <a:pt x="1510" y="1201"/>
                    <a:pt x="1201" y="1510"/>
                    <a:pt x="819" y="1510"/>
                  </a:cubicBezTo>
                  <a:close/>
                  <a:moveTo>
                    <a:pt x="819" y="1510"/>
                  </a:moveTo>
                  <a:cubicBezTo>
                    <a:pt x="819" y="1510"/>
                    <a:pt x="819" y="1510"/>
                    <a:pt x="819" y="15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30" name="Freeform 10"/>
            <p:cNvSpPr>
              <a:spLocks noEditPoints="1"/>
            </p:cNvSpPr>
            <p:nvPr/>
          </p:nvSpPr>
          <p:spPr bwMode="auto">
            <a:xfrm>
              <a:off x="1798638" y="3976688"/>
              <a:ext cx="107950" cy="217488"/>
            </a:xfrm>
            <a:custGeom>
              <a:avLst/>
              <a:gdLst>
                <a:gd name="T0" fmla="*/ 304 w 304"/>
                <a:gd name="T1" fmla="*/ 82 h 614"/>
                <a:gd name="T2" fmla="*/ 209 w 304"/>
                <a:gd name="T3" fmla="*/ 0 h 614"/>
                <a:gd name="T4" fmla="*/ 0 w 304"/>
                <a:gd name="T5" fmla="*/ 408 h 614"/>
                <a:gd name="T6" fmla="*/ 160 w 304"/>
                <a:gd name="T7" fmla="*/ 614 h 614"/>
                <a:gd name="T8" fmla="*/ 299 w 304"/>
                <a:gd name="T9" fmla="*/ 467 h 614"/>
                <a:gd name="T10" fmla="*/ 173 w 304"/>
                <a:gd name="T11" fmla="*/ 329 h 614"/>
                <a:gd name="T12" fmla="*/ 139 w 304"/>
                <a:gd name="T13" fmla="*/ 334 h 614"/>
                <a:gd name="T14" fmla="*/ 304 w 304"/>
                <a:gd name="T15" fmla="*/ 82 h 614"/>
                <a:gd name="T16" fmla="*/ 304 w 304"/>
                <a:gd name="T17" fmla="*/ 82 h 614"/>
                <a:gd name="T18" fmla="*/ 304 w 304"/>
                <a:gd name="T19" fmla="*/ 8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614">
                  <a:moveTo>
                    <a:pt x="304" y="82"/>
                  </a:moveTo>
                  <a:cubicBezTo>
                    <a:pt x="209" y="0"/>
                    <a:pt x="209" y="0"/>
                    <a:pt x="209" y="0"/>
                  </a:cubicBezTo>
                  <a:cubicBezTo>
                    <a:pt x="90" y="87"/>
                    <a:pt x="0" y="242"/>
                    <a:pt x="0" y="408"/>
                  </a:cubicBezTo>
                  <a:cubicBezTo>
                    <a:pt x="0" y="541"/>
                    <a:pt x="75" y="614"/>
                    <a:pt x="160" y="614"/>
                  </a:cubicBezTo>
                  <a:cubicBezTo>
                    <a:pt x="237" y="614"/>
                    <a:pt x="299" y="549"/>
                    <a:pt x="299" y="467"/>
                  </a:cubicBezTo>
                  <a:cubicBezTo>
                    <a:pt x="299" y="389"/>
                    <a:pt x="245" y="329"/>
                    <a:pt x="173" y="329"/>
                  </a:cubicBezTo>
                  <a:cubicBezTo>
                    <a:pt x="160" y="329"/>
                    <a:pt x="142" y="334"/>
                    <a:pt x="139" y="334"/>
                  </a:cubicBezTo>
                  <a:cubicBezTo>
                    <a:pt x="149" y="247"/>
                    <a:pt x="222" y="139"/>
                    <a:pt x="304" y="82"/>
                  </a:cubicBezTo>
                  <a:close/>
                  <a:moveTo>
                    <a:pt x="304" y="82"/>
                  </a:moveTo>
                  <a:cubicBezTo>
                    <a:pt x="304" y="82"/>
                    <a:pt x="304" y="82"/>
                    <a:pt x="304" y="8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31" name="Freeform 11"/>
            <p:cNvSpPr>
              <a:spLocks noEditPoints="1"/>
            </p:cNvSpPr>
            <p:nvPr/>
          </p:nvSpPr>
          <p:spPr bwMode="auto">
            <a:xfrm>
              <a:off x="1944688" y="3976688"/>
              <a:ext cx="107950" cy="217488"/>
            </a:xfrm>
            <a:custGeom>
              <a:avLst/>
              <a:gdLst>
                <a:gd name="T0" fmla="*/ 173 w 305"/>
                <a:gd name="T1" fmla="*/ 329 h 614"/>
                <a:gd name="T2" fmla="*/ 140 w 305"/>
                <a:gd name="T3" fmla="*/ 334 h 614"/>
                <a:gd name="T4" fmla="*/ 305 w 305"/>
                <a:gd name="T5" fmla="*/ 82 h 614"/>
                <a:gd name="T6" fmla="*/ 209 w 305"/>
                <a:gd name="T7" fmla="*/ 0 h 614"/>
                <a:gd name="T8" fmla="*/ 0 w 305"/>
                <a:gd name="T9" fmla="*/ 408 h 614"/>
                <a:gd name="T10" fmla="*/ 160 w 305"/>
                <a:gd name="T11" fmla="*/ 614 h 614"/>
                <a:gd name="T12" fmla="*/ 299 w 305"/>
                <a:gd name="T13" fmla="*/ 467 h 614"/>
                <a:gd name="T14" fmla="*/ 173 w 305"/>
                <a:gd name="T15" fmla="*/ 329 h 614"/>
                <a:gd name="T16" fmla="*/ 173 w 305"/>
                <a:gd name="T17" fmla="*/ 329 h 614"/>
                <a:gd name="T18" fmla="*/ 173 w 305"/>
                <a:gd name="T19" fmla="*/ 3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5" h="614">
                  <a:moveTo>
                    <a:pt x="173" y="329"/>
                  </a:moveTo>
                  <a:cubicBezTo>
                    <a:pt x="163" y="329"/>
                    <a:pt x="145" y="334"/>
                    <a:pt x="140" y="334"/>
                  </a:cubicBezTo>
                  <a:cubicBezTo>
                    <a:pt x="150" y="247"/>
                    <a:pt x="222" y="139"/>
                    <a:pt x="305" y="82"/>
                  </a:cubicBezTo>
                  <a:cubicBezTo>
                    <a:pt x="209" y="0"/>
                    <a:pt x="209" y="0"/>
                    <a:pt x="209" y="0"/>
                  </a:cubicBezTo>
                  <a:cubicBezTo>
                    <a:pt x="91" y="87"/>
                    <a:pt x="0" y="242"/>
                    <a:pt x="0" y="408"/>
                  </a:cubicBezTo>
                  <a:cubicBezTo>
                    <a:pt x="0" y="541"/>
                    <a:pt x="75" y="614"/>
                    <a:pt x="160" y="614"/>
                  </a:cubicBezTo>
                  <a:cubicBezTo>
                    <a:pt x="238" y="614"/>
                    <a:pt x="299" y="549"/>
                    <a:pt x="299" y="467"/>
                  </a:cubicBezTo>
                  <a:cubicBezTo>
                    <a:pt x="299" y="389"/>
                    <a:pt x="245" y="329"/>
                    <a:pt x="173" y="329"/>
                  </a:cubicBezTo>
                  <a:close/>
                  <a:moveTo>
                    <a:pt x="173" y="329"/>
                  </a:moveTo>
                  <a:cubicBezTo>
                    <a:pt x="173" y="329"/>
                    <a:pt x="173" y="329"/>
                    <a:pt x="173" y="32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sp>
        <p:nvSpPr>
          <p:cNvPr id="32" name="TextBox 31"/>
          <p:cNvSpPr txBox="1"/>
          <p:nvPr/>
        </p:nvSpPr>
        <p:spPr>
          <a:xfrm>
            <a:off x="7191953" y="3367026"/>
            <a:ext cx="4494410" cy="620035"/>
          </a:xfrm>
          <a:prstGeom prst="rect">
            <a:avLst/>
          </a:prstGeom>
          <a:noFill/>
        </p:spPr>
        <p:txBody>
          <a:bodyPr wrap="square" rIns="151867" bIns="37967" numCol="1" spcCol="360000" rtlCol="0">
            <a:spAutoFit/>
          </a:bodyPr>
          <a:lstStyle/>
          <a:p>
            <a:pPr algn="just"/>
            <a:r>
              <a:rPr lang="en-US" sz="1160" b="1" i="1" dirty="0">
                <a:solidFill>
                  <a:schemeClr val="bg1">
                    <a:lumMod val="50000"/>
                  </a:schemeClr>
                </a:solidFill>
                <a:latin typeface="Roboto" panose="02000000000000000000" pitchFamily="2" charset="0"/>
                <a:ea typeface="Roboto" panose="02000000000000000000" pitchFamily="2" charset="0"/>
              </a:rPr>
              <a:t>There are many variations of passages of Lorem Ipsum available, but the majority have suffered alteration in some form, by injected humor, or randomized.</a:t>
            </a:r>
          </a:p>
        </p:txBody>
      </p:sp>
      <p:sp>
        <p:nvSpPr>
          <p:cNvPr id="33" name="Content Placeholder 2"/>
          <p:cNvSpPr txBox="1"/>
          <p:nvPr/>
        </p:nvSpPr>
        <p:spPr>
          <a:xfrm>
            <a:off x="10170010" y="2990357"/>
            <a:ext cx="1443593" cy="483755"/>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1685" b="1" dirty="0">
                <a:solidFill>
                  <a:schemeClr val="bg1">
                    <a:lumMod val="50000"/>
                  </a:schemeClr>
                </a:solidFill>
                <a:latin typeface="Roboto" panose="02000000000000000000" pitchFamily="2" charset="0"/>
                <a:ea typeface="Roboto" panose="02000000000000000000" pitchFamily="2" charset="0"/>
              </a:rPr>
              <a:t>- Julia Smith</a:t>
            </a:r>
          </a:p>
        </p:txBody>
      </p:sp>
      <p:grpSp>
        <p:nvGrpSpPr>
          <p:cNvPr id="40" name="Group 39"/>
          <p:cNvGrpSpPr/>
          <p:nvPr/>
        </p:nvGrpSpPr>
        <p:grpSpPr>
          <a:xfrm>
            <a:off x="7309941" y="4449049"/>
            <a:ext cx="612766" cy="612766"/>
            <a:chOff x="1635125" y="3795713"/>
            <a:chExt cx="581025" cy="581025"/>
          </a:xfrm>
          <a:solidFill>
            <a:schemeClr val="bg1">
              <a:lumMod val="85000"/>
            </a:schemeClr>
          </a:solidFill>
        </p:grpSpPr>
        <p:sp>
          <p:nvSpPr>
            <p:cNvPr id="41" name="Freeform 9"/>
            <p:cNvSpPr>
              <a:spLocks noEditPoints="1"/>
            </p:cNvSpPr>
            <p:nvPr/>
          </p:nvSpPr>
          <p:spPr bwMode="auto">
            <a:xfrm>
              <a:off x="1635125" y="3795713"/>
              <a:ext cx="581025" cy="581025"/>
            </a:xfrm>
            <a:custGeom>
              <a:avLst/>
              <a:gdLst>
                <a:gd name="T0" fmla="*/ 819 w 1638"/>
                <a:gd name="T1" fmla="*/ 0 h 1638"/>
                <a:gd name="T2" fmla="*/ 0 w 1638"/>
                <a:gd name="T3" fmla="*/ 819 h 1638"/>
                <a:gd name="T4" fmla="*/ 819 w 1638"/>
                <a:gd name="T5" fmla="*/ 1638 h 1638"/>
                <a:gd name="T6" fmla="*/ 1638 w 1638"/>
                <a:gd name="T7" fmla="*/ 819 h 1638"/>
                <a:gd name="T8" fmla="*/ 819 w 1638"/>
                <a:gd name="T9" fmla="*/ 0 h 1638"/>
                <a:gd name="T10" fmla="*/ 819 w 1638"/>
                <a:gd name="T11" fmla="*/ 1510 h 1638"/>
                <a:gd name="T12" fmla="*/ 128 w 1638"/>
                <a:gd name="T13" fmla="*/ 819 h 1638"/>
                <a:gd name="T14" fmla="*/ 819 w 1638"/>
                <a:gd name="T15" fmla="*/ 128 h 1638"/>
                <a:gd name="T16" fmla="*/ 1510 w 1638"/>
                <a:gd name="T17" fmla="*/ 819 h 1638"/>
                <a:gd name="T18" fmla="*/ 819 w 1638"/>
                <a:gd name="T19" fmla="*/ 1510 h 1638"/>
                <a:gd name="T20" fmla="*/ 819 w 1638"/>
                <a:gd name="T21" fmla="*/ 1510 h 1638"/>
                <a:gd name="T22" fmla="*/ 819 w 1638"/>
                <a:gd name="T23" fmla="*/ 1510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8" h="1638">
                  <a:moveTo>
                    <a:pt x="819" y="0"/>
                  </a:moveTo>
                  <a:cubicBezTo>
                    <a:pt x="367" y="0"/>
                    <a:pt x="0" y="367"/>
                    <a:pt x="0" y="819"/>
                  </a:cubicBezTo>
                  <a:cubicBezTo>
                    <a:pt x="0" y="1272"/>
                    <a:pt x="367" y="1638"/>
                    <a:pt x="819" y="1638"/>
                  </a:cubicBezTo>
                  <a:cubicBezTo>
                    <a:pt x="1272" y="1638"/>
                    <a:pt x="1638" y="1272"/>
                    <a:pt x="1638" y="819"/>
                  </a:cubicBezTo>
                  <a:cubicBezTo>
                    <a:pt x="1638" y="367"/>
                    <a:pt x="1272" y="0"/>
                    <a:pt x="819" y="0"/>
                  </a:cubicBezTo>
                  <a:close/>
                  <a:moveTo>
                    <a:pt x="819" y="1510"/>
                  </a:moveTo>
                  <a:cubicBezTo>
                    <a:pt x="437" y="1510"/>
                    <a:pt x="128" y="1201"/>
                    <a:pt x="128" y="819"/>
                  </a:cubicBezTo>
                  <a:cubicBezTo>
                    <a:pt x="128" y="437"/>
                    <a:pt x="437" y="128"/>
                    <a:pt x="819" y="128"/>
                  </a:cubicBezTo>
                  <a:cubicBezTo>
                    <a:pt x="1201" y="128"/>
                    <a:pt x="1510" y="437"/>
                    <a:pt x="1510" y="819"/>
                  </a:cubicBezTo>
                  <a:cubicBezTo>
                    <a:pt x="1510" y="1201"/>
                    <a:pt x="1201" y="1510"/>
                    <a:pt x="819" y="1510"/>
                  </a:cubicBezTo>
                  <a:close/>
                  <a:moveTo>
                    <a:pt x="819" y="1510"/>
                  </a:moveTo>
                  <a:cubicBezTo>
                    <a:pt x="819" y="1510"/>
                    <a:pt x="819" y="1510"/>
                    <a:pt x="819" y="15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2" name="Freeform 10"/>
            <p:cNvSpPr>
              <a:spLocks noEditPoints="1"/>
            </p:cNvSpPr>
            <p:nvPr/>
          </p:nvSpPr>
          <p:spPr bwMode="auto">
            <a:xfrm>
              <a:off x="1798638" y="3976688"/>
              <a:ext cx="107950" cy="217488"/>
            </a:xfrm>
            <a:custGeom>
              <a:avLst/>
              <a:gdLst>
                <a:gd name="T0" fmla="*/ 304 w 304"/>
                <a:gd name="T1" fmla="*/ 82 h 614"/>
                <a:gd name="T2" fmla="*/ 209 w 304"/>
                <a:gd name="T3" fmla="*/ 0 h 614"/>
                <a:gd name="T4" fmla="*/ 0 w 304"/>
                <a:gd name="T5" fmla="*/ 408 h 614"/>
                <a:gd name="T6" fmla="*/ 160 w 304"/>
                <a:gd name="T7" fmla="*/ 614 h 614"/>
                <a:gd name="T8" fmla="*/ 299 w 304"/>
                <a:gd name="T9" fmla="*/ 467 h 614"/>
                <a:gd name="T10" fmla="*/ 173 w 304"/>
                <a:gd name="T11" fmla="*/ 329 h 614"/>
                <a:gd name="T12" fmla="*/ 139 w 304"/>
                <a:gd name="T13" fmla="*/ 334 h 614"/>
                <a:gd name="T14" fmla="*/ 304 w 304"/>
                <a:gd name="T15" fmla="*/ 82 h 614"/>
                <a:gd name="T16" fmla="*/ 304 w 304"/>
                <a:gd name="T17" fmla="*/ 82 h 614"/>
                <a:gd name="T18" fmla="*/ 304 w 304"/>
                <a:gd name="T19" fmla="*/ 8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614">
                  <a:moveTo>
                    <a:pt x="304" y="82"/>
                  </a:moveTo>
                  <a:cubicBezTo>
                    <a:pt x="209" y="0"/>
                    <a:pt x="209" y="0"/>
                    <a:pt x="209" y="0"/>
                  </a:cubicBezTo>
                  <a:cubicBezTo>
                    <a:pt x="90" y="87"/>
                    <a:pt x="0" y="242"/>
                    <a:pt x="0" y="408"/>
                  </a:cubicBezTo>
                  <a:cubicBezTo>
                    <a:pt x="0" y="541"/>
                    <a:pt x="75" y="614"/>
                    <a:pt x="160" y="614"/>
                  </a:cubicBezTo>
                  <a:cubicBezTo>
                    <a:pt x="237" y="614"/>
                    <a:pt x="299" y="549"/>
                    <a:pt x="299" y="467"/>
                  </a:cubicBezTo>
                  <a:cubicBezTo>
                    <a:pt x="299" y="389"/>
                    <a:pt x="245" y="329"/>
                    <a:pt x="173" y="329"/>
                  </a:cubicBezTo>
                  <a:cubicBezTo>
                    <a:pt x="160" y="329"/>
                    <a:pt x="142" y="334"/>
                    <a:pt x="139" y="334"/>
                  </a:cubicBezTo>
                  <a:cubicBezTo>
                    <a:pt x="149" y="247"/>
                    <a:pt x="222" y="139"/>
                    <a:pt x="304" y="82"/>
                  </a:cubicBezTo>
                  <a:close/>
                  <a:moveTo>
                    <a:pt x="304" y="82"/>
                  </a:moveTo>
                  <a:cubicBezTo>
                    <a:pt x="304" y="82"/>
                    <a:pt x="304" y="82"/>
                    <a:pt x="304" y="8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3" name="Freeform 11"/>
            <p:cNvSpPr>
              <a:spLocks noEditPoints="1"/>
            </p:cNvSpPr>
            <p:nvPr/>
          </p:nvSpPr>
          <p:spPr bwMode="auto">
            <a:xfrm>
              <a:off x="1944688" y="3976688"/>
              <a:ext cx="107950" cy="217488"/>
            </a:xfrm>
            <a:custGeom>
              <a:avLst/>
              <a:gdLst>
                <a:gd name="T0" fmla="*/ 173 w 305"/>
                <a:gd name="T1" fmla="*/ 329 h 614"/>
                <a:gd name="T2" fmla="*/ 140 w 305"/>
                <a:gd name="T3" fmla="*/ 334 h 614"/>
                <a:gd name="T4" fmla="*/ 305 w 305"/>
                <a:gd name="T5" fmla="*/ 82 h 614"/>
                <a:gd name="T6" fmla="*/ 209 w 305"/>
                <a:gd name="T7" fmla="*/ 0 h 614"/>
                <a:gd name="T8" fmla="*/ 0 w 305"/>
                <a:gd name="T9" fmla="*/ 408 h 614"/>
                <a:gd name="T10" fmla="*/ 160 w 305"/>
                <a:gd name="T11" fmla="*/ 614 h 614"/>
                <a:gd name="T12" fmla="*/ 299 w 305"/>
                <a:gd name="T13" fmla="*/ 467 h 614"/>
                <a:gd name="T14" fmla="*/ 173 w 305"/>
                <a:gd name="T15" fmla="*/ 329 h 614"/>
                <a:gd name="T16" fmla="*/ 173 w 305"/>
                <a:gd name="T17" fmla="*/ 329 h 614"/>
                <a:gd name="T18" fmla="*/ 173 w 305"/>
                <a:gd name="T19" fmla="*/ 3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5" h="614">
                  <a:moveTo>
                    <a:pt x="173" y="329"/>
                  </a:moveTo>
                  <a:cubicBezTo>
                    <a:pt x="163" y="329"/>
                    <a:pt x="145" y="334"/>
                    <a:pt x="140" y="334"/>
                  </a:cubicBezTo>
                  <a:cubicBezTo>
                    <a:pt x="150" y="247"/>
                    <a:pt x="222" y="139"/>
                    <a:pt x="305" y="82"/>
                  </a:cubicBezTo>
                  <a:cubicBezTo>
                    <a:pt x="209" y="0"/>
                    <a:pt x="209" y="0"/>
                    <a:pt x="209" y="0"/>
                  </a:cubicBezTo>
                  <a:cubicBezTo>
                    <a:pt x="91" y="87"/>
                    <a:pt x="0" y="242"/>
                    <a:pt x="0" y="408"/>
                  </a:cubicBezTo>
                  <a:cubicBezTo>
                    <a:pt x="0" y="541"/>
                    <a:pt x="75" y="614"/>
                    <a:pt x="160" y="614"/>
                  </a:cubicBezTo>
                  <a:cubicBezTo>
                    <a:pt x="238" y="614"/>
                    <a:pt x="299" y="549"/>
                    <a:pt x="299" y="467"/>
                  </a:cubicBezTo>
                  <a:cubicBezTo>
                    <a:pt x="299" y="389"/>
                    <a:pt x="245" y="329"/>
                    <a:pt x="173" y="329"/>
                  </a:cubicBezTo>
                  <a:close/>
                  <a:moveTo>
                    <a:pt x="173" y="329"/>
                  </a:moveTo>
                  <a:cubicBezTo>
                    <a:pt x="173" y="329"/>
                    <a:pt x="173" y="329"/>
                    <a:pt x="173" y="32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sp>
        <p:nvSpPr>
          <p:cNvPr id="44" name="TextBox 43"/>
          <p:cNvSpPr txBox="1"/>
          <p:nvPr/>
        </p:nvSpPr>
        <p:spPr>
          <a:xfrm>
            <a:off x="7191953" y="5171600"/>
            <a:ext cx="4494410" cy="620035"/>
          </a:xfrm>
          <a:prstGeom prst="rect">
            <a:avLst/>
          </a:prstGeom>
          <a:noFill/>
        </p:spPr>
        <p:txBody>
          <a:bodyPr wrap="square" rIns="151867" bIns="37967" numCol="1" spcCol="360000" rtlCol="0">
            <a:spAutoFit/>
          </a:bodyPr>
          <a:lstStyle/>
          <a:p>
            <a:pPr algn="just"/>
            <a:r>
              <a:rPr lang="en-US" sz="1160" b="1" i="1" dirty="0">
                <a:solidFill>
                  <a:schemeClr val="bg1">
                    <a:lumMod val="50000"/>
                  </a:schemeClr>
                </a:solidFill>
                <a:latin typeface="Roboto" panose="02000000000000000000" pitchFamily="2" charset="0"/>
                <a:ea typeface="Roboto" panose="02000000000000000000" pitchFamily="2" charset="0"/>
              </a:rPr>
              <a:t>There are many variations of passages of Lorem Ipsum available, but the majority have suffered alteration in some form, by injected humor, or randomized.</a:t>
            </a:r>
          </a:p>
        </p:txBody>
      </p:sp>
      <p:sp>
        <p:nvSpPr>
          <p:cNvPr id="45" name="Content Placeholder 2"/>
          <p:cNvSpPr txBox="1"/>
          <p:nvPr/>
        </p:nvSpPr>
        <p:spPr>
          <a:xfrm>
            <a:off x="9970483" y="4794931"/>
            <a:ext cx="1668613" cy="483755"/>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1685" b="1" dirty="0">
                <a:solidFill>
                  <a:schemeClr val="bg1">
                    <a:lumMod val="50000"/>
                  </a:schemeClr>
                </a:solidFill>
                <a:latin typeface="Roboto" panose="02000000000000000000" pitchFamily="2" charset="0"/>
                <a:ea typeface="Roboto" panose="02000000000000000000" pitchFamily="2" charset="0"/>
              </a:rPr>
              <a:t>- </a:t>
            </a:r>
            <a:r>
              <a:rPr lang="en-US" sz="1685" b="1" dirty="0" err="1">
                <a:solidFill>
                  <a:schemeClr val="bg1">
                    <a:lumMod val="50000"/>
                  </a:schemeClr>
                </a:solidFill>
                <a:latin typeface="Roboto" panose="02000000000000000000" pitchFamily="2" charset="0"/>
                <a:ea typeface="Roboto" panose="02000000000000000000" pitchFamily="2" charset="0"/>
              </a:rPr>
              <a:t>Jhon</a:t>
            </a:r>
            <a:r>
              <a:rPr lang="en-US" sz="1685" b="1" dirty="0">
                <a:solidFill>
                  <a:schemeClr val="bg1">
                    <a:lumMod val="50000"/>
                  </a:schemeClr>
                </a:solidFill>
                <a:latin typeface="Roboto" panose="02000000000000000000" pitchFamily="2" charset="0"/>
                <a:ea typeface="Roboto" panose="02000000000000000000" pitchFamily="2" charset="0"/>
              </a:rPr>
              <a:t> smith</a:t>
            </a:r>
          </a:p>
        </p:txBody>
      </p:sp>
      <p:sp>
        <p:nvSpPr>
          <p:cNvPr id="2" name="Picture Placeholder 1"/>
          <p:cNvSpPr>
            <a:spLocks noGrp="1"/>
          </p:cNvSpPr>
          <p:nvPr>
            <p:ph type="pic" sz="quarter" idx="12"/>
          </p:nvPr>
        </p:nvSpPr>
        <p:spPr/>
      </p:sp>
      <p:sp>
        <p:nvSpPr>
          <p:cNvPr id="3" name="Picture Placeholder 2"/>
          <p:cNvSpPr>
            <a:spLocks noGrp="1"/>
          </p:cNvSpPr>
          <p:nvPr>
            <p:ph type="pic" sz="quarter" idx="13"/>
          </p:nvPr>
        </p:nvSpPr>
        <p:spPr/>
      </p:sp>
      <p:sp>
        <p:nvSpPr>
          <p:cNvPr id="4" name="Picture Placeholder 3"/>
          <p:cNvSpPr>
            <a:spLocks noGrp="1"/>
          </p:cNvSpPr>
          <p:nvPr>
            <p:ph type="pic" sz="quarter" idx="14"/>
          </p:nvPr>
        </p:nvSpPr>
        <p:spPr/>
      </p:sp>
      <p:sp>
        <p:nvSpPr>
          <p:cNvPr id="5" name="Picture Placeholder 4"/>
          <p:cNvSpPr>
            <a:spLocks noGrp="1"/>
          </p:cNvSpPr>
          <p:nvPr>
            <p:ph type="pic" sz="quarter" idx="11"/>
          </p:nvPr>
        </p:nvSpPr>
        <p:spPr/>
      </p:sp>
      <p:sp>
        <p:nvSpPr>
          <p:cNvPr id="34" name="文本框 33"/>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文本框 34"/>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椭圆 35"/>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椭圆 36"/>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Freeform 5"/>
          <p:cNvSpPr/>
          <p:nvPr/>
        </p:nvSpPr>
        <p:spPr bwMode="auto">
          <a:xfrm>
            <a:off x="6847279" y="3711859"/>
            <a:ext cx="1547977" cy="533449"/>
          </a:xfrm>
          <a:custGeom>
            <a:avLst/>
            <a:gdLst>
              <a:gd name="T0" fmla="*/ 251 w 537"/>
              <a:gd name="T1" fmla="*/ 0 h 185"/>
              <a:gd name="T2" fmla="*/ 537 w 537"/>
              <a:gd name="T3" fmla="*/ 43 h 185"/>
              <a:gd name="T4" fmla="*/ 0 w 537"/>
              <a:gd name="T5" fmla="*/ 185 h 185"/>
              <a:gd name="T6" fmla="*/ 6 w 537"/>
              <a:gd name="T7" fmla="*/ 101 h 185"/>
              <a:gd name="T8" fmla="*/ 251 w 537"/>
              <a:gd name="T9" fmla="*/ 0 h 185"/>
            </a:gdLst>
            <a:ahLst/>
            <a:cxnLst>
              <a:cxn ang="0">
                <a:pos x="T0" y="T1"/>
              </a:cxn>
              <a:cxn ang="0">
                <a:pos x="T2" y="T3"/>
              </a:cxn>
              <a:cxn ang="0">
                <a:pos x="T4" y="T5"/>
              </a:cxn>
              <a:cxn ang="0">
                <a:pos x="T6" y="T7"/>
              </a:cxn>
              <a:cxn ang="0">
                <a:pos x="T8" y="T9"/>
              </a:cxn>
            </a:cxnLst>
            <a:rect l="0" t="0" r="r" b="b"/>
            <a:pathLst>
              <a:path w="537" h="185">
                <a:moveTo>
                  <a:pt x="251" y="0"/>
                </a:moveTo>
                <a:cubicBezTo>
                  <a:pt x="537" y="43"/>
                  <a:pt x="537" y="43"/>
                  <a:pt x="537" y="43"/>
                </a:cubicBezTo>
                <a:cubicBezTo>
                  <a:pt x="0" y="185"/>
                  <a:pt x="0" y="185"/>
                  <a:pt x="0" y="185"/>
                </a:cubicBezTo>
                <a:cubicBezTo>
                  <a:pt x="0" y="185"/>
                  <a:pt x="13" y="154"/>
                  <a:pt x="6" y="101"/>
                </a:cubicBezTo>
                <a:lnTo>
                  <a:pt x="251" y="0"/>
                </a:lnTo>
                <a:close/>
              </a:path>
            </a:pathLst>
          </a:custGeom>
          <a:solidFill>
            <a:schemeClr val="accent2">
              <a:lumMod val="75000"/>
            </a:schemeClr>
          </a:solidFill>
          <a:ln>
            <a:noFill/>
          </a:ln>
        </p:spPr>
        <p:txBody>
          <a:bodyPr vert="horz" wrap="square" lIns="96435" tIns="48218" rIns="96435" bIns="48218" numCol="1" anchor="t" anchorCtr="0" compatLnSpc="1"/>
          <a:lstStyle/>
          <a:p>
            <a:endParaRPr lang="en-US"/>
          </a:p>
        </p:txBody>
      </p:sp>
      <p:sp>
        <p:nvSpPr>
          <p:cNvPr id="82" name="Freeform 6"/>
          <p:cNvSpPr/>
          <p:nvPr/>
        </p:nvSpPr>
        <p:spPr bwMode="auto">
          <a:xfrm>
            <a:off x="6663373" y="3082195"/>
            <a:ext cx="915876" cy="920748"/>
          </a:xfrm>
          <a:custGeom>
            <a:avLst/>
            <a:gdLst>
              <a:gd name="T0" fmla="*/ 315 w 318"/>
              <a:gd name="T1" fmla="*/ 218 h 319"/>
              <a:gd name="T2" fmla="*/ 70 w 318"/>
              <a:gd name="T3" fmla="*/ 319 h 319"/>
              <a:gd name="T4" fmla="*/ 0 w 318"/>
              <a:gd name="T5" fmla="*/ 148 h 319"/>
              <a:gd name="T6" fmla="*/ 213 w 318"/>
              <a:gd name="T7" fmla="*/ 0 h 319"/>
              <a:gd name="T8" fmla="*/ 315 w 318"/>
              <a:gd name="T9" fmla="*/ 218 h 319"/>
            </a:gdLst>
            <a:ahLst/>
            <a:cxnLst>
              <a:cxn ang="0">
                <a:pos x="T0" y="T1"/>
              </a:cxn>
              <a:cxn ang="0">
                <a:pos x="T2" y="T3"/>
              </a:cxn>
              <a:cxn ang="0">
                <a:pos x="T4" y="T5"/>
              </a:cxn>
              <a:cxn ang="0">
                <a:pos x="T6" y="T7"/>
              </a:cxn>
              <a:cxn ang="0">
                <a:pos x="T8" y="T9"/>
              </a:cxn>
            </a:cxnLst>
            <a:rect l="0" t="0" r="r" b="b"/>
            <a:pathLst>
              <a:path w="318" h="319">
                <a:moveTo>
                  <a:pt x="315" y="218"/>
                </a:moveTo>
                <a:cubicBezTo>
                  <a:pt x="70" y="319"/>
                  <a:pt x="70" y="319"/>
                  <a:pt x="70" y="319"/>
                </a:cubicBezTo>
                <a:cubicBezTo>
                  <a:pt x="70" y="319"/>
                  <a:pt x="82" y="242"/>
                  <a:pt x="0" y="148"/>
                </a:cubicBezTo>
                <a:cubicBezTo>
                  <a:pt x="213" y="0"/>
                  <a:pt x="213" y="0"/>
                  <a:pt x="213" y="0"/>
                </a:cubicBezTo>
                <a:cubicBezTo>
                  <a:pt x="213" y="0"/>
                  <a:pt x="318" y="91"/>
                  <a:pt x="315" y="218"/>
                </a:cubicBezTo>
                <a:close/>
              </a:path>
            </a:pathLst>
          </a:custGeom>
          <a:solidFill>
            <a:schemeClr val="accent2">
              <a:lumMod val="75000"/>
            </a:schemeClr>
          </a:solidFill>
          <a:ln>
            <a:noFill/>
          </a:ln>
        </p:spPr>
        <p:txBody>
          <a:bodyPr vert="horz" wrap="square" lIns="96435" tIns="48218" rIns="96435" bIns="48218" numCol="1" anchor="t" anchorCtr="0" compatLnSpc="1"/>
          <a:lstStyle/>
          <a:p>
            <a:endParaRPr lang="en-US"/>
          </a:p>
        </p:txBody>
      </p:sp>
      <p:sp>
        <p:nvSpPr>
          <p:cNvPr id="83" name="Freeform 7"/>
          <p:cNvSpPr/>
          <p:nvPr/>
        </p:nvSpPr>
        <p:spPr bwMode="auto">
          <a:xfrm>
            <a:off x="7277205" y="2603553"/>
            <a:ext cx="1118051" cy="1231318"/>
          </a:xfrm>
          <a:custGeom>
            <a:avLst/>
            <a:gdLst>
              <a:gd name="T0" fmla="*/ 102 w 388"/>
              <a:gd name="T1" fmla="*/ 384 h 427"/>
              <a:gd name="T2" fmla="*/ 388 w 388"/>
              <a:gd name="T3" fmla="*/ 427 h 427"/>
              <a:gd name="T4" fmla="*/ 196 w 388"/>
              <a:gd name="T5" fmla="*/ 0 h 427"/>
              <a:gd name="T6" fmla="*/ 0 w 388"/>
              <a:gd name="T7" fmla="*/ 166 h 427"/>
              <a:gd name="T8" fmla="*/ 102 w 388"/>
              <a:gd name="T9" fmla="*/ 384 h 427"/>
            </a:gdLst>
            <a:ahLst/>
            <a:cxnLst>
              <a:cxn ang="0">
                <a:pos x="T0" y="T1"/>
              </a:cxn>
              <a:cxn ang="0">
                <a:pos x="T2" y="T3"/>
              </a:cxn>
              <a:cxn ang="0">
                <a:pos x="T4" y="T5"/>
              </a:cxn>
              <a:cxn ang="0">
                <a:pos x="T6" y="T7"/>
              </a:cxn>
              <a:cxn ang="0">
                <a:pos x="T8" y="T9"/>
              </a:cxn>
            </a:cxnLst>
            <a:rect l="0" t="0" r="r" b="b"/>
            <a:pathLst>
              <a:path w="388" h="427">
                <a:moveTo>
                  <a:pt x="102" y="384"/>
                </a:moveTo>
                <a:cubicBezTo>
                  <a:pt x="388" y="427"/>
                  <a:pt x="388" y="427"/>
                  <a:pt x="388" y="427"/>
                </a:cubicBezTo>
                <a:cubicBezTo>
                  <a:pt x="388" y="427"/>
                  <a:pt x="368" y="179"/>
                  <a:pt x="196" y="0"/>
                </a:cubicBezTo>
                <a:cubicBezTo>
                  <a:pt x="0" y="166"/>
                  <a:pt x="0" y="166"/>
                  <a:pt x="0" y="166"/>
                </a:cubicBezTo>
                <a:cubicBezTo>
                  <a:pt x="0" y="166"/>
                  <a:pt x="103" y="267"/>
                  <a:pt x="102" y="384"/>
                </a:cubicBez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84" name="Freeform 8"/>
          <p:cNvSpPr/>
          <p:nvPr/>
        </p:nvSpPr>
        <p:spPr bwMode="auto">
          <a:xfrm>
            <a:off x="6682861" y="4264796"/>
            <a:ext cx="1294650" cy="819660"/>
          </a:xfrm>
          <a:custGeom>
            <a:avLst/>
            <a:gdLst>
              <a:gd name="T0" fmla="*/ 221 w 449"/>
              <a:gd name="T1" fmla="*/ 0 h 284"/>
              <a:gd name="T2" fmla="*/ 449 w 449"/>
              <a:gd name="T3" fmla="*/ 284 h 284"/>
              <a:gd name="T4" fmla="*/ 148 w 449"/>
              <a:gd name="T5" fmla="*/ 284 h 284"/>
              <a:gd name="T6" fmla="*/ 0 w 449"/>
              <a:gd name="T7" fmla="*/ 67 h 284"/>
              <a:gd name="T8" fmla="*/ 221 w 449"/>
              <a:gd name="T9" fmla="*/ 0 h 284"/>
            </a:gdLst>
            <a:ahLst/>
            <a:cxnLst>
              <a:cxn ang="0">
                <a:pos x="T0" y="T1"/>
              </a:cxn>
              <a:cxn ang="0">
                <a:pos x="T2" y="T3"/>
              </a:cxn>
              <a:cxn ang="0">
                <a:pos x="T4" y="T5"/>
              </a:cxn>
              <a:cxn ang="0">
                <a:pos x="T6" y="T7"/>
              </a:cxn>
              <a:cxn ang="0">
                <a:pos x="T8" y="T9"/>
              </a:cxn>
            </a:cxnLst>
            <a:rect l="0" t="0" r="r" b="b"/>
            <a:pathLst>
              <a:path w="449" h="284">
                <a:moveTo>
                  <a:pt x="221" y="0"/>
                </a:moveTo>
                <a:cubicBezTo>
                  <a:pt x="449" y="284"/>
                  <a:pt x="449" y="284"/>
                  <a:pt x="449" y="284"/>
                </a:cubicBezTo>
                <a:cubicBezTo>
                  <a:pt x="148" y="284"/>
                  <a:pt x="148" y="284"/>
                  <a:pt x="148" y="284"/>
                </a:cubicBezTo>
                <a:cubicBezTo>
                  <a:pt x="148" y="284"/>
                  <a:pt x="119" y="139"/>
                  <a:pt x="0" y="67"/>
                </a:cubicBezTo>
                <a:lnTo>
                  <a:pt x="221" y="0"/>
                </a:lnTo>
                <a:close/>
              </a:path>
            </a:pathLst>
          </a:custGeom>
          <a:solidFill>
            <a:schemeClr val="accent4">
              <a:lumMod val="75000"/>
            </a:schemeClr>
          </a:solidFill>
          <a:ln>
            <a:noFill/>
          </a:ln>
        </p:spPr>
        <p:txBody>
          <a:bodyPr vert="horz" wrap="square" lIns="96435" tIns="48218" rIns="96435" bIns="48218" numCol="1" anchor="t" anchorCtr="0" compatLnSpc="1"/>
          <a:lstStyle/>
          <a:p>
            <a:endParaRPr lang="en-US"/>
          </a:p>
        </p:txBody>
      </p:sp>
      <p:sp>
        <p:nvSpPr>
          <p:cNvPr id="85" name="Freeform 9"/>
          <p:cNvSpPr/>
          <p:nvPr/>
        </p:nvSpPr>
        <p:spPr bwMode="auto">
          <a:xfrm>
            <a:off x="6682861" y="3760578"/>
            <a:ext cx="858634" cy="697868"/>
          </a:xfrm>
          <a:custGeom>
            <a:avLst/>
            <a:gdLst>
              <a:gd name="T0" fmla="*/ 221 w 298"/>
              <a:gd name="T1" fmla="*/ 175 h 242"/>
              <a:gd name="T2" fmla="*/ 0 w 298"/>
              <a:gd name="T3" fmla="*/ 242 h 242"/>
              <a:gd name="T4" fmla="*/ 63 w 298"/>
              <a:gd name="T5" fmla="*/ 84 h 242"/>
              <a:gd name="T6" fmla="*/ 267 w 298"/>
              <a:gd name="T7" fmla="*/ 0 h 242"/>
              <a:gd name="T8" fmla="*/ 221 w 298"/>
              <a:gd name="T9" fmla="*/ 175 h 242"/>
            </a:gdLst>
            <a:ahLst/>
            <a:cxnLst>
              <a:cxn ang="0">
                <a:pos x="T0" y="T1"/>
              </a:cxn>
              <a:cxn ang="0">
                <a:pos x="T2" y="T3"/>
              </a:cxn>
              <a:cxn ang="0">
                <a:pos x="T4" y="T5"/>
              </a:cxn>
              <a:cxn ang="0">
                <a:pos x="T6" y="T7"/>
              </a:cxn>
              <a:cxn ang="0">
                <a:pos x="T8" y="T9"/>
              </a:cxn>
            </a:cxnLst>
            <a:rect l="0" t="0" r="r" b="b"/>
            <a:pathLst>
              <a:path w="298" h="242">
                <a:moveTo>
                  <a:pt x="221" y="175"/>
                </a:moveTo>
                <a:cubicBezTo>
                  <a:pt x="0" y="242"/>
                  <a:pt x="0" y="242"/>
                  <a:pt x="0" y="242"/>
                </a:cubicBezTo>
                <a:cubicBezTo>
                  <a:pt x="0" y="242"/>
                  <a:pt x="74" y="208"/>
                  <a:pt x="63" y="84"/>
                </a:cubicBezTo>
                <a:cubicBezTo>
                  <a:pt x="267" y="0"/>
                  <a:pt x="267" y="0"/>
                  <a:pt x="267" y="0"/>
                </a:cubicBezTo>
                <a:cubicBezTo>
                  <a:pt x="267" y="0"/>
                  <a:pt x="298" y="74"/>
                  <a:pt x="221" y="175"/>
                </a:cubicBezTo>
                <a:close/>
              </a:path>
            </a:pathLst>
          </a:custGeom>
          <a:solidFill>
            <a:schemeClr val="accent4">
              <a:lumMod val="75000"/>
            </a:schemeClr>
          </a:solidFill>
          <a:ln>
            <a:noFill/>
          </a:ln>
        </p:spPr>
        <p:txBody>
          <a:bodyPr vert="horz" wrap="square" lIns="96435" tIns="48218" rIns="96435" bIns="48218" numCol="1" anchor="t" anchorCtr="0" compatLnSpc="1"/>
          <a:lstStyle/>
          <a:p>
            <a:endParaRPr lang="en-US"/>
          </a:p>
        </p:txBody>
      </p:sp>
      <p:sp>
        <p:nvSpPr>
          <p:cNvPr id="86" name="Freeform 10"/>
          <p:cNvSpPr/>
          <p:nvPr/>
        </p:nvSpPr>
        <p:spPr bwMode="auto">
          <a:xfrm>
            <a:off x="7319833" y="3760578"/>
            <a:ext cx="1006002" cy="1323880"/>
          </a:xfrm>
          <a:custGeom>
            <a:avLst/>
            <a:gdLst>
              <a:gd name="T0" fmla="*/ 0 w 349"/>
              <a:gd name="T1" fmla="*/ 175 h 459"/>
              <a:gd name="T2" fmla="*/ 228 w 349"/>
              <a:gd name="T3" fmla="*/ 459 h 459"/>
              <a:gd name="T4" fmla="*/ 315 w 349"/>
              <a:gd name="T5" fmla="*/ 42 h 459"/>
              <a:gd name="T6" fmla="*/ 46 w 349"/>
              <a:gd name="T7" fmla="*/ 0 h 459"/>
              <a:gd name="T8" fmla="*/ 0 w 349"/>
              <a:gd name="T9" fmla="*/ 175 h 459"/>
            </a:gdLst>
            <a:ahLst/>
            <a:cxnLst>
              <a:cxn ang="0">
                <a:pos x="T0" y="T1"/>
              </a:cxn>
              <a:cxn ang="0">
                <a:pos x="T2" y="T3"/>
              </a:cxn>
              <a:cxn ang="0">
                <a:pos x="T4" y="T5"/>
              </a:cxn>
              <a:cxn ang="0">
                <a:pos x="T6" y="T7"/>
              </a:cxn>
              <a:cxn ang="0">
                <a:pos x="T8" y="T9"/>
              </a:cxn>
            </a:cxnLst>
            <a:rect l="0" t="0" r="r" b="b"/>
            <a:pathLst>
              <a:path w="349" h="459">
                <a:moveTo>
                  <a:pt x="0" y="175"/>
                </a:moveTo>
                <a:cubicBezTo>
                  <a:pt x="228" y="459"/>
                  <a:pt x="228" y="459"/>
                  <a:pt x="228" y="459"/>
                </a:cubicBezTo>
                <a:cubicBezTo>
                  <a:pt x="228" y="459"/>
                  <a:pt x="349" y="287"/>
                  <a:pt x="315" y="42"/>
                </a:cubicBezTo>
                <a:cubicBezTo>
                  <a:pt x="46" y="0"/>
                  <a:pt x="46" y="0"/>
                  <a:pt x="46" y="0"/>
                </a:cubicBezTo>
                <a:cubicBezTo>
                  <a:pt x="46" y="0"/>
                  <a:pt x="70" y="81"/>
                  <a:pt x="0" y="175"/>
                </a:cubicBezTo>
                <a:close/>
              </a:path>
            </a:pathLst>
          </a:custGeom>
          <a:solidFill>
            <a:schemeClr val="accent4"/>
          </a:solidFill>
          <a:ln>
            <a:noFill/>
          </a:ln>
        </p:spPr>
        <p:txBody>
          <a:bodyPr vert="horz" wrap="square" lIns="96435" tIns="48218" rIns="96435" bIns="48218" numCol="1" anchor="t" anchorCtr="0" compatLnSpc="1"/>
          <a:lstStyle/>
          <a:p>
            <a:endParaRPr lang="en-US"/>
          </a:p>
        </p:txBody>
      </p:sp>
      <p:sp>
        <p:nvSpPr>
          <p:cNvPr id="87" name="Freeform 11"/>
          <p:cNvSpPr/>
          <p:nvPr/>
        </p:nvSpPr>
        <p:spPr bwMode="auto">
          <a:xfrm>
            <a:off x="6648758" y="4302552"/>
            <a:ext cx="546847" cy="221661"/>
          </a:xfrm>
          <a:custGeom>
            <a:avLst/>
            <a:gdLst>
              <a:gd name="T0" fmla="*/ 190 w 190"/>
              <a:gd name="T1" fmla="*/ 0 h 77"/>
              <a:gd name="T2" fmla="*/ 39 w 190"/>
              <a:gd name="T3" fmla="*/ 33 h 77"/>
              <a:gd name="T4" fmla="*/ 0 w 190"/>
              <a:gd name="T5" fmla="*/ 53 h 77"/>
              <a:gd name="T6" fmla="*/ 35 w 190"/>
              <a:gd name="T7" fmla="*/ 69 h 77"/>
              <a:gd name="T8" fmla="*/ 190 w 190"/>
              <a:gd name="T9" fmla="*/ 0 h 77"/>
            </a:gdLst>
            <a:ahLst/>
            <a:cxnLst>
              <a:cxn ang="0">
                <a:pos x="T0" y="T1"/>
              </a:cxn>
              <a:cxn ang="0">
                <a:pos x="T2" y="T3"/>
              </a:cxn>
              <a:cxn ang="0">
                <a:pos x="T4" y="T5"/>
              </a:cxn>
              <a:cxn ang="0">
                <a:pos x="T6" y="T7"/>
              </a:cxn>
              <a:cxn ang="0">
                <a:pos x="T8" y="T9"/>
              </a:cxn>
            </a:cxnLst>
            <a:rect l="0" t="0" r="r" b="b"/>
            <a:pathLst>
              <a:path w="190" h="77">
                <a:moveTo>
                  <a:pt x="190" y="0"/>
                </a:moveTo>
                <a:cubicBezTo>
                  <a:pt x="39" y="33"/>
                  <a:pt x="39" y="33"/>
                  <a:pt x="39" y="33"/>
                </a:cubicBezTo>
                <a:cubicBezTo>
                  <a:pt x="39" y="33"/>
                  <a:pt x="27" y="50"/>
                  <a:pt x="0" y="53"/>
                </a:cubicBezTo>
                <a:cubicBezTo>
                  <a:pt x="35" y="69"/>
                  <a:pt x="35" y="69"/>
                  <a:pt x="35" y="69"/>
                </a:cubicBezTo>
                <a:cubicBezTo>
                  <a:pt x="35" y="69"/>
                  <a:pt x="145" y="77"/>
                  <a:pt x="190" y="0"/>
                </a:cubicBezTo>
                <a:close/>
              </a:path>
            </a:pathLst>
          </a:custGeom>
          <a:solidFill>
            <a:schemeClr val="accent3">
              <a:lumMod val="75000"/>
            </a:schemeClr>
          </a:solidFill>
          <a:ln>
            <a:noFill/>
          </a:ln>
        </p:spPr>
        <p:txBody>
          <a:bodyPr vert="horz" wrap="square" lIns="96435" tIns="48218" rIns="96435" bIns="48218" numCol="1" anchor="t" anchorCtr="0" compatLnSpc="1"/>
          <a:lstStyle/>
          <a:p>
            <a:endParaRPr lang="en-US"/>
          </a:p>
        </p:txBody>
      </p:sp>
      <p:sp>
        <p:nvSpPr>
          <p:cNvPr id="88" name="Freeform 12"/>
          <p:cNvSpPr/>
          <p:nvPr/>
        </p:nvSpPr>
        <p:spPr bwMode="auto">
          <a:xfrm>
            <a:off x="6492865" y="4454792"/>
            <a:ext cx="293519" cy="1245932"/>
          </a:xfrm>
          <a:custGeom>
            <a:avLst/>
            <a:gdLst>
              <a:gd name="T0" fmla="*/ 54 w 102"/>
              <a:gd name="T1" fmla="*/ 0 h 432"/>
              <a:gd name="T2" fmla="*/ 89 w 102"/>
              <a:gd name="T3" fmla="*/ 16 h 432"/>
              <a:gd name="T4" fmla="*/ 102 w 102"/>
              <a:gd name="T5" fmla="*/ 432 h 432"/>
              <a:gd name="T6" fmla="*/ 0 w 102"/>
              <a:gd name="T7" fmla="*/ 413 h 432"/>
              <a:gd name="T8" fmla="*/ 54 w 102"/>
              <a:gd name="T9" fmla="*/ 0 h 432"/>
            </a:gdLst>
            <a:ahLst/>
            <a:cxnLst>
              <a:cxn ang="0">
                <a:pos x="T0" y="T1"/>
              </a:cxn>
              <a:cxn ang="0">
                <a:pos x="T2" y="T3"/>
              </a:cxn>
              <a:cxn ang="0">
                <a:pos x="T4" y="T5"/>
              </a:cxn>
              <a:cxn ang="0">
                <a:pos x="T6" y="T7"/>
              </a:cxn>
              <a:cxn ang="0">
                <a:pos x="T8" y="T9"/>
              </a:cxn>
            </a:cxnLst>
            <a:rect l="0" t="0" r="r" b="b"/>
            <a:pathLst>
              <a:path w="102" h="432">
                <a:moveTo>
                  <a:pt x="54" y="0"/>
                </a:moveTo>
                <a:cubicBezTo>
                  <a:pt x="89" y="16"/>
                  <a:pt x="89" y="16"/>
                  <a:pt x="89" y="16"/>
                </a:cubicBezTo>
                <a:cubicBezTo>
                  <a:pt x="102" y="432"/>
                  <a:pt x="102" y="432"/>
                  <a:pt x="102" y="432"/>
                </a:cubicBezTo>
                <a:cubicBezTo>
                  <a:pt x="102" y="432"/>
                  <a:pt x="25" y="423"/>
                  <a:pt x="0" y="413"/>
                </a:cubicBezTo>
                <a:lnTo>
                  <a:pt x="54" y="0"/>
                </a:lnTo>
                <a:close/>
              </a:path>
            </a:pathLst>
          </a:custGeom>
          <a:solidFill>
            <a:schemeClr val="accent3">
              <a:lumMod val="75000"/>
            </a:schemeClr>
          </a:solidFill>
          <a:ln>
            <a:noFill/>
          </a:ln>
        </p:spPr>
        <p:txBody>
          <a:bodyPr vert="horz" wrap="square" lIns="96435" tIns="48218" rIns="96435" bIns="48218" numCol="1" anchor="t" anchorCtr="0" compatLnSpc="1"/>
          <a:lstStyle/>
          <a:p>
            <a:endParaRPr lang="en-US"/>
          </a:p>
        </p:txBody>
      </p:sp>
      <p:sp>
        <p:nvSpPr>
          <p:cNvPr id="89" name="Freeform 13"/>
          <p:cNvSpPr/>
          <p:nvPr/>
        </p:nvSpPr>
        <p:spPr bwMode="auto">
          <a:xfrm>
            <a:off x="6749847" y="4302552"/>
            <a:ext cx="1092475" cy="1398172"/>
          </a:xfrm>
          <a:custGeom>
            <a:avLst/>
            <a:gdLst>
              <a:gd name="T0" fmla="*/ 155 w 379"/>
              <a:gd name="T1" fmla="*/ 0 h 485"/>
              <a:gd name="T2" fmla="*/ 379 w 379"/>
              <a:gd name="T3" fmla="*/ 271 h 485"/>
              <a:gd name="T4" fmla="*/ 13 w 379"/>
              <a:gd name="T5" fmla="*/ 485 h 485"/>
              <a:gd name="T6" fmla="*/ 0 w 379"/>
              <a:gd name="T7" fmla="*/ 69 h 485"/>
              <a:gd name="T8" fmla="*/ 155 w 379"/>
              <a:gd name="T9" fmla="*/ 0 h 485"/>
            </a:gdLst>
            <a:ahLst/>
            <a:cxnLst>
              <a:cxn ang="0">
                <a:pos x="T0" y="T1"/>
              </a:cxn>
              <a:cxn ang="0">
                <a:pos x="T2" y="T3"/>
              </a:cxn>
              <a:cxn ang="0">
                <a:pos x="T4" y="T5"/>
              </a:cxn>
              <a:cxn ang="0">
                <a:pos x="T6" y="T7"/>
              </a:cxn>
              <a:cxn ang="0">
                <a:pos x="T8" y="T9"/>
              </a:cxn>
            </a:cxnLst>
            <a:rect l="0" t="0" r="r" b="b"/>
            <a:pathLst>
              <a:path w="379" h="485">
                <a:moveTo>
                  <a:pt x="155" y="0"/>
                </a:moveTo>
                <a:cubicBezTo>
                  <a:pt x="379" y="271"/>
                  <a:pt x="379" y="271"/>
                  <a:pt x="379" y="271"/>
                </a:cubicBezTo>
                <a:cubicBezTo>
                  <a:pt x="379" y="271"/>
                  <a:pt x="259" y="476"/>
                  <a:pt x="13" y="485"/>
                </a:cubicBezTo>
                <a:cubicBezTo>
                  <a:pt x="0" y="69"/>
                  <a:pt x="0" y="69"/>
                  <a:pt x="0" y="69"/>
                </a:cubicBezTo>
                <a:cubicBezTo>
                  <a:pt x="0" y="69"/>
                  <a:pt x="105" y="65"/>
                  <a:pt x="155" y="0"/>
                </a:cubicBezTo>
                <a:close/>
              </a:path>
            </a:pathLst>
          </a:custGeom>
          <a:solidFill>
            <a:schemeClr val="accent3"/>
          </a:solidFill>
          <a:ln>
            <a:noFill/>
          </a:ln>
        </p:spPr>
        <p:txBody>
          <a:bodyPr vert="horz" wrap="square" lIns="96435" tIns="48218" rIns="96435" bIns="48218" numCol="1" anchor="t" anchorCtr="0" compatLnSpc="1"/>
          <a:lstStyle/>
          <a:p>
            <a:endParaRPr lang="en-US"/>
          </a:p>
        </p:txBody>
      </p:sp>
      <p:sp>
        <p:nvSpPr>
          <p:cNvPr id="90" name="Freeform 14"/>
          <p:cNvSpPr/>
          <p:nvPr/>
        </p:nvSpPr>
        <p:spPr bwMode="auto">
          <a:xfrm>
            <a:off x="5302957" y="4230694"/>
            <a:ext cx="1368942" cy="1516311"/>
          </a:xfrm>
          <a:custGeom>
            <a:avLst/>
            <a:gdLst>
              <a:gd name="T0" fmla="*/ 465 w 475"/>
              <a:gd name="T1" fmla="*/ 92 h 526"/>
              <a:gd name="T2" fmla="*/ 475 w 475"/>
              <a:gd name="T3" fmla="*/ 504 h 526"/>
              <a:gd name="T4" fmla="*/ 0 w 475"/>
              <a:gd name="T5" fmla="*/ 291 h 526"/>
              <a:gd name="T6" fmla="*/ 298 w 475"/>
              <a:gd name="T7" fmla="*/ 0 h 526"/>
              <a:gd name="T8" fmla="*/ 465 w 475"/>
              <a:gd name="T9" fmla="*/ 92 h 526"/>
            </a:gdLst>
            <a:ahLst/>
            <a:cxnLst>
              <a:cxn ang="0">
                <a:pos x="T0" y="T1"/>
              </a:cxn>
              <a:cxn ang="0">
                <a:pos x="T2" y="T3"/>
              </a:cxn>
              <a:cxn ang="0">
                <a:pos x="T4" y="T5"/>
              </a:cxn>
              <a:cxn ang="0">
                <a:pos x="T6" y="T7"/>
              </a:cxn>
              <a:cxn ang="0">
                <a:pos x="T8" y="T9"/>
              </a:cxn>
            </a:cxnLst>
            <a:rect l="0" t="0" r="r" b="b"/>
            <a:pathLst>
              <a:path w="475" h="526">
                <a:moveTo>
                  <a:pt x="465" y="92"/>
                </a:moveTo>
                <a:cubicBezTo>
                  <a:pt x="475" y="504"/>
                  <a:pt x="475" y="504"/>
                  <a:pt x="475" y="504"/>
                </a:cubicBezTo>
                <a:cubicBezTo>
                  <a:pt x="475" y="504"/>
                  <a:pt x="202" y="526"/>
                  <a:pt x="0" y="291"/>
                </a:cubicBezTo>
                <a:cubicBezTo>
                  <a:pt x="298" y="0"/>
                  <a:pt x="298" y="0"/>
                  <a:pt x="298" y="0"/>
                </a:cubicBezTo>
                <a:cubicBezTo>
                  <a:pt x="298" y="0"/>
                  <a:pt x="361" y="90"/>
                  <a:pt x="465" y="92"/>
                </a:cubicBez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91" name="Freeform 15"/>
          <p:cNvSpPr/>
          <p:nvPr/>
        </p:nvSpPr>
        <p:spPr bwMode="auto">
          <a:xfrm>
            <a:off x="5092257" y="5049136"/>
            <a:ext cx="1415223" cy="632101"/>
          </a:xfrm>
          <a:custGeom>
            <a:avLst/>
            <a:gdLst>
              <a:gd name="T0" fmla="*/ 491 w 491"/>
              <a:gd name="T1" fmla="*/ 219 h 219"/>
              <a:gd name="T2" fmla="*/ 0 w 491"/>
              <a:gd name="T3" fmla="*/ 0 h 219"/>
              <a:gd name="T4" fmla="*/ 73 w 491"/>
              <a:gd name="T5" fmla="*/ 7 h 219"/>
              <a:gd name="T6" fmla="*/ 491 w 491"/>
              <a:gd name="T7" fmla="*/ 219 h 219"/>
            </a:gdLst>
            <a:ahLst/>
            <a:cxnLst>
              <a:cxn ang="0">
                <a:pos x="T0" y="T1"/>
              </a:cxn>
              <a:cxn ang="0">
                <a:pos x="T2" y="T3"/>
              </a:cxn>
              <a:cxn ang="0">
                <a:pos x="T4" y="T5"/>
              </a:cxn>
              <a:cxn ang="0">
                <a:pos x="T6" y="T7"/>
              </a:cxn>
            </a:cxnLst>
            <a:rect l="0" t="0" r="r" b="b"/>
            <a:pathLst>
              <a:path w="491" h="219">
                <a:moveTo>
                  <a:pt x="491" y="219"/>
                </a:moveTo>
                <a:cubicBezTo>
                  <a:pt x="491" y="219"/>
                  <a:pt x="147" y="211"/>
                  <a:pt x="0" y="0"/>
                </a:cubicBezTo>
                <a:cubicBezTo>
                  <a:pt x="73" y="7"/>
                  <a:pt x="73" y="7"/>
                  <a:pt x="73" y="7"/>
                </a:cubicBezTo>
                <a:cubicBezTo>
                  <a:pt x="73" y="7"/>
                  <a:pt x="232" y="201"/>
                  <a:pt x="491" y="219"/>
                </a:cubicBezTo>
                <a:close/>
              </a:path>
            </a:pathLst>
          </a:custGeom>
          <a:solidFill>
            <a:schemeClr val="accent2">
              <a:lumMod val="75000"/>
            </a:schemeClr>
          </a:solidFill>
          <a:ln>
            <a:noFill/>
          </a:ln>
        </p:spPr>
        <p:txBody>
          <a:bodyPr vert="horz" wrap="square" lIns="96435" tIns="48218" rIns="96435" bIns="48218" numCol="1" anchor="t" anchorCtr="0" compatLnSpc="1"/>
          <a:lstStyle/>
          <a:p>
            <a:endParaRPr lang="en-US"/>
          </a:p>
        </p:txBody>
      </p:sp>
      <p:sp>
        <p:nvSpPr>
          <p:cNvPr id="92" name="Freeform 16"/>
          <p:cNvSpPr/>
          <p:nvPr/>
        </p:nvSpPr>
        <p:spPr bwMode="auto">
          <a:xfrm>
            <a:off x="5092257" y="4230694"/>
            <a:ext cx="1069333" cy="839148"/>
          </a:xfrm>
          <a:custGeom>
            <a:avLst/>
            <a:gdLst>
              <a:gd name="T0" fmla="*/ 0 w 878"/>
              <a:gd name="T1" fmla="*/ 672 h 689"/>
              <a:gd name="T2" fmla="*/ 173 w 878"/>
              <a:gd name="T3" fmla="*/ 689 h 689"/>
              <a:gd name="T4" fmla="*/ 878 w 878"/>
              <a:gd name="T5" fmla="*/ 0 h 689"/>
              <a:gd name="T6" fmla="*/ 769 w 878"/>
              <a:gd name="T7" fmla="*/ 7 h 689"/>
              <a:gd name="T8" fmla="*/ 0 w 878"/>
              <a:gd name="T9" fmla="*/ 672 h 689"/>
            </a:gdLst>
            <a:ahLst/>
            <a:cxnLst>
              <a:cxn ang="0">
                <a:pos x="T0" y="T1"/>
              </a:cxn>
              <a:cxn ang="0">
                <a:pos x="T2" y="T3"/>
              </a:cxn>
              <a:cxn ang="0">
                <a:pos x="T4" y="T5"/>
              </a:cxn>
              <a:cxn ang="0">
                <a:pos x="T6" y="T7"/>
              </a:cxn>
              <a:cxn ang="0">
                <a:pos x="T8" y="T9"/>
              </a:cxn>
            </a:cxnLst>
            <a:rect l="0" t="0" r="r" b="b"/>
            <a:pathLst>
              <a:path w="878" h="689">
                <a:moveTo>
                  <a:pt x="0" y="672"/>
                </a:moveTo>
                <a:lnTo>
                  <a:pt x="173" y="689"/>
                </a:lnTo>
                <a:lnTo>
                  <a:pt x="878" y="0"/>
                </a:lnTo>
                <a:lnTo>
                  <a:pt x="769" y="7"/>
                </a:lnTo>
                <a:lnTo>
                  <a:pt x="0" y="672"/>
                </a:lnTo>
                <a:close/>
              </a:path>
            </a:pathLst>
          </a:custGeom>
          <a:solidFill>
            <a:schemeClr val="accent2">
              <a:lumMod val="75000"/>
            </a:schemeClr>
          </a:solidFill>
          <a:ln>
            <a:noFill/>
          </a:ln>
        </p:spPr>
        <p:txBody>
          <a:bodyPr vert="horz" wrap="square" lIns="96435" tIns="48218" rIns="96435" bIns="48218" numCol="1" anchor="t" anchorCtr="0" compatLnSpc="1"/>
          <a:lstStyle/>
          <a:p>
            <a:endParaRPr lang="en-US"/>
          </a:p>
        </p:txBody>
      </p:sp>
      <p:sp>
        <p:nvSpPr>
          <p:cNvPr id="93" name="Freeform 17"/>
          <p:cNvSpPr/>
          <p:nvPr/>
        </p:nvSpPr>
        <p:spPr bwMode="auto">
          <a:xfrm>
            <a:off x="4561243" y="3581542"/>
            <a:ext cx="672292" cy="1490734"/>
          </a:xfrm>
          <a:custGeom>
            <a:avLst/>
            <a:gdLst>
              <a:gd name="T0" fmla="*/ 49 w 233"/>
              <a:gd name="T1" fmla="*/ 0 h 517"/>
              <a:gd name="T2" fmla="*/ 22 w 233"/>
              <a:gd name="T3" fmla="*/ 53 h 517"/>
              <a:gd name="T4" fmla="*/ 188 w 233"/>
              <a:gd name="T5" fmla="*/ 517 h 517"/>
              <a:gd name="T6" fmla="*/ 233 w 233"/>
              <a:gd name="T7" fmla="*/ 509 h 517"/>
              <a:gd name="T8" fmla="*/ 49 w 233"/>
              <a:gd name="T9" fmla="*/ 0 h 517"/>
            </a:gdLst>
            <a:ahLst/>
            <a:cxnLst>
              <a:cxn ang="0">
                <a:pos x="T0" y="T1"/>
              </a:cxn>
              <a:cxn ang="0">
                <a:pos x="T2" y="T3"/>
              </a:cxn>
              <a:cxn ang="0">
                <a:pos x="T4" y="T5"/>
              </a:cxn>
              <a:cxn ang="0">
                <a:pos x="T6" y="T7"/>
              </a:cxn>
              <a:cxn ang="0">
                <a:pos x="T8" y="T9"/>
              </a:cxn>
            </a:cxnLst>
            <a:rect l="0" t="0" r="r" b="b"/>
            <a:pathLst>
              <a:path w="233" h="517">
                <a:moveTo>
                  <a:pt x="49" y="0"/>
                </a:moveTo>
                <a:cubicBezTo>
                  <a:pt x="22" y="53"/>
                  <a:pt x="22" y="53"/>
                  <a:pt x="22" y="53"/>
                </a:cubicBezTo>
                <a:cubicBezTo>
                  <a:pt x="22" y="53"/>
                  <a:pt x="0" y="338"/>
                  <a:pt x="188" y="517"/>
                </a:cubicBezTo>
                <a:cubicBezTo>
                  <a:pt x="233" y="509"/>
                  <a:pt x="233" y="509"/>
                  <a:pt x="233" y="509"/>
                </a:cubicBezTo>
                <a:cubicBezTo>
                  <a:pt x="233" y="509"/>
                  <a:pt x="58" y="346"/>
                  <a:pt x="49" y="0"/>
                </a:cubicBezTo>
                <a:close/>
              </a:path>
            </a:pathLst>
          </a:custGeom>
          <a:solidFill>
            <a:schemeClr val="accent1">
              <a:lumMod val="75000"/>
            </a:schemeClr>
          </a:solidFill>
          <a:ln>
            <a:noFill/>
          </a:ln>
        </p:spPr>
        <p:txBody>
          <a:bodyPr vert="horz" wrap="square" lIns="96435" tIns="48218" rIns="96435" bIns="48218" numCol="1" anchor="t" anchorCtr="0" compatLnSpc="1"/>
          <a:lstStyle/>
          <a:p>
            <a:endParaRPr lang="en-US"/>
          </a:p>
        </p:txBody>
      </p:sp>
      <p:sp>
        <p:nvSpPr>
          <p:cNvPr id="94" name="Freeform 18"/>
          <p:cNvSpPr/>
          <p:nvPr/>
        </p:nvSpPr>
        <p:spPr bwMode="auto">
          <a:xfrm>
            <a:off x="4187342" y="2742395"/>
            <a:ext cx="2060721" cy="2306741"/>
          </a:xfrm>
          <a:custGeom>
            <a:avLst/>
            <a:gdLst>
              <a:gd name="T0" fmla="*/ 410 w 715"/>
              <a:gd name="T1" fmla="*/ 0 h 800"/>
              <a:gd name="T2" fmla="*/ 715 w 715"/>
              <a:gd name="T3" fmla="*/ 364 h 800"/>
              <a:gd name="T4" fmla="*/ 583 w 715"/>
              <a:gd name="T5" fmla="*/ 351 h 800"/>
              <a:gd name="T6" fmla="*/ 651 w 715"/>
              <a:gd name="T7" fmla="*/ 519 h 800"/>
              <a:gd name="T8" fmla="*/ 363 w 715"/>
              <a:gd name="T9" fmla="*/ 800 h 800"/>
              <a:gd name="T10" fmla="*/ 179 w 715"/>
              <a:gd name="T11" fmla="*/ 291 h 800"/>
              <a:gd name="T12" fmla="*/ 0 w 715"/>
              <a:gd name="T13" fmla="*/ 272 h 800"/>
              <a:gd name="T14" fmla="*/ 410 w 715"/>
              <a:gd name="T15" fmla="*/ 0 h 8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5" h="800">
                <a:moveTo>
                  <a:pt x="410" y="0"/>
                </a:moveTo>
                <a:cubicBezTo>
                  <a:pt x="715" y="364"/>
                  <a:pt x="715" y="364"/>
                  <a:pt x="715" y="364"/>
                </a:cubicBezTo>
                <a:cubicBezTo>
                  <a:pt x="583" y="351"/>
                  <a:pt x="583" y="351"/>
                  <a:pt x="583" y="351"/>
                </a:cubicBezTo>
                <a:cubicBezTo>
                  <a:pt x="583" y="351"/>
                  <a:pt x="599" y="471"/>
                  <a:pt x="651" y="519"/>
                </a:cubicBezTo>
                <a:cubicBezTo>
                  <a:pt x="363" y="800"/>
                  <a:pt x="363" y="800"/>
                  <a:pt x="363" y="800"/>
                </a:cubicBezTo>
                <a:cubicBezTo>
                  <a:pt x="363" y="800"/>
                  <a:pt x="176" y="640"/>
                  <a:pt x="179" y="291"/>
                </a:cubicBezTo>
                <a:cubicBezTo>
                  <a:pt x="0" y="272"/>
                  <a:pt x="0" y="272"/>
                  <a:pt x="0" y="272"/>
                </a:cubicBezTo>
                <a:lnTo>
                  <a:pt x="410" y="0"/>
                </a:lnTo>
                <a:close/>
              </a:path>
            </a:pathLst>
          </a:custGeom>
          <a:solidFill>
            <a:schemeClr val="accent1"/>
          </a:solidFill>
          <a:ln w="9525">
            <a:noFill/>
            <a:round/>
          </a:ln>
        </p:spPr>
        <p:txBody>
          <a:bodyPr vert="horz" wrap="square" lIns="96435" tIns="48218" rIns="96435" bIns="48218" numCol="1" anchor="t" anchorCtr="0" compatLnSpc="1"/>
          <a:lstStyle/>
          <a:p>
            <a:endParaRPr lang="en-US"/>
          </a:p>
        </p:txBody>
      </p:sp>
      <p:sp>
        <p:nvSpPr>
          <p:cNvPr id="95" name="Freeform 19"/>
          <p:cNvSpPr/>
          <p:nvPr/>
        </p:nvSpPr>
        <p:spPr bwMode="auto">
          <a:xfrm>
            <a:off x="5866854" y="3754487"/>
            <a:ext cx="381210" cy="164420"/>
          </a:xfrm>
          <a:custGeom>
            <a:avLst/>
            <a:gdLst>
              <a:gd name="T0" fmla="*/ 0 w 132"/>
              <a:gd name="T1" fmla="*/ 0 h 57"/>
              <a:gd name="T2" fmla="*/ 132 w 132"/>
              <a:gd name="T3" fmla="*/ 13 h 57"/>
              <a:gd name="T4" fmla="*/ 63 w 132"/>
              <a:gd name="T5" fmla="*/ 57 h 57"/>
              <a:gd name="T6" fmla="*/ 11 w 132"/>
              <a:gd name="T7" fmla="*/ 54 h 57"/>
              <a:gd name="T8" fmla="*/ 0 w 132"/>
              <a:gd name="T9" fmla="*/ 0 h 57"/>
            </a:gdLst>
            <a:ahLst/>
            <a:cxnLst>
              <a:cxn ang="0">
                <a:pos x="T0" y="T1"/>
              </a:cxn>
              <a:cxn ang="0">
                <a:pos x="T2" y="T3"/>
              </a:cxn>
              <a:cxn ang="0">
                <a:pos x="T4" y="T5"/>
              </a:cxn>
              <a:cxn ang="0">
                <a:pos x="T6" y="T7"/>
              </a:cxn>
              <a:cxn ang="0">
                <a:pos x="T8" y="T9"/>
              </a:cxn>
            </a:cxnLst>
            <a:rect l="0" t="0" r="r" b="b"/>
            <a:pathLst>
              <a:path w="132" h="57">
                <a:moveTo>
                  <a:pt x="0" y="0"/>
                </a:moveTo>
                <a:cubicBezTo>
                  <a:pt x="132" y="13"/>
                  <a:pt x="132" y="13"/>
                  <a:pt x="132" y="13"/>
                </a:cubicBezTo>
                <a:cubicBezTo>
                  <a:pt x="63" y="57"/>
                  <a:pt x="63" y="57"/>
                  <a:pt x="63" y="57"/>
                </a:cubicBezTo>
                <a:cubicBezTo>
                  <a:pt x="11" y="54"/>
                  <a:pt x="11" y="54"/>
                  <a:pt x="11" y="54"/>
                </a:cubicBezTo>
                <a:cubicBezTo>
                  <a:pt x="11" y="54"/>
                  <a:pt x="4" y="28"/>
                  <a:pt x="0" y="0"/>
                </a:cubicBezTo>
                <a:close/>
              </a:path>
            </a:pathLst>
          </a:custGeom>
          <a:solidFill>
            <a:schemeClr val="accent1">
              <a:lumMod val="75000"/>
            </a:schemeClr>
          </a:solidFill>
          <a:ln>
            <a:noFill/>
          </a:ln>
        </p:spPr>
        <p:txBody>
          <a:bodyPr vert="horz" wrap="square" lIns="96435" tIns="48218" rIns="96435" bIns="48218" numCol="1" anchor="t" anchorCtr="0" compatLnSpc="1"/>
          <a:lstStyle/>
          <a:p>
            <a:endParaRPr lang="en-US"/>
          </a:p>
        </p:txBody>
      </p:sp>
      <p:sp>
        <p:nvSpPr>
          <p:cNvPr id="96" name="Freeform 20"/>
          <p:cNvSpPr/>
          <p:nvPr/>
        </p:nvSpPr>
        <p:spPr bwMode="auto">
          <a:xfrm>
            <a:off x="4164201" y="3526737"/>
            <a:ext cx="538321" cy="207046"/>
          </a:xfrm>
          <a:custGeom>
            <a:avLst/>
            <a:gdLst>
              <a:gd name="T0" fmla="*/ 19 w 442"/>
              <a:gd name="T1" fmla="*/ 0 h 170"/>
              <a:gd name="T2" fmla="*/ 0 w 442"/>
              <a:gd name="T3" fmla="*/ 142 h 170"/>
              <a:gd name="T4" fmla="*/ 378 w 442"/>
              <a:gd name="T5" fmla="*/ 170 h 170"/>
              <a:gd name="T6" fmla="*/ 442 w 442"/>
              <a:gd name="T7" fmla="*/ 45 h 170"/>
              <a:gd name="T8" fmla="*/ 19 w 442"/>
              <a:gd name="T9" fmla="*/ 0 h 170"/>
            </a:gdLst>
            <a:ahLst/>
            <a:cxnLst>
              <a:cxn ang="0">
                <a:pos x="T0" y="T1"/>
              </a:cxn>
              <a:cxn ang="0">
                <a:pos x="T2" y="T3"/>
              </a:cxn>
              <a:cxn ang="0">
                <a:pos x="T4" y="T5"/>
              </a:cxn>
              <a:cxn ang="0">
                <a:pos x="T6" y="T7"/>
              </a:cxn>
              <a:cxn ang="0">
                <a:pos x="T8" y="T9"/>
              </a:cxn>
            </a:cxnLst>
            <a:rect l="0" t="0" r="r" b="b"/>
            <a:pathLst>
              <a:path w="442" h="170">
                <a:moveTo>
                  <a:pt x="19" y="0"/>
                </a:moveTo>
                <a:lnTo>
                  <a:pt x="0" y="142"/>
                </a:lnTo>
                <a:lnTo>
                  <a:pt x="378" y="170"/>
                </a:lnTo>
                <a:lnTo>
                  <a:pt x="442" y="45"/>
                </a:lnTo>
                <a:lnTo>
                  <a:pt x="19" y="0"/>
                </a:lnTo>
                <a:close/>
              </a:path>
            </a:pathLst>
          </a:custGeom>
          <a:solidFill>
            <a:schemeClr val="accent1">
              <a:lumMod val="75000"/>
            </a:schemeClr>
          </a:solidFill>
          <a:ln>
            <a:noFill/>
          </a:ln>
        </p:spPr>
        <p:txBody>
          <a:bodyPr vert="horz" wrap="square" lIns="96435" tIns="48218" rIns="96435" bIns="48218" numCol="1" anchor="t" anchorCtr="0" compatLnSpc="1"/>
          <a:lstStyle/>
          <a:p>
            <a:endParaRPr lang="en-US"/>
          </a:p>
        </p:txBody>
      </p:sp>
      <p:sp>
        <p:nvSpPr>
          <p:cNvPr id="97" name="Freeform 21"/>
          <p:cNvSpPr/>
          <p:nvPr/>
        </p:nvSpPr>
        <p:spPr bwMode="auto">
          <a:xfrm>
            <a:off x="6317484" y="1764407"/>
            <a:ext cx="708829" cy="1555284"/>
          </a:xfrm>
          <a:custGeom>
            <a:avLst/>
            <a:gdLst>
              <a:gd name="T0" fmla="*/ 0 w 582"/>
              <a:gd name="T1" fmla="*/ 618 h 1277"/>
              <a:gd name="T2" fmla="*/ 0 w 582"/>
              <a:gd name="T3" fmla="*/ 1277 h 1277"/>
              <a:gd name="T4" fmla="*/ 579 w 582"/>
              <a:gd name="T5" fmla="*/ 831 h 1277"/>
              <a:gd name="T6" fmla="*/ 582 w 582"/>
              <a:gd name="T7" fmla="*/ 476 h 1277"/>
              <a:gd name="T8" fmla="*/ 558 w 582"/>
              <a:gd name="T9" fmla="*/ 0 h 1277"/>
              <a:gd name="T10" fmla="*/ 0 w 582"/>
              <a:gd name="T11" fmla="*/ 618 h 1277"/>
            </a:gdLst>
            <a:ahLst/>
            <a:cxnLst>
              <a:cxn ang="0">
                <a:pos x="T0" y="T1"/>
              </a:cxn>
              <a:cxn ang="0">
                <a:pos x="T2" y="T3"/>
              </a:cxn>
              <a:cxn ang="0">
                <a:pos x="T4" y="T5"/>
              </a:cxn>
              <a:cxn ang="0">
                <a:pos x="T6" y="T7"/>
              </a:cxn>
              <a:cxn ang="0">
                <a:pos x="T8" y="T9"/>
              </a:cxn>
              <a:cxn ang="0">
                <a:pos x="T10" y="T11"/>
              </a:cxn>
            </a:cxnLst>
            <a:rect l="0" t="0" r="r" b="b"/>
            <a:pathLst>
              <a:path w="582" h="1277">
                <a:moveTo>
                  <a:pt x="0" y="618"/>
                </a:moveTo>
                <a:lnTo>
                  <a:pt x="0" y="1277"/>
                </a:lnTo>
                <a:lnTo>
                  <a:pt x="579" y="831"/>
                </a:lnTo>
                <a:lnTo>
                  <a:pt x="582" y="476"/>
                </a:lnTo>
                <a:lnTo>
                  <a:pt x="558" y="0"/>
                </a:lnTo>
                <a:lnTo>
                  <a:pt x="0" y="618"/>
                </a:lnTo>
                <a:close/>
              </a:path>
            </a:pathLst>
          </a:custGeom>
          <a:solidFill>
            <a:schemeClr val="accent4">
              <a:lumMod val="75000"/>
            </a:schemeClr>
          </a:solidFill>
          <a:ln>
            <a:noFill/>
          </a:ln>
        </p:spPr>
        <p:txBody>
          <a:bodyPr vert="horz" wrap="square" lIns="96435" tIns="48218" rIns="96435" bIns="48218" numCol="1" anchor="t" anchorCtr="0" compatLnSpc="1"/>
          <a:lstStyle/>
          <a:p>
            <a:endParaRPr lang="en-US"/>
          </a:p>
        </p:txBody>
      </p:sp>
      <p:sp>
        <p:nvSpPr>
          <p:cNvPr id="98" name="Freeform 22"/>
          <p:cNvSpPr/>
          <p:nvPr/>
        </p:nvSpPr>
        <p:spPr bwMode="auto">
          <a:xfrm>
            <a:off x="6317484" y="2776497"/>
            <a:ext cx="1187473" cy="790430"/>
          </a:xfrm>
          <a:custGeom>
            <a:avLst/>
            <a:gdLst>
              <a:gd name="T0" fmla="*/ 0 w 412"/>
              <a:gd name="T1" fmla="*/ 188 h 274"/>
              <a:gd name="T2" fmla="*/ 134 w 412"/>
              <a:gd name="T3" fmla="*/ 274 h 274"/>
              <a:gd name="T4" fmla="*/ 412 w 412"/>
              <a:gd name="T5" fmla="*/ 110 h 274"/>
              <a:gd name="T6" fmla="*/ 245 w 412"/>
              <a:gd name="T7" fmla="*/ 0 h 274"/>
              <a:gd name="T8" fmla="*/ 0 w 412"/>
              <a:gd name="T9" fmla="*/ 188 h 274"/>
            </a:gdLst>
            <a:ahLst/>
            <a:cxnLst>
              <a:cxn ang="0">
                <a:pos x="T0" y="T1"/>
              </a:cxn>
              <a:cxn ang="0">
                <a:pos x="T2" y="T3"/>
              </a:cxn>
              <a:cxn ang="0">
                <a:pos x="T4" y="T5"/>
              </a:cxn>
              <a:cxn ang="0">
                <a:pos x="T6" y="T7"/>
              </a:cxn>
              <a:cxn ang="0">
                <a:pos x="T8" y="T9"/>
              </a:cxn>
            </a:cxnLst>
            <a:rect l="0" t="0" r="r" b="b"/>
            <a:pathLst>
              <a:path w="412" h="274">
                <a:moveTo>
                  <a:pt x="0" y="188"/>
                </a:moveTo>
                <a:cubicBezTo>
                  <a:pt x="0" y="188"/>
                  <a:pt x="108" y="216"/>
                  <a:pt x="134" y="274"/>
                </a:cubicBezTo>
                <a:cubicBezTo>
                  <a:pt x="412" y="110"/>
                  <a:pt x="412" y="110"/>
                  <a:pt x="412" y="110"/>
                </a:cubicBezTo>
                <a:cubicBezTo>
                  <a:pt x="412" y="110"/>
                  <a:pt x="362" y="26"/>
                  <a:pt x="245" y="0"/>
                </a:cubicBezTo>
                <a:lnTo>
                  <a:pt x="0" y="188"/>
                </a:lnTo>
                <a:close/>
              </a:path>
            </a:pathLst>
          </a:custGeom>
          <a:solidFill>
            <a:schemeClr val="accent4">
              <a:lumMod val="75000"/>
            </a:schemeClr>
          </a:solidFill>
          <a:ln>
            <a:noFill/>
          </a:ln>
        </p:spPr>
        <p:txBody>
          <a:bodyPr vert="horz" wrap="square" lIns="96435" tIns="48218" rIns="96435" bIns="48218" numCol="1" anchor="t" anchorCtr="0" compatLnSpc="1"/>
          <a:lstStyle/>
          <a:p>
            <a:endParaRPr lang="en-US"/>
          </a:p>
        </p:txBody>
      </p:sp>
      <p:sp>
        <p:nvSpPr>
          <p:cNvPr id="99" name="Freeform 23"/>
          <p:cNvSpPr/>
          <p:nvPr/>
        </p:nvSpPr>
        <p:spPr bwMode="auto">
          <a:xfrm>
            <a:off x="6997083" y="1764407"/>
            <a:ext cx="1026707" cy="1329969"/>
          </a:xfrm>
          <a:custGeom>
            <a:avLst/>
            <a:gdLst>
              <a:gd name="T0" fmla="*/ 9 w 356"/>
              <a:gd name="T1" fmla="*/ 352 h 461"/>
              <a:gd name="T2" fmla="*/ 0 w 356"/>
              <a:gd name="T3" fmla="*/ 0 h 461"/>
              <a:gd name="T4" fmla="*/ 356 w 356"/>
              <a:gd name="T5" fmla="*/ 277 h 461"/>
              <a:gd name="T6" fmla="*/ 176 w 356"/>
              <a:gd name="T7" fmla="*/ 461 h 461"/>
              <a:gd name="T8" fmla="*/ 9 w 356"/>
              <a:gd name="T9" fmla="*/ 352 h 461"/>
            </a:gdLst>
            <a:ahLst/>
            <a:cxnLst>
              <a:cxn ang="0">
                <a:pos x="T0" y="T1"/>
              </a:cxn>
              <a:cxn ang="0">
                <a:pos x="T2" y="T3"/>
              </a:cxn>
              <a:cxn ang="0">
                <a:pos x="T4" y="T5"/>
              </a:cxn>
              <a:cxn ang="0">
                <a:pos x="T6" y="T7"/>
              </a:cxn>
              <a:cxn ang="0">
                <a:pos x="T8" y="T9"/>
              </a:cxn>
            </a:cxnLst>
            <a:rect l="0" t="0" r="r" b="b"/>
            <a:pathLst>
              <a:path w="356" h="461">
                <a:moveTo>
                  <a:pt x="9" y="352"/>
                </a:moveTo>
                <a:cubicBezTo>
                  <a:pt x="0" y="0"/>
                  <a:pt x="0" y="0"/>
                  <a:pt x="0" y="0"/>
                </a:cubicBezTo>
                <a:cubicBezTo>
                  <a:pt x="0" y="0"/>
                  <a:pt x="208" y="67"/>
                  <a:pt x="356" y="277"/>
                </a:cubicBezTo>
                <a:cubicBezTo>
                  <a:pt x="176" y="461"/>
                  <a:pt x="176" y="461"/>
                  <a:pt x="176" y="461"/>
                </a:cubicBezTo>
                <a:cubicBezTo>
                  <a:pt x="176" y="461"/>
                  <a:pt x="121" y="378"/>
                  <a:pt x="9" y="352"/>
                </a:cubicBezTo>
                <a:close/>
              </a:path>
            </a:pathLst>
          </a:custGeom>
          <a:solidFill>
            <a:schemeClr val="accent4"/>
          </a:solidFill>
          <a:ln>
            <a:noFill/>
          </a:ln>
        </p:spPr>
        <p:txBody>
          <a:bodyPr vert="horz" wrap="square" lIns="96435" tIns="48218" rIns="96435" bIns="48218" numCol="1" anchor="t" anchorCtr="0" compatLnSpc="1"/>
          <a:lstStyle/>
          <a:p>
            <a:endParaRPr lang="en-US"/>
          </a:p>
        </p:txBody>
      </p:sp>
      <p:grpSp>
        <p:nvGrpSpPr>
          <p:cNvPr id="4" name="Group 3"/>
          <p:cNvGrpSpPr/>
          <p:nvPr/>
        </p:nvGrpSpPr>
        <p:grpSpPr>
          <a:xfrm>
            <a:off x="5118442" y="3541551"/>
            <a:ext cx="356850" cy="384462"/>
            <a:chOff x="4857014" y="3282269"/>
            <a:chExt cx="388024" cy="418049"/>
          </a:xfrm>
        </p:grpSpPr>
        <p:sp>
          <p:nvSpPr>
            <p:cNvPr id="105" name="Freeform 29"/>
            <p:cNvSpPr/>
            <p:nvPr/>
          </p:nvSpPr>
          <p:spPr bwMode="auto">
            <a:xfrm>
              <a:off x="5064884" y="3494758"/>
              <a:ext cx="180154" cy="205560"/>
            </a:xfrm>
            <a:custGeom>
              <a:avLst/>
              <a:gdLst>
                <a:gd name="T0" fmla="*/ 156 w 156"/>
                <a:gd name="T1" fmla="*/ 85 h 178"/>
                <a:gd name="T2" fmla="*/ 0 w 156"/>
                <a:gd name="T3" fmla="*/ 0 h 178"/>
                <a:gd name="T4" fmla="*/ 45 w 156"/>
                <a:gd name="T5" fmla="*/ 173 h 178"/>
                <a:gd name="T6" fmla="*/ 78 w 156"/>
                <a:gd name="T7" fmla="*/ 121 h 178"/>
                <a:gd name="T8" fmla="*/ 128 w 156"/>
                <a:gd name="T9" fmla="*/ 178 h 178"/>
                <a:gd name="T10" fmla="*/ 149 w 156"/>
                <a:gd name="T11" fmla="*/ 159 h 178"/>
                <a:gd name="T12" fmla="*/ 102 w 156"/>
                <a:gd name="T13" fmla="*/ 104 h 178"/>
                <a:gd name="T14" fmla="*/ 156 w 156"/>
                <a:gd name="T15" fmla="*/ 85 h 1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78">
                  <a:moveTo>
                    <a:pt x="156" y="85"/>
                  </a:moveTo>
                  <a:lnTo>
                    <a:pt x="0" y="0"/>
                  </a:lnTo>
                  <a:lnTo>
                    <a:pt x="45" y="173"/>
                  </a:lnTo>
                  <a:lnTo>
                    <a:pt x="78" y="121"/>
                  </a:lnTo>
                  <a:lnTo>
                    <a:pt x="128" y="178"/>
                  </a:lnTo>
                  <a:lnTo>
                    <a:pt x="149" y="159"/>
                  </a:lnTo>
                  <a:lnTo>
                    <a:pt x="102" y="104"/>
                  </a:lnTo>
                  <a:lnTo>
                    <a:pt x="156" y="85"/>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106" name="Freeform 30"/>
            <p:cNvSpPr/>
            <p:nvPr/>
          </p:nvSpPr>
          <p:spPr bwMode="auto">
            <a:xfrm>
              <a:off x="4960949" y="3385049"/>
              <a:ext cx="172070" cy="173225"/>
            </a:xfrm>
            <a:custGeom>
              <a:avLst/>
              <a:gdLst>
                <a:gd name="T0" fmla="*/ 30 w 63"/>
                <a:gd name="T1" fmla="*/ 51 h 63"/>
                <a:gd name="T2" fmla="*/ 12 w 63"/>
                <a:gd name="T3" fmla="*/ 31 h 63"/>
                <a:gd name="T4" fmla="*/ 31 w 63"/>
                <a:gd name="T5" fmla="*/ 12 h 63"/>
                <a:gd name="T6" fmla="*/ 51 w 63"/>
                <a:gd name="T7" fmla="*/ 31 h 63"/>
                <a:gd name="T8" fmla="*/ 50 w 63"/>
                <a:gd name="T9" fmla="*/ 37 h 63"/>
                <a:gd name="T10" fmla="*/ 61 w 63"/>
                <a:gd name="T11" fmla="*/ 43 h 63"/>
                <a:gd name="T12" fmla="*/ 63 w 63"/>
                <a:gd name="T13" fmla="*/ 31 h 63"/>
                <a:gd name="T14" fmla="*/ 31 w 63"/>
                <a:gd name="T15" fmla="*/ 0 h 63"/>
                <a:gd name="T16" fmla="*/ 0 w 63"/>
                <a:gd name="T17" fmla="*/ 31 h 63"/>
                <a:gd name="T18" fmla="*/ 31 w 63"/>
                <a:gd name="T19" fmla="*/ 63 h 63"/>
                <a:gd name="T20" fmla="*/ 34 w 63"/>
                <a:gd name="T21" fmla="*/ 63 h 63"/>
                <a:gd name="T22" fmla="*/ 30 w 63"/>
                <a:gd name="T23" fmla="*/ 5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 h="63">
                  <a:moveTo>
                    <a:pt x="30" y="51"/>
                  </a:moveTo>
                  <a:cubicBezTo>
                    <a:pt x="20" y="50"/>
                    <a:pt x="12" y="42"/>
                    <a:pt x="12" y="31"/>
                  </a:cubicBezTo>
                  <a:cubicBezTo>
                    <a:pt x="12" y="20"/>
                    <a:pt x="21" y="12"/>
                    <a:pt x="31" y="12"/>
                  </a:cubicBezTo>
                  <a:cubicBezTo>
                    <a:pt x="42" y="12"/>
                    <a:pt x="51" y="20"/>
                    <a:pt x="51" y="31"/>
                  </a:cubicBezTo>
                  <a:cubicBezTo>
                    <a:pt x="51" y="33"/>
                    <a:pt x="51" y="35"/>
                    <a:pt x="50" y="37"/>
                  </a:cubicBezTo>
                  <a:cubicBezTo>
                    <a:pt x="61" y="43"/>
                    <a:pt x="61" y="43"/>
                    <a:pt x="61" y="43"/>
                  </a:cubicBezTo>
                  <a:cubicBezTo>
                    <a:pt x="62" y="39"/>
                    <a:pt x="63" y="35"/>
                    <a:pt x="63" y="31"/>
                  </a:cubicBezTo>
                  <a:cubicBezTo>
                    <a:pt x="63" y="14"/>
                    <a:pt x="49" y="0"/>
                    <a:pt x="31" y="0"/>
                  </a:cubicBezTo>
                  <a:cubicBezTo>
                    <a:pt x="14" y="0"/>
                    <a:pt x="0" y="14"/>
                    <a:pt x="0" y="31"/>
                  </a:cubicBezTo>
                  <a:cubicBezTo>
                    <a:pt x="0" y="49"/>
                    <a:pt x="14" y="63"/>
                    <a:pt x="31" y="63"/>
                  </a:cubicBezTo>
                  <a:cubicBezTo>
                    <a:pt x="32" y="63"/>
                    <a:pt x="33" y="63"/>
                    <a:pt x="34" y="63"/>
                  </a:cubicBezTo>
                  <a:lnTo>
                    <a:pt x="30" y="51"/>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107" name="Freeform 31"/>
            <p:cNvSpPr/>
            <p:nvPr/>
          </p:nvSpPr>
          <p:spPr bwMode="auto">
            <a:xfrm>
              <a:off x="4857014" y="3282269"/>
              <a:ext cx="379940" cy="379940"/>
            </a:xfrm>
            <a:custGeom>
              <a:avLst/>
              <a:gdLst>
                <a:gd name="T0" fmla="*/ 76 w 139"/>
                <a:gd name="T1" fmla="*/ 124 h 139"/>
                <a:gd name="T2" fmla="*/ 69 w 139"/>
                <a:gd name="T3" fmla="*/ 125 h 139"/>
                <a:gd name="T4" fmla="*/ 14 w 139"/>
                <a:gd name="T5" fmla="*/ 69 h 139"/>
                <a:gd name="T6" fmla="*/ 69 w 139"/>
                <a:gd name="T7" fmla="*/ 14 h 139"/>
                <a:gd name="T8" fmla="*/ 125 w 139"/>
                <a:gd name="T9" fmla="*/ 69 h 139"/>
                <a:gd name="T10" fmla="*/ 121 w 139"/>
                <a:gd name="T11" fmla="*/ 91 h 139"/>
                <a:gd name="T12" fmla="*/ 133 w 139"/>
                <a:gd name="T13" fmla="*/ 98 h 139"/>
                <a:gd name="T14" fmla="*/ 139 w 139"/>
                <a:gd name="T15" fmla="*/ 69 h 139"/>
                <a:gd name="T16" fmla="*/ 69 w 139"/>
                <a:gd name="T17" fmla="*/ 0 h 139"/>
                <a:gd name="T18" fmla="*/ 0 w 139"/>
                <a:gd name="T19" fmla="*/ 69 h 139"/>
                <a:gd name="T20" fmla="*/ 69 w 139"/>
                <a:gd name="T21" fmla="*/ 139 h 139"/>
                <a:gd name="T22" fmla="*/ 79 w 139"/>
                <a:gd name="T23" fmla="*/ 138 h 139"/>
                <a:gd name="T24" fmla="*/ 76 w 139"/>
                <a:gd name="T25" fmla="*/ 124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9" h="139">
                  <a:moveTo>
                    <a:pt x="76" y="124"/>
                  </a:moveTo>
                  <a:cubicBezTo>
                    <a:pt x="74" y="125"/>
                    <a:pt x="72" y="125"/>
                    <a:pt x="69" y="125"/>
                  </a:cubicBezTo>
                  <a:cubicBezTo>
                    <a:pt x="39" y="125"/>
                    <a:pt x="14" y="100"/>
                    <a:pt x="14" y="69"/>
                  </a:cubicBezTo>
                  <a:cubicBezTo>
                    <a:pt x="14" y="39"/>
                    <a:pt x="39" y="14"/>
                    <a:pt x="69" y="14"/>
                  </a:cubicBezTo>
                  <a:cubicBezTo>
                    <a:pt x="100" y="14"/>
                    <a:pt x="125" y="39"/>
                    <a:pt x="125" y="69"/>
                  </a:cubicBezTo>
                  <a:cubicBezTo>
                    <a:pt x="125" y="77"/>
                    <a:pt x="123" y="84"/>
                    <a:pt x="121" y="91"/>
                  </a:cubicBezTo>
                  <a:cubicBezTo>
                    <a:pt x="133" y="98"/>
                    <a:pt x="133" y="98"/>
                    <a:pt x="133" y="98"/>
                  </a:cubicBezTo>
                  <a:cubicBezTo>
                    <a:pt x="137" y="89"/>
                    <a:pt x="139" y="79"/>
                    <a:pt x="139" y="69"/>
                  </a:cubicBezTo>
                  <a:cubicBezTo>
                    <a:pt x="139" y="31"/>
                    <a:pt x="108" y="0"/>
                    <a:pt x="69" y="0"/>
                  </a:cubicBezTo>
                  <a:cubicBezTo>
                    <a:pt x="31" y="0"/>
                    <a:pt x="0" y="31"/>
                    <a:pt x="0" y="69"/>
                  </a:cubicBezTo>
                  <a:cubicBezTo>
                    <a:pt x="0" y="108"/>
                    <a:pt x="31" y="139"/>
                    <a:pt x="69" y="139"/>
                  </a:cubicBezTo>
                  <a:cubicBezTo>
                    <a:pt x="73" y="139"/>
                    <a:pt x="76" y="138"/>
                    <a:pt x="79" y="138"/>
                  </a:cubicBezTo>
                  <a:lnTo>
                    <a:pt x="76" y="124"/>
                  </a:lnTo>
                  <a:close/>
                </a:path>
              </a:pathLst>
            </a:custGeom>
            <a:solidFill>
              <a:schemeClr val="bg1"/>
            </a:solidFill>
            <a:ln>
              <a:noFill/>
            </a:ln>
          </p:spPr>
          <p:txBody>
            <a:bodyPr vert="horz" wrap="square" lIns="96435" tIns="48218" rIns="96435" bIns="48218" numCol="1" anchor="t" anchorCtr="0" compatLnSpc="1"/>
            <a:lstStyle/>
            <a:p>
              <a:endParaRPr lang="en-US"/>
            </a:p>
          </p:txBody>
        </p:sp>
      </p:grpSp>
      <p:grpSp>
        <p:nvGrpSpPr>
          <p:cNvPr id="117" name="Group 116"/>
          <p:cNvGrpSpPr/>
          <p:nvPr/>
        </p:nvGrpSpPr>
        <p:grpSpPr>
          <a:xfrm>
            <a:off x="5948265" y="4806209"/>
            <a:ext cx="367980" cy="350503"/>
            <a:chOff x="9863138" y="1495425"/>
            <a:chExt cx="601663" cy="573088"/>
          </a:xfrm>
          <a:solidFill>
            <a:schemeClr val="bg1"/>
          </a:solidFill>
        </p:grpSpPr>
        <p:sp>
          <p:nvSpPr>
            <p:cNvPr id="118" name="Freeform 97"/>
            <p:cNvSpPr>
              <a:spLocks noEditPoints="1"/>
            </p:cNvSpPr>
            <p:nvPr/>
          </p:nvSpPr>
          <p:spPr bwMode="auto">
            <a:xfrm>
              <a:off x="9863138" y="1495425"/>
              <a:ext cx="601663" cy="573088"/>
            </a:xfrm>
            <a:custGeom>
              <a:avLst/>
              <a:gdLst>
                <a:gd name="T0" fmla="*/ 154 w 157"/>
                <a:gd name="T1" fmla="*/ 139 h 150"/>
                <a:gd name="T2" fmla="*/ 131 w 157"/>
                <a:gd name="T3" fmla="*/ 116 h 150"/>
                <a:gd name="T4" fmla="*/ 126 w 157"/>
                <a:gd name="T5" fmla="*/ 114 h 150"/>
                <a:gd name="T6" fmla="*/ 123 w 157"/>
                <a:gd name="T7" fmla="*/ 111 h 150"/>
                <a:gd name="T8" fmla="*/ 139 w 157"/>
                <a:gd name="T9" fmla="*/ 67 h 150"/>
                <a:gd name="T10" fmla="*/ 120 w 157"/>
                <a:gd name="T11" fmla="*/ 20 h 150"/>
                <a:gd name="T12" fmla="*/ 73 w 157"/>
                <a:gd name="T13" fmla="*/ 0 h 150"/>
                <a:gd name="T14" fmla="*/ 26 w 157"/>
                <a:gd name="T15" fmla="*/ 20 h 150"/>
                <a:gd name="T16" fmla="*/ 26 w 157"/>
                <a:gd name="T17" fmla="*/ 114 h 150"/>
                <a:gd name="T18" fmla="*/ 73 w 157"/>
                <a:gd name="T19" fmla="*/ 133 h 150"/>
                <a:gd name="T20" fmla="*/ 117 w 157"/>
                <a:gd name="T21" fmla="*/ 117 h 150"/>
                <a:gd name="T22" fmla="*/ 120 w 157"/>
                <a:gd name="T23" fmla="*/ 120 h 150"/>
                <a:gd name="T24" fmla="*/ 122 w 157"/>
                <a:gd name="T25" fmla="*/ 125 h 150"/>
                <a:gd name="T26" fmla="*/ 145 w 157"/>
                <a:gd name="T27" fmla="*/ 148 h 150"/>
                <a:gd name="T28" fmla="*/ 150 w 157"/>
                <a:gd name="T29" fmla="*/ 150 h 150"/>
                <a:gd name="T30" fmla="*/ 154 w 157"/>
                <a:gd name="T31" fmla="*/ 148 h 150"/>
                <a:gd name="T32" fmla="*/ 154 w 157"/>
                <a:gd name="T33" fmla="*/ 139 h 150"/>
                <a:gd name="T34" fmla="*/ 73 w 157"/>
                <a:gd name="T35" fmla="*/ 120 h 150"/>
                <a:gd name="T36" fmla="*/ 35 w 157"/>
                <a:gd name="T37" fmla="*/ 104 h 150"/>
                <a:gd name="T38" fmla="*/ 35 w 157"/>
                <a:gd name="T39" fmla="*/ 29 h 150"/>
                <a:gd name="T40" fmla="*/ 73 w 157"/>
                <a:gd name="T41" fmla="*/ 14 h 150"/>
                <a:gd name="T42" fmla="*/ 110 w 157"/>
                <a:gd name="T43" fmla="*/ 29 h 150"/>
                <a:gd name="T44" fmla="*/ 126 w 157"/>
                <a:gd name="T45" fmla="*/ 67 h 150"/>
                <a:gd name="T46" fmla="*/ 110 w 157"/>
                <a:gd name="T47" fmla="*/ 104 h 150"/>
                <a:gd name="T48" fmla="*/ 73 w 157"/>
                <a:gd name="T49" fmla="*/ 120 h 150"/>
                <a:gd name="T50" fmla="*/ 73 w 157"/>
                <a:gd name="T51" fmla="*/ 120 h 150"/>
                <a:gd name="T52" fmla="*/ 73 w 157"/>
                <a:gd name="T53" fmla="*/ 12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 h="150">
                  <a:moveTo>
                    <a:pt x="154" y="139"/>
                  </a:moveTo>
                  <a:cubicBezTo>
                    <a:pt x="131" y="116"/>
                    <a:pt x="131" y="116"/>
                    <a:pt x="131" y="116"/>
                  </a:cubicBezTo>
                  <a:cubicBezTo>
                    <a:pt x="130" y="114"/>
                    <a:pt x="128" y="114"/>
                    <a:pt x="126" y="114"/>
                  </a:cubicBezTo>
                  <a:cubicBezTo>
                    <a:pt x="123" y="111"/>
                    <a:pt x="123" y="111"/>
                    <a:pt x="123" y="111"/>
                  </a:cubicBezTo>
                  <a:cubicBezTo>
                    <a:pt x="133" y="98"/>
                    <a:pt x="139" y="83"/>
                    <a:pt x="139" y="67"/>
                  </a:cubicBezTo>
                  <a:cubicBezTo>
                    <a:pt x="139" y="49"/>
                    <a:pt x="132" y="32"/>
                    <a:pt x="120" y="20"/>
                  </a:cubicBezTo>
                  <a:cubicBezTo>
                    <a:pt x="107" y="7"/>
                    <a:pt x="90" y="0"/>
                    <a:pt x="73" y="0"/>
                  </a:cubicBezTo>
                  <a:cubicBezTo>
                    <a:pt x="55" y="0"/>
                    <a:pt x="38" y="7"/>
                    <a:pt x="26" y="20"/>
                  </a:cubicBezTo>
                  <a:cubicBezTo>
                    <a:pt x="0" y="46"/>
                    <a:pt x="0" y="88"/>
                    <a:pt x="26" y="114"/>
                  </a:cubicBezTo>
                  <a:cubicBezTo>
                    <a:pt x="38" y="126"/>
                    <a:pt x="55" y="133"/>
                    <a:pt x="73" y="133"/>
                  </a:cubicBezTo>
                  <a:cubicBezTo>
                    <a:pt x="89" y="133"/>
                    <a:pt x="104" y="127"/>
                    <a:pt x="117" y="117"/>
                  </a:cubicBezTo>
                  <a:cubicBezTo>
                    <a:pt x="120" y="120"/>
                    <a:pt x="120" y="120"/>
                    <a:pt x="120" y="120"/>
                  </a:cubicBezTo>
                  <a:cubicBezTo>
                    <a:pt x="120" y="122"/>
                    <a:pt x="120" y="124"/>
                    <a:pt x="122" y="125"/>
                  </a:cubicBezTo>
                  <a:cubicBezTo>
                    <a:pt x="145" y="148"/>
                    <a:pt x="145" y="148"/>
                    <a:pt x="145" y="148"/>
                  </a:cubicBezTo>
                  <a:cubicBezTo>
                    <a:pt x="146" y="150"/>
                    <a:pt x="148" y="150"/>
                    <a:pt x="150" y="150"/>
                  </a:cubicBezTo>
                  <a:cubicBezTo>
                    <a:pt x="151" y="150"/>
                    <a:pt x="153" y="150"/>
                    <a:pt x="154" y="148"/>
                  </a:cubicBezTo>
                  <a:cubicBezTo>
                    <a:pt x="157" y="146"/>
                    <a:pt x="157" y="141"/>
                    <a:pt x="154" y="139"/>
                  </a:cubicBezTo>
                  <a:close/>
                  <a:moveTo>
                    <a:pt x="73" y="120"/>
                  </a:moveTo>
                  <a:cubicBezTo>
                    <a:pt x="58" y="120"/>
                    <a:pt x="45" y="114"/>
                    <a:pt x="35" y="104"/>
                  </a:cubicBezTo>
                  <a:cubicBezTo>
                    <a:pt x="15" y="83"/>
                    <a:pt x="15" y="50"/>
                    <a:pt x="35" y="29"/>
                  </a:cubicBezTo>
                  <a:cubicBezTo>
                    <a:pt x="45" y="19"/>
                    <a:pt x="58" y="14"/>
                    <a:pt x="73" y="14"/>
                  </a:cubicBezTo>
                  <a:cubicBezTo>
                    <a:pt x="87" y="14"/>
                    <a:pt x="100" y="19"/>
                    <a:pt x="110" y="29"/>
                  </a:cubicBezTo>
                  <a:cubicBezTo>
                    <a:pt x="120" y="39"/>
                    <a:pt x="126" y="52"/>
                    <a:pt x="126" y="67"/>
                  </a:cubicBezTo>
                  <a:cubicBezTo>
                    <a:pt x="126" y="81"/>
                    <a:pt x="120" y="94"/>
                    <a:pt x="110" y="104"/>
                  </a:cubicBezTo>
                  <a:cubicBezTo>
                    <a:pt x="100" y="114"/>
                    <a:pt x="87" y="120"/>
                    <a:pt x="73" y="120"/>
                  </a:cubicBezTo>
                  <a:close/>
                  <a:moveTo>
                    <a:pt x="73" y="120"/>
                  </a:moveTo>
                  <a:cubicBezTo>
                    <a:pt x="73" y="120"/>
                    <a:pt x="73" y="120"/>
                    <a:pt x="73" y="1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19" name="Freeform 98"/>
            <p:cNvSpPr>
              <a:spLocks noEditPoints="1"/>
            </p:cNvSpPr>
            <p:nvPr/>
          </p:nvSpPr>
          <p:spPr bwMode="auto">
            <a:xfrm>
              <a:off x="10115550" y="1735138"/>
              <a:ext cx="184150" cy="157163"/>
            </a:xfrm>
            <a:custGeom>
              <a:avLst/>
              <a:gdLst>
                <a:gd name="T0" fmla="*/ 46 w 48"/>
                <a:gd name="T1" fmla="*/ 18 h 41"/>
                <a:gd name="T2" fmla="*/ 26 w 48"/>
                <a:gd name="T3" fmla="*/ 1 h 41"/>
                <a:gd name="T4" fmla="*/ 22 w 48"/>
                <a:gd name="T5" fmla="*/ 1 h 41"/>
                <a:gd name="T6" fmla="*/ 20 w 48"/>
                <a:gd name="T7" fmla="*/ 4 h 41"/>
                <a:gd name="T8" fmla="*/ 20 w 48"/>
                <a:gd name="T9" fmla="*/ 11 h 41"/>
                <a:gd name="T10" fmla="*/ 3 w 48"/>
                <a:gd name="T11" fmla="*/ 11 h 41"/>
                <a:gd name="T12" fmla="*/ 0 w 48"/>
                <a:gd name="T13" fmla="*/ 14 h 41"/>
                <a:gd name="T14" fmla="*/ 0 w 48"/>
                <a:gd name="T15" fmla="*/ 27 h 41"/>
                <a:gd name="T16" fmla="*/ 3 w 48"/>
                <a:gd name="T17" fmla="*/ 31 h 41"/>
                <a:gd name="T18" fmla="*/ 20 w 48"/>
                <a:gd name="T19" fmla="*/ 31 h 41"/>
                <a:gd name="T20" fmla="*/ 20 w 48"/>
                <a:gd name="T21" fmla="*/ 38 h 41"/>
                <a:gd name="T22" fmla="*/ 22 w 48"/>
                <a:gd name="T23" fmla="*/ 41 h 41"/>
                <a:gd name="T24" fmla="*/ 24 w 48"/>
                <a:gd name="T25" fmla="*/ 41 h 41"/>
                <a:gd name="T26" fmla="*/ 26 w 48"/>
                <a:gd name="T27" fmla="*/ 40 h 41"/>
                <a:gd name="T28" fmla="*/ 46 w 48"/>
                <a:gd name="T29" fmla="*/ 23 h 41"/>
                <a:gd name="T30" fmla="*/ 48 w 48"/>
                <a:gd name="T31" fmla="*/ 21 h 41"/>
                <a:gd name="T32" fmla="*/ 46 w 48"/>
                <a:gd name="T33" fmla="*/ 18 h 41"/>
                <a:gd name="T34" fmla="*/ 46 w 48"/>
                <a:gd name="T35" fmla="*/ 18 h 41"/>
                <a:gd name="T36" fmla="*/ 46 w 48"/>
                <a:gd name="T37" fmla="*/ 1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41">
                  <a:moveTo>
                    <a:pt x="46" y="18"/>
                  </a:moveTo>
                  <a:cubicBezTo>
                    <a:pt x="26" y="1"/>
                    <a:pt x="26" y="1"/>
                    <a:pt x="26" y="1"/>
                  </a:cubicBezTo>
                  <a:cubicBezTo>
                    <a:pt x="25" y="0"/>
                    <a:pt x="23" y="0"/>
                    <a:pt x="22" y="1"/>
                  </a:cubicBezTo>
                  <a:cubicBezTo>
                    <a:pt x="21" y="1"/>
                    <a:pt x="20" y="2"/>
                    <a:pt x="20" y="4"/>
                  </a:cubicBezTo>
                  <a:cubicBezTo>
                    <a:pt x="20" y="11"/>
                    <a:pt x="20" y="11"/>
                    <a:pt x="20" y="11"/>
                  </a:cubicBezTo>
                  <a:cubicBezTo>
                    <a:pt x="3" y="11"/>
                    <a:pt x="3" y="11"/>
                    <a:pt x="3" y="11"/>
                  </a:cubicBezTo>
                  <a:cubicBezTo>
                    <a:pt x="1" y="11"/>
                    <a:pt x="0" y="12"/>
                    <a:pt x="0" y="14"/>
                  </a:cubicBezTo>
                  <a:cubicBezTo>
                    <a:pt x="0" y="27"/>
                    <a:pt x="0" y="27"/>
                    <a:pt x="0" y="27"/>
                  </a:cubicBezTo>
                  <a:cubicBezTo>
                    <a:pt x="0" y="29"/>
                    <a:pt x="1" y="31"/>
                    <a:pt x="3" y="31"/>
                  </a:cubicBezTo>
                  <a:cubicBezTo>
                    <a:pt x="20" y="31"/>
                    <a:pt x="20" y="31"/>
                    <a:pt x="20" y="31"/>
                  </a:cubicBezTo>
                  <a:cubicBezTo>
                    <a:pt x="20" y="38"/>
                    <a:pt x="20" y="38"/>
                    <a:pt x="20" y="38"/>
                  </a:cubicBezTo>
                  <a:cubicBezTo>
                    <a:pt x="20" y="39"/>
                    <a:pt x="21" y="40"/>
                    <a:pt x="22" y="41"/>
                  </a:cubicBezTo>
                  <a:cubicBezTo>
                    <a:pt x="23" y="41"/>
                    <a:pt x="23" y="41"/>
                    <a:pt x="24" y="41"/>
                  </a:cubicBezTo>
                  <a:cubicBezTo>
                    <a:pt x="25" y="41"/>
                    <a:pt x="25" y="41"/>
                    <a:pt x="26" y="40"/>
                  </a:cubicBezTo>
                  <a:cubicBezTo>
                    <a:pt x="46" y="23"/>
                    <a:pt x="46" y="23"/>
                    <a:pt x="46" y="23"/>
                  </a:cubicBezTo>
                  <a:cubicBezTo>
                    <a:pt x="47" y="23"/>
                    <a:pt x="48" y="22"/>
                    <a:pt x="48" y="21"/>
                  </a:cubicBezTo>
                  <a:cubicBezTo>
                    <a:pt x="48" y="20"/>
                    <a:pt x="47" y="19"/>
                    <a:pt x="46" y="18"/>
                  </a:cubicBezTo>
                  <a:close/>
                  <a:moveTo>
                    <a:pt x="46" y="18"/>
                  </a:moveTo>
                  <a:cubicBezTo>
                    <a:pt x="46" y="18"/>
                    <a:pt x="46" y="18"/>
                    <a:pt x="46"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0" name="Freeform 99"/>
            <p:cNvSpPr>
              <a:spLocks noEditPoints="1"/>
            </p:cNvSpPr>
            <p:nvPr/>
          </p:nvSpPr>
          <p:spPr bwMode="auto">
            <a:xfrm>
              <a:off x="9985375" y="1604963"/>
              <a:ext cx="180975" cy="157163"/>
            </a:xfrm>
            <a:custGeom>
              <a:avLst/>
              <a:gdLst>
                <a:gd name="T0" fmla="*/ 47 w 47"/>
                <a:gd name="T1" fmla="*/ 27 h 41"/>
                <a:gd name="T2" fmla="*/ 47 w 47"/>
                <a:gd name="T3" fmla="*/ 14 h 41"/>
                <a:gd name="T4" fmla="*/ 44 w 47"/>
                <a:gd name="T5" fmla="*/ 11 h 41"/>
                <a:gd name="T6" fmla="*/ 27 w 47"/>
                <a:gd name="T7" fmla="*/ 11 h 41"/>
                <a:gd name="T8" fmla="*/ 27 w 47"/>
                <a:gd name="T9" fmla="*/ 3 h 41"/>
                <a:gd name="T10" fmla="*/ 25 w 47"/>
                <a:gd name="T11" fmla="*/ 0 h 41"/>
                <a:gd name="T12" fmla="*/ 21 w 47"/>
                <a:gd name="T13" fmla="*/ 1 h 41"/>
                <a:gd name="T14" fmla="*/ 1 w 47"/>
                <a:gd name="T15" fmla="*/ 18 h 41"/>
                <a:gd name="T16" fmla="*/ 0 w 47"/>
                <a:gd name="T17" fmla="*/ 21 h 41"/>
                <a:gd name="T18" fmla="*/ 1 w 47"/>
                <a:gd name="T19" fmla="*/ 23 h 41"/>
                <a:gd name="T20" fmla="*/ 21 w 47"/>
                <a:gd name="T21" fmla="*/ 40 h 41"/>
                <a:gd name="T22" fmla="*/ 24 w 47"/>
                <a:gd name="T23" fmla="*/ 41 h 41"/>
                <a:gd name="T24" fmla="*/ 25 w 47"/>
                <a:gd name="T25" fmla="*/ 41 h 41"/>
                <a:gd name="T26" fmla="*/ 27 w 47"/>
                <a:gd name="T27" fmla="*/ 38 h 41"/>
                <a:gd name="T28" fmla="*/ 27 w 47"/>
                <a:gd name="T29" fmla="*/ 30 h 41"/>
                <a:gd name="T30" fmla="*/ 44 w 47"/>
                <a:gd name="T31" fmla="*/ 30 h 41"/>
                <a:gd name="T32" fmla="*/ 47 w 47"/>
                <a:gd name="T33" fmla="*/ 27 h 41"/>
                <a:gd name="T34" fmla="*/ 47 w 47"/>
                <a:gd name="T35" fmla="*/ 27 h 41"/>
                <a:gd name="T36" fmla="*/ 47 w 47"/>
                <a:gd name="T37"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41">
                  <a:moveTo>
                    <a:pt x="47" y="27"/>
                  </a:moveTo>
                  <a:cubicBezTo>
                    <a:pt x="47" y="14"/>
                    <a:pt x="47" y="14"/>
                    <a:pt x="47" y="14"/>
                  </a:cubicBezTo>
                  <a:cubicBezTo>
                    <a:pt x="47" y="12"/>
                    <a:pt x="46" y="11"/>
                    <a:pt x="44" y="11"/>
                  </a:cubicBezTo>
                  <a:cubicBezTo>
                    <a:pt x="27" y="11"/>
                    <a:pt x="27" y="11"/>
                    <a:pt x="27" y="11"/>
                  </a:cubicBezTo>
                  <a:cubicBezTo>
                    <a:pt x="27" y="3"/>
                    <a:pt x="27" y="3"/>
                    <a:pt x="27" y="3"/>
                  </a:cubicBezTo>
                  <a:cubicBezTo>
                    <a:pt x="27" y="2"/>
                    <a:pt x="26" y="1"/>
                    <a:pt x="25" y="0"/>
                  </a:cubicBezTo>
                  <a:cubicBezTo>
                    <a:pt x="24" y="0"/>
                    <a:pt x="22" y="0"/>
                    <a:pt x="21" y="1"/>
                  </a:cubicBezTo>
                  <a:cubicBezTo>
                    <a:pt x="1" y="18"/>
                    <a:pt x="1" y="18"/>
                    <a:pt x="1" y="18"/>
                  </a:cubicBezTo>
                  <a:cubicBezTo>
                    <a:pt x="0" y="19"/>
                    <a:pt x="0" y="20"/>
                    <a:pt x="0" y="21"/>
                  </a:cubicBezTo>
                  <a:cubicBezTo>
                    <a:pt x="0" y="22"/>
                    <a:pt x="0" y="23"/>
                    <a:pt x="1" y="23"/>
                  </a:cubicBezTo>
                  <a:cubicBezTo>
                    <a:pt x="21" y="40"/>
                    <a:pt x="21" y="40"/>
                    <a:pt x="21" y="40"/>
                  </a:cubicBezTo>
                  <a:cubicBezTo>
                    <a:pt x="22" y="41"/>
                    <a:pt x="23" y="41"/>
                    <a:pt x="24" y="41"/>
                  </a:cubicBezTo>
                  <a:cubicBezTo>
                    <a:pt x="24" y="41"/>
                    <a:pt x="25" y="41"/>
                    <a:pt x="25" y="41"/>
                  </a:cubicBezTo>
                  <a:cubicBezTo>
                    <a:pt x="26" y="40"/>
                    <a:pt x="27" y="39"/>
                    <a:pt x="27" y="38"/>
                  </a:cubicBezTo>
                  <a:cubicBezTo>
                    <a:pt x="27" y="30"/>
                    <a:pt x="27" y="30"/>
                    <a:pt x="27" y="30"/>
                  </a:cubicBezTo>
                  <a:cubicBezTo>
                    <a:pt x="44" y="30"/>
                    <a:pt x="44" y="30"/>
                    <a:pt x="44" y="30"/>
                  </a:cubicBezTo>
                  <a:cubicBezTo>
                    <a:pt x="46" y="30"/>
                    <a:pt x="47" y="29"/>
                    <a:pt x="47" y="27"/>
                  </a:cubicBezTo>
                  <a:close/>
                  <a:moveTo>
                    <a:pt x="47" y="27"/>
                  </a:moveTo>
                  <a:cubicBezTo>
                    <a:pt x="47" y="27"/>
                    <a:pt x="47" y="27"/>
                    <a:pt x="47" y="2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grpSp>
        <p:nvGrpSpPr>
          <p:cNvPr id="121" name="Group 120"/>
          <p:cNvGrpSpPr/>
          <p:nvPr/>
        </p:nvGrpSpPr>
        <p:grpSpPr>
          <a:xfrm>
            <a:off x="7675614" y="4064030"/>
            <a:ext cx="353789" cy="352815"/>
            <a:chOff x="7662863" y="1204913"/>
            <a:chExt cx="576262" cy="574675"/>
          </a:xfrm>
          <a:solidFill>
            <a:schemeClr val="bg1"/>
          </a:solidFill>
        </p:grpSpPr>
        <p:sp>
          <p:nvSpPr>
            <p:cNvPr id="122" name="Freeform 247"/>
            <p:cNvSpPr>
              <a:spLocks noEditPoints="1"/>
            </p:cNvSpPr>
            <p:nvPr/>
          </p:nvSpPr>
          <p:spPr bwMode="auto">
            <a:xfrm>
              <a:off x="7662863" y="1204913"/>
              <a:ext cx="377825" cy="574675"/>
            </a:xfrm>
            <a:custGeom>
              <a:avLst/>
              <a:gdLst>
                <a:gd name="T0" fmla="*/ 89 w 99"/>
                <a:gd name="T1" fmla="*/ 89 h 150"/>
                <a:gd name="T2" fmla="*/ 10 w 99"/>
                <a:gd name="T3" fmla="*/ 89 h 150"/>
                <a:gd name="T4" fmla="*/ 10 w 99"/>
                <a:gd name="T5" fmla="*/ 14 h 150"/>
                <a:gd name="T6" fmla="*/ 89 w 99"/>
                <a:gd name="T7" fmla="*/ 14 h 150"/>
                <a:gd name="T8" fmla="*/ 89 w 99"/>
                <a:gd name="T9" fmla="*/ 42 h 150"/>
                <a:gd name="T10" fmla="*/ 96 w 99"/>
                <a:gd name="T11" fmla="*/ 44 h 150"/>
                <a:gd name="T12" fmla="*/ 96 w 99"/>
                <a:gd name="T13" fmla="*/ 13 h 150"/>
                <a:gd name="T14" fmla="*/ 99 w 99"/>
                <a:gd name="T15" fmla="*/ 7 h 150"/>
                <a:gd name="T16" fmla="*/ 92 w 99"/>
                <a:gd name="T17" fmla="*/ 0 h 150"/>
                <a:gd name="T18" fmla="*/ 7 w 99"/>
                <a:gd name="T19" fmla="*/ 0 h 150"/>
                <a:gd name="T20" fmla="*/ 0 w 99"/>
                <a:gd name="T21" fmla="*/ 7 h 150"/>
                <a:gd name="T22" fmla="*/ 3 w 99"/>
                <a:gd name="T23" fmla="*/ 13 h 150"/>
                <a:gd name="T24" fmla="*/ 3 w 99"/>
                <a:gd name="T25" fmla="*/ 92 h 150"/>
                <a:gd name="T26" fmla="*/ 7 w 99"/>
                <a:gd name="T27" fmla="*/ 96 h 150"/>
                <a:gd name="T28" fmla="*/ 28 w 99"/>
                <a:gd name="T29" fmla="*/ 96 h 150"/>
                <a:gd name="T30" fmla="*/ 16 w 99"/>
                <a:gd name="T31" fmla="*/ 142 h 150"/>
                <a:gd name="T32" fmla="*/ 20 w 99"/>
                <a:gd name="T33" fmla="*/ 150 h 150"/>
                <a:gd name="T34" fmla="*/ 22 w 99"/>
                <a:gd name="T35" fmla="*/ 150 h 150"/>
                <a:gd name="T36" fmla="*/ 29 w 99"/>
                <a:gd name="T37" fmla="*/ 145 h 150"/>
                <a:gd name="T38" fmla="*/ 42 w 99"/>
                <a:gd name="T39" fmla="*/ 96 h 150"/>
                <a:gd name="T40" fmla="*/ 57 w 99"/>
                <a:gd name="T41" fmla="*/ 96 h 150"/>
                <a:gd name="T42" fmla="*/ 70 w 99"/>
                <a:gd name="T43" fmla="*/ 145 h 150"/>
                <a:gd name="T44" fmla="*/ 77 w 99"/>
                <a:gd name="T45" fmla="*/ 150 h 150"/>
                <a:gd name="T46" fmla="*/ 79 w 99"/>
                <a:gd name="T47" fmla="*/ 150 h 150"/>
                <a:gd name="T48" fmla="*/ 84 w 99"/>
                <a:gd name="T49" fmla="*/ 142 h 150"/>
                <a:gd name="T50" fmla="*/ 71 w 99"/>
                <a:gd name="T51" fmla="*/ 96 h 150"/>
                <a:gd name="T52" fmla="*/ 92 w 99"/>
                <a:gd name="T53" fmla="*/ 96 h 150"/>
                <a:gd name="T54" fmla="*/ 96 w 99"/>
                <a:gd name="T55" fmla="*/ 92 h 150"/>
                <a:gd name="T56" fmla="*/ 96 w 99"/>
                <a:gd name="T57" fmla="*/ 72 h 150"/>
                <a:gd name="T58" fmla="*/ 89 w 99"/>
                <a:gd name="T59" fmla="*/ 70 h 150"/>
                <a:gd name="T60" fmla="*/ 89 w 99"/>
                <a:gd name="T61" fmla="*/ 89 h 150"/>
                <a:gd name="T62" fmla="*/ 89 w 99"/>
                <a:gd name="T63" fmla="*/ 89 h 150"/>
                <a:gd name="T64" fmla="*/ 89 w 99"/>
                <a:gd name="T65" fmla="*/ 89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 h="150">
                  <a:moveTo>
                    <a:pt x="89" y="89"/>
                  </a:moveTo>
                  <a:cubicBezTo>
                    <a:pt x="10" y="89"/>
                    <a:pt x="10" y="89"/>
                    <a:pt x="10" y="89"/>
                  </a:cubicBezTo>
                  <a:cubicBezTo>
                    <a:pt x="10" y="14"/>
                    <a:pt x="10" y="14"/>
                    <a:pt x="10" y="14"/>
                  </a:cubicBezTo>
                  <a:cubicBezTo>
                    <a:pt x="89" y="14"/>
                    <a:pt x="89" y="14"/>
                    <a:pt x="89" y="14"/>
                  </a:cubicBezTo>
                  <a:cubicBezTo>
                    <a:pt x="89" y="42"/>
                    <a:pt x="89" y="42"/>
                    <a:pt x="89" y="42"/>
                  </a:cubicBezTo>
                  <a:cubicBezTo>
                    <a:pt x="96" y="44"/>
                    <a:pt x="96" y="44"/>
                    <a:pt x="96" y="44"/>
                  </a:cubicBezTo>
                  <a:cubicBezTo>
                    <a:pt x="96" y="13"/>
                    <a:pt x="96" y="13"/>
                    <a:pt x="96" y="13"/>
                  </a:cubicBezTo>
                  <a:cubicBezTo>
                    <a:pt x="98" y="12"/>
                    <a:pt x="99" y="9"/>
                    <a:pt x="99" y="7"/>
                  </a:cubicBezTo>
                  <a:cubicBezTo>
                    <a:pt x="99" y="3"/>
                    <a:pt x="96" y="0"/>
                    <a:pt x="92" y="0"/>
                  </a:cubicBezTo>
                  <a:cubicBezTo>
                    <a:pt x="7" y="0"/>
                    <a:pt x="7" y="0"/>
                    <a:pt x="7" y="0"/>
                  </a:cubicBezTo>
                  <a:cubicBezTo>
                    <a:pt x="3" y="0"/>
                    <a:pt x="0" y="3"/>
                    <a:pt x="0" y="7"/>
                  </a:cubicBezTo>
                  <a:cubicBezTo>
                    <a:pt x="0" y="9"/>
                    <a:pt x="1" y="12"/>
                    <a:pt x="3" y="13"/>
                  </a:cubicBezTo>
                  <a:cubicBezTo>
                    <a:pt x="3" y="92"/>
                    <a:pt x="3" y="92"/>
                    <a:pt x="3" y="92"/>
                  </a:cubicBezTo>
                  <a:cubicBezTo>
                    <a:pt x="3" y="94"/>
                    <a:pt x="5" y="96"/>
                    <a:pt x="7" y="96"/>
                  </a:cubicBezTo>
                  <a:cubicBezTo>
                    <a:pt x="28" y="96"/>
                    <a:pt x="28" y="96"/>
                    <a:pt x="28" y="96"/>
                  </a:cubicBezTo>
                  <a:cubicBezTo>
                    <a:pt x="16" y="142"/>
                    <a:pt x="16" y="142"/>
                    <a:pt x="16" y="142"/>
                  </a:cubicBezTo>
                  <a:cubicBezTo>
                    <a:pt x="15" y="145"/>
                    <a:pt x="17" y="149"/>
                    <a:pt x="20" y="150"/>
                  </a:cubicBezTo>
                  <a:cubicBezTo>
                    <a:pt x="21" y="150"/>
                    <a:pt x="22" y="150"/>
                    <a:pt x="22" y="150"/>
                  </a:cubicBezTo>
                  <a:cubicBezTo>
                    <a:pt x="25" y="150"/>
                    <a:pt x="28" y="148"/>
                    <a:pt x="29" y="145"/>
                  </a:cubicBezTo>
                  <a:cubicBezTo>
                    <a:pt x="42" y="96"/>
                    <a:pt x="42" y="96"/>
                    <a:pt x="42" y="96"/>
                  </a:cubicBezTo>
                  <a:cubicBezTo>
                    <a:pt x="57" y="96"/>
                    <a:pt x="57" y="96"/>
                    <a:pt x="57" y="96"/>
                  </a:cubicBezTo>
                  <a:cubicBezTo>
                    <a:pt x="70" y="145"/>
                    <a:pt x="70" y="145"/>
                    <a:pt x="70" y="145"/>
                  </a:cubicBezTo>
                  <a:cubicBezTo>
                    <a:pt x="71" y="148"/>
                    <a:pt x="74" y="150"/>
                    <a:pt x="77" y="150"/>
                  </a:cubicBezTo>
                  <a:cubicBezTo>
                    <a:pt x="77" y="150"/>
                    <a:pt x="78" y="150"/>
                    <a:pt x="79" y="150"/>
                  </a:cubicBezTo>
                  <a:cubicBezTo>
                    <a:pt x="82" y="149"/>
                    <a:pt x="84" y="145"/>
                    <a:pt x="84" y="142"/>
                  </a:cubicBezTo>
                  <a:cubicBezTo>
                    <a:pt x="71" y="96"/>
                    <a:pt x="71" y="96"/>
                    <a:pt x="71" y="96"/>
                  </a:cubicBezTo>
                  <a:cubicBezTo>
                    <a:pt x="92" y="96"/>
                    <a:pt x="92" y="96"/>
                    <a:pt x="92" y="96"/>
                  </a:cubicBezTo>
                  <a:cubicBezTo>
                    <a:pt x="94" y="96"/>
                    <a:pt x="96" y="94"/>
                    <a:pt x="96" y="92"/>
                  </a:cubicBezTo>
                  <a:cubicBezTo>
                    <a:pt x="96" y="72"/>
                    <a:pt x="96" y="72"/>
                    <a:pt x="96" y="72"/>
                  </a:cubicBezTo>
                  <a:cubicBezTo>
                    <a:pt x="89" y="70"/>
                    <a:pt x="89" y="70"/>
                    <a:pt x="89" y="70"/>
                  </a:cubicBezTo>
                  <a:lnTo>
                    <a:pt x="89" y="89"/>
                  </a:lnTo>
                  <a:close/>
                  <a:moveTo>
                    <a:pt x="89" y="89"/>
                  </a:moveTo>
                  <a:cubicBezTo>
                    <a:pt x="89" y="89"/>
                    <a:pt x="89" y="89"/>
                    <a:pt x="89" y="8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3" name="Freeform 248"/>
            <p:cNvSpPr>
              <a:spLocks noEditPoints="1"/>
            </p:cNvSpPr>
            <p:nvPr/>
          </p:nvSpPr>
          <p:spPr bwMode="auto">
            <a:xfrm>
              <a:off x="8067675" y="1300163"/>
              <a:ext cx="92075" cy="95250"/>
            </a:xfrm>
            <a:custGeom>
              <a:avLst/>
              <a:gdLst>
                <a:gd name="T0" fmla="*/ 12 w 24"/>
                <a:gd name="T1" fmla="*/ 25 h 25"/>
                <a:gd name="T2" fmla="*/ 24 w 24"/>
                <a:gd name="T3" fmla="*/ 12 h 25"/>
                <a:gd name="T4" fmla="*/ 12 w 24"/>
                <a:gd name="T5" fmla="*/ 0 h 25"/>
                <a:gd name="T6" fmla="*/ 0 w 24"/>
                <a:gd name="T7" fmla="*/ 12 h 25"/>
                <a:gd name="T8" fmla="*/ 12 w 24"/>
                <a:gd name="T9" fmla="*/ 25 h 25"/>
                <a:gd name="T10" fmla="*/ 12 w 24"/>
                <a:gd name="T11" fmla="*/ 25 h 25"/>
                <a:gd name="T12" fmla="*/ 12 w 24"/>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24" h="25">
                  <a:moveTo>
                    <a:pt x="12" y="25"/>
                  </a:moveTo>
                  <a:cubicBezTo>
                    <a:pt x="19" y="25"/>
                    <a:pt x="24" y="19"/>
                    <a:pt x="24" y="12"/>
                  </a:cubicBezTo>
                  <a:cubicBezTo>
                    <a:pt x="24" y="6"/>
                    <a:pt x="19" y="0"/>
                    <a:pt x="12" y="0"/>
                  </a:cubicBezTo>
                  <a:cubicBezTo>
                    <a:pt x="5" y="0"/>
                    <a:pt x="0" y="6"/>
                    <a:pt x="0" y="12"/>
                  </a:cubicBezTo>
                  <a:cubicBezTo>
                    <a:pt x="0" y="19"/>
                    <a:pt x="5" y="25"/>
                    <a:pt x="12" y="25"/>
                  </a:cubicBezTo>
                  <a:close/>
                  <a:moveTo>
                    <a:pt x="12" y="25"/>
                  </a:moveTo>
                  <a:cubicBezTo>
                    <a:pt x="12" y="25"/>
                    <a:pt x="12" y="25"/>
                    <a:pt x="12"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8" name="Freeform 249"/>
            <p:cNvSpPr>
              <a:spLocks noEditPoints="1"/>
            </p:cNvSpPr>
            <p:nvPr/>
          </p:nvSpPr>
          <p:spPr bwMode="auto">
            <a:xfrm>
              <a:off x="7880350" y="1373188"/>
              <a:ext cx="358775" cy="406400"/>
            </a:xfrm>
            <a:custGeom>
              <a:avLst/>
              <a:gdLst>
                <a:gd name="T0" fmla="*/ 93 w 94"/>
                <a:gd name="T1" fmla="*/ 46 h 106"/>
                <a:gd name="T2" fmla="*/ 80 w 94"/>
                <a:gd name="T3" fmla="*/ 13 h 106"/>
                <a:gd name="T4" fmla="*/ 74 w 94"/>
                <a:gd name="T5" fmla="*/ 9 h 106"/>
                <a:gd name="T6" fmla="*/ 67 w 94"/>
                <a:gd name="T7" fmla="*/ 9 h 106"/>
                <a:gd name="T8" fmla="*/ 63 w 94"/>
                <a:gd name="T9" fmla="*/ 11 h 106"/>
                <a:gd name="T10" fmla="*/ 66 w 94"/>
                <a:gd name="T11" fmla="*/ 34 h 106"/>
                <a:gd name="T12" fmla="*/ 61 w 94"/>
                <a:gd name="T13" fmla="*/ 38 h 106"/>
                <a:gd name="T14" fmla="*/ 56 w 94"/>
                <a:gd name="T15" fmla="*/ 34 h 106"/>
                <a:gd name="T16" fmla="*/ 59 w 94"/>
                <a:gd name="T17" fmla="*/ 11 h 106"/>
                <a:gd name="T18" fmla="*/ 54 w 94"/>
                <a:gd name="T19" fmla="*/ 9 h 106"/>
                <a:gd name="T20" fmla="*/ 49 w 94"/>
                <a:gd name="T21" fmla="*/ 9 h 106"/>
                <a:gd name="T22" fmla="*/ 9 w 94"/>
                <a:gd name="T23" fmla="*/ 1 h 106"/>
                <a:gd name="T24" fmla="*/ 1 w 94"/>
                <a:gd name="T25" fmla="*/ 6 h 106"/>
                <a:gd name="T26" fmla="*/ 7 w 94"/>
                <a:gd name="T27" fmla="*/ 14 h 106"/>
                <a:gd name="T28" fmla="*/ 46 w 94"/>
                <a:gd name="T29" fmla="*/ 22 h 106"/>
                <a:gd name="T30" fmla="*/ 48 w 94"/>
                <a:gd name="T31" fmla="*/ 23 h 106"/>
                <a:gd name="T32" fmla="*/ 48 w 94"/>
                <a:gd name="T33" fmla="*/ 54 h 106"/>
                <a:gd name="T34" fmla="*/ 45 w 94"/>
                <a:gd name="T35" fmla="*/ 99 h 106"/>
                <a:gd name="T36" fmla="*/ 51 w 94"/>
                <a:gd name="T37" fmla="*/ 106 h 106"/>
                <a:gd name="T38" fmla="*/ 52 w 94"/>
                <a:gd name="T39" fmla="*/ 106 h 106"/>
                <a:gd name="T40" fmla="*/ 59 w 94"/>
                <a:gd name="T41" fmla="*/ 100 h 106"/>
                <a:gd name="T42" fmla="*/ 61 w 94"/>
                <a:gd name="T43" fmla="*/ 61 h 106"/>
                <a:gd name="T44" fmla="*/ 63 w 94"/>
                <a:gd name="T45" fmla="*/ 100 h 106"/>
                <a:gd name="T46" fmla="*/ 70 w 94"/>
                <a:gd name="T47" fmla="*/ 106 h 106"/>
                <a:gd name="T48" fmla="*/ 70 w 94"/>
                <a:gd name="T49" fmla="*/ 106 h 106"/>
                <a:gd name="T50" fmla="*/ 77 w 94"/>
                <a:gd name="T51" fmla="*/ 99 h 106"/>
                <a:gd name="T52" fmla="*/ 74 w 94"/>
                <a:gd name="T53" fmla="*/ 54 h 106"/>
                <a:gd name="T54" fmla="*/ 74 w 94"/>
                <a:gd name="T55" fmla="*/ 35 h 106"/>
                <a:gd name="T56" fmla="*/ 80 w 94"/>
                <a:gd name="T57" fmla="*/ 51 h 106"/>
                <a:gd name="T58" fmla="*/ 89 w 94"/>
                <a:gd name="T59" fmla="*/ 55 h 106"/>
                <a:gd name="T60" fmla="*/ 93 w 94"/>
                <a:gd name="T61" fmla="*/ 46 h 106"/>
                <a:gd name="T62" fmla="*/ 93 w 94"/>
                <a:gd name="T63" fmla="*/ 46 h 106"/>
                <a:gd name="T64" fmla="*/ 93 w 94"/>
                <a:gd name="T65" fmla="*/ 4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106">
                  <a:moveTo>
                    <a:pt x="93" y="46"/>
                  </a:moveTo>
                  <a:cubicBezTo>
                    <a:pt x="80" y="13"/>
                    <a:pt x="80" y="13"/>
                    <a:pt x="80" y="13"/>
                  </a:cubicBezTo>
                  <a:cubicBezTo>
                    <a:pt x="79" y="11"/>
                    <a:pt x="77" y="9"/>
                    <a:pt x="74" y="9"/>
                  </a:cubicBezTo>
                  <a:cubicBezTo>
                    <a:pt x="67" y="9"/>
                    <a:pt x="67" y="9"/>
                    <a:pt x="67" y="9"/>
                  </a:cubicBezTo>
                  <a:cubicBezTo>
                    <a:pt x="65" y="9"/>
                    <a:pt x="64" y="10"/>
                    <a:pt x="63" y="11"/>
                  </a:cubicBezTo>
                  <a:cubicBezTo>
                    <a:pt x="66" y="34"/>
                    <a:pt x="66" y="34"/>
                    <a:pt x="66" y="34"/>
                  </a:cubicBezTo>
                  <a:cubicBezTo>
                    <a:pt x="61" y="38"/>
                    <a:pt x="61" y="38"/>
                    <a:pt x="61" y="38"/>
                  </a:cubicBezTo>
                  <a:cubicBezTo>
                    <a:pt x="56" y="34"/>
                    <a:pt x="56" y="34"/>
                    <a:pt x="56" y="34"/>
                  </a:cubicBezTo>
                  <a:cubicBezTo>
                    <a:pt x="59" y="11"/>
                    <a:pt x="59" y="11"/>
                    <a:pt x="59" y="11"/>
                  </a:cubicBezTo>
                  <a:cubicBezTo>
                    <a:pt x="58" y="10"/>
                    <a:pt x="56" y="9"/>
                    <a:pt x="54" y="9"/>
                  </a:cubicBezTo>
                  <a:cubicBezTo>
                    <a:pt x="49" y="9"/>
                    <a:pt x="49" y="9"/>
                    <a:pt x="49" y="9"/>
                  </a:cubicBezTo>
                  <a:cubicBezTo>
                    <a:pt x="9" y="1"/>
                    <a:pt x="9" y="1"/>
                    <a:pt x="9" y="1"/>
                  </a:cubicBezTo>
                  <a:cubicBezTo>
                    <a:pt x="6" y="0"/>
                    <a:pt x="2" y="2"/>
                    <a:pt x="1" y="6"/>
                  </a:cubicBezTo>
                  <a:cubicBezTo>
                    <a:pt x="0" y="10"/>
                    <a:pt x="3" y="13"/>
                    <a:pt x="7" y="14"/>
                  </a:cubicBezTo>
                  <a:cubicBezTo>
                    <a:pt x="46" y="22"/>
                    <a:pt x="46" y="22"/>
                    <a:pt x="46" y="22"/>
                  </a:cubicBezTo>
                  <a:cubicBezTo>
                    <a:pt x="47" y="23"/>
                    <a:pt x="47" y="23"/>
                    <a:pt x="48" y="23"/>
                  </a:cubicBezTo>
                  <a:cubicBezTo>
                    <a:pt x="48" y="54"/>
                    <a:pt x="48" y="54"/>
                    <a:pt x="48" y="54"/>
                  </a:cubicBezTo>
                  <a:cubicBezTo>
                    <a:pt x="45" y="99"/>
                    <a:pt x="45" y="99"/>
                    <a:pt x="45" y="99"/>
                  </a:cubicBezTo>
                  <a:cubicBezTo>
                    <a:pt x="45" y="103"/>
                    <a:pt x="48" y="106"/>
                    <a:pt x="51" y="106"/>
                  </a:cubicBezTo>
                  <a:cubicBezTo>
                    <a:pt x="52" y="106"/>
                    <a:pt x="52" y="106"/>
                    <a:pt x="52" y="106"/>
                  </a:cubicBezTo>
                  <a:cubicBezTo>
                    <a:pt x="55" y="106"/>
                    <a:pt x="58" y="104"/>
                    <a:pt x="59" y="100"/>
                  </a:cubicBezTo>
                  <a:cubicBezTo>
                    <a:pt x="61" y="61"/>
                    <a:pt x="61" y="61"/>
                    <a:pt x="61" y="61"/>
                  </a:cubicBezTo>
                  <a:cubicBezTo>
                    <a:pt x="63" y="100"/>
                    <a:pt x="63" y="100"/>
                    <a:pt x="63" y="100"/>
                  </a:cubicBezTo>
                  <a:cubicBezTo>
                    <a:pt x="63" y="104"/>
                    <a:pt x="66" y="106"/>
                    <a:pt x="70" y="106"/>
                  </a:cubicBezTo>
                  <a:cubicBezTo>
                    <a:pt x="70" y="106"/>
                    <a:pt x="70" y="106"/>
                    <a:pt x="70" y="106"/>
                  </a:cubicBezTo>
                  <a:cubicBezTo>
                    <a:pt x="74" y="106"/>
                    <a:pt x="77" y="103"/>
                    <a:pt x="77" y="99"/>
                  </a:cubicBezTo>
                  <a:cubicBezTo>
                    <a:pt x="74" y="54"/>
                    <a:pt x="74" y="54"/>
                    <a:pt x="74" y="54"/>
                  </a:cubicBezTo>
                  <a:cubicBezTo>
                    <a:pt x="74" y="35"/>
                    <a:pt x="74" y="35"/>
                    <a:pt x="74" y="35"/>
                  </a:cubicBezTo>
                  <a:cubicBezTo>
                    <a:pt x="80" y="51"/>
                    <a:pt x="80" y="51"/>
                    <a:pt x="80" y="51"/>
                  </a:cubicBezTo>
                  <a:cubicBezTo>
                    <a:pt x="82" y="54"/>
                    <a:pt x="86" y="56"/>
                    <a:pt x="89" y="55"/>
                  </a:cubicBezTo>
                  <a:cubicBezTo>
                    <a:pt x="93" y="53"/>
                    <a:pt x="94" y="49"/>
                    <a:pt x="93" y="46"/>
                  </a:cubicBezTo>
                  <a:close/>
                  <a:moveTo>
                    <a:pt x="93" y="46"/>
                  </a:moveTo>
                  <a:cubicBezTo>
                    <a:pt x="93" y="46"/>
                    <a:pt x="93" y="46"/>
                    <a:pt x="93" y="4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9" name="Freeform 250"/>
            <p:cNvSpPr>
              <a:spLocks noEditPoints="1"/>
            </p:cNvSpPr>
            <p:nvPr/>
          </p:nvSpPr>
          <p:spPr bwMode="auto">
            <a:xfrm>
              <a:off x="7720013" y="1376363"/>
              <a:ext cx="26987" cy="138113"/>
            </a:xfrm>
            <a:custGeom>
              <a:avLst/>
              <a:gdLst>
                <a:gd name="T0" fmla="*/ 0 w 7"/>
                <a:gd name="T1" fmla="*/ 4 h 36"/>
                <a:gd name="T2" fmla="*/ 0 w 7"/>
                <a:gd name="T3" fmla="*/ 33 h 36"/>
                <a:gd name="T4" fmla="*/ 4 w 7"/>
                <a:gd name="T5" fmla="*/ 36 h 36"/>
                <a:gd name="T6" fmla="*/ 7 w 7"/>
                <a:gd name="T7" fmla="*/ 33 h 36"/>
                <a:gd name="T8" fmla="*/ 7 w 7"/>
                <a:gd name="T9" fmla="*/ 4 h 36"/>
                <a:gd name="T10" fmla="*/ 4 w 7"/>
                <a:gd name="T11" fmla="*/ 0 h 36"/>
                <a:gd name="T12" fmla="*/ 0 w 7"/>
                <a:gd name="T13" fmla="*/ 4 h 36"/>
                <a:gd name="T14" fmla="*/ 0 w 7"/>
                <a:gd name="T15" fmla="*/ 4 h 36"/>
                <a:gd name="T16" fmla="*/ 0 w 7"/>
                <a:gd name="T17"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36">
                  <a:moveTo>
                    <a:pt x="0" y="4"/>
                  </a:moveTo>
                  <a:cubicBezTo>
                    <a:pt x="0" y="33"/>
                    <a:pt x="0" y="33"/>
                    <a:pt x="0" y="33"/>
                  </a:cubicBezTo>
                  <a:cubicBezTo>
                    <a:pt x="0" y="35"/>
                    <a:pt x="2" y="36"/>
                    <a:pt x="4" y="36"/>
                  </a:cubicBezTo>
                  <a:cubicBezTo>
                    <a:pt x="6" y="36"/>
                    <a:pt x="7" y="35"/>
                    <a:pt x="7" y="33"/>
                  </a:cubicBezTo>
                  <a:cubicBezTo>
                    <a:pt x="7" y="4"/>
                    <a:pt x="7" y="4"/>
                    <a:pt x="7" y="4"/>
                  </a:cubicBezTo>
                  <a:cubicBezTo>
                    <a:pt x="7" y="2"/>
                    <a:pt x="6" y="0"/>
                    <a:pt x="4" y="0"/>
                  </a:cubicBezTo>
                  <a:cubicBezTo>
                    <a:pt x="2" y="0"/>
                    <a:pt x="0" y="2"/>
                    <a:pt x="0" y="4"/>
                  </a:cubicBezTo>
                  <a:close/>
                  <a:moveTo>
                    <a:pt x="0" y="4"/>
                  </a:moveTo>
                  <a:cubicBezTo>
                    <a:pt x="0" y="4"/>
                    <a:pt x="0" y="4"/>
                    <a:pt x="0"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0" name="Freeform 251"/>
            <p:cNvSpPr>
              <a:spLocks noEditPoints="1"/>
            </p:cNvSpPr>
            <p:nvPr/>
          </p:nvSpPr>
          <p:spPr bwMode="auto">
            <a:xfrm>
              <a:off x="7780338" y="1284288"/>
              <a:ext cx="26987" cy="230188"/>
            </a:xfrm>
            <a:custGeom>
              <a:avLst/>
              <a:gdLst>
                <a:gd name="T0" fmla="*/ 0 w 7"/>
                <a:gd name="T1" fmla="*/ 4 h 60"/>
                <a:gd name="T2" fmla="*/ 0 w 7"/>
                <a:gd name="T3" fmla="*/ 57 h 60"/>
                <a:gd name="T4" fmla="*/ 3 w 7"/>
                <a:gd name="T5" fmla="*/ 60 h 60"/>
                <a:gd name="T6" fmla="*/ 7 w 7"/>
                <a:gd name="T7" fmla="*/ 57 h 60"/>
                <a:gd name="T8" fmla="*/ 7 w 7"/>
                <a:gd name="T9" fmla="*/ 4 h 60"/>
                <a:gd name="T10" fmla="*/ 3 w 7"/>
                <a:gd name="T11" fmla="*/ 0 h 60"/>
                <a:gd name="T12" fmla="*/ 0 w 7"/>
                <a:gd name="T13" fmla="*/ 4 h 60"/>
                <a:gd name="T14" fmla="*/ 0 w 7"/>
                <a:gd name="T15" fmla="*/ 4 h 60"/>
                <a:gd name="T16" fmla="*/ 0 w 7"/>
                <a:gd name="T1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60">
                  <a:moveTo>
                    <a:pt x="0" y="4"/>
                  </a:moveTo>
                  <a:cubicBezTo>
                    <a:pt x="0" y="57"/>
                    <a:pt x="0" y="57"/>
                    <a:pt x="0" y="57"/>
                  </a:cubicBezTo>
                  <a:cubicBezTo>
                    <a:pt x="0" y="59"/>
                    <a:pt x="1" y="60"/>
                    <a:pt x="3" y="60"/>
                  </a:cubicBezTo>
                  <a:cubicBezTo>
                    <a:pt x="5" y="60"/>
                    <a:pt x="7" y="59"/>
                    <a:pt x="7" y="57"/>
                  </a:cubicBezTo>
                  <a:cubicBezTo>
                    <a:pt x="7" y="4"/>
                    <a:pt x="7" y="4"/>
                    <a:pt x="7" y="4"/>
                  </a:cubicBezTo>
                  <a:cubicBezTo>
                    <a:pt x="7" y="2"/>
                    <a:pt x="5" y="0"/>
                    <a:pt x="3" y="0"/>
                  </a:cubicBezTo>
                  <a:cubicBezTo>
                    <a:pt x="1" y="0"/>
                    <a:pt x="0" y="2"/>
                    <a:pt x="0" y="4"/>
                  </a:cubicBezTo>
                  <a:close/>
                  <a:moveTo>
                    <a:pt x="0" y="4"/>
                  </a:moveTo>
                  <a:cubicBezTo>
                    <a:pt x="0" y="4"/>
                    <a:pt x="0" y="4"/>
                    <a:pt x="0"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1" name="Freeform 252"/>
            <p:cNvSpPr>
              <a:spLocks noEditPoints="1"/>
            </p:cNvSpPr>
            <p:nvPr/>
          </p:nvSpPr>
          <p:spPr bwMode="auto">
            <a:xfrm>
              <a:off x="7837488" y="1338263"/>
              <a:ext cx="26987" cy="176213"/>
            </a:xfrm>
            <a:custGeom>
              <a:avLst/>
              <a:gdLst>
                <a:gd name="T0" fmla="*/ 0 w 7"/>
                <a:gd name="T1" fmla="*/ 3 h 46"/>
                <a:gd name="T2" fmla="*/ 0 w 7"/>
                <a:gd name="T3" fmla="*/ 43 h 46"/>
                <a:gd name="T4" fmla="*/ 4 w 7"/>
                <a:gd name="T5" fmla="*/ 46 h 46"/>
                <a:gd name="T6" fmla="*/ 7 w 7"/>
                <a:gd name="T7" fmla="*/ 43 h 46"/>
                <a:gd name="T8" fmla="*/ 7 w 7"/>
                <a:gd name="T9" fmla="*/ 3 h 46"/>
                <a:gd name="T10" fmla="*/ 4 w 7"/>
                <a:gd name="T11" fmla="*/ 0 h 46"/>
                <a:gd name="T12" fmla="*/ 0 w 7"/>
                <a:gd name="T13" fmla="*/ 3 h 46"/>
                <a:gd name="T14" fmla="*/ 0 w 7"/>
                <a:gd name="T15" fmla="*/ 3 h 46"/>
                <a:gd name="T16" fmla="*/ 0 w 7"/>
                <a:gd name="T17" fmla="*/ 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6">
                  <a:moveTo>
                    <a:pt x="0" y="3"/>
                  </a:moveTo>
                  <a:cubicBezTo>
                    <a:pt x="0" y="43"/>
                    <a:pt x="0" y="43"/>
                    <a:pt x="0" y="43"/>
                  </a:cubicBezTo>
                  <a:cubicBezTo>
                    <a:pt x="0" y="45"/>
                    <a:pt x="2" y="46"/>
                    <a:pt x="4" y="46"/>
                  </a:cubicBezTo>
                  <a:cubicBezTo>
                    <a:pt x="5" y="46"/>
                    <a:pt x="7" y="45"/>
                    <a:pt x="7" y="43"/>
                  </a:cubicBezTo>
                  <a:cubicBezTo>
                    <a:pt x="7" y="3"/>
                    <a:pt x="7" y="3"/>
                    <a:pt x="7" y="3"/>
                  </a:cubicBezTo>
                  <a:cubicBezTo>
                    <a:pt x="7" y="2"/>
                    <a:pt x="5" y="0"/>
                    <a:pt x="4" y="0"/>
                  </a:cubicBezTo>
                  <a:cubicBezTo>
                    <a:pt x="2" y="0"/>
                    <a:pt x="0" y="2"/>
                    <a:pt x="0" y="3"/>
                  </a:cubicBezTo>
                  <a:close/>
                  <a:moveTo>
                    <a:pt x="0" y="3"/>
                  </a:moveTo>
                  <a:cubicBezTo>
                    <a:pt x="0" y="3"/>
                    <a:pt x="0" y="3"/>
                    <a:pt x="0"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grpSp>
        <p:nvGrpSpPr>
          <p:cNvPr id="132" name="Group 131"/>
          <p:cNvGrpSpPr/>
          <p:nvPr/>
        </p:nvGrpSpPr>
        <p:grpSpPr>
          <a:xfrm>
            <a:off x="7212554" y="2243047"/>
            <a:ext cx="366695" cy="403587"/>
            <a:chOff x="2089150" y="1071563"/>
            <a:chExt cx="520701" cy="573087"/>
          </a:xfrm>
          <a:solidFill>
            <a:schemeClr val="bg1"/>
          </a:solidFill>
        </p:grpSpPr>
        <p:sp>
          <p:nvSpPr>
            <p:cNvPr id="133" name="Freeform 116"/>
            <p:cNvSpPr>
              <a:spLocks noEditPoints="1"/>
            </p:cNvSpPr>
            <p:nvPr/>
          </p:nvSpPr>
          <p:spPr bwMode="auto">
            <a:xfrm>
              <a:off x="2173288" y="1158875"/>
              <a:ext cx="352425" cy="485775"/>
            </a:xfrm>
            <a:custGeom>
              <a:avLst/>
              <a:gdLst>
                <a:gd name="T0" fmla="*/ 46 w 92"/>
                <a:gd name="T1" fmla="*/ 0 h 127"/>
                <a:gd name="T2" fmla="*/ 0 w 92"/>
                <a:gd name="T3" fmla="*/ 44 h 127"/>
                <a:gd name="T4" fmla="*/ 11 w 92"/>
                <a:gd name="T5" fmla="*/ 77 h 127"/>
                <a:gd name="T6" fmla="*/ 16 w 92"/>
                <a:gd name="T7" fmla="*/ 86 h 127"/>
                <a:gd name="T8" fmla="*/ 25 w 92"/>
                <a:gd name="T9" fmla="*/ 101 h 127"/>
                <a:gd name="T10" fmla="*/ 25 w 92"/>
                <a:gd name="T11" fmla="*/ 113 h 127"/>
                <a:gd name="T12" fmla="*/ 25 w 92"/>
                <a:gd name="T13" fmla="*/ 113 h 127"/>
                <a:gd name="T14" fmla="*/ 35 w 92"/>
                <a:gd name="T15" fmla="*/ 123 h 127"/>
                <a:gd name="T16" fmla="*/ 38 w 92"/>
                <a:gd name="T17" fmla="*/ 126 h 127"/>
                <a:gd name="T18" fmla="*/ 42 w 92"/>
                <a:gd name="T19" fmla="*/ 127 h 127"/>
                <a:gd name="T20" fmla="*/ 50 w 92"/>
                <a:gd name="T21" fmla="*/ 127 h 127"/>
                <a:gd name="T22" fmla="*/ 54 w 92"/>
                <a:gd name="T23" fmla="*/ 126 h 127"/>
                <a:gd name="T24" fmla="*/ 57 w 92"/>
                <a:gd name="T25" fmla="*/ 123 h 127"/>
                <a:gd name="T26" fmla="*/ 67 w 92"/>
                <a:gd name="T27" fmla="*/ 113 h 127"/>
                <a:gd name="T28" fmla="*/ 68 w 92"/>
                <a:gd name="T29" fmla="*/ 101 h 127"/>
                <a:gd name="T30" fmla="*/ 76 w 92"/>
                <a:gd name="T31" fmla="*/ 86 h 127"/>
                <a:gd name="T32" fmla="*/ 81 w 92"/>
                <a:gd name="T33" fmla="*/ 77 h 127"/>
                <a:gd name="T34" fmla="*/ 92 w 92"/>
                <a:gd name="T35" fmla="*/ 44 h 127"/>
                <a:gd name="T36" fmla="*/ 46 w 92"/>
                <a:gd name="T37" fmla="*/ 0 h 127"/>
                <a:gd name="T38" fmla="*/ 71 w 92"/>
                <a:gd name="T39" fmla="*/ 70 h 127"/>
                <a:gd name="T40" fmla="*/ 64 w 92"/>
                <a:gd name="T41" fmla="*/ 86 h 127"/>
                <a:gd name="T42" fmla="*/ 60 w 92"/>
                <a:gd name="T43" fmla="*/ 92 h 127"/>
                <a:gd name="T44" fmla="*/ 32 w 92"/>
                <a:gd name="T45" fmla="*/ 92 h 127"/>
                <a:gd name="T46" fmla="*/ 28 w 92"/>
                <a:gd name="T47" fmla="*/ 86 h 127"/>
                <a:gd name="T48" fmla="*/ 21 w 92"/>
                <a:gd name="T49" fmla="*/ 70 h 127"/>
                <a:gd name="T50" fmla="*/ 12 w 92"/>
                <a:gd name="T51" fmla="*/ 44 h 127"/>
                <a:gd name="T52" fmla="*/ 46 w 92"/>
                <a:gd name="T53" fmla="*/ 12 h 127"/>
                <a:gd name="T54" fmla="*/ 80 w 92"/>
                <a:gd name="T55" fmla="*/ 44 h 127"/>
                <a:gd name="T56" fmla="*/ 71 w 92"/>
                <a:gd name="T57" fmla="*/ 70 h 127"/>
                <a:gd name="T58" fmla="*/ 71 w 92"/>
                <a:gd name="T59" fmla="*/ 70 h 127"/>
                <a:gd name="T60" fmla="*/ 71 w 92"/>
                <a:gd name="T61" fmla="*/ 7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127">
                  <a:moveTo>
                    <a:pt x="46" y="0"/>
                  </a:moveTo>
                  <a:cubicBezTo>
                    <a:pt x="21" y="0"/>
                    <a:pt x="0" y="20"/>
                    <a:pt x="0" y="44"/>
                  </a:cubicBezTo>
                  <a:cubicBezTo>
                    <a:pt x="0" y="60"/>
                    <a:pt x="7" y="70"/>
                    <a:pt x="11" y="77"/>
                  </a:cubicBezTo>
                  <a:cubicBezTo>
                    <a:pt x="14" y="81"/>
                    <a:pt x="16" y="83"/>
                    <a:pt x="16" y="86"/>
                  </a:cubicBezTo>
                  <a:cubicBezTo>
                    <a:pt x="16" y="92"/>
                    <a:pt x="19" y="97"/>
                    <a:pt x="25" y="101"/>
                  </a:cubicBezTo>
                  <a:cubicBezTo>
                    <a:pt x="25" y="105"/>
                    <a:pt x="25" y="113"/>
                    <a:pt x="25" y="113"/>
                  </a:cubicBezTo>
                  <a:cubicBezTo>
                    <a:pt x="25" y="113"/>
                    <a:pt x="25" y="113"/>
                    <a:pt x="25" y="113"/>
                  </a:cubicBezTo>
                  <a:cubicBezTo>
                    <a:pt x="25" y="115"/>
                    <a:pt x="26" y="120"/>
                    <a:pt x="35" y="123"/>
                  </a:cubicBezTo>
                  <a:cubicBezTo>
                    <a:pt x="36" y="124"/>
                    <a:pt x="37" y="125"/>
                    <a:pt x="38" y="126"/>
                  </a:cubicBezTo>
                  <a:cubicBezTo>
                    <a:pt x="39" y="127"/>
                    <a:pt x="40" y="127"/>
                    <a:pt x="42" y="127"/>
                  </a:cubicBezTo>
                  <a:cubicBezTo>
                    <a:pt x="50" y="127"/>
                    <a:pt x="50" y="127"/>
                    <a:pt x="50" y="127"/>
                  </a:cubicBezTo>
                  <a:cubicBezTo>
                    <a:pt x="52" y="127"/>
                    <a:pt x="53" y="127"/>
                    <a:pt x="54" y="126"/>
                  </a:cubicBezTo>
                  <a:cubicBezTo>
                    <a:pt x="55" y="125"/>
                    <a:pt x="56" y="124"/>
                    <a:pt x="57" y="123"/>
                  </a:cubicBezTo>
                  <a:cubicBezTo>
                    <a:pt x="66" y="120"/>
                    <a:pt x="67" y="115"/>
                    <a:pt x="67" y="113"/>
                  </a:cubicBezTo>
                  <a:cubicBezTo>
                    <a:pt x="67" y="113"/>
                    <a:pt x="67" y="105"/>
                    <a:pt x="68" y="101"/>
                  </a:cubicBezTo>
                  <a:cubicBezTo>
                    <a:pt x="73" y="97"/>
                    <a:pt x="76" y="92"/>
                    <a:pt x="76" y="86"/>
                  </a:cubicBezTo>
                  <a:cubicBezTo>
                    <a:pt x="76" y="83"/>
                    <a:pt x="78" y="81"/>
                    <a:pt x="81" y="77"/>
                  </a:cubicBezTo>
                  <a:cubicBezTo>
                    <a:pt x="85" y="70"/>
                    <a:pt x="92" y="60"/>
                    <a:pt x="92" y="44"/>
                  </a:cubicBezTo>
                  <a:cubicBezTo>
                    <a:pt x="92" y="20"/>
                    <a:pt x="71" y="0"/>
                    <a:pt x="46" y="0"/>
                  </a:cubicBezTo>
                  <a:close/>
                  <a:moveTo>
                    <a:pt x="71" y="70"/>
                  </a:moveTo>
                  <a:cubicBezTo>
                    <a:pt x="68" y="75"/>
                    <a:pt x="64" y="80"/>
                    <a:pt x="64" y="86"/>
                  </a:cubicBezTo>
                  <a:cubicBezTo>
                    <a:pt x="64" y="89"/>
                    <a:pt x="62" y="91"/>
                    <a:pt x="60" y="92"/>
                  </a:cubicBezTo>
                  <a:cubicBezTo>
                    <a:pt x="32" y="92"/>
                    <a:pt x="32" y="92"/>
                    <a:pt x="32" y="92"/>
                  </a:cubicBezTo>
                  <a:cubicBezTo>
                    <a:pt x="30" y="91"/>
                    <a:pt x="28" y="89"/>
                    <a:pt x="28" y="86"/>
                  </a:cubicBezTo>
                  <a:cubicBezTo>
                    <a:pt x="28" y="80"/>
                    <a:pt x="24" y="75"/>
                    <a:pt x="21" y="70"/>
                  </a:cubicBezTo>
                  <a:cubicBezTo>
                    <a:pt x="17" y="64"/>
                    <a:pt x="12" y="57"/>
                    <a:pt x="12" y="44"/>
                  </a:cubicBezTo>
                  <a:cubicBezTo>
                    <a:pt x="12" y="26"/>
                    <a:pt x="27" y="12"/>
                    <a:pt x="46" y="12"/>
                  </a:cubicBezTo>
                  <a:cubicBezTo>
                    <a:pt x="65" y="12"/>
                    <a:pt x="80" y="26"/>
                    <a:pt x="80" y="44"/>
                  </a:cubicBezTo>
                  <a:cubicBezTo>
                    <a:pt x="80" y="57"/>
                    <a:pt x="75" y="64"/>
                    <a:pt x="71" y="70"/>
                  </a:cubicBezTo>
                  <a:close/>
                  <a:moveTo>
                    <a:pt x="71" y="70"/>
                  </a:moveTo>
                  <a:cubicBezTo>
                    <a:pt x="71" y="70"/>
                    <a:pt x="71" y="70"/>
                    <a:pt x="71" y="7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4" name="Freeform 117"/>
            <p:cNvSpPr>
              <a:spLocks noEditPoints="1"/>
            </p:cNvSpPr>
            <p:nvPr/>
          </p:nvSpPr>
          <p:spPr bwMode="auto">
            <a:xfrm>
              <a:off x="2338388" y="1071563"/>
              <a:ext cx="22225" cy="52387"/>
            </a:xfrm>
            <a:custGeom>
              <a:avLst/>
              <a:gdLst>
                <a:gd name="T0" fmla="*/ 3 w 6"/>
                <a:gd name="T1" fmla="*/ 14 h 14"/>
                <a:gd name="T2" fmla="*/ 6 w 6"/>
                <a:gd name="T3" fmla="*/ 12 h 14"/>
                <a:gd name="T4" fmla="*/ 6 w 6"/>
                <a:gd name="T5" fmla="*/ 3 h 14"/>
                <a:gd name="T6" fmla="*/ 3 w 6"/>
                <a:gd name="T7" fmla="*/ 0 h 14"/>
                <a:gd name="T8" fmla="*/ 0 w 6"/>
                <a:gd name="T9" fmla="*/ 3 h 14"/>
                <a:gd name="T10" fmla="*/ 0 w 6"/>
                <a:gd name="T11" fmla="*/ 12 h 14"/>
                <a:gd name="T12" fmla="*/ 3 w 6"/>
                <a:gd name="T13" fmla="*/ 14 h 14"/>
                <a:gd name="T14" fmla="*/ 3 w 6"/>
                <a:gd name="T15" fmla="*/ 14 h 14"/>
                <a:gd name="T16" fmla="*/ 3 w 6"/>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4">
                  <a:moveTo>
                    <a:pt x="3" y="14"/>
                  </a:moveTo>
                  <a:cubicBezTo>
                    <a:pt x="5" y="14"/>
                    <a:pt x="6" y="13"/>
                    <a:pt x="6" y="12"/>
                  </a:cubicBezTo>
                  <a:cubicBezTo>
                    <a:pt x="6" y="3"/>
                    <a:pt x="6" y="3"/>
                    <a:pt x="6" y="3"/>
                  </a:cubicBezTo>
                  <a:cubicBezTo>
                    <a:pt x="6" y="1"/>
                    <a:pt x="5" y="0"/>
                    <a:pt x="3" y="0"/>
                  </a:cubicBezTo>
                  <a:cubicBezTo>
                    <a:pt x="1" y="0"/>
                    <a:pt x="0" y="1"/>
                    <a:pt x="0" y="3"/>
                  </a:cubicBezTo>
                  <a:cubicBezTo>
                    <a:pt x="0" y="12"/>
                    <a:pt x="0" y="12"/>
                    <a:pt x="0" y="12"/>
                  </a:cubicBezTo>
                  <a:cubicBezTo>
                    <a:pt x="0" y="13"/>
                    <a:pt x="1" y="14"/>
                    <a:pt x="3" y="14"/>
                  </a:cubicBezTo>
                  <a:close/>
                  <a:moveTo>
                    <a:pt x="3" y="14"/>
                  </a:moveTo>
                  <a:cubicBezTo>
                    <a:pt x="3" y="14"/>
                    <a:pt x="3" y="14"/>
                    <a:pt x="3"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5" name="Freeform 118"/>
            <p:cNvSpPr>
              <a:spLocks noEditPoints="1"/>
            </p:cNvSpPr>
            <p:nvPr/>
          </p:nvSpPr>
          <p:spPr bwMode="auto">
            <a:xfrm>
              <a:off x="2211388" y="1101725"/>
              <a:ext cx="42863" cy="53975"/>
            </a:xfrm>
            <a:custGeom>
              <a:avLst/>
              <a:gdLst>
                <a:gd name="T0" fmla="*/ 5 w 11"/>
                <a:gd name="T1" fmla="*/ 13 h 14"/>
                <a:gd name="T2" fmla="*/ 8 w 11"/>
                <a:gd name="T3" fmla="*/ 14 h 14"/>
                <a:gd name="T4" fmla="*/ 9 w 11"/>
                <a:gd name="T5" fmla="*/ 14 h 14"/>
                <a:gd name="T6" fmla="*/ 10 w 11"/>
                <a:gd name="T7" fmla="*/ 10 h 14"/>
                <a:gd name="T8" fmla="*/ 6 w 11"/>
                <a:gd name="T9" fmla="*/ 2 h 14"/>
                <a:gd name="T10" fmla="*/ 2 w 11"/>
                <a:gd name="T11" fmla="*/ 1 h 14"/>
                <a:gd name="T12" fmla="*/ 1 w 11"/>
                <a:gd name="T13" fmla="*/ 5 h 14"/>
                <a:gd name="T14" fmla="*/ 5 w 11"/>
                <a:gd name="T15" fmla="*/ 13 h 14"/>
                <a:gd name="T16" fmla="*/ 5 w 11"/>
                <a:gd name="T17" fmla="*/ 13 h 14"/>
                <a:gd name="T18" fmla="*/ 5 w 11"/>
                <a:gd name="T19"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4">
                  <a:moveTo>
                    <a:pt x="5" y="13"/>
                  </a:moveTo>
                  <a:cubicBezTo>
                    <a:pt x="6" y="13"/>
                    <a:pt x="7" y="14"/>
                    <a:pt x="8" y="14"/>
                  </a:cubicBezTo>
                  <a:cubicBezTo>
                    <a:pt x="8" y="14"/>
                    <a:pt x="9" y="14"/>
                    <a:pt x="9" y="14"/>
                  </a:cubicBezTo>
                  <a:cubicBezTo>
                    <a:pt x="11" y="13"/>
                    <a:pt x="11" y="11"/>
                    <a:pt x="10" y="10"/>
                  </a:cubicBezTo>
                  <a:cubicBezTo>
                    <a:pt x="6" y="2"/>
                    <a:pt x="6" y="2"/>
                    <a:pt x="6" y="2"/>
                  </a:cubicBezTo>
                  <a:cubicBezTo>
                    <a:pt x="5" y="1"/>
                    <a:pt x="3" y="0"/>
                    <a:pt x="2" y="1"/>
                  </a:cubicBezTo>
                  <a:cubicBezTo>
                    <a:pt x="1" y="2"/>
                    <a:pt x="0" y="4"/>
                    <a:pt x="1" y="5"/>
                  </a:cubicBezTo>
                  <a:lnTo>
                    <a:pt x="5" y="13"/>
                  </a:lnTo>
                  <a:close/>
                  <a:moveTo>
                    <a:pt x="5" y="13"/>
                  </a:moveTo>
                  <a:cubicBezTo>
                    <a:pt x="5" y="13"/>
                    <a:pt x="5" y="13"/>
                    <a:pt x="5"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6" name="Freeform 119"/>
            <p:cNvSpPr>
              <a:spLocks noEditPoints="1"/>
            </p:cNvSpPr>
            <p:nvPr/>
          </p:nvSpPr>
          <p:spPr bwMode="auto">
            <a:xfrm>
              <a:off x="2119313" y="1193800"/>
              <a:ext cx="53975" cy="41275"/>
            </a:xfrm>
            <a:custGeom>
              <a:avLst/>
              <a:gdLst>
                <a:gd name="T0" fmla="*/ 13 w 14"/>
                <a:gd name="T1" fmla="*/ 5 h 11"/>
                <a:gd name="T2" fmla="*/ 5 w 14"/>
                <a:gd name="T3" fmla="*/ 1 h 11"/>
                <a:gd name="T4" fmla="*/ 1 w 14"/>
                <a:gd name="T5" fmla="*/ 2 h 11"/>
                <a:gd name="T6" fmla="*/ 2 w 14"/>
                <a:gd name="T7" fmla="*/ 6 h 11"/>
                <a:gd name="T8" fmla="*/ 10 w 14"/>
                <a:gd name="T9" fmla="*/ 10 h 11"/>
                <a:gd name="T10" fmla="*/ 11 w 14"/>
                <a:gd name="T11" fmla="*/ 11 h 11"/>
                <a:gd name="T12" fmla="*/ 14 w 14"/>
                <a:gd name="T13" fmla="*/ 9 h 11"/>
                <a:gd name="T14" fmla="*/ 13 w 14"/>
                <a:gd name="T15" fmla="*/ 5 h 11"/>
                <a:gd name="T16" fmla="*/ 13 w 14"/>
                <a:gd name="T17" fmla="*/ 5 h 11"/>
                <a:gd name="T18" fmla="*/ 13 w 14"/>
                <a:gd name="T19"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1">
                  <a:moveTo>
                    <a:pt x="13" y="5"/>
                  </a:moveTo>
                  <a:cubicBezTo>
                    <a:pt x="5" y="1"/>
                    <a:pt x="5" y="1"/>
                    <a:pt x="5" y="1"/>
                  </a:cubicBezTo>
                  <a:cubicBezTo>
                    <a:pt x="4" y="0"/>
                    <a:pt x="2" y="1"/>
                    <a:pt x="1" y="2"/>
                  </a:cubicBezTo>
                  <a:cubicBezTo>
                    <a:pt x="0" y="3"/>
                    <a:pt x="1" y="5"/>
                    <a:pt x="2" y="6"/>
                  </a:cubicBezTo>
                  <a:cubicBezTo>
                    <a:pt x="10" y="10"/>
                    <a:pt x="10" y="10"/>
                    <a:pt x="10" y="10"/>
                  </a:cubicBezTo>
                  <a:cubicBezTo>
                    <a:pt x="10" y="11"/>
                    <a:pt x="11" y="11"/>
                    <a:pt x="11" y="11"/>
                  </a:cubicBezTo>
                  <a:cubicBezTo>
                    <a:pt x="12" y="11"/>
                    <a:pt x="13" y="10"/>
                    <a:pt x="14" y="9"/>
                  </a:cubicBezTo>
                  <a:cubicBezTo>
                    <a:pt x="14" y="8"/>
                    <a:pt x="14" y="6"/>
                    <a:pt x="13" y="5"/>
                  </a:cubicBezTo>
                  <a:close/>
                  <a:moveTo>
                    <a:pt x="13" y="5"/>
                  </a:moveTo>
                  <a:cubicBezTo>
                    <a:pt x="13" y="5"/>
                    <a:pt x="13" y="5"/>
                    <a:pt x="13"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7" name="Freeform 120"/>
            <p:cNvSpPr>
              <a:spLocks noEditPoints="1"/>
            </p:cNvSpPr>
            <p:nvPr/>
          </p:nvSpPr>
          <p:spPr bwMode="auto">
            <a:xfrm>
              <a:off x="2089150" y="1319213"/>
              <a:ext cx="53975" cy="22225"/>
            </a:xfrm>
            <a:custGeom>
              <a:avLst/>
              <a:gdLst>
                <a:gd name="T0" fmla="*/ 14 w 14"/>
                <a:gd name="T1" fmla="*/ 3 h 6"/>
                <a:gd name="T2" fmla="*/ 12 w 14"/>
                <a:gd name="T3" fmla="*/ 0 h 6"/>
                <a:gd name="T4" fmla="*/ 3 w 14"/>
                <a:gd name="T5" fmla="*/ 0 h 6"/>
                <a:gd name="T6" fmla="*/ 0 w 14"/>
                <a:gd name="T7" fmla="*/ 3 h 6"/>
                <a:gd name="T8" fmla="*/ 3 w 14"/>
                <a:gd name="T9" fmla="*/ 6 h 6"/>
                <a:gd name="T10" fmla="*/ 12 w 14"/>
                <a:gd name="T11" fmla="*/ 6 h 6"/>
                <a:gd name="T12" fmla="*/ 14 w 14"/>
                <a:gd name="T13" fmla="*/ 3 h 6"/>
                <a:gd name="T14" fmla="*/ 14 w 14"/>
                <a:gd name="T15" fmla="*/ 3 h 6"/>
                <a:gd name="T16" fmla="*/ 14 w 14"/>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6">
                  <a:moveTo>
                    <a:pt x="14" y="3"/>
                  </a:moveTo>
                  <a:cubicBezTo>
                    <a:pt x="14" y="1"/>
                    <a:pt x="13" y="0"/>
                    <a:pt x="12" y="0"/>
                  </a:cubicBezTo>
                  <a:cubicBezTo>
                    <a:pt x="3" y="0"/>
                    <a:pt x="3" y="0"/>
                    <a:pt x="3" y="0"/>
                  </a:cubicBezTo>
                  <a:cubicBezTo>
                    <a:pt x="1" y="0"/>
                    <a:pt x="0" y="1"/>
                    <a:pt x="0" y="3"/>
                  </a:cubicBezTo>
                  <a:cubicBezTo>
                    <a:pt x="0" y="5"/>
                    <a:pt x="1" y="6"/>
                    <a:pt x="3" y="6"/>
                  </a:cubicBezTo>
                  <a:cubicBezTo>
                    <a:pt x="12" y="6"/>
                    <a:pt x="12" y="6"/>
                    <a:pt x="12" y="6"/>
                  </a:cubicBezTo>
                  <a:cubicBezTo>
                    <a:pt x="13" y="6"/>
                    <a:pt x="14" y="5"/>
                    <a:pt x="14" y="3"/>
                  </a:cubicBezTo>
                  <a:close/>
                  <a:moveTo>
                    <a:pt x="14" y="3"/>
                  </a:moveTo>
                  <a:cubicBezTo>
                    <a:pt x="14" y="3"/>
                    <a:pt x="14" y="3"/>
                    <a:pt x="14"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8" name="Freeform 121"/>
            <p:cNvSpPr>
              <a:spLocks noEditPoints="1"/>
            </p:cNvSpPr>
            <p:nvPr/>
          </p:nvSpPr>
          <p:spPr bwMode="auto">
            <a:xfrm>
              <a:off x="2119313" y="1425575"/>
              <a:ext cx="53975" cy="39687"/>
            </a:xfrm>
            <a:custGeom>
              <a:avLst/>
              <a:gdLst>
                <a:gd name="T0" fmla="*/ 10 w 14"/>
                <a:gd name="T1" fmla="*/ 1 h 10"/>
                <a:gd name="T2" fmla="*/ 2 w 14"/>
                <a:gd name="T3" fmla="*/ 5 h 10"/>
                <a:gd name="T4" fmla="*/ 1 w 14"/>
                <a:gd name="T5" fmla="*/ 9 h 10"/>
                <a:gd name="T6" fmla="*/ 4 w 14"/>
                <a:gd name="T7" fmla="*/ 10 h 10"/>
                <a:gd name="T8" fmla="*/ 5 w 14"/>
                <a:gd name="T9" fmla="*/ 10 h 10"/>
                <a:gd name="T10" fmla="*/ 13 w 14"/>
                <a:gd name="T11" fmla="*/ 6 h 10"/>
                <a:gd name="T12" fmla="*/ 14 w 14"/>
                <a:gd name="T13" fmla="*/ 2 h 10"/>
                <a:gd name="T14" fmla="*/ 10 w 14"/>
                <a:gd name="T15" fmla="*/ 1 h 10"/>
                <a:gd name="T16" fmla="*/ 10 w 14"/>
                <a:gd name="T17" fmla="*/ 1 h 10"/>
                <a:gd name="T18" fmla="*/ 10 w 14"/>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0">
                  <a:moveTo>
                    <a:pt x="10" y="1"/>
                  </a:moveTo>
                  <a:cubicBezTo>
                    <a:pt x="2" y="5"/>
                    <a:pt x="2" y="5"/>
                    <a:pt x="2" y="5"/>
                  </a:cubicBezTo>
                  <a:cubicBezTo>
                    <a:pt x="1" y="6"/>
                    <a:pt x="0" y="8"/>
                    <a:pt x="1" y="9"/>
                  </a:cubicBezTo>
                  <a:cubicBezTo>
                    <a:pt x="2" y="10"/>
                    <a:pt x="3" y="10"/>
                    <a:pt x="4" y="10"/>
                  </a:cubicBezTo>
                  <a:cubicBezTo>
                    <a:pt x="4" y="10"/>
                    <a:pt x="5" y="10"/>
                    <a:pt x="5" y="10"/>
                  </a:cubicBezTo>
                  <a:cubicBezTo>
                    <a:pt x="13" y="6"/>
                    <a:pt x="13" y="6"/>
                    <a:pt x="13" y="6"/>
                  </a:cubicBezTo>
                  <a:cubicBezTo>
                    <a:pt x="14" y="5"/>
                    <a:pt x="14" y="3"/>
                    <a:pt x="14" y="2"/>
                  </a:cubicBezTo>
                  <a:cubicBezTo>
                    <a:pt x="13" y="0"/>
                    <a:pt x="11" y="0"/>
                    <a:pt x="10" y="1"/>
                  </a:cubicBezTo>
                  <a:close/>
                  <a:moveTo>
                    <a:pt x="10" y="1"/>
                  </a:moveTo>
                  <a:cubicBezTo>
                    <a:pt x="10" y="1"/>
                    <a:pt x="10" y="1"/>
                    <a:pt x="10"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9" name="Freeform 122"/>
            <p:cNvSpPr>
              <a:spLocks noEditPoints="1"/>
            </p:cNvSpPr>
            <p:nvPr/>
          </p:nvSpPr>
          <p:spPr bwMode="auto">
            <a:xfrm>
              <a:off x="2525713" y="1425575"/>
              <a:ext cx="53975" cy="39687"/>
            </a:xfrm>
            <a:custGeom>
              <a:avLst/>
              <a:gdLst>
                <a:gd name="T0" fmla="*/ 12 w 14"/>
                <a:gd name="T1" fmla="*/ 5 h 10"/>
                <a:gd name="T2" fmla="*/ 4 w 14"/>
                <a:gd name="T3" fmla="*/ 1 h 10"/>
                <a:gd name="T4" fmla="*/ 0 w 14"/>
                <a:gd name="T5" fmla="*/ 2 h 10"/>
                <a:gd name="T6" fmla="*/ 1 w 14"/>
                <a:gd name="T7" fmla="*/ 6 h 10"/>
                <a:gd name="T8" fmla="*/ 9 w 14"/>
                <a:gd name="T9" fmla="*/ 10 h 10"/>
                <a:gd name="T10" fmla="*/ 10 w 14"/>
                <a:gd name="T11" fmla="*/ 10 h 10"/>
                <a:gd name="T12" fmla="*/ 13 w 14"/>
                <a:gd name="T13" fmla="*/ 9 h 10"/>
                <a:gd name="T14" fmla="*/ 12 w 14"/>
                <a:gd name="T15" fmla="*/ 5 h 10"/>
                <a:gd name="T16" fmla="*/ 12 w 14"/>
                <a:gd name="T17" fmla="*/ 5 h 10"/>
                <a:gd name="T18" fmla="*/ 12 w 14"/>
                <a:gd name="T19"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0">
                  <a:moveTo>
                    <a:pt x="12" y="5"/>
                  </a:moveTo>
                  <a:cubicBezTo>
                    <a:pt x="4" y="1"/>
                    <a:pt x="4" y="1"/>
                    <a:pt x="4" y="1"/>
                  </a:cubicBezTo>
                  <a:cubicBezTo>
                    <a:pt x="3" y="0"/>
                    <a:pt x="1" y="0"/>
                    <a:pt x="0" y="2"/>
                  </a:cubicBezTo>
                  <a:cubicBezTo>
                    <a:pt x="0" y="3"/>
                    <a:pt x="0" y="5"/>
                    <a:pt x="1" y="6"/>
                  </a:cubicBezTo>
                  <a:cubicBezTo>
                    <a:pt x="9" y="10"/>
                    <a:pt x="9" y="10"/>
                    <a:pt x="9" y="10"/>
                  </a:cubicBezTo>
                  <a:cubicBezTo>
                    <a:pt x="9" y="10"/>
                    <a:pt x="10" y="10"/>
                    <a:pt x="10" y="10"/>
                  </a:cubicBezTo>
                  <a:cubicBezTo>
                    <a:pt x="11" y="10"/>
                    <a:pt x="12" y="10"/>
                    <a:pt x="13" y="9"/>
                  </a:cubicBezTo>
                  <a:cubicBezTo>
                    <a:pt x="14" y="8"/>
                    <a:pt x="13" y="6"/>
                    <a:pt x="12" y="5"/>
                  </a:cubicBezTo>
                  <a:close/>
                  <a:moveTo>
                    <a:pt x="12" y="5"/>
                  </a:moveTo>
                  <a:cubicBezTo>
                    <a:pt x="12" y="5"/>
                    <a:pt x="12" y="5"/>
                    <a:pt x="12"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0" name="Freeform 123"/>
            <p:cNvSpPr>
              <a:spLocks noEditPoints="1"/>
            </p:cNvSpPr>
            <p:nvPr/>
          </p:nvSpPr>
          <p:spPr bwMode="auto">
            <a:xfrm>
              <a:off x="2557463" y="1319213"/>
              <a:ext cx="52388" cy="22225"/>
            </a:xfrm>
            <a:custGeom>
              <a:avLst/>
              <a:gdLst>
                <a:gd name="T0" fmla="*/ 11 w 14"/>
                <a:gd name="T1" fmla="*/ 0 h 6"/>
                <a:gd name="T2" fmla="*/ 2 w 14"/>
                <a:gd name="T3" fmla="*/ 0 h 6"/>
                <a:gd name="T4" fmla="*/ 0 w 14"/>
                <a:gd name="T5" fmla="*/ 3 h 6"/>
                <a:gd name="T6" fmla="*/ 2 w 14"/>
                <a:gd name="T7" fmla="*/ 6 h 6"/>
                <a:gd name="T8" fmla="*/ 11 w 14"/>
                <a:gd name="T9" fmla="*/ 6 h 6"/>
                <a:gd name="T10" fmla="*/ 14 w 14"/>
                <a:gd name="T11" fmla="*/ 3 h 6"/>
                <a:gd name="T12" fmla="*/ 11 w 14"/>
                <a:gd name="T13" fmla="*/ 0 h 6"/>
                <a:gd name="T14" fmla="*/ 11 w 14"/>
                <a:gd name="T15" fmla="*/ 0 h 6"/>
                <a:gd name="T16" fmla="*/ 11 w 1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6">
                  <a:moveTo>
                    <a:pt x="11" y="0"/>
                  </a:moveTo>
                  <a:cubicBezTo>
                    <a:pt x="2" y="0"/>
                    <a:pt x="2" y="0"/>
                    <a:pt x="2" y="0"/>
                  </a:cubicBezTo>
                  <a:cubicBezTo>
                    <a:pt x="1" y="0"/>
                    <a:pt x="0" y="1"/>
                    <a:pt x="0" y="3"/>
                  </a:cubicBezTo>
                  <a:cubicBezTo>
                    <a:pt x="0" y="5"/>
                    <a:pt x="1" y="6"/>
                    <a:pt x="2" y="6"/>
                  </a:cubicBezTo>
                  <a:cubicBezTo>
                    <a:pt x="11" y="6"/>
                    <a:pt x="11" y="6"/>
                    <a:pt x="11" y="6"/>
                  </a:cubicBezTo>
                  <a:cubicBezTo>
                    <a:pt x="13" y="6"/>
                    <a:pt x="14" y="5"/>
                    <a:pt x="14" y="3"/>
                  </a:cubicBezTo>
                  <a:cubicBezTo>
                    <a:pt x="14" y="1"/>
                    <a:pt x="13" y="0"/>
                    <a:pt x="11" y="0"/>
                  </a:cubicBezTo>
                  <a:close/>
                  <a:moveTo>
                    <a:pt x="11" y="0"/>
                  </a:move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1" name="Freeform 124"/>
            <p:cNvSpPr>
              <a:spLocks noEditPoints="1"/>
            </p:cNvSpPr>
            <p:nvPr/>
          </p:nvSpPr>
          <p:spPr bwMode="auto">
            <a:xfrm>
              <a:off x="2525713" y="1193800"/>
              <a:ext cx="53975" cy="41275"/>
            </a:xfrm>
            <a:custGeom>
              <a:avLst/>
              <a:gdLst>
                <a:gd name="T0" fmla="*/ 3 w 14"/>
                <a:gd name="T1" fmla="*/ 11 h 11"/>
                <a:gd name="T2" fmla="*/ 4 w 14"/>
                <a:gd name="T3" fmla="*/ 10 h 11"/>
                <a:gd name="T4" fmla="*/ 12 w 14"/>
                <a:gd name="T5" fmla="*/ 6 h 11"/>
                <a:gd name="T6" fmla="*/ 13 w 14"/>
                <a:gd name="T7" fmla="*/ 2 h 11"/>
                <a:gd name="T8" fmla="*/ 9 w 14"/>
                <a:gd name="T9" fmla="*/ 1 h 11"/>
                <a:gd name="T10" fmla="*/ 1 w 14"/>
                <a:gd name="T11" fmla="*/ 5 h 11"/>
                <a:gd name="T12" fmla="*/ 0 w 14"/>
                <a:gd name="T13" fmla="*/ 9 h 11"/>
                <a:gd name="T14" fmla="*/ 3 w 14"/>
                <a:gd name="T15" fmla="*/ 11 h 11"/>
                <a:gd name="T16" fmla="*/ 3 w 14"/>
                <a:gd name="T17" fmla="*/ 11 h 11"/>
                <a:gd name="T18" fmla="*/ 3 w 14"/>
                <a:gd name="T19"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1">
                  <a:moveTo>
                    <a:pt x="3" y="11"/>
                  </a:moveTo>
                  <a:cubicBezTo>
                    <a:pt x="3" y="11"/>
                    <a:pt x="4" y="11"/>
                    <a:pt x="4" y="10"/>
                  </a:cubicBezTo>
                  <a:cubicBezTo>
                    <a:pt x="12" y="6"/>
                    <a:pt x="12" y="6"/>
                    <a:pt x="12" y="6"/>
                  </a:cubicBezTo>
                  <a:cubicBezTo>
                    <a:pt x="13" y="5"/>
                    <a:pt x="14" y="3"/>
                    <a:pt x="13" y="2"/>
                  </a:cubicBezTo>
                  <a:cubicBezTo>
                    <a:pt x="12" y="1"/>
                    <a:pt x="10" y="0"/>
                    <a:pt x="9" y="1"/>
                  </a:cubicBezTo>
                  <a:cubicBezTo>
                    <a:pt x="1" y="5"/>
                    <a:pt x="1" y="5"/>
                    <a:pt x="1" y="5"/>
                  </a:cubicBezTo>
                  <a:cubicBezTo>
                    <a:pt x="0" y="6"/>
                    <a:pt x="0" y="8"/>
                    <a:pt x="0" y="9"/>
                  </a:cubicBezTo>
                  <a:cubicBezTo>
                    <a:pt x="1" y="10"/>
                    <a:pt x="2" y="11"/>
                    <a:pt x="3" y="11"/>
                  </a:cubicBezTo>
                  <a:close/>
                  <a:moveTo>
                    <a:pt x="3" y="11"/>
                  </a:moveTo>
                  <a:cubicBezTo>
                    <a:pt x="3" y="11"/>
                    <a:pt x="3" y="11"/>
                    <a:pt x="3"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2" name="Freeform 125"/>
            <p:cNvSpPr>
              <a:spLocks noEditPoints="1"/>
            </p:cNvSpPr>
            <p:nvPr/>
          </p:nvSpPr>
          <p:spPr bwMode="auto">
            <a:xfrm>
              <a:off x="2446338" y="1101725"/>
              <a:ext cx="41275" cy="53975"/>
            </a:xfrm>
            <a:custGeom>
              <a:avLst/>
              <a:gdLst>
                <a:gd name="T0" fmla="*/ 2 w 11"/>
                <a:gd name="T1" fmla="*/ 14 h 14"/>
                <a:gd name="T2" fmla="*/ 3 w 11"/>
                <a:gd name="T3" fmla="*/ 14 h 14"/>
                <a:gd name="T4" fmla="*/ 6 w 11"/>
                <a:gd name="T5" fmla="*/ 13 h 14"/>
                <a:gd name="T6" fmla="*/ 10 w 11"/>
                <a:gd name="T7" fmla="*/ 5 h 14"/>
                <a:gd name="T8" fmla="*/ 9 w 11"/>
                <a:gd name="T9" fmla="*/ 1 h 14"/>
                <a:gd name="T10" fmla="*/ 5 w 11"/>
                <a:gd name="T11" fmla="*/ 2 h 14"/>
                <a:gd name="T12" fmla="*/ 1 w 11"/>
                <a:gd name="T13" fmla="*/ 10 h 14"/>
                <a:gd name="T14" fmla="*/ 2 w 11"/>
                <a:gd name="T15" fmla="*/ 14 h 14"/>
                <a:gd name="T16" fmla="*/ 2 w 11"/>
                <a:gd name="T17" fmla="*/ 14 h 14"/>
                <a:gd name="T18" fmla="*/ 2 w 11"/>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4">
                  <a:moveTo>
                    <a:pt x="2" y="14"/>
                  </a:moveTo>
                  <a:cubicBezTo>
                    <a:pt x="2" y="14"/>
                    <a:pt x="3" y="14"/>
                    <a:pt x="3" y="14"/>
                  </a:cubicBezTo>
                  <a:cubicBezTo>
                    <a:pt x="4" y="14"/>
                    <a:pt x="5" y="13"/>
                    <a:pt x="6" y="13"/>
                  </a:cubicBezTo>
                  <a:cubicBezTo>
                    <a:pt x="10" y="5"/>
                    <a:pt x="10" y="5"/>
                    <a:pt x="10" y="5"/>
                  </a:cubicBezTo>
                  <a:cubicBezTo>
                    <a:pt x="11" y="4"/>
                    <a:pt x="10" y="2"/>
                    <a:pt x="9" y="1"/>
                  </a:cubicBezTo>
                  <a:cubicBezTo>
                    <a:pt x="8" y="0"/>
                    <a:pt x="6" y="1"/>
                    <a:pt x="5" y="2"/>
                  </a:cubicBezTo>
                  <a:cubicBezTo>
                    <a:pt x="1" y="10"/>
                    <a:pt x="1" y="10"/>
                    <a:pt x="1" y="10"/>
                  </a:cubicBezTo>
                  <a:cubicBezTo>
                    <a:pt x="0" y="11"/>
                    <a:pt x="0" y="13"/>
                    <a:pt x="2" y="14"/>
                  </a:cubicBezTo>
                  <a:close/>
                  <a:moveTo>
                    <a:pt x="2" y="14"/>
                  </a:moveTo>
                  <a:cubicBezTo>
                    <a:pt x="2" y="14"/>
                    <a:pt x="2" y="14"/>
                    <a:pt x="2"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3" name="Freeform 126"/>
            <p:cNvSpPr>
              <a:spLocks noEditPoints="1"/>
            </p:cNvSpPr>
            <p:nvPr/>
          </p:nvSpPr>
          <p:spPr bwMode="auto">
            <a:xfrm>
              <a:off x="2322513" y="1238250"/>
              <a:ext cx="53975" cy="173037"/>
            </a:xfrm>
            <a:custGeom>
              <a:avLst/>
              <a:gdLst>
                <a:gd name="T0" fmla="*/ 3 w 14"/>
                <a:gd name="T1" fmla="*/ 41 h 45"/>
                <a:gd name="T2" fmla="*/ 7 w 14"/>
                <a:gd name="T3" fmla="*/ 45 h 45"/>
                <a:gd name="T4" fmla="*/ 11 w 14"/>
                <a:gd name="T5" fmla="*/ 41 h 45"/>
                <a:gd name="T6" fmla="*/ 14 w 14"/>
                <a:gd name="T7" fmla="*/ 21 h 45"/>
                <a:gd name="T8" fmla="*/ 14 w 14"/>
                <a:gd name="T9" fmla="*/ 17 h 45"/>
                <a:gd name="T10" fmla="*/ 14 w 14"/>
                <a:gd name="T11" fmla="*/ 6 h 45"/>
                <a:gd name="T12" fmla="*/ 7 w 14"/>
                <a:gd name="T13" fmla="*/ 0 h 45"/>
                <a:gd name="T14" fmla="*/ 0 w 14"/>
                <a:gd name="T15" fmla="*/ 6 h 45"/>
                <a:gd name="T16" fmla="*/ 0 w 14"/>
                <a:gd name="T17" fmla="*/ 17 h 45"/>
                <a:gd name="T18" fmla="*/ 0 w 14"/>
                <a:gd name="T19" fmla="*/ 21 h 45"/>
                <a:gd name="T20" fmla="*/ 3 w 14"/>
                <a:gd name="T21" fmla="*/ 41 h 45"/>
                <a:gd name="T22" fmla="*/ 3 w 14"/>
                <a:gd name="T23" fmla="*/ 41 h 45"/>
                <a:gd name="T24" fmla="*/ 3 w 14"/>
                <a:gd name="T25"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45">
                  <a:moveTo>
                    <a:pt x="3" y="41"/>
                  </a:moveTo>
                  <a:cubicBezTo>
                    <a:pt x="3" y="44"/>
                    <a:pt x="5" y="45"/>
                    <a:pt x="7" y="45"/>
                  </a:cubicBezTo>
                  <a:cubicBezTo>
                    <a:pt x="9" y="45"/>
                    <a:pt x="11" y="44"/>
                    <a:pt x="11" y="41"/>
                  </a:cubicBezTo>
                  <a:cubicBezTo>
                    <a:pt x="14" y="21"/>
                    <a:pt x="14" y="21"/>
                    <a:pt x="14" y="21"/>
                  </a:cubicBezTo>
                  <a:cubicBezTo>
                    <a:pt x="14" y="19"/>
                    <a:pt x="14" y="18"/>
                    <a:pt x="14" y="17"/>
                  </a:cubicBezTo>
                  <a:cubicBezTo>
                    <a:pt x="14" y="6"/>
                    <a:pt x="14" y="6"/>
                    <a:pt x="14" y="6"/>
                  </a:cubicBezTo>
                  <a:cubicBezTo>
                    <a:pt x="14" y="2"/>
                    <a:pt x="11" y="0"/>
                    <a:pt x="7" y="0"/>
                  </a:cubicBezTo>
                  <a:cubicBezTo>
                    <a:pt x="3" y="0"/>
                    <a:pt x="0" y="2"/>
                    <a:pt x="0" y="6"/>
                  </a:cubicBezTo>
                  <a:cubicBezTo>
                    <a:pt x="0" y="17"/>
                    <a:pt x="0" y="17"/>
                    <a:pt x="0" y="17"/>
                  </a:cubicBezTo>
                  <a:cubicBezTo>
                    <a:pt x="0" y="18"/>
                    <a:pt x="0" y="19"/>
                    <a:pt x="0" y="21"/>
                  </a:cubicBezTo>
                  <a:lnTo>
                    <a:pt x="3" y="41"/>
                  </a:lnTo>
                  <a:close/>
                  <a:moveTo>
                    <a:pt x="3" y="41"/>
                  </a:moveTo>
                  <a:cubicBezTo>
                    <a:pt x="3" y="41"/>
                    <a:pt x="3" y="41"/>
                    <a:pt x="3"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4" name="Freeform 127"/>
            <p:cNvSpPr>
              <a:spLocks noEditPoints="1"/>
            </p:cNvSpPr>
            <p:nvPr/>
          </p:nvSpPr>
          <p:spPr bwMode="auto">
            <a:xfrm>
              <a:off x="2322513" y="1430338"/>
              <a:ext cx="53975" cy="57150"/>
            </a:xfrm>
            <a:custGeom>
              <a:avLst/>
              <a:gdLst>
                <a:gd name="T0" fmla="*/ 7 w 14"/>
                <a:gd name="T1" fmla="*/ 0 h 15"/>
                <a:gd name="T2" fmla="*/ 0 w 14"/>
                <a:gd name="T3" fmla="*/ 8 h 15"/>
                <a:gd name="T4" fmla="*/ 7 w 14"/>
                <a:gd name="T5" fmla="*/ 15 h 15"/>
                <a:gd name="T6" fmla="*/ 14 w 14"/>
                <a:gd name="T7" fmla="*/ 8 h 15"/>
                <a:gd name="T8" fmla="*/ 7 w 14"/>
                <a:gd name="T9" fmla="*/ 0 h 15"/>
                <a:gd name="T10" fmla="*/ 7 w 14"/>
                <a:gd name="T11" fmla="*/ 0 h 15"/>
                <a:gd name="T12" fmla="*/ 7 w 14"/>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4" h="15">
                  <a:moveTo>
                    <a:pt x="7" y="0"/>
                  </a:moveTo>
                  <a:cubicBezTo>
                    <a:pt x="3" y="0"/>
                    <a:pt x="0" y="4"/>
                    <a:pt x="0" y="8"/>
                  </a:cubicBezTo>
                  <a:cubicBezTo>
                    <a:pt x="0" y="12"/>
                    <a:pt x="3" y="15"/>
                    <a:pt x="7" y="15"/>
                  </a:cubicBezTo>
                  <a:cubicBezTo>
                    <a:pt x="11" y="15"/>
                    <a:pt x="14" y="12"/>
                    <a:pt x="14" y="8"/>
                  </a:cubicBezTo>
                  <a:cubicBezTo>
                    <a:pt x="14" y="4"/>
                    <a:pt x="11" y="0"/>
                    <a:pt x="7" y="0"/>
                  </a:cubicBezTo>
                  <a:close/>
                  <a:moveTo>
                    <a:pt x="7" y="0"/>
                  </a:moveTo>
                  <a:cubicBezTo>
                    <a:pt x="7"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grpSp>
        <p:nvGrpSpPr>
          <p:cNvPr id="145" name="Group 144"/>
          <p:cNvGrpSpPr/>
          <p:nvPr/>
        </p:nvGrpSpPr>
        <p:grpSpPr>
          <a:xfrm>
            <a:off x="7727268" y="3175181"/>
            <a:ext cx="346418" cy="319771"/>
            <a:chOff x="5805488" y="3162300"/>
            <a:chExt cx="577850" cy="533400"/>
          </a:xfrm>
          <a:solidFill>
            <a:schemeClr val="bg1"/>
          </a:solidFill>
        </p:grpSpPr>
        <p:sp>
          <p:nvSpPr>
            <p:cNvPr id="146" name="Freeform 5"/>
            <p:cNvSpPr>
              <a:spLocks noEditPoints="1"/>
            </p:cNvSpPr>
            <p:nvPr/>
          </p:nvSpPr>
          <p:spPr bwMode="auto">
            <a:xfrm>
              <a:off x="5942013" y="3384550"/>
              <a:ext cx="73025" cy="161925"/>
            </a:xfrm>
            <a:custGeom>
              <a:avLst/>
              <a:gdLst>
                <a:gd name="T0" fmla="*/ 0 w 19"/>
                <a:gd name="T1" fmla="*/ 9 h 42"/>
                <a:gd name="T2" fmla="*/ 0 w 19"/>
                <a:gd name="T3" fmla="*/ 33 h 42"/>
                <a:gd name="T4" fmla="*/ 10 w 19"/>
                <a:gd name="T5" fmla="*/ 42 h 42"/>
                <a:gd name="T6" fmla="*/ 19 w 19"/>
                <a:gd name="T7" fmla="*/ 33 h 42"/>
                <a:gd name="T8" fmla="*/ 19 w 19"/>
                <a:gd name="T9" fmla="*/ 9 h 42"/>
                <a:gd name="T10" fmla="*/ 10 w 19"/>
                <a:gd name="T11" fmla="*/ 0 h 42"/>
                <a:gd name="T12" fmla="*/ 0 w 19"/>
                <a:gd name="T13" fmla="*/ 9 h 42"/>
                <a:gd name="T14" fmla="*/ 0 w 19"/>
                <a:gd name="T15" fmla="*/ 9 h 42"/>
                <a:gd name="T16" fmla="*/ 0 w 19"/>
                <a:gd name="T17"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42">
                  <a:moveTo>
                    <a:pt x="0" y="9"/>
                  </a:moveTo>
                  <a:cubicBezTo>
                    <a:pt x="0" y="33"/>
                    <a:pt x="0" y="33"/>
                    <a:pt x="0" y="33"/>
                  </a:cubicBezTo>
                  <a:cubicBezTo>
                    <a:pt x="0" y="38"/>
                    <a:pt x="5" y="42"/>
                    <a:pt x="10" y="42"/>
                  </a:cubicBezTo>
                  <a:cubicBezTo>
                    <a:pt x="15" y="42"/>
                    <a:pt x="19" y="38"/>
                    <a:pt x="19" y="33"/>
                  </a:cubicBezTo>
                  <a:cubicBezTo>
                    <a:pt x="19" y="9"/>
                    <a:pt x="19" y="9"/>
                    <a:pt x="19" y="9"/>
                  </a:cubicBezTo>
                  <a:cubicBezTo>
                    <a:pt x="19" y="4"/>
                    <a:pt x="15" y="0"/>
                    <a:pt x="10" y="0"/>
                  </a:cubicBezTo>
                  <a:cubicBezTo>
                    <a:pt x="5" y="0"/>
                    <a:pt x="0" y="4"/>
                    <a:pt x="0" y="9"/>
                  </a:cubicBezTo>
                  <a:close/>
                  <a:moveTo>
                    <a:pt x="0" y="9"/>
                  </a:moveTo>
                  <a:cubicBezTo>
                    <a:pt x="0" y="9"/>
                    <a:pt x="0" y="9"/>
                    <a:pt x="0"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7" name="Freeform 6"/>
            <p:cNvSpPr>
              <a:spLocks noEditPoints="1"/>
            </p:cNvSpPr>
            <p:nvPr/>
          </p:nvSpPr>
          <p:spPr bwMode="auto">
            <a:xfrm>
              <a:off x="6034088" y="3346450"/>
              <a:ext cx="73025" cy="200025"/>
            </a:xfrm>
            <a:custGeom>
              <a:avLst/>
              <a:gdLst>
                <a:gd name="T0" fmla="*/ 0 w 19"/>
                <a:gd name="T1" fmla="*/ 10 h 52"/>
                <a:gd name="T2" fmla="*/ 0 w 19"/>
                <a:gd name="T3" fmla="*/ 43 h 52"/>
                <a:gd name="T4" fmla="*/ 10 w 19"/>
                <a:gd name="T5" fmla="*/ 52 h 52"/>
                <a:gd name="T6" fmla="*/ 19 w 19"/>
                <a:gd name="T7" fmla="*/ 43 h 52"/>
                <a:gd name="T8" fmla="*/ 19 w 19"/>
                <a:gd name="T9" fmla="*/ 10 h 52"/>
                <a:gd name="T10" fmla="*/ 10 w 19"/>
                <a:gd name="T11" fmla="*/ 0 h 52"/>
                <a:gd name="T12" fmla="*/ 0 w 19"/>
                <a:gd name="T13" fmla="*/ 10 h 52"/>
                <a:gd name="T14" fmla="*/ 0 w 19"/>
                <a:gd name="T15" fmla="*/ 10 h 52"/>
                <a:gd name="T16" fmla="*/ 0 w 19"/>
                <a:gd name="T17" fmla="*/ 1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52">
                  <a:moveTo>
                    <a:pt x="0" y="10"/>
                  </a:moveTo>
                  <a:cubicBezTo>
                    <a:pt x="0" y="43"/>
                    <a:pt x="0" y="43"/>
                    <a:pt x="0" y="43"/>
                  </a:cubicBezTo>
                  <a:cubicBezTo>
                    <a:pt x="0" y="48"/>
                    <a:pt x="4" y="52"/>
                    <a:pt x="10" y="52"/>
                  </a:cubicBezTo>
                  <a:cubicBezTo>
                    <a:pt x="15" y="52"/>
                    <a:pt x="19" y="48"/>
                    <a:pt x="19" y="43"/>
                  </a:cubicBezTo>
                  <a:cubicBezTo>
                    <a:pt x="19" y="10"/>
                    <a:pt x="19" y="10"/>
                    <a:pt x="19" y="10"/>
                  </a:cubicBezTo>
                  <a:cubicBezTo>
                    <a:pt x="19" y="4"/>
                    <a:pt x="15" y="0"/>
                    <a:pt x="10" y="0"/>
                  </a:cubicBezTo>
                  <a:cubicBezTo>
                    <a:pt x="4" y="0"/>
                    <a:pt x="0" y="4"/>
                    <a:pt x="0" y="10"/>
                  </a:cubicBezTo>
                  <a:close/>
                  <a:moveTo>
                    <a:pt x="0" y="10"/>
                  </a:moveTo>
                  <a:cubicBezTo>
                    <a:pt x="0" y="10"/>
                    <a:pt x="0" y="10"/>
                    <a:pt x="0"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8" name="Freeform 7"/>
            <p:cNvSpPr>
              <a:spLocks noEditPoints="1"/>
            </p:cNvSpPr>
            <p:nvPr/>
          </p:nvSpPr>
          <p:spPr bwMode="auto">
            <a:xfrm>
              <a:off x="6126163" y="3313113"/>
              <a:ext cx="73025" cy="233363"/>
            </a:xfrm>
            <a:custGeom>
              <a:avLst/>
              <a:gdLst>
                <a:gd name="T0" fmla="*/ 0 w 19"/>
                <a:gd name="T1" fmla="*/ 9 h 61"/>
                <a:gd name="T2" fmla="*/ 0 w 19"/>
                <a:gd name="T3" fmla="*/ 52 h 61"/>
                <a:gd name="T4" fmla="*/ 9 w 19"/>
                <a:gd name="T5" fmla="*/ 61 h 61"/>
                <a:gd name="T6" fmla="*/ 19 w 19"/>
                <a:gd name="T7" fmla="*/ 52 h 61"/>
                <a:gd name="T8" fmla="*/ 19 w 19"/>
                <a:gd name="T9" fmla="*/ 9 h 61"/>
                <a:gd name="T10" fmla="*/ 9 w 19"/>
                <a:gd name="T11" fmla="*/ 0 h 61"/>
                <a:gd name="T12" fmla="*/ 0 w 19"/>
                <a:gd name="T13" fmla="*/ 9 h 61"/>
                <a:gd name="T14" fmla="*/ 0 w 19"/>
                <a:gd name="T15" fmla="*/ 9 h 61"/>
                <a:gd name="T16" fmla="*/ 0 w 19"/>
                <a:gd name="T17" fmla="*/ 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61">
                  <a:moveTo>
                    <a:pt x="0" y="9"/>
                  </a:moveTo>
                  <a:cubicBezTo>
                    <a:pt x="0" y="52"/>
                    <a:pt x="0" y="52"/>
                    <a:pt x="0" y="52"/>
                  </a:cubicBezTo>
                  <a:cubicBezTo>
                    <a:pt x="0" y="57"/>
                    <a:pt x="4" y="61"/>
                    <a:pt x="9" y="61"/>
                  </a:cubicBezTo>
                  <a:cubicBezTo>
                    <a:pt x="14" y="61"/>
                    <a:pt x="19" y="57"/>
                    <a:pt x="19" y="52"/>
                  </a:cubicBezTo>
                  <a:cubicBezTo>
                    <a:pt x="19" y="9"/>
                    <a:pt x="19" y="9"/>
                    <a:pt x="19" y="9"/>
                  </a:cubicBezTo>
                  <a:cubicBezTo>
                    <a:pt x="19" y="4"/>
                    <a:pt x="14" y="0"/>
                    <a:pt x="9" y="0"/>
                  </a:cubicBezTo>
                  <a:cubicBezTo>
                    <a:pt x="4" y="0"/>
                    <a:pt x="0" y="4"/>
                    <a:pt x="0" y="9"/>
                  </a:cubicBezTo>
                  <a:close/>
                  <a:moveTo>
                    <a:pt x="0" y="9"/>
                  </a:moveTo>
                  <a:cubicBezTo>
                    <a:pt x="0" y="9"/>
                    <a:pt x="0" y="9"/>
                    <a:pt x="0"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9" name="Freeform 8"/>
            <p:cNvSpPr>
              <a:spLocks noEditPoints="1"/>
            </p:cNvSpPr>
            <p:nvPr/>
          </p:nvSpPr>
          <p:spPr bwMode="auto">
            <a:xfrm>
              <a:off x="5805488" y="3162300"/>
              <a:ext cx="577850" cy="533400"/>
            </a:xfrm>
            <a:custGeom>
              <a:avLst/>
              <a:gdLst>
                <a:gd name="T0" fmla="*/ 150 w 151"/>
                <a:gd name="T1" fmla="*/ 59 h 139"/>
                <a:gd name="T2" fmla="*/ 147 w 151"/>
                <a:gd name="T3" fmla="*/ 57 h 139"/>
                <a:gd name="T4" fmla="*/ 138 w 151"/>
                <a:gd name="T5" fmla="*/ 57 h 139"/>
                <a:gd name="T6" fmla="*/ 70 w 151"/>
                <a:gd name="T7" fmla="*/ 0 h 139"/>
                <a:gd name="T8" fmla="*/ 0 w 151"/>
                <a:gd name="T9" fmla="*/ 70 h 139"/>
                <a:gd name="T10" fmla="*/ 70 w 151"/>
                <a:gd name="T11" fmla="*/ 139 h 139"/>
                <a:gd name="T12" fmla="*/ 130 w 151"/>
                <a:gd name="T13" fmla="*/ 104 h 139"/>
                <a:gd name="T14" fmla="*/ 127 w 151"/>
                <a:gd name="T15" fmla="*/ 96 h 139"/>
                <a:gd name="T16" fmla="*/ 119 w 151"/>
                <a:gd name="T17" fmla="*/ 98 h 139"/>
                <a:gd name="T18" fmla="*/ 70 w 151"/>
                <a:gd name="T19" fmla="*/ 126 h 139"/>
                <a:gd name="T20" fmla="*/ 13 w 151"/>
                <a:gd name="T21" fmla="*/ 70 h 139"/>
                <a:gd name="T22" fmla="*/ 70 w 151"/>
                <a:gd name="T23" fmla="*/ 13 h 139"/>
                <a:gd name="T24" fmla="*/ 125 w 151"/>
                <a:gd name="T25" fmla="*/ 57 h 139"/>
                <a:gd name="T26" fmla="*/ 116 w 151"/>
                <a:gd name="T27" fmla="*/ 57 h 139"/>
                <a:gd name="T28" fmla="*/ 113 w 151"/>
                <a:gd name="T29" fmla="*/ 59 h 139"/>
                <a:gd name="T30" fmla="*/ 113 w 151"/>
                <a:gd name="T31" fmla="*/ 62 h 139"/>
                <a:gd name="T32" fmla="*/ 129 w 151"/>
                <a:gd name="T33" fmla="*/ 81 h 139"/>
                <a:gd name="T34" fmla="*/ 131 w 151"/>
                <a:gd name="T35" fmla="*/ 82 h 139"/>
                <a:gd name="T36" fmla="*/ 134 w 151"/>
                <a:gd name="T37" fmla="*/ 81 h 139"/>
                <a:gd name="T38" fmla="*/ 150 w 151"/>
                <a:gd name="T39" fmla="*/ 62 h 139"/>
                <a:gd name="T40" fmla="*/ 150 w 151"/>
                <a:gd name="T41" fmla="*/ 59 h 139"/>
                <a:gd name="T42" fmla="*/ 150 w 151"/>
                <a:gd name="T43" fmla="*/ 59 h 139"/>
                <a:gd name="T44" fmla="*/ 150 w 151"/>
                <a:gd name="T45" fmla="*/ 5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1" h="139">
                  <a:moveTo>
                    <a:pt x="150" y="59"/>
                  </a:moveTo>
                  <a:cubicBezTo>
                    <a:pt x="150" y="58"/>
                    <a:pt x="148" y="57"/>
                    <a:pt x="147" y="57"/>
                  </a:cubicBezTo>
                  <a:cubicBezTo>
                    <a:pt x="138" y="57"/>
                    <a:pt x="138" y="57"/>
                    <a:pt x="138" y="57"/>
                  </a:cubicBezTo>
                  <a:cubicBezTo>
                    <a:pt x="132" y="25"/>
                    <a:pt x="104" y="0"/>
                    <a:pt x="70" y="0"/>
                  </a:cubicBezTo>
                  <a:cubicBezTo>
                    <a:pt x="31" y="0"/>
                    <a:pt x="0" y="31"/>
                    <a:pt x="0" y="70"/>
                  </a:cubicBezTo>
                  <a:cubicBezTo>
                    <a:pt x="0" y="108"/>
                    <a:pt x="31" y="139"/>
                    <a:pt x="70" y="139"/>
                  </a:cubicBezTo>
                  <a:cubicBezTo>
                    <a:pt x="94" y="139"/>
                    <a:pt x="117" y="126"/>
                    <a:pt x="130" y="104"/>
                  </a:cubicBezTo>
                  <a:cubicBezTo>
                    <a:pt x="131" y="101"/>
                    <a:pt x="130" y="97"/>
                    <a:pt x="127" y="96"/>
                  </a:cubicBezTo>
                  <a:cubicBezTo>
                    <a:pt x="124" y="94"/>
                    <a:pt x="121" y="95"/>
                    <a:pt x="119" y="98"/>
                  </a:cubicBezTo>
                  <a:cubicBezTo>
                    <a:pt x="109" y="115"/>
                    <a:pt x="90" y="126"/>
                    <a:pt x="70" y="126"/>
                  </a:cubicBezTo>
                  <a:cubicBezTo>
                    <a:pt x="38" y="126"/>
                    <a:pt x="13" y="101"/>
                    <a:pt x="13" y="70"/>
                  </a:cubicBezTo>
                  <a:cubicBezTo>
                    <a:pt x="13" y="38"/>
                    <a:pt x="38" y="13"/>
                    <a:pt x="70" y="13"/>
                  </a:cubicBezTo>
                  <a:cubicBezTo>
                    <a:pt x="97" y="13"/>
                    <a:pt x="119" y="32"/>
                    <a:pt x="125" y="57"/>
                  </a:cubicBezTo>
                  <a:cubicBezTo>
                    <a:pt x="116" y="57"/>
                    <a:pt x="116" y="57"/>
                    <a:pt x="116" y="57"/>
                  </a:cubicBezTo>
                  <a:cubicBezTo>
                    <a:pt x="114" y="57"/>
                    <a:pt x="113" y="58"/>
                    <a:pt x="113" y="59"/>
                  </a:cubicBezTo>
                  <a:cubicBezTo>
                    <a:pt x="112" y="60"/>
                    <a:pt x="112" y="61"/>
                    <a:pt x="113" y="62"/>
                  </a:cubicBezTo>
                  <a:cubicBezTo>
                    <a:pt x="129" y="81"/>
                    <a:pt x="129" y="81"/>
                    <a:pt x="129" y="81"/>
                  </a:cubicBezTo>
                  <a:cubicBezTo>
                    <a:pt x="130" y="82"/>
                    <a:pt x="131" y="82"/>
                    <a:pt x="131" y="82"/>
                  </a:cubicBezTo>
                  <a:cubicBezTo>
                    <a:pt x="132" y="82"/>
                    <a:pt x="133" y="82"/>
                    <a:pt x="134" y="81"/>
                  </a:cubicBezTo>
                  <a:cubicBezTo>
                    <a:pt x="150" y="62"/>
                    <a:pt x="150" y="62"/>
                    <a:pt x="150" y="62"/>
                  </a:cubicBezTo>
                  <a:cubicBezTo>
                    <a:pt x="150" y="61"/>
                    <a:pt x="151" y="60"/>
                    <a:pt x="150" y="59"/>
                  </a:cubicBezTo>
                  <a:close/>
                  <a:moveTo>
                    <a:pt x="150" y="59"/>
                  </a:moveTo>
                  <a:cubicBezTo>
                    <a:pt x="150" y="59"/>
                    <a:pt x="150" y="59"/>
                    <a:pt x="150" y="5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grpSp>
        <p:nvGrpSpPr>
          <p:cNvPr id="150" name="Group 149"/>
          <p:cNvGrpSpPr/>
          <p:nvPr/>
        </p:nvGrpSpPr>
        <p:grpSpPr>
          <a:xfrm>
            <a:off x="7038493" y="4816193"/>
            <a:ext cx="357408" cy="357407"/>
            <a:chOff x="7254875" y="4740276"/>
            <a:chExt cx="533400" cy="533399"/>
          </a:xfrm>
          <a:solidFill>
            <a:schemeClr val="bg1"/>
          </a:solidFill>
        </p:grpSpPr>
        <p:sp>
          <p:nvSpPr>
            <p:cNvPr id="151" name="Freeform 5"/>
            <p:cNvSpPr>
              <a:spLocks noEditPoints="1"/>
            </p:cNvSpPr>
            <p:nvPr/>
          </p:nvSpPr>
          <p:spPr bwMode="auto">
            <a:xfrm>
              <a:off x="7364413" y="4922838"/>
              <a:ext cx="241300" cy="241300"/>
            </a:xfrm>
            <a:custGeom>
              <a:avLst/>
              <a:gdLst>
                <a:gd name="T0" fmla="*/ 301 w 602"/>
                <a:gd name="T1" fmla="*/ 152 h 602"/>
                <a:gd name="T2" fmla="*/ 324 w 602"/>
                <a:gd name="T3" fmla="*/ 153 h 602"/>
                <a:gd name="T4" fmla="*/ 442 w 602"/>
                <a:gd name="T5" fmla="*/ 35 h 602"/>
                <a:gd name="T6" fmla="*/ 301 w 602"/>
                <a:gd name="T7" fmla="*/ 0 h 602"/>
                <a:gd name="T8" fmla="*/ 0 w 602"/>
                <a:gd name="T9" fmla="*/ 301 h 602"/>
                <a:gd name="T10" fmla="*/ 301 w 602"/>
                <a:gd name="T11" fmla="*/ 602 h 602"/>
                <a:gd name="T12" fmla="*/ 602 w 602"/>
                <a:gd name="T13" fmla="*/ 301 h 602"/>
                <a:gd name="T14" fmla="*/ 567 w 602"/>
                <a:gd name="T15" fmla="*/ 159 h 602"/>
                <a:gd name="T16" fmla="*/ 448 w 602"/>
                <a:gd name="T17" fmla="*/ 278 h 602"/>
                <a:gd name="T18" fmla="*/ 450 w 602"/>
                <a:gd name="T19" fmla="*/ 301 h 602"/>
                <a:gd name="T20" fmla="*/ 301 w 602"/>
                <a:gd name="T21" fmla="*/ 450 h 602"/>
                <a:gd name="T22" fmla="*/ 151 w 602"/>
                <a:gd name="T23" fmla="*/ 301 h 602"/>
                <a:gd name="T24" fmla="*/ 301 w 602"/>
                <a:gd name="T25" fmla="*/ 152 h 602"/>
                <a:gd name="T26" fmla="*/ 301 w 602"/>
                <a:gd name="T27" fmla="*/ 152 h 602"/>
                <a:gd name="T28" fmla="*/ 301 w 602"/>
                <a:gd name="T29" fmla="*/ 15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2" h="602">
                  <a:moveTo>
                    <a:pt x="301" y="152"/>
                  </a:moveTo>
                  <a:cubicBezTo>
                    <a:pt x="309" y="152"/>
                    <a:pt x="316" y="152"/>
                    <a:pt x="324" y="153"/>
                  </a:cubicBezTo>
                  <a:cubicBezTo>
                    <a:pt x="442" y="35"/>
                    <a:pt x="442" y="35"/>
                    <a:pt x="442" y="35"/>
                  </a:cubicBezTo>
                  <a:cubicBezTo>
                    <a:pt x="400" y="12"/>
                    <a:pt x="352" y="0"/>
                    <a:pt x="301" y="0"/>
                  </a:cubicBezTo>
                  <a:cubicBezTo>
                    <a:pt x="135" y="0"/>
                    <a:pt x="0" y="135"/>
                    <a:pt x="0" y="301"/>
                  </a:cubicBezTo>
                  <a:cubicBezTo>
                    <a:pt x="0" y="467"/>
                    <a:pt x="135" y="602"/>
                    <a:pt x="301" y="602"/>
                  </a:cubicBezTo>
                  <a:cubicBezTo>
                    <a:pt x="467" y="602"/>
                    <a:pt x="602" y="467"/>
                    <a:pt x="602" y="301"/>
                  </a:cubicBezTo>
                  <a:cubicBezTo>
                    <a:pt x="602" y="250"/>
                    <a:pt x="589" y="202"/>
                    <a:pt x="567" y="159"/>
                  </a:cubicBezTo>
                  <a:cubicBezTo>
                    <a:pt x="448" y="278"/>
                    <a:pt x="448" y="278"/>
                    <a:pt x="448" y="278"/>
                  </a:cubicBezTo>
                  <a:cubicBezTo>
                    <a:pt x="450" y="285"/>
                    <a:pt x="450" y="293"/>
                    <a:pt x="450" y="301"/>
                  </a:cubicBezTo>
                  <a:cubicBezTo>
                    <a:pt x="450" y="383"/>
                    <a:pt x="383" y="450"/>
                    <a:pt x="301" y="450"/>
                  </a:cubicBezTo>
                  <a:cubicBezTo>
                    <a:pt x="219" y="450"/>
                    <a:pt x="151" y="383"/>
                    <a:pt x="151" y="301"/>
                  </a:cubicBezTo>
                  <a:cubicBezTo>
                    <a:pt x="151" y="219"/>
                    <a:pt x="219" y="152"/>
                    <a:pt x="301" y="152"/>
                  </a:cubicBezTo>
                  <a:close/>
                  <a:moveTo>
                    <a:pt x="301" y="152"/>
                  </a:moveTo>
                  <a:cubicBezTo>
                    <a:pt x="301" y="152"/>
                    <a:pt x="301" y="152"/>
                    <a:pt x="301" y="15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2" name="Freeform 6"/>
            <p:cNvSpPr>
              <a:spLocks noEditPoints="1"/>
            </p:cNvSpPr>
            <p:nvPr/>
          </p:nvSpPr>
          <p:spPr bwMode="auto">
            <a:xfrm>
              <a:off x="7254875" y="4813300"/>
              <a:ext cx="460375" cy="460375"/>
            </a:xfrm>
            <a:custGeom>
              <a:avLst/>
              <a:gdLst>
                <a:gd name="T0" fmla="*/ 929 w 1150"/>
                <a:gd name="T1" fmla="*/ 345 h 1150"/>
                <a:gd name="T2" fmla="*/ 998 w 1150"/>
                <a:gd name="T3" fmla="*/ 575 h 1150"/>
                <a:gd name="T4" fmla="*/ 575 w 1150"/>
                <a:gd name="T5" fmla="*/ 998 h 1150"/>
                <a:gd name="T6" fmla="*/ 152 w 1150"/>
                <a:gd name="T7" fmla="*/ 575 h 1150"/>
                <a:gd name="T8" fmla="*/ 575 w 1150"/>
                <a:gd name="T9" fmla="*/ 152 h 1150"/>
                <a:gd name="T10" fmla="*/ 805 w 1150"/>
                <a:gd name="T11" fmla="*/ 220 h 1150"/>
                <a:gd name="T12" fmla="*/ 914 w 1150"/>
                <a:gd name="T13" fmla="*/ 111 h 1150"/>
                <a:gd name="T14" fmla="*/ 575 w 1150"/>
                <a:gd name="T15" fmla="*/ 0 h 1150"/>
                <a:gd name="T16" fmla="*/ 0 w 1150"/>
                <a:gd name="T17" fmla="*/ 575 h 1150"/>
                <a:gd name="T18" fmla="*/ 575 w 1150"/>
                <a:gd name="T19" fmla="*/ 1150 h 1150"/>
                <a:gd name="T20" fmla="*/ 1150 w 1150"/>
                <a:gd name="T21" fmla="*/ 575 h 1150"/>
                <a:gd name="T22" fmla="*/ 1039 w 1150"/>
                <a:gd name="T23" fmla="*/ 236 h 1150"/>
                <a:gd name="T24" fmla="*/ 929 w 1150"/>
                <a:gd name="T25" fmla="*/ 345 h 1150"/>
                <a:gd name="T26" fmla="*/ 929 w 1150"/>
                <a:gd name="T27" fmla="*/ 345 h 1150"/>
                <a:gd name="T28" fmla="*/ 929 w 1150"/>
                <a:gd name="T29" fmla="*/ 345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0" h="1150">
                  <a:moveTo>
                    <a:pt x="929" y="345"/>
                  </a:moveTo>
                  <a:cubicBezTo>
                    <a:pt x="973" y="411"/>
                    <a:pt x="998" y="490"/>
                    <a:pt x="998" y="575"/>
                  </a:cubicBezTo>
                  <a:cubicBezTo>
                    <a:pt x="998" y="808"/>
                    <a:pt x="808" y="998"/>
                    <a:pt x="575" y="998"/>
                  </a:cubicBezTo>
                  <a:cubicBezTo>
                    <a:pt x="342" y="998"/>
                    <a:pt x="152" y="808"/>
                    <a:pt x="152" y="575"/>
                  </a:cubicBezTo>
                  <a:cubicBezTo>
                    <a:pt x="152" y="342"/>
                    <a:pt x="342" y="152"/>
                    <a:pt x="575" y="152"/>
                  </a:cubicBezTo>
                  <a:cubicBezTo>
                    <a:pt x="660" y="152"/>
                    <a:pt x="739" y="177"/>
                    <a:pt x="805" y="220"/>
                  </a:cubicBezTo>
                  <a:cubicBezTo>
                    <a:pt x="914" y="111"/>
                    <a:pt x="914" y="111"/>
                    <a:pt x="914" y="111"/>
                  </a:cubicBezTo>
                  <a:cubicBezTo>
                    <a:pt x="819" y="41"/>
                    <a:pt x="702" y="0"/>
                    <a:pt x="575" y="0"/>
                  </a:cubicBezTo>
                  <a:cubicBezTo>
                    <a:pt x="258" y="0"/>
                    <a:pt x="0" y="258"/>
                    <a:pt x="0" y="575"/>
                  </a:cubicBezTo>
                  <a:cubicBezTo>
                    <a:pt x="0" y="892"/>
                    <a:pt x="258" y="1150"/>
                    <a:pt x="575" y="1150"/>
                  </a:cubicBezTo>
                  <a:cubicBezTo>
                    <a:pt x="892" y="1150"/>
                    <a:pt x="1150" y="892"/>
                    <a:pt x="1150" y="575"/>
                  </a:cubicBezTo>
                  <a:cubicBezTo>
                    <a:pt x="1150" y="448"/>
                    <a:pt x="1108" y="331"/>
                    <a:pt x="1039" y="236"/>
                  </a:cubicBezTo>
                  <a:lnTo>
                    <a:pt x="929" y="345"/>
                  </a:lnTo>
                  <a:close/>
                  <a:moveTo>
                    <a:pt x="929" y="345"/>
                  </a:moveTo>
                  <a:cubicBezTo>
                    <a:pt x="929" y="345"/>
                    <a:pt x="929" y="345"/>
                    <a:pt x="929" y="34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3" name="Freeform 7"/>
            <p:cNvSpPr>
              <a:spLocks noEditPoints="1"/>
            </p:cNvSpPr>
            <p:nvPr/>
          </p:nvSpPr>
          <p:spPr bwMode="auto">
            <a:xfrm>
              <a:off x="7467600" y="4740276"/>
              <a:ext cx="320675" cy="320675"/>
            </a:xfrm>
            <a:custGeom>
              <a:avLst/>
              <a:gdLst>
                <a:gd name="T0" fmla="*/ 799 w 803"/>
                <a:gd name="T1" fmla="*/ 183 h 803"/>
                <a:gd name="T2" fmla="*/ 774 w 803"/>
                <a:gd name="T3" fmla="*/ 161 h 803"/>
                <a:gd name="T4" fmla="*/ 661 w 803"/>
                <a:gd name="T5" fmla="*/ 142 h 803"/>
                <a:gd name="T6" fmla="*/ 641 w 803"/>
                <a:gd name="T7" fmla="*/ 28 h 803"/>
                <a:gd name="T8" fmla="*/ 620 w 803"/>
                <a:gd name="T9" fmla="*/ 3 h 803"/>
                <a:gd name="T10" fmla="*/ 587 w 803"/>
                <a:gd name="T11" fmla="*/ 11 h 803"/>
                <a:gd name="T12" fmla="*/ 500 w 803"/>
                <a:gd name="T13" fmla="*/ 99 h 803"/>
                <a:gd name="T14" fmla="*/ 490 w 803"/>
                <a:gd name="T15" fmla="*/ 122 h 803"/>
                <a:gd name="T16" fmla="*/ 490 w 803"/>
                <a:gd name="T17" fmla="*/ 252 h 803"/>
                <a:gd name="T18" fmla="*/ 17 w 803"/>
                <a:gd name="T19" fmla="*/ 726 h 803"/>
                <a:gd name="T20" fmla="*/ 17 w 803"/>
                <a:gd name="T21" fmla="*/ 786 h 803"/>
                <a:gd name="T22" fmla="*/ 77 w 803"/>
                <a:gd name="T23" fmla="*/ 786 h 803"/>
                <a:gd name="T24" fmla="*/ 550 w 803"/>
                <a:gd name="T25" fmla="*/ 312 h 803"/>
                <a:gd name="T26" fmla="*/ 681 w 803"/>
                <a:gd name="T27" fmla="*/ 312 h 803"/>
                <a:gd name="T28" fmla="*/ 704 w 803"/>
                <a:gd name="T29" fmla="*/ 303 h 803"/>
                <a:gd name="T30" fmla="*/ 791 w 803"/>
                <a:gd name="T31" fmla="*/ 215 h 803"/>
                <a:gd name="T32" fmla="*/ 799 w 803"/>
                <a:gd name="T33" fmla="*/ 183 h 803"/>
                <a:gd name="T34" fmla="*/ 799 w 803"/>
                <a:gd name="T35" fmla="*/ 183 h 803"/>
                <a:gd name="T36" fmla="*/ 799 w 803"/>
                <a:gd name="T37" fmla="*/ 183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3" h="803">
                  <a:moveTo>
                    <a:pt x="799" y="183"/>
                  </a:moveTo>
                  <a:cubicBezTo>
                    <a:pt x="796" y="172"/>
                    <a:pt x="786" y="164"/>
                    <a:pt x="774" y="161"/>
                  </a:cubicBezTo>
                  <a:cubicBezTo>
                    <a:pt x="661" y="142"/>
                    <a:pt x="661" y="142"/>
                    <a:pt x="661" y="142"/>
                  </a:cubicBezTo>
                  <a:cubicBezTo>
                    <a:pt x="641" y="28"/>
                    <a:pt x="641" y="28"/>
                    <a:pt x="641" y="28"/>
                  </a:cubicBezTo>
                  <a:cubicBezTo>
                    <a:pt x="639" y="17"/>
                    <a:pt x="631" y="7"/>
                    <a:pt x="620" y="3"/>
                  </a:cubicBezTo>
                  <a:cubicBezTo>
                    <a:pt x="608" y="0"/>
                    <a:pt x="596" y="3"/>
                    <a:pt x="587" y="11"/>
                  </a:cubicBezTo>
                  <a:cubicBezTo>
                    <a:pt x="500" y="99"/>
                    <a:pt x="500" y="99"/>
                    <a:pt x="500" y="99"/>
                  </a:cubicBezTo>
                  <a:cubicBezTo>
                    <a:pt x="494" y="105"/>
                    <a:pt x="490" y="113"/>
                    <a:pt x="490" y="122"/>
                  </a:cubicBezTo>
                  <a:cubicBezTo>
                    <a:pt x="490" y="252"/>
                    <a:pt x="490" y="252"/>
                    <a:pt x="490" y="252"/>
                  </a:cubicBezTo>
                  <a:cubicBezTo>
                    <a:pt x="17" y="726"/>
                    <a:pt x="17" y="726"/>
                    <a:pt x="17" y="726"/>
                  </a:cubicBezTo>
                  <a:cubicBezTo>
                    <a:pt x="0" y="743"/>
                    <a:pt x="0" y="770"/>
                    <a:pt x="17" y="786"/>
                  </a:cubicBezTo>
                  <a:cubicBezTo>
                    <a:pt x="33" y="803"/>
                    <a:pt x="60" y="803"/>
                    <a:pt x="77" y="786"/>
                  </a:cubicBezTo>
                  <a:cubicBezTo>
                    <a:pt x="550" y="312"/>
                    <a:pt x="550" y="312"/>
                    <a:pt x="550" y="312"/>
                  </a:cubicBezTo>
                  <a:cubicBezTo>
                    <a:pt x="681" y="312"/>
                    <a:pt x="681" y="312"/>
                    <a:pt x="681" y="312"/>
                  </a:cubicBezTo>
                  <a:cubicBezTo>
                    <a:pt x="690" y="312"/>
                    <a:pt x="698" y="309"/>
                    <a:pt x="704" y="303"/>
                  </a:cubicBezTo>
                  <a:cubicBezTo>
                    <a:pt x="791" y="215"/>
                    <a:pt x="791" y="215"/>
                    <a:pt x="791" y="215"/>
                  </a:cubicBezTo>
                  <a:cubicBezTo>
                    <a:pt x="800" y="207"/>
                    <a:pt x="803" y="195"/>
                    <a:pt x="799" y="183"/>
                  </a:cubicBezTo>
                  <a:close/>
                  <a:moveTo>
                    <a:pt x="799" y="183"/>
                  </a:moveTo>
                  <a:cubicBezTo>
                    <a:pt x="799" y="183"/>
                    <a:pt x="799" y="183"/>
                    <a:pt x="799" y="1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sp>
        <p:nvSpPr>
          <p:cNvPr id="162" name="TextBox 161"/>
          <p:cNvSpPr txBox="1"/>
          <p:nvPr/>
        </p:nvSpPr>
        <p:spPr>
          <a:xfrm>
            <a:off x="900923" y="2916915"/>
            <a:ext cx="2908268" cy="936341"/>
          </a:xfrm>
          <a:prstGeom prst="rect">
            <a:avLst/>
          </a:prstGeom>
          <a:noFill/>
        </p:spPr>
        <p:txBody>
          <a:bodyPr wrap="square" rIns="151867" bIns="37967" numCol="1" spcCol="360000" rtlCol="0">
            <a:spAutoFit/>
          </a:bodyPr>
          <a:lstStyle/>
          <a:p>
            <a:pPr algn="just"/>
            <a:r>
              <a:rPr lang="en-US" sz="1105" dirty="0">
                <a:solidFill>
                  <a:schemeClr val="bg1">
                    <a:lumMod val="65000"/>
                  </a:schemeClr>
                </a:solidFill>
                <a:latin typeface="Lato" panose="020F0502020204030203" pitchFamily="34" charset="0"/>
                <a:cs typeface="Raavi" panose="020B0502040204020203" pitchFamily="34" charset="0"/>
              </a:rPr>
              <a:t>There are many variations of passages of Lorem Ipsum available, but the majority have suffered alteration in some form, by injected humor, or randomized words which don't look even slightly believable.</a:t>
            </a:r>
            <a:endParaRPr lang="en-US" sz="1105" b="1" dirty="0">
              <a:solidFill>
                <a:schemeClr val="bg1">
                  <a:lumMod val="65000"/>
                </a:schemeClr>
              </a:solidFill>
              <a:latin typeface="Lato" panose="020F0502020204030203" pitchFamily="34" charset="0"/>
              <a:cs typeface="Raavi" panose="020B0502040204020203" pitchFamily="34" charset="0"/>
            </a:endParaRPr>
          </a:p>
        </p:txBody>
      </p:sp>
      <p:sp>
        <p:nvSpPr>
          <p:cNvPr id="163" name="TextBox 162"/>
          <p:cNvSpPr txBox="1"/>
          <p:nvPr/>
        </p:nvSpPr>
        <p:spPr>
          <a:xfrm>
            <a:off x="883200" y="4137882"/>
            <a:ext cx="2919879" cy="1106707"/>
          </a:xfrm>
          <a:prstGeom prst="rect">
            <a:avLst/>
          </a:prstGeom>
          <a:noFill/>
        </p:spPr>
        <p:txBody>
          <a:bodyPr wrap="square" rIns="151867" bIns="37967" numCol="1" spcCol="360000" rtlCol="0">
            <a:spAutoFit/>
          </a:bodyPr>
          <a:lstStyle/>
          <a:p>
            <a:pPr algn="just"/>
            <a:r>
              <a:rPr lang="en-US" sz="1105"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 even slightly believable. If you are going to use.</a:t>
            </a:r>
            <a:endParaRPr lang="en-US" sz="1105" b="1" dirty="0">
              <a:solidFill>
                <a:schemeClr val="bg1">
                  <a:lumMod val="65000"/>
                </a:schemeClr>
              </a:solidFill>
              <a:latin typeface="Lato" panose="020F0502020204030203" pitchFamily="34" charset="0"/>
            </a:endParaRPr>
          </a:p>
        </p:txBody>
      </p:sp>
      <p:sp>
        <p:nvSpPr>
          <p:cNvPr id="164" name="Freeform 38"/>
          <p:cNvSpPr>
            <a:spLocks noEditPoints="1"/>
          </p:cNvSpPr>
          <p:nvPr/>
        </p:nvSpPr>
        <p:spPr bwMode="auto">
          <a:xfrm>
            <a:off x="1025029" y="2248030"/>
            <a:ext cx="427549" cy="427549"/>
          </a:xfrm>
          <a:custGeom>
            <a:avLst/>
            <a:gdLst>
              <a:gd name="T0" fmla="*/ 88 w 176"/>
              <a:gd name="T1" fmla="*/ 112 h 176"/>
              <a:gd name="T2" fmla="*/ 80 w 176"/>
              <a:gd name="T3" fmla="*/ 120 h 176"/>
              <a:gd name="T4" fmla="*/ 88 w 176"/>
              <a:gd name="T5" fmla="*/ 128 h 176"/>
              <a:gd name="T6" fmla="*/ 96 w 176"/>
              <a:gd name="T7" fmla="*/ 120 h 176"/>
              <a:gd name="T8" fmla="*/ 88 w 176"/>
              <a:gd name="T9" fmla="*/ 112 h 176"/>
              <a:gd name="T10" fmla="*/ 96 w 176"/>
              <a:gd name="T11" fmla="*/ 48 h 176"/>
              <a:gd name="T12" fmla="*/ 80 w 176"/>
              <a:gd name="T13" fmla="*/ 48 h 176"/>
              <a:gd name="T14" fmla="*/ 76 w 176"/>
              <a:gd name="T15" fmla="*/ 52 h 176"/>
              <a:gd name="T16" fmla="*/ 76 w 176"/>
              <a:gd name="T17" fmla="*/ 52 h 176"/>
              <a:gd name="T18" fmla="*/ 76 w 176"/>
              <a:gd name="T19" fmla="*/ 52 h 176"/>
              <a:gd name="T20" fmla="*/ 80 w 176"/>
              <a:gd name="T21" fmla="*/ 100 h 176"/>
              <a:gd name="T22" fmla="*/ 80 w 176"/>
              <a:gd name="T23" fmla="*/ 100 h 176"/>
              <a:gd name="T24" fmla="*/ 84 w 176"/>
              <a:gd name="T25" fmla="*/ 104 h 176"/>
              <a:gd name="T26" fmla="*/ 92 w 176"/>
              <a:gd name="T27" fmla="*/ 104 h 176"/>
              <a:gd name="T28" fmla="*/ 96 w 176"/>
              <a:gd name="T29" fmla="*/ 100 h 176"/>
              <a:gd name="T30" fmla="*/ 96 w 176"/>
              <a:gd name="T31" fmla="*/ 100 h 176"/>
              <a:gd name="T32" fmla="*/ 100 w 176"/>
              <a:gd name="T33" fmla="*/ 52 h 176"/>
              <a:gd name="T34" fmla="*/ 100 w 176"/>
              <a:gd name="T35" fmla="*/ 52 h 176"/>
              <a:gd name="T36" fmla="*/ 100 w 176"/>
              <a:gd name="T37" fmla="*/ 52 h 176"/>
              <a:gd name="T38" fmla="*/ 96 w 176"/>
              <a:gd name="T39" fmla="*/ 48 h 176"/>
              <a:gd name="T40" fmla="*/ 88 w 176"/>
              <a:gd name="T41" fmla="*/ 0 h 176"/>
              <a:gd name="T42" fmla="*/ 0 w 176"/>
              <a:gd name="T43" fmla="*/ 88 h 176"/>
              <a:gd name="T44" fmla="*/ 88 w 176"/>
              <a:gd name="T45" fmla="*/ 176 h 176"/>
              <a:gd name="T46" fmla="*/ 176 w 176"/>
              <a:gd name="T47" fmla="*/ 88 h 176"/>
              <a:gd name="T48" fmla="*/ 88 w 176"/>
              <a:gd name="T49" fmla="*/ 0 h 176"/>
              <a:gd name="T50" fmla="*/ 88 w 176"/>
              <a:gd name="T51" fmla="*/ 168 h 176"/>
              <a:gd name="T52" fmla="*/ 8 w 176"/>
              <a:gd name="T53" fmla="*/ 88 h 176"/>
              <a:gd name="T54" fmla="*/ 88 w 176"/>
              <a:gd name="T55" fmla="*/ 8 h 176"/>
              <a:gd name="T56" fmla="*/ 168 w 176"/>
              <a:gd name="T57" fmla="*/ 88 h 176"/>
              <a:gd name="T58" fmla="*/ 88 w 176"/>
              <a:gd name="T59"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6" h="176">
                <a:moveTo>
                  <a:pt x="88" y="112"/>
                </a:moveTo>
                <a:cubicBezTo>
                  <a:pt x="84" y="112"/>
                  <a:pt x="80" y="116"/>
                  <a:pt x="80" y="120"/>
                </a:cubicBezTo>
                <a:cubicBezTo>
                  <a:pt x="80" y="124"/>
                  <a:pt x="84" y="128"/>
                  <a:pt x="88" y="128"/>
                </a:cubicBezTo>
                <a:cubicBezTo>
                  <a:pt x="92" y="128"/>
                  <a:pt x="96" y="124"/>
                  <a:pt x="96" y="120"/>
                </a:cubicBezTo>
                <a:cubicBezTo>
                  <a:pt x="96" y="116"/>
                  <a:pt x="92" y="112"/>
                  <a:pt x="88" y="112"/>
                </a:cubicBezTo>
                <a:moveTo>
                  <a:pt x="96" y="48"/>
                </a:moveTo>
                <a:cubicBezTo>
                  <a:pt x="80" y="48"/>
                  <a:pt x="80" y="48"/>
                  <a:pt x="80" y="48"/>
                </a:cubicBezTo>
                <a:cubicBezTo>
                  <a:pt x="78" y="48"/>
                  <a:pt x="76" y="50"/>
                  <a:pt x="76" y="52"/>
                </a:cubicBezTo>
                <a:cubicBezTo>
                  <a:pt x="76" y="52"/>
                  <a:pt x="76" y="52"/>
                  <a:pt x="76" y="52"/>
                </a:cubicBezTo>
                <a:cubicBezTo>
                  <a:pt x="76" y="52"/>
                  <a:pt x="76" y="52"/>
                  <a:pt x="76" y="52"/>
                </a:cubicBezTo>
                <a:cubicBezTo>
                  <a:pt x="80" y="100"/>
                  <a:pt x="80" y="100"/>
                  <a:pt x="80" y="100"/>
                </a:cubicBezTo>
                <a:cubicBezTo>
                  <a:pt x="80" y="100"/>
                  <a:pt x="80" y="100"/>
                  <a:pt x="80" y="100"/>
                </a:cubicBezTo>
                <a:cubicBezTo>
                  <a:pt x="80" y="102"/>
                  <a:pt x="82" y="104"/>
                  <a:pt x="84" y="104"/>
                </a:cubicBezTo>
                <a:cubicBezTo>
                  <a:pt x="92" y="104"/>
                  <a:pt x="92" y="104"/>
                  <a:pt x="92" y="104"/>
                </a:cubicBezTo>
                <a:cubicBezTo>
                  <a:pt x="94" y="104"/>
                  <a:pt x="96" y="102"/>
                  <a:pt x="96" y="100"/>
                </a:cubicBezTo>
                <a:cubicBezTo>
                  <a:pt x="96" y="100"/>
                  <a:pt x="96" y="100"/>
                  <a:pt x="96" y="100"/>
                </a:cubicBezTo>
                <a:cubicBezTo>
                  <a:pt x="100" y="52"/>
                  <a:pt x="100" y="52"/>
                  <a:pt x="100" y="52"/>
                </a:cubicBezTo>
                <a:cubicBezTo>
                  <a:pt x="100" y="52"/>
                  <a:pt x="100" y="52"/>
                  <a:pt x="100" y="52"/>
                </a:cubicBezTo>
                <a:cubicBezTo>
                  <a:pt x="100" y="52"/>
                  <a:pt x="100" y="52"/>
                  <a:pt x="100" y="52"/>
                </a:cubicBezTo>
                <a:cubicBezTo>
                  <a:pt x="100" y="50"/>
                  <a:pt x="98" y="48"/>
                  <a:pt x="96" y="48"/>
                </a:cubicBezTo>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path>
            </a:pathLst>
          </a:custGeom>
          <a:solidFill>
            <a:schemeClr val="bg1">
              <a:lumMod val="50000"/>
            </a:schemeClr>
          </a:solidFill>
          <a:ln>
            <a:noFill/>
          </a:ln>
        </p:spPr>
        <p:txBody>
          <a:bodyPr vert="horz" wrap="square" lIns="96435" tIns="48218" rIns="96435" bIns="48218" numCol="1" anchor="t" anchorCtr="0" compatLnSpc="1"/>
          <a:lstStyle/>
          <a:p>
            <a:endParaRPr lang="en-US"/>
          </a:p>
        </p:txBody>
      </p:sp>
      <p:sp>
        <p:nvSpPr>
          <p:cNvPr id="171" name="Rectangle 170"/>
          <p:cNvSpPr/>
          <p:nvPr/>
        </p:nvSpPr>
        <p:spPr>
          <a:xfrm>
            <a:off x="1511830" y="2294655"/>
            <a:ext cx="1354858" cy="369332"/>
          </a:xfrm>
          <a:prstGeom prst="rect">
            <a:avLst/>
          </a:prstGeom>
        </p:spPr>
        <p:txBody>
          <a:bodyPr wrap="none">
            <a:spAutoFit/>
          </a:bodyPr>
          <a:lstStyle/>
          <a:p>
            <a:r>
              <a:rPr lang="en-US" b="1" dirty="0">
                <a:solidFill>
                  <a:schemeClr val="bg2">
                    <a:lumMod val="50000"/>
                  </a:schemeClr>
                </a:solidFill>
                <a:latin typeface="Roboto" panose="02000000000000000000" pitchFamily="2" charset="0"/>
                <a:ea typeface="Roboto" panose="02000000000000000000" pitchFamily="2" charset="0"/>
              </a:rPr>
              <a:t>Text here!</a:t>
            </a:r>
            <a:endParaRPr lang="en-US" dirty="0">
              <a:solidFill>
                <a:schemeClr val="bg2">
                  <a:lumMod val="50000"/>
                </a:schemeClr>
              </a:solidFill>
            </a:endParaRPr>
          </a:p>
        </p:txBody>
      </p:sp>
      <p:sp>
        <p:nvSpPr>
          <p:cNvPr id="172" name="Rectangle 171"/>
          <p:cNvSpPr/>
          <p:nvPr/>
        </p:nvSpPr>
        <p:spPr>
          <a:xfrm>
            <a:off x="9074855" y="4651616"/>
            <a:ext cx="3145783" cy="773802"/>
          </a:xfrm>
          <a:prstGeom prst="rect">
            <a:avLst/>
          </a:prstGeom>
        </p:spPr>
        <p:txBody>
          <a:bodyPr wrap="square">
            <a:spAutoFit/>
          </a:bodyPr>
          <a:lstStyle/>
          <a:p>
            <a:pPr lvl="1" algn="just"/>
            <a:r>
              <a:rPr lang="en-US" sz="1105" dirty="0">
                <a:solidFill>
                  <a:schemeClr val="bg1">
                    <a:lumMod val="65000"/>
                  </a:schemeClr>
                </a:solidFill>
                <a:latin typeface="Lato" panose="020F0502020204030203" pitchFamily="34" charset="0"/>
              </a:rPr>
              <a:t>There are many variations of passages of </a:t>
            </a:r>
            <a:r>
              <a:rPr lang="en-US" sz="1105" dirty="0" err="1">
                <a:solidFill>
                  <a:schemeClr val="bg1">
                    <a:lumMod val="65000"/>
                  </a:schemeClr>
                </a:solidFill>
                <a:latin typeface="Lato" panose="020F0502020204030203" pitchFamily="34" charset="0"/>
              </a:rPr>
              <a:t>Lorem</a:t>
            </a:r>
            <a:r>
              <a:rPr lang="en-US" sz="1105" dirty="0">
                <a:solidFill>
                  <a:schemeClr val="bg1">
                    <a:lumMod val="65000"/>
                  </a:schemeClr>
                </a:solidFill>
                <a:latin typeface="Lato" panose="020F0502020204030203" pitchFamily="34" charset="0"/>
              </a:rPr>
              <a:t> </a:t>
            </a:r>
            <a:r>
              <a:rPr lang="en-US" sz="1105" dirty="0" err="1">
                <a:solidFill>
                  <a:schemeClr val="bg1">
                    <a:lumMod val="65000"/>
                  </a:schemeClr>
                </a:solidFill>
                <a:latin typeface="Lato" panose="020F0502020204030203" pitchFamily="34" charset="0"/>
              </a:rPr>
              <a:t>Ipsum</a:t>
            </a:r>
            <a:r>
              <a:rPr lang="en-US" sz="1105" dirty="0">
                <a:solidFill>
                  <a:schemeClr val="bg1">
                    <a:lumMod val="65000"/>
                  </a:schemeClr>
                </a:solidFill>
                <a:latin typeface="Lato" panose="020F0502020204030203" pitchFamily="34" charset="0"/>
              </a:rPr>
              <a:t> available, but the majority have suffered alteration in some form, by injected humor.</a:t>
            </a:r>
          </a:p>
        </p:txBody>
      </p:sp>
      <p:sp>
        <p:nvSpPr>
          <p:cNvPr id="173" name="Rectangle 172"/>
          <p:cNvSpPr/>
          <p:nvPr/>
        </p:nvSpPr>
        <p:spPr>
          <a:xfrm>
            <a:off x="9074855" y="3374531"/>
            <a:ext cx="3145783" cy="773802"/>
          </a:xfrm>
          <a:prstGeom prst="rect">
            <a:avLst/>
          </a:prstGeom>
        </p:spPr>
        <p:txBody>
          <a:bodyPr wrap="square">
            <a:spAutoFit/>
          </a:bodyPr>
          <a:lstStyle/>
          <a:p>
            <a:pPr lvl="1" algn="just"/>
            <a:r>
              <a:rPr lang="en-US" sz="1105" dirty="0">
                <a:solidFill>
                  <a:schemeClr val="bg1">
                    <a:lumMod val="65000"/>
                  </a:schemeClr>
                </a:solidFill>
                <a:latin typeface="Lato" panose="020F0502020204030203" pitchFamily="34" charset="0"/>
              </a:rPr>
              <a:t>There are many variations of passages of </a:t>
            </a:r>
            <a:r>
              <a:rPr lang="en-US" sz="1105" dirty="0" err="1">
                <a:solidFill>
                  <a:schemeClr val="bg1">
                    <a:lumMod val="65000"/>
                  </a:schemeClr>
                </a:solidFill>
                <a:latin typeface="Lato" panose="020F0502020204030203" pitchFamily="34" charset="0"/>
              </a:rPr>
              <a:t>Lorem</a:t>
            </a:r>
            <a:r>
              <a:rPr lang="en-US" sz="1105" dirty="0">
                <a:solidFill>
                  <a:schemeClr val="bg1">
                    <a:lumMod val="65000"/>
                  </a:schemeClr>
                </a:solidFill>
                <a:latin typeface="Lato" panose="020F0502020204030203" pitchFamily="34" charset="0"/>
              </a:rPr>
              <a:t> </a:t>
            </a:r>
            <a:r>
              <a:rPr lang="en-US" sz="1105" dirty="0" err="1">
                <a:solidFill>
                  <a:schemeClr val="bg1">
                    <a:lumMod val="65000"/>
                  </a:schemeClr>
                </a:solidFill>
                <a:latin typeface="Lato" panose="020F0502020204030203" pitchFamily="34" charset="0"/>
              </a:rPr>
              <a:t>Ipsum</a:t>
            </a:r>
            <a:r>
              <a:rPr lang="en-US" sz="1105" dirty="0">
                <a:solidFill>
                  <a:schemeClr val="bg1">
                    <a:lumMod val="65000"/>
                  </a:schemeClr>
                </a:solidFill>
                <a:latin typeface="Lato" panose="020F0502020204030203" pitchFamily="34" charset="0"/>
              </a:rPr>
              <a:t> available, but the majority have suffered alteration in some form, by injected humor.</a:t>
            </a:r>
          </a:p>
        </p:txBody>
      </p:sp>
      <p:sp>
        <p:nvSpPr>
          <p:cNvPr id="174" name="Rectangle 173"/>
          <p:cNvSpPr/>
          <p:nvPr/>
        </p:nvSpPr>
        <p:spPr>
          <a:xfrm>
            <a:off x="9074855" y="2092783"/>
            <a:ext cx="3145783" cy="773802"/>
          </a:xfrm>
          <a:prstGeom prst="rect">
            <a:avLst/>
          </a:prstGeom>
        </p:spPr>
        <p:txBody>
          <a:bodyPr wrap="square">
            <a:spAutoFit/>
          </a:bodyPr>
          <a:lstStyle/>
          <a:p>
            <a:pPr lvl="1" algn="just"/>
            <a:r>
              <a:rPr lang="en-US" sz="1105" dirty="0">
                <a:solidFill>
                  <a:schemeClr val="bg1">
                    <a:lumMod val="65000"/>
                  </a:schemeClr>
                </a:solidFill>
                <a:latin typeface="Lato" panose="020F0502020204030203" pitchFamily="34" charset="0"/>
              </a:rPr>
              <a:t>There are many variations of passages of </a:t>
            </a:r>
            <a:r>
              <a:rPr lang="en-US" sz="1105" dirty="0" err="1">
                <a:solidFill>
                  <a:schemeClr val="bg1">
                    <a:lumMod val="65000"/>
                  </a:schemeClr>
                </a:solidFill>
                <a:latin typeface="Lato" panose="020F0502020204030203" pitchFamily="34" charset="0"/>
              </a:rPr>
              <a:t>Lorem</a:t>
            </a:r>
            <a:r>
              <a:rPr lang="en-US" sz="1105" dirty="0">
                <a:solidFill>
                  <a:schemeClr val="bg1">
                    <a:lumMod val="65000"/>
                  </a:schemeClr>
                </a:solidFill>
                <a:latin typeface="Lato" panose="020F0502020204030203" pitchFamily="34" charset="0"/>
              </a:rPr>
              <a:t> </a:t>
            </a:r>
            <a:r>
              <a:rPr lang="en-US" sz="1105" dirty="0" err="1">
                <a:solidFill>
                  <a:schemeClr val="bg1">
                    <a:lumMod val="65000"/>
                  </a:schemeClr>
                </a:solidFill>
                <a:latin typeface="Lato" panose="020F0502020204030203" pitchFamily="34" charset="0"/>
              </a:rPr>
              <a:t>Ipsum</a:t>
            </a:r>
            <a:r>
              <a:rPr lang="en-US" sz="1105" dirty="0">
                <a:solidFill>
                  <a:schemeClr val="bg1">
                    <a:lumMod val="65000"/>
                  </a:schemeClr>
                </a:solidFill>
                <a:latin typeface="Lato" panose="020F0502020204030203" pitchFamily="34" charset="0"/>
              </a:rPr>
              <a:t> available, but the majority have suffered alteration in some form, by injected humor.</a:t>
            </a:r>
          </a:p>
        </p:txBody>
      </p:sp>
      <p:grpSp>
        <p:nvGrpSpPr>
          <p:cNvPr id="175" name="Group 174"/>
          <p:cNvGrpSpPr/>
          <p:nvPr/>
        </p:nvGrpSpPr>
        <p:grpSpPr>
          <a:xfrm>
            <a:off x="8702835" y="2081635"/>
            <a:ext cx="791406" cy="791406"/>
            <a:chOff x="2408268" y="1836847"/>
            <a:chExt cx="1418225" cy="1418225"/>
          </a:xfrm>
          <a:solidFill>
            <a:schemeClr val="accent1"/>
          </a:solidFill>
        </p:grpSpPr>
        <p:sp>
          <p:nvSpPr>
            <p:cNvPr id="176" name="Oval 5"/>
            <p:cNvSpPr>
              <a:spLocks noChangeArrowheads="1"/>
            </p:cNvSpPr>
            <p:nvPr/>
          </p:nvSpPr>
          <p:spPr bwMode="auto">
            <a:xfrm>
              <a:off x="2519466" y="1946222"/>
              <a:ext cx="1197653" cy="1199476"/>
            </a:xfrm>
            <a:prstGeom prst="ellipse">
              <a:avLst/>
            </a:prstGeom>
            <a:grpFill/>
            <a:ln>
              <a:noFill/>
            </a:ln>
          </p:spPr>
          <p:txBody>
            <a:bodyPr vert="horz" wrap="square" lIns="96435" tIns="48218" rIns="96435" bIns="48218" numCol="1" anchor="t" anchorCtr="0" compatLnSpc="1"/>
            <a:lstStyle/>
            <a:p>
              <a:endParaRPr lang="en-US"/>
            </a:p>
          </p:txBody>
        </p:sp>
        <p:sp>
          <p:nvSpPr>
            <p:cNvPr id="177" name="Freeform 15"/>
            <p:cNvSpPr>
              <a:spLocks noEditPoints="1"/>
            </p:cNvSpPr>
            <p:nvPr/>
          </p:nvSpPr>
          <p:spPr bwMode="auto">
            <a:xfrm>
              <a:off x="2408268" y="1836847"/>
              <a:ext cx="1418225" cy="1418225"/>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grpFill/>
            <a:ln>
              <a:noFill/>
            </a:ln>
          </p:spPr>
          <p:txBody>
            <a:bodyPr vert="horz" wrap="square" lIns="96435" tIns="48218" rIns="96435" bIns="48218" numCol="1" anchor="t" anchorCtr="0" compatLnSpc="1"/>
            <a:lstStyle/>
            <a:p>
              <a:endParaRPr lang="en-US"/>
            </a:p>
          </p:txBody>
        </p:sp>
      </p:grpSp>
      <p:sp>
        <p:nvSpPr>
          <p:cNvPr id="178" name="Freeform 52"/>
          <p:cNvSpPr>
            <a:spLocks noEditPoints="1"/>
          </p:cNvSpPr>
          <p:nvPr/>
        </p:nvSpPr>
        <p:spPr bwMode="auto">
          <a:xfrm>
            <a:off x="9011470" y="2270801"/>
            <a:ext cx="209278" cy="383398"/>
          </a:xfrm>
          <a:custGeom>
            <a:avLst/>
            <a:gdLst>
              <a:gd name="T0" fmla="*/ 96 w 96"/>
              <a:gd name="T1" fmla="*/ 68 h 176"/>
              <a:gd name="T2" fmla="*/ 92 w 96"/>
              <a:gd name="T3" fmla="*/ 64 h 176"/>
              <a:gd name="T4" fmla="*/ 60 w 96"/>
              <a:gd name="T5" fmla="*/ 64 h 176"/>
              <a:gd name="T6" fmla="*/ 80 w 96"/>
              <a:gd name="T7" fmla="*/ 5 h 176"/>
              <a:gd name="T8" fmla="*/ 80 w 96"/>
              <a:gd name="T9" fmla="*/ 5 h 176"/>
              <a:gd name="T10" fmla="*/ 80 w 96"/>
              <a:gd name="T11" fmla="*/ 4 h 176"/>
              <a:gd name="T12" fmla="*/ 76 w 96"/>
              <a:gd name="T13" fmla="*/ 0 h 176"/>
              <a:gd name="T14" fmla="*/ 36 w 96"/>
              <a:gd name="T15" fmla="*/ 0 h 176"/>
              <a:gd name="T16" fmla="*/ 32 w 96"/>
              <a:gd name="T17" fmla="*/ 3 h 176"/>
              <a:gd name="T18" fmla="*/ 32 w 96"/>
              <a:gd name="T19" fmla="*/ 3 h 176"/>
              <a:gd name="T20" fmla="*/ 0 w 96"/>
              <a:gd name="T21" fmla="*/ 99 h 176"/>
              <a:gd name="T22" fmla="*/ 0 w 96"/>
              <a:gd name="T23" fmla="*/ 99 h 176"/>
              <a:gd name="T24" fmla="*/ 0 w 96"/>
              <a:gd name="T25" fmla="*/ 100 h 176"/>
              <a:gd name="T26" fmla="*/ 4 w 96"/>
              <a:gd name="T27" fmla="*/ 104 h 176"/>
              <a:gd name="T28" fmla="*/ 40 w 96"/>
              <a:gd name="T29" fmla="*/ 104 h 176"/>
              <a:gd name="T30" fmla="*/ 32 w 96"/>
              <a:gd name="T31" fmla="*/ 172 h 176"/>
              <a:gd name="T32" fmla="*/ 32 w 96"/>
              <a:gd name="T33" fmla="*/ 172 h 176"/>
              <a:gd name="T34" fmla="*/ 32 w 96"/>
              <a:gd name="T35" fmla="*/ 172 h 176"/>
              <a:gd name="T36" fmla="*/ 36 w 96"/>
              <a:gd name="T37" fmla="*/ 176 h 176"/>
              <a:gd name="T38" fmla="*/ 40 w 96"/>
              <a:gd name="T39" fmla="*/ 174 h 176"/>
              <a:gd name="T40" fmla="*/ 40 w 96"/>
              <a:gd name="T41" fmla="*/ 174 h 176"/>
              <a:gd name="T42" fmla="*/ 96 w 96"/>
              <a:gd name="T43" fmla="*/ 70 h 176"/>
              <a:gd name="T44" fmla="*/ 96 w 96"/>
              <a:gd name="T45" fmla="*/ 70 h 176"/>
              <a:gd name="T46" fmla="*/ 96 w 96"/>
              <a:gd name="T47" fmla="*/ 68 h 176"/>
              <a:gd name="T48" fmla="*/ 42 w 96"/>
              <a:gd name="T49" fmla="*/ 152 h 176"/>
              <a:gd name="T50" fmla="*/ 48 w 96"/>
              <a:gd name="T51" fmla="*/ 100 h 176"/>
              <a:gd name="T52" fmla="*/ 48 w 96"/>
              <a:gd name="T53" fmla="*/ 100 h 176"/>
              <a:gd name="T54" fmla="*/ 48 w 96"/>
              <a:gd name="T55" fmla="*/ 100 h 176"/>
              <a:gd name="T56" fmla="*/ 44 w 96"/>
              <a:gd name="T57" fmla="*/ 96 h 176"/>
              <a:gd name="T58" fmla="*/ 10 w 96"/>
              <a:gd name="T59" fmla="*/ 96 h 176"/>
              <a:gd name="T60" fmla="*/ 39 w 96"/>
              <a:gd name="T61" fmla="*/ 8 h 176"/>
              <a:gd name="T62" fmla="*/ 70 w 96"/>
              <a:gd name="T63" fmla="*/ 8 h 176"/>
              <a:gd name="T64" fmla="*/ 51 w 96"/>
              <a:gd name="T65" fmla="*/ 67 h 176"/>
              <a:gd name="T66" fmla="*/ 51 w 96"/>
              <a:gd name="T67" fmla="*/ 67 h 176"/>
              <a:gd name="T68" fmla="*/ 51 w 96"/>
              <a:gd name="T69" fmla="*/ 68 h 176"/>
              <a:gd name="T70" fmla="*/ 55 w 96"/>
              <a:gd name="T71" fmla="*/ 72 h 176"/>
              <a:gd name="T72" fmla="*/ 85 w 96"/>
              <a:gd name="T73" fmla="*/ 72 h 176"/>
              <a:gd name="T74" fmla="*/ 42 w 96"/>
              <a:gd name="T75" fmla="*/ 15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 h="176">
                <a:moveTo>
                  <a:pt x="96" y="68"/>
                </a:moveTo>
                <a:cubicBezTo>
                  <a:pt x="96" y="66"/>
                  <a:pt x="94" y="64"/>
                  <a:pt x="92" y="64"/>
                </a:cubicBezTo>
                <a:cubicBezTo>
                  <a:pt x="60" y="64"/>
                  <a:pt x="60" y="64"/>
                  <a:pt x="60" y="64"/>
                </a:cubicBezTo>
                <a:cubicBezTo>
                  <a:pt x="80" y="5"/>
                  <a:pt x="80" y="5"/>
                  <a:pt x="80" y="5"/>
                </a:cubicBezTo>
                <a:cubicBezTo>
                  <a:pt x="80" y="5"/>
                  <a:pt x="80" y="5"/>
                  <a:pt x="80" y="5"/>
                </a:cubicBezTo>
                <a:cubicBezTo>
                  <a:pt x="80" y="5"/>
                  <a:pt x="80" y="4"/>
                  <a:pt x="80" y="4"/>
                </a:cubicBezTo>
                <a:cubicBezTo>
                  <a:pt x="80" y="2"/>
                  <a:pt x="78" y="0"/>
                  <a:pt x="76" y="0"/>
                </a:cubicBezTo>
                <a:cubicBezTo>
                  <a:pt x="36" y="0"/>
                  <a:pt x="36" y="0"/>
                  <a:pt x="36" y="0"/>
                </a:cubicBezTo>
                <a:cubicBezTo>
                  <a:pt x="34" y="0"/>
                  <a:pt x="33" y="1"/>
                  <a:pt x="32" y="3"/>
                </a:cubicBezTo>
                <a:cubicBezTo>
                  <a:pt x="32" y="3"/>
                  <a:pt x="32" y="3"/>
                  <a:pt x="32" y="3"/>
                </a:cubicBezTo>
                <a:cubicBezTo>
                  <a:pt x="0" y="99"/>
                  <a:pt x="0" y="99"/>
                  <a:pt x="0" y="99"/>
                </a:cubicBezTo>
                <a:cubicBezTo>
                  <a:pt x="0" y="99"/>
                  <a:pt x="0" y="99"/>
                  <a:pt x="0" y="99"/>
                </a:cubicBezTo>
                <a:cubicBezTo>
                  <a:pt x="0" y="99"/>
                  <a:pt x="0" y="100"/>
                  <a:pt x="0" y="100"/>
                </a:cubicBezTo>
                <a:cubicBezTo>
                  <a:pt x="0" y="102"/>
                  <a:pt x="2" y="104"/>
                  <a:pt x="4" y="104"/>
                </a:cubicBezTo>
                <a:cubicBezTo>
                  <a:pt x="40" y="104"/>
                  <a:pt x="40" y="104"/>
                  <a:pt x="40" y="104"/>
                </a:cubicBezTo>
                <a:cubicBezTo>
                  <a:pt x="32" y="172"/>
                  <a:pt x="32" y="172"/>
                  <a:pt x="32" y="172"/>
                </a:cubicBezTo>
                <a:cubicBezTo>
                  <a:pt x="32" y="172"/>
                  <a:pt x="32" y="172"/>
                  <a:pt x="32" y="172"/>
                </a:cubicBezTo>
                <a:cubicBezTo>
                  <a:pt x="32" y="172"/>
                  <a:pt x="32" y="172"/>
                  <a:pt x="32" y="172"/>
                </a:cubicBezTo>
                <a:cubicBezTo>
                  <a:pt x="32" y="174"/>
                  <a:pt x="34" y="176"/>
                  <a:pt x="36" y="176"/>
                </a:cubicBezTo>
                <a:cubicBezTo>
                  <a:pt x="38" y="176"/>
                  <a:pt x="39" y="175"/>
                  <a:pt x="40" y="174"/>
                </a:cubicBezTo>
                <a:cubicBezTo>
                  <a:pt x="40" y="174"/>
                  <a:pt x="40" y="174"/>
                  <a:pt x="40" y="174"/>
                </a:cubicBezTo>
                <a:cubicBezTo>
                  <a:pt x="96" y="70"/>
                  <a:pt x="96" y="70"/>
                  <a:pt x="96" y="70"/>
                </a:cubicBezTo>
                <a:cubicBezTo>
                  <a:pt x="96" y="70"/>
                  <a:pt x="96" y="70"/>
                  <a:pt x="96" y="70"/>
                </a:cubicBezTo>
                <a:cubicBezTo>
                  <a:pt x="96" y="69"/>
                  <a:pt x="96" y="69"/>
                  <a:pt x="96" y="68"/>
                </a:cubicBezTo>
                <a:moveTo>
                  <a:pt x="42" y="152"/>
                </a:moveTo>
                <a:cubicBezTo>
                  <a:pt x="48" y="100"/>
                  <a:pt x="48" y="100"/>
                  <a:pt x="48" y="100"/>
                </a:cubicBezTo>
                <a:cubicBezTo>
                  <a:pt x="48" y="100"/>
                  <a:pt x="48" y="100"/>
                  <a:pt x="48" y="100"/>
                </a:cubicBezTo>
                <a:cubicBezTo>
                  <a:pt x="48" y="100"/>
                  <a:pt x="48" y="100"/>
                  <a:pt x="48" y="100"/>
                </a:cubicBezTo>
                <a:cubicBezTo>
                  <a:pt x="48" y="98"/>
                  <a:pt x="46" y="96"/>
                  <a:pt x="44" y="96"/>
                </a:cubicBezTo>
                <a:cubicBezTo>
                  <a:pt x="10" y="96"/>
                  <a:pt x="10" y="96"/>
                  <a:pt x="10" y="96"/>
                </a:cubicBezTo>
                <a:cubicBezTo>
                  <a:pt x="39" y="8"/>
                  <a:pt x="39" y="8"/>
                  <a:pt x="39" y="8"/>
                </a:cubicBezTo>
                <a:cubicBezTo>
                  <a:pt x="70" y="8"/>
                  <a:pt x="70" y="8"/>
                  <a:pt x="70" y="8"/>
                </a:cubicBezTo>
                <a:cubicBezTo>
                  <a:pt x="51" y="67"/>
                  <a:pt x="51" y="67"/>
                  <a:pt x="51" y="67"/>
                </a:cubicBezTo>
                <a:cubicBezTo>
                  <a:pt x="51" y="67"/>
                  <a:pt x="51" y="67"/>
                  <a:pt x="51" y="67"/>
                </a:cubicBezTo>
                <a:cubicBezTo>
                  <a:pt x="51" y="67"/>
                  <a:pt x="51" y="68"/>
                  <a:pt x="51" y="68"/>
                </a:cubicBezTo>
                <a:cubicBezTo>
                  <a:pt x="51" y="70"/>
                  <a:pt x="52" y="72"/>
                  <a:pt x="55" y="72"/>
                </a:cubicBezTo>
                <a:cubicBezTo>
                  <a:pt x="85" y="72"/>
                  <a:pt x="85" y="72"/>
                  <a:pt x="85" y="72"/>
                </a:cubicBezTo>
                <a:lnTo>
                  <a:pt x="42" y="152"/>
                </a:lnTo>
                <a:close/>
              </a:path>
            </a:pathLst>
          </a:custGeom>
          <a:solidFill>
            <a:schemeClr val="bg1"/>
          </a:solidFill>
          <a:ln>
            <a:noFill/>
          </a:ln>
        </p:spPr>
        <p:txBody>
          <a:bodyPr vert="horz" wrap="square" lIns="96435" tIns="48218" rIns="96435" bIns="48218" numCol="1" anchor="t" anchorCtr="0" compatLnSpc="1"/>
          <a:lstStyle/>
          <a:p>
            <a:endParaRPr lang="en-US"/>
          </a:p>
        </p:txBody>
      </p:sp>
      <p:grpSp>
        <p:nvGrpSpPr>
          <p:cNvPr id="197" name="Group 196"/>
          <p:cNvGrpSpPr/>
          <p:nvPr/>
        </p:nvGrpSpPr>
        <p:grpSpPr>
          <a:xfrm>
            <a:off x="8702835" y="3357625"/>
            <a:ext cx="791406" cy="791406"/>
            <a:chOff x="8949199" y="1671500"/>
            <a:chExt cx="750411" cy="750411"/>
          </a:xfrm>
        </p:grpSpPr>
        <p:grpSp>
          <p:nvGrpSpPr>
            <p:cNvPr id="205" name="Group 204"/>
            <p:cNvGrpSpPr/>
            <p:nvPr/>
          </p:nvGrpSpPr>
          <p:grpSpPr>
            <a:xfrm>
              <a:off x="8949199" y="1671500"/>
              <a:ext cx="750411" cy="750411"/>
              <a:chOff x="2408268" y="1836847"/>
              <a:chExt cx="1418225" cy="1418225"/>
            </a:xfrm>
            <a:solidFill>
              <a:schemeClr val="accent2"/>
            </a:solidFill>
          </p:grpSpPr>
          <p:sp>
            <p:nvSpPr>
              <p:cNvPr id="208" name="Oval 5"/>
              <p:cNvSpPr>
                <a:spLocks noChangeArrowheads="1"/>
              </p:cNvSpPr>
              <p:nvPr/>
            </p:nvSpPr>
            <p:spPr bwMode="auto">
              <a:xfrm>
                <a:off x="2519466" y="1946222"/>
                <a:ext cx="1197653" cy="1199476"/>
              </a:xfrm>
              <a:prstGeom prst="ellipse">
                <a:avLst/>
              </a:prstGeom>
              <a:grpFill/>
              <a:ln>
                <a:noFill/>
              </a:ln>
            </p:spPr>
            <p:txBody>
              <a:bodyPr vert="horz" wrap="square" lIns="96435" tIns="48218" rIns="96435" bIns="48218" numCol="1" anchor="t" anchorCtr="0" compatLnSpc="1"/>
              <a:lstStyle/>
              <a:p>
                <a:endParaRPr lang="en-US"/>
              </a:p>
            </p:txBody>
          </p:sp>
          <p:sp>
            <p:nvSpPr>
              <p:cNvPr id="209" name="Freeform 15"/>
              <p:cNvSpPr>
                <a:spLocks noEditPoints="1"/>
              </p:cNvSpPr>
              <p:nvPr/>
            </p:nvSpPr>
            <p:spPr bwMode="auto">
              <a:xfrm>
                <a:off x="2408268" y="1836847"/>
                <a:ext cx="1418225" cy="1418225"/>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grpFill/>
              <a:ln>
                <a:noFill/>
              </a:ln>
            </p:spPr>
            <p:txBody>
              <a:bodyPr vert="horz" wrap="square" lIns="96435" tIns="48218" rIns="96435" bIns="48218" numCol="1" anchor="t" anchorCtr="0" compatLnSpc="1"/>
              <a:lstStyle/>
              <a:p>
                <a:endParaRPr lang="en-US"/>
              </a:p>
            </p:txBody>
          </p:sp>
        </p:grpSp>
        <p:sp>
          <p:nvSpPr>
            <p:cNvPr id="207" name="Freeform 7"/>
            <p:cNvSpPr>
              <a:spLocks noEditPoints="1"/>
            </p:cNvSpPr>
            <p:nvPr/>
          </p:nvSpPr>
          <p:spPr bwMode="auto">
            <a:xfrm>
              <a:off x="9153058" y="1879162"/>
              <a:ext cx="314982" cy="314983"/>
            </a:xfrm>
            <a:custGeom>
              <a:avLst/>
              <a:gdLst>
                <a:gd name="T0" fmla="*/ 39 w 176"/>
                <a:gd name="T1" fmla="*/ 119 h 176"/>
                <a:gd name="T2" fmla="*/ 43 w 176"/>
                <a:gd name="T3" fmla="*/ 115 h 176"/>
                <a:gd name="T4" fmla="*/ 44 w 176"/>
                <a:gd name="T5" fmla="*/ 112 h 176"/>
                <a:gd name="T6" fmla="*/ 40 w 176"/>
                <a:gd name="T7" fmla="*/ 108 h 176"/>
                <a:gd name="T8" fmla="*/ 37 w 176"/>
                <a:gd name="T9" fmla="*/ 109 h 176"/>
                <a:gd name="T10" fmla="*/ 33 w 176"/>
                <a:gd name="T11" fmla="*/ 113 h 176"/>
                <a:gd name="T12" fmla="*/ 32 w 176"/>
                <a:gd name="T13" fmla="*/ 116 h 176"/>
                <a:gd name="T14" fmla="*/ 36 w 176"/>
                <a:gd name="T15" fmla="*/ 120 h 176"/>
                <a:gd name="T16" fmla="*/ 39 w 176"/>
                <a:gd name="T17" fmla="*/ 119 h 176"/>
                <a:gd name="T18" fmla="*/ 64 w 176"/>
                <a:gd name="T19" fmla="*/ 116 h 176"/>
                <a:gd name="T20" fmla="*/ 60 w 176"/>
                <a:gd name="T21" fmla="*/ 112 h 176"/>
                <a:gd name="T22" fmla="*/ 57 w 176"/>
                <a:gd name="T23" fmla="*/ 113 h 176"/>
                <a:gd name="T24" fmla="*/ 17 w 176"/>
                <a:gd name="T25" fmla="*/ 153 h 176"/>
                <a:gd name="T26" fmla="*/ 16 w 176"/>
                <a:gd name="T27" fmla="*/ 156 h 176"/>
                <a:gd name="T28" fmla="*/ 20 w 176"/>
                <a:gd name="T29" fmla="*/ 160 h 176"/>
                <a:gd name="T30" fmla="*/ 23 w 176"/>
                <a:gd name="T31" fmla="*/ 159 h 176"/>
                <a:gd name="T32" fmla="*/ 63 w 176"/>
                <a:gd name="T33" fmla="*/ 119 h 176"/>
                <a:gd name="T34" fmla="*/ 64 w 176"/>
                <a:gd name="T35" fmla="*/ 116 h 176"/>
                <a:gd name="T36" fmla="*/ 64 w 176"/>
                <a:gd name="T37" fmla="*/ 132 h 176"/>
                <a:gd name="T38" fmla="*/ 61 w 176"/>
                <a:gd name="T39" fmla="*/ 133 h 176"/>
                <a:gd name="T40" fmla="*/ 49 w 176"/>
                <a:gd name="T41" fmla="*/ 145 h 176"/>
                <a:gd name="T42" fmla="*/ 48 w 176"/>
                <a:gd name="T43" fmla="*/ 148 h 176"/>
                <a:gd name="T44" fmla="*/ 52 w 176"/>
                <a:gd name="T45" fmla="*/ 152 h 176"/>
                <a:gd name="T46" fmla="*/ 55 w 176"/>
                <a:gd name="T47" fmla="*/ 151 h 176"/>
                <a:gd name="T48" fmla="*/ 67 w 176"/>
                <a:gd name="T49" fmla="*/ 139 h 176"/>
                <a:gd name="T50" fmla="*/ 68 w 176"/>
                <a:gd name="T51" fmla="*/ 136 h 176"/>
                <a:gd name="T52" fmla="*/ 64 w 176"/>
                <a:gd name="T53" fmla="*/ 132 h 176"/>
                <a:gd name="T54" fmla="*/ 176 w 176"/>
                <a:gd name="T55" fmla="*/ 4 h 176"/>
                <a:gd name="T56" fmla="*/ 172 w 176"/>
                <a:gd name="T57" fmla="*/ 0 h 176"/>
                <a:gd name="T58" fmla="*/ 170 w 176"/>
                <a:gd name="T59" fmla="*/ 0 h 176"/>
                <a:gd name="T60" fmla="*/ 170 w 176"/>
                <a:gd name="T61" fmla="*/ 0 h 176"/>
                <a:gd name="T62" fmla="*/ 2 w 176"/>
                <a:gd name="T63" fmla="*/ 72 h 176"/>
                <a:gd name="T64" fmla="*/ 2 w 176"/>
                <a:gd name="T65" fmla="*/ 72 h 176"/>
                <a:gd name="T66" fmla="*/ 2 w 176"/>
                <a:gd name="T67" fmla="*/ 72 h 176"/>
                <a:gd name="T68" fmla="*/ 2 w 176"/>
                <a:gd name="T69" fmla="*/ 72 h 176"/>
                <a:gd name="T70" fmla="*/ 0 w 176"/>
                <a:gd name="T71" fmla="*/ 76 h 176"/>
                <a:gd name="T72" fmla="*/ 3 w 176"/>
                <a:gd name="T73" fmla="*/ 80 h 176"/>
                <a:gd name="T74" fmla="*/ 3 w 176"/>
                <a:gd name="T75" fmla="*/ 80 h 176"/>
                <a:gd name="T76" fmla="*/ 69 w 176"/>
                <a:gd name="T77" fmla="*/ 107 h 176"/>
                <a:gd name="T78" fmla="*/ 96 w 176"/>
                <a:gd name="T79" fmla="*/ 173 h 176"/>
                <a:gd name="T80" fmla="*/ 96 w 176"/>
                <a:gd name="T81" fmla="*/ 173 h 176"/>
                <a:gd name="T82" fmla="*/ 100 w 176"/>
                <a:gd name="T83" fmla="*/ 176 h 176"/>
                <a:gd name="T84" fmla="*/ 104 w 176"/>
                <a:gd name="T85" fmla="*/ 174 h 176"/>
                <a:gd name="T86" fmla="*/ 104 w 176"/>
                <a:gd name="T87" fmla="*/ 174 h 176"/>
                <a:gd name="T88" fmla="*/ 104 w 176"/>
                <a:gd name="T89" fmla="*/ 174 h 176"/>
                <a:gd name="T90" fmla="*/ 104 w 176"/>
                <a:gd name="T91" fmla="*/ 174 h 176"/>
                <a:gd name="T92" fmla="*/ 176 w 176"/>
                <a:gd name="T93" fmla="*/ 6 h 176"/>
                <a:gd name="T94" fmla="*/ 176 w 176"/>
                <a:gd name="T95" fmla="*/ 6 h 176"/>
                <a:gd name="T96" fmla="*/ 176 w 176"/>
                <a:gd name="T97" fmla="*/ 4 h 176"/>
                <a:gd name="T98" fmla="*/ 14 w 176"/>
                <a:gd name="T99" fmla="*/ 76 h 176"/>
                <a:gd name="T100" fmla="*/ 154 w 176"/>
                <a:gd name="T101" fmla="*/ 16 h 176"/>
                <a:gd name="T102" fmla="*/ 71 w 176"/>
                <a:gd name="T103" fmla="*/ 99 h 176"/>
                <a:gd name="T104" fmla="*/ 14 w 176"/>
                <a:gd name="T105" fmla="*/ 76 h 176"/>
                <a:gd name="T106" fmla="*/ 100 w 176"/>
                <a:gd name="T107" fmla="*/ 162 h 176"/>
                <a:gd name="T108" fmla="*/ 77 w 176"/>
                <a:gd name="T109" fmla="*/ 105 h 176"/>
                <a:gd name="T110" fmla="*/ 160 w 176"/>
                <a:gd name="T111" fmla="*/ 22 h 176"/>
                <a:gd name="T112" fmla="*/ 100 w 176"/>
                <a:gd name="T113" fmla="*/ 16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76">
                  <a:moveTo>
                    <a:pt x="39" y="119"/>
                  </a:moveTo>
                  <a:cubicBezTo>
                    <a:pt x="43" y="115"/>
                    <a:pt x="43" y="115"/>
                    <a:pt x="43" y="115"/>
                  </a:cubicBezTo>
                  <a:cubicBezTo>
                    <a:pt x="44" y="114"/>
                    <a:pt x="44" y="113"/>
                    <a:pt x="44" y="112"/>
                  </a:cubicBezTo>
                  <a:cubicBezTo>
                    <a:pt x="44" y="110"/>
                    <a:pt x="42" y="108"/>
                    <a:pt x="40" y="108"/>
                  </a:cubicBezTo>
                  <a:cubicBezTo>
                    <a:pt x="39" y="108"/>
                    <a:pt x="38" y="108"/>
                    <a:pt x="37" y="109"/>
                  </a:cubicBezTo>
                  <a:cubicBezTo>
                    <a:pt x="33" y="113"/>
                    <a:pt x="33" y="113"/>
                    <a:pt x="33" y="113"/>
                  </a:cubicBezTo>
                  <a:cubicBezTo>
                    <a:pt x="32" y="114"/>
                    <a:pt x="32" y="115"/>
                    <a:pt x="32" y="116"/>
                  </a:cubicBezTo>
                  <a:cubicBezTo>
                    <a:pt x="32" y="118"/>
                    <a:pt x="34" y="120"/>
                    <a:pt x="36" y="120"/>
                  </a:cubicBezTo>
                  <a:cubicBezTo>
                    <a:pt x="37" y="120"/>
                    <a:pt x="38" y="120"/>
                    <a:pt x="39" y="119"/>
                  </a:cubicBezTo>
                  <a:moveTo>
                    <a:pt x="64" y="116"/>
                  </a:moveTo>
                  <a:cubicBezTo>
                    <a:pt x="64" y="114"/>
                    <a:pt x="62" y="112"/>
                    <a:pt x="60" y="112"/>
                  </a:cubicBezTo>
                  <a:cubicBezTo>
                    <a:pt x="59" y="112"/>
                    <a:pt x="58" y="112"/>
                    <a:pt x="57" y="113"/>
                  </a:cubicBezTo>
                  <a:cubicBezTo>
                    <a:pt x="17" y="153"/>
                    <a:pt x="17" y="153"/>
                    <a:pt x="17" y="153"/>
                  </a:cubicBezTo>
                  <a:cubicBezTo>
                    <a:pt x="16" y="154"/>
                    <a:pt x="16" y="155"/>
                    <a:pt x="16" y="156"/>
                  </a:cubicBezTo>
                  <a:cubicBezTo>
                    <a:pt x="16" y="158"/>
                    <a:pt x="18" y="160"/>
                    <a:pt x="20" y="160"/>
                  </a:cubicBezTo>
                  <a:cubicBezTo>
                    <a:pt x="21" y="160"/>
                    <a:pt x="22" y="160"/>
                    <a:pt x="23" y="159"/>
                  </a:cubicBezTo>
                  <a:cubicBezTo>
                    <a:pt x="63" y="119"/>
                    <a:pt x="63" y="119"/>
                    <a:pt x="63" y="119"/>
                  </a:cubicBezTo>
                  <a:cubicBezTo>
                    <a:pt x="64" y="118"/>
                    <a:pt x="64" y="117"/>
                    <a:pt x="64" y="116"/>
                  </a:cubicBezTo>
                  <a:moveTo>
                    <a:pt x="64" y="132"/>
                  </a:moveTo>
                  <a:cubicBezTo>
                    <a:pt x="63" y="132"/>
                    <a:pt x="62" y="132"/>
                    <a:pt x="61" y="133"/>
                  </a:cubicBezTo>
                  <a:cubicBezTo>
                    <a:pt x="49" y="145"/>
                    <a:pt x="49" y="145"/>
                    <a:pt x="49" y="145"/>
                  </a:cubicBezTo>
                  <a:cubicBezTo>
                    <a:pt x="48" y="146"/>
                    <a:pt x="48" y="147"/>
                    <a:pt x="48" y="148"/>
                  </a:cubicBezTo>
                  <a:cubicBezTo>
                    <a:pt x="48" y="150"/>
                    <a:pt x="50" y="152"/>
                    <a:pt x="52" y="152"/>
                  </a:cubicBezTo>
                  <a:cubicBezTo>
                    <a:pt x="53" y="152"/>
                    <a:pt x="54" y="152"/>
                    <a:pt x="55" y="151"/>
                  </a:cubicBezTo>
                  <a:cubicBezTo>
                    <a:pt x="67" y="139"/>
                    <a:pt x="67" y="139"/>
                    <a:pt x="67" y="139"/>
                  </a:cubicBezTo>
                  <a:cubicBezTo>
                    <a:pt x="68" y="138"/>
                    <a:pt x="68" y="137"/>
                    <a:pt x="68" y="136"/>
                  </a:cubicBezTo>
                  <a:cubicBezTo>
                    <a:pt x="68" y="134"/>
                    <a:pt x="66" y="132"/>
                    <a:pt x="64" y="132"/>
                  </a:cubicBezTo>
                  <a:moveTo>
                    <a:pt x="176" y="4"/>
                  </a:moveTo>
                  <a:cubicBezTo>
                    <a:pt x="176" y="2"/>
                    <a:pt x="174" y="0"/>
                    <a:pt x="172" y="0"/>
                  </a:cubicBezTo>
                  <a:cubicBezTo>
                    <a:pt x="171" y="0"/>
                    <a:pt x="171" y="0"/>
                    <a:pt x="170" y="0"/>
                  </a:cubicBezTo>
                  <a:cubicBezTo>
                    <a:pt x="170" y="0"/>
                    <a:pt x="170" y="0"/>
                    <a:pt x="170" y="0"/>
                  </a:cubicBezTo>
                  <a:cubicBezTo>
                    <a:pt x="2" y="72"/>
                    <a:pt x="2" y="72"/>
                    <a:pt x="2" y="72"/>
                  </a:cubicBezTo>
                  <a:cubicBezTo>
                    <a:pt x="2" y="72"/>
                    <a:pt x="2" y="72"/>
                    <a:pt x="2" y="72"/>
                  </a:cubicBezTo>
                  <a:cubicBezTo>
                    <a:pt x="2" y="72"/>
                    <a:pt x="2" y="72"/>
                    <a:pt x="2" y="72"/>
                  </a:cubicBezTo>
                  <a:cubicBezTo>
                    <a:pt x="2" y="72"/>
                    <a:pt x="2" y="72"/>
                    <a:pt x="2" y="72"/>
                  </a:cubicBezTo>
                  <a:cubicBezTo>
                    <a:pt x="1" y="73"/>
                    <a:pt x="0" y="74"/>
                    <a:pt x="0" y="76"/>
                  </a:cubicBezTo>
                  <a:cubicBezTo>
                    <a:pt x="0" y="78"/>
                    <a:pt x="1" y="79"/>
                    <a:pt x="3" y="80"/>
                  </a:cubicBezTo>
                  <a:cubicBezTo>
                    <a:pt x="3" y="80"/>
                    <a:pt x="3" y="80"/>
                    <a:pt x="3" y="80"/>
                  </a:cubicBezTo>
                  <a:cubicBezTo>
                    <a:pt x="69" y="107"/>
                    <a:pt x="69" y="107"/>
                    <a:pt x="69" y="107"/>
                  </a:cubicBezTo>
                  <a:cubicBezTo>
                    <a:pt x="96" y="173"/>
                    <a:pt x="96" y="173"/>
                    <a:pt x="96" y="173"/>
                  </a:cubicBezTo>
                  <a:cubicBezTo>
                    <a:pt x="96" y="173"/>
                    <a:pt x="96" y="173"/>
                    <a:pt x="96" y="173"/>
                  </a:cubicBezTo>
                  <a:cubicBezTo>
                    <a:pt x="97" y="175"/>
                    <a:pt x="98" y="176"/>
                    <a:pt x="100" y="176"/>
                  </a:cubicBezTo>
                  <a:cubicBezTo>
                    <a:pt x="102" y="176"/>
                    <a:pt x="103" y="175"/>
                    <a:pt x="104" y="174"/>
                  </a:cubicBezTo>
                  <a:cubicBezTo>
                    <a:pt x="104" y="174"/>
                    <a:pt x="104" y="174"/>
                    <a:pt x="104" y="174"/>
                  </a:cubicBezTo>
                  <a:cubicBezTo>
                    <a:pt x="104" y="174"/>
                    <a:pt x="104" y="174"/>
                    <a:pt x="104" y="174"/>
                  </a:cubicBezTo>
                  <a:cubicBezTo>
                    <a:pt x="104" y="174"/>
                    <a:pt x="104" y="174"/>
                    <a:pt x="104" y="174"/>
                  </a:cubicBezTo>
                  <a:cubicBezTo>
                    <a:pt x="176" y="6"/>
                    <a:pt x="176" y="6"/>
                    <a:pt x="176" y="6"/>
                  </a:cubicBezTo>
                  <a:cubicBezTo>
                    <a:pt x="176" y="6"/>
                    <a:pt x="176" y="6"/>
                    <a:pt x="176" y="6"/>
                  </a:cubicBezTo>
                  <a:cubicBezTo>
                    <a:pt x="176" y="5"/>
                    <a:pt x="176" y="5"/>
                    <a:pt x="176" y="4"/>
                  </a:cubicBezTo>
                  <a:moveTo>
                    <a:pt x="14" y="76"/>
                  </a:moveTo>
                  <a:cubicBezTo>
                    <a:pt x="154" y="16"/>
                    <a:pt x="154" y="16"/>
                    <a:pt x="154" y="16"/>
                  </a:cubicBezTo>
                  <a:cubicBezTo>
                    <a:pt x="71" y="99"/>
                    <a:pt x="71" y="99"/>
                    <a:pt x="71" y="99"/>
                  </a:cubicBezTo>
                  <a:lnTo>
                    <a:pt x="14" y="76"/>
                  </a:lnTo>
                  <a:close/>
                  <a:moveTo>
                    <a:pt x="100" y="162"/>
                  </a:moveTo>
                  <a:cubicBezTo>
                    <a:pt x="77" y="105"/>
                    <a:pt x="77" y="105"/>
                    <a:pt x="77" y="105"/>
                  </a:cubicBezTo>
                  <a:cubicBezTo>
                    <a:pt x="160" y="22"/>
                    <a:pt x="160" y="22"/>
                    <a:pt x="160" y="22"/>
                  </a:cubicBezTo>
                  <a:lnTo>
                    <a:pt x="100" y="162"/>
                  </a:lnTo>
                  <a:close/>
                </a:path>
              </a:pathLst>
            </a:custGeom>
            <a:solidFill>
              <a:schemeClr val="bg1"/>
            </a:solidFill>
            <a:ln>
              <a:noFill/>
            </a:ln>
          </p:spPr>
          <p:txBody>
            <a:bodyPr vert="horz" wrap="square" lIns="96435" tIns="48218" rIns="96435" bIns="48218" numCol="1" anchor="t" anchorCtr="0" compatLnSpc="1"/>
            <a:lstStyle/>
            <a:p>
              <a:endParaRPr lang="en-US"/>
            </a:p>
          </p:txBody>
        </p:sp>
      </p:grpSp>
      <p:grpSp>
        <p:nvGrpSpPr>
          <p:cNvPr id="210" name="Group 209"/>
          <p:cNvGrpSpPr/>
          <p:nvPr/>
        </p:nvGrpSpPr>
        <p:grpSpPr>
          <a:xfrm>
            <a:off x="8702835" y="4634522"/>
            <a:ext cx="791406" cy="791406"/>
            <a:chOff x="851336" y="3770051"/>
            <a:chExt cx="750411" cy="750411"/>
          </a:xfrm>
        </p:grpSpPr>
        <p:grpSp>
          <p:nvGrpSpPr>
            <p:cNvPr id="211" name="Group 210"/>
            <p:cNvGrpSpPr/>
            <p:nvPr/>
          </p:nvGrpSpPr>
          <p:grpSpPr>
            <a:xfrm>
              <a:off x="851336" y="3770051"/>
              <a:ext cx="750411" cy="750411"/>
              <a:chOff x="2408268" y="1836847"/>
              <a:chExt cx="1418225" cy="1418225"/>
            </a:xfrm>
            <a:solidFill>
              <a:schemeClr val="accent3"/>
            </a:solidFill>
          </p:grpSpPr>
          <p:sp>
            <p:nvSpPr>
              <p:cNvPr id="213" name="Oval 5"/>
              <p:cNvSpPr>
                <a:spLocks noChangeArrowheads="1"/>
              </p:cNvSpPr>
              <p:nvPr/>
            </p:nvSpPr>
            <p:spPr bwMode="auto">
              <a:xfrm>
                <a:off x="2519466" y="1946222"/>
                <a:ext cx="1197653" cy="1199476"/>
              </a:xfrm>
              <a:prstGeom prst="ellipse">
                <a:avLst/>
              </a:prstGeom>
              <a:grpFill/>
              <a:ln>
                <a:noFill/>
              </a:ln>
            </p:spPr>
            <p:txBody>
              <a:bodyPr vert="horz" wrap="square" lIns="96435" tIns="48218" rIns="96435" bIns="48218" numCol="1" anchor="t" anchorCtr="0" compatLnSpc="1"/>
              <a:lstStyle/>
              <a:p>
                <a:endParaRPr lang="en-US"/>
              </a:p>
            </p:txBody>
          </p:sp>
          <p:sp>
            <p:nvSpPr>
              <p:cNvPr id="214" name="Freeform 15"/>
              <p:cNvSpPr>
                <a:spLocks noEditPoints="1"/>
              </p:cNvSpPr>
              <p:nvPr/>
            </p:nvSpPr>
            <p:spPr bwMode="auto">
              <a:xfrm>
                <a:off x="2408268" y="1836847"/>
                <a:ext cx="1418225" cy="1418225"/>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grpFill/>
              <a:ln>
                <a:noFill/>
              </a:ln>
            </p:spPr>
            <p:txBody>
              <a:bodyPr vert="horz" wrap="square" lIns="96435" tIns="48218" rIns="96435" bIns="48218" numCol="1" anchor="t" anchorCtr="0" compatLnSpc="1"/>
              <a:lstStyle/>
              <a:p>
                <a:endParaRPr lang="en-US"/>
              </a:p>
            </p:txBody>
          </p:sp>
        </p:grpSp>
        <p:sp>
          <p:nvSpPr>
            <p:cNvPr id="212" name="Freeform 64"/>
            <p:cNvSpPr>
              <a:spLocks noEditPoints="1"/>
            </p:cNvSpPr>
            <p:nvPr/>
          </p:nvSpPr>
          <p:spPr bwMode="auto">
            <a:xfrm>
              <a:off x="1084511" y="3992614"/>
              <a:ext cx="332994" cy="332994"/>
            </a:xfrm>
            <a:custGeom>
              <a:avLst/>
              <a:gdLst>
                <a:gd name="T0" fmla="*/ 24 w 176"/>
                <a:gd name="T1" fmla="*/ 60 h 176"/>
                <a:gd name="T2" fmla="*/ 48 w 176"/>
                <a:gd name="T3" fmla="*/ 60 h 176"/>
                <a:gd name="T4" fmla="*/ 36 w 176"/>
                <a:gd name="T5" fmla="*/ 64 h 176"/>
                <a:gd name="T6" fmla="*/ 36 w 176"/>
                <a:gd name="T7" fmla="*/ 56 h 176"/>
                <a:gd name="T8" fmla="*/ 36 w 176"/>
                <a:gd name="T9" fmla="*/ 64 h 176"/>
                <a:gd name="T10" fmla="*/ 87 w 176"/>
                <a:gd name="T11" fmla="*/ 111 h 176"/>
                <a:gd name="T12" fmla="*/ 96 w 176"/>
                <a:gd name="T13" fmla="*/ 100 h 176"/>
                <a:gd name="T14" fmla="*/ 89 w 176"/>
                <a:gd name="T15" fmla="*/ 97 h 176"/>
                <a:gd name="T16" fmla="*/ 80 w 176"/>
                <a:gd name="T17" fmla="*/ 108 h 176"/>
                <a:gd name="T18" fmla="*/ 175 w 176"/>
                <a:gd name="T19" fmla="*/ 81 h 176"/>
                <a:gd name="T20" fmla="*/ 92 w 176"/>
                <a:gd name="T21" fmla="*/ 0 h 176"/>
                <a:gd name="T22" fmla="*/ 24 w 176"/>
                <a:gd name="T23" fmla="*/ 12 h 176"/>
                <a:gd name="T24" fmla="*/ 32 w 176"/>
                <a:gd name="T25" fmla="*/ 12 h 176"/>
                <a:gd name="T26" fmla="*/ 90 w 176"/>
                <a:gd name="T27" fmla="*/ 8 h 176"/>
                <a:gd name="T28" fmla="*/ 157 w 176"/>
                <a:gd name="T29" fmla="*/ 93 h 176"/>
                <a:gd name="T30" fmla="*/ 160 w 176"/>
                <a:gd name="T31" fmla="*/ 100 h 176"/>
                <a:gd name="T32" fmla="*/ 175 w 176"/>
                <a:gd name="T33" fmla="*/ 87 h 176"/>
                <a:gd name="T34" fmla="*/ 175 w 176"/>
                <a:gd name="T35" fmla="*/ 81 h 176"/>
                <a:gd name="T36" fmla="*/ 68 w 176"/>
                <a:gd name="T37" fmla="*/ 128 h 176"/>
                <a:gd name="T38" fmla="*/ 75 w 176"/>
                <a:gd name="T39" fmla="*/ 123 h 176"/>
                <a:gd name="T40" fmla="*/ 72 w 176"/>
                <a:gd name="T41" fmla="*/ 116 h 176"/>
                <a:gd name="T42" fmla="*/ 65 w 176"/>
                <a:gd name="T43" fmla="*/ 121 h 176"/>
                <a:gd name="T44" fmla="*/ 71 w 176"/>
                <a:gd name="T45" fmla="*/ 25 h 176"/>
                <a:gd name="T46" fmla="*/ 12 w 176"/>
                <a:gd name="T47" fmla="*/ 24 h 176"/>
                <a:gd name="T48" fmla="*/ 0 w 176"/>
                <a:gd name="T49" fmla="*/ 92 h 176"/>
                <a:gd name="T50" fmla="*/ 81 w 176"/>
                <a:gd name="T51" fmla="*/ 175 h 176"/>
                <a:gd name="T52" fmla="*/ 87 w 176"/>
                <a:gd name="T53" fmla="*/ 175 h 176"/>
                <a:gd name="T54" fmla="*/ 152 w 176"/>
                <a:gd name="T55" fmla="*/ 108 h 176"/>
                <a:gd name="T56" fmla="*/ 71 w 176"/>
                <a:gd name="T57" fmla="*/ 25 h 176"/>
                <a:gd name="T58" fmla="*/ 8 w 176"/>
                <a:gd name="T59" fmla="*/ 90 h 176"/>
                <a:gd name="T60" fmla="*/ 12 w 176"/>
                <a:gd name="T61" fmla="*/ 32 h 176"/>
                <a:gd name="T62" fmla="*/ 142 w 176"/>
                <a:gd name="T63" fmla="*/ 108 h 176"/>
                <a:gd name="T64" fmla="*/ 84 w 176"/>
                <a:gd name="T65" fmla="*/ 144 h 176"/>
                <a:gd name="T66" fmla="*/ 103 w 176"/>
                <a:gd name="T67" fmla="*/ 127 h 176"/>
                <a:gd name="T68" fmla="*/ 100 w 176"/>
                <a:gd name="T69" fmla="*/ 120 h 176"/>
                <a:gd name="T70" fmla="*/ 81 w 176"/>
                <a:gd name="T71" fmla="*/ 137 h 176"/>
                <a:gd name="T72" fmla="*/ 84 w 176"/>
                <a:gd name="T73"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176">
                  <a:moveTo>
                    <a:pt x="36" y="48"/>
                  </a:moveTo>
                  <a:cubicBezTo>
                    <a:pt x="29" y="48"/>
                    <a:pt x="24" y="53"/>
                    <a:pt x="24" y="60"/>
                  </a:cubicBezTo>
                  <a:cubicBezTo>
                    <a:pt x="24" y="67"/>
                    <a:pt x="29" y="72"/>
                    <a:pt x="36" y="72"/>
                  </a:cubicBezTo>
                  <a:cubicBezTo>
                    <a:pt x="43" y="72"/>
                    <a:pt x="48" y="67"/>
                    <a:pt x="48" y="60"/>
                  </a:cubicBezTo>
                  <a:cubicBezTo>
                    <a:pt x="48" y="53"/>
                    <a:pt x="43" y="48"/>
                    <a:pt x="36" y="48"/>
                  </a:cubicBezTo>
                  <a:moveTo>
                    <a:pt x="36" y="64"/>
                  </a:moveTo>
                  <a:cubicBezTo>
                    <a:pt x="34" y="64"/>
                    <a:pt x="32" y="62"/>
                    <a:pt x="32" y="60"/>
                  </a:cubicBezTo>
                  <a:cubicBezTo>
                    <a:pt x="32" y="58"/>
                    <a:pt x="34" y="56"/>
                    <a:pt x="36" y="56"/>
                  </a:cubicBezTo>
                  <a:cubicBezTo>
                    <a:pt x="38" y="56"/>
                    <a:pt x="40" y="58"/>
                    <a:pt x="40" y="60"/>
                  </a:cubicBezTo>
                  <a:cubicBezTo>
                    <a:pt x="40" y="62"/>
                    <a:pt x="38" y="64"/>
                    <a:pt x="36" y="64"/>
                  </a:cubicBezTo>
                  <a:moveTo>
                    <a:pt x="84" y="112"/>
                  </a:moveTo>
                  <a:cubicBezTo>
                    <a:pt x="85" y="112"/>
                    <a:pt x="86" y="112"/>
                    <a:pt x="87" y="111"/>
                  </a:cubicBezTo>
                  <a:cubicBezTo>
                    <a:pt x="95" y="103"/>
                    <a:pt x="95" y="103"/>
                    <a:pt x="95" y="103"/>
                  </a:cubicBezTo>
                  <a:cubicBezTo>
                    <a:pt x="96" y="102"/>
                    <a:pt x="96" y="101"/>
                    <a:pt x="96" y="100"/>
                  </a:cubicBezTo>
                  <a:cubicBezTo>
                    <a:pt x="96" y="98"/>
                    <a:pt x="94" y="96"/>
                    <a:pt x="92" y="96"/>
                  </a:cubicBezTo>
                  <a:cubicBezTo>
                    <a:pt x="91" y="96"/>
                    <a:pt x="90" y="96"/>
                    <a:pt x="89" y="97"/>
                  </a:cubicBezTo>
                  <a:cubicBezTo>
                    <a:pt x="81" y="105"/>
                    <a:pt x="81" y="105"/>
                    <a:pt x="81" y="105"/>
                  </a:cubicBezTo>
                  <a:cubicBezTo>
                    <a:pt x="80" y="106"/>
                    <a:pt x="80" y="107"/>
                    <a:pt x="80" y="108"/>
                  </a:cubicBezTo>
                  <a:cubicBezTo>
                    <a:pt x="80" y="110"/>
                    <a:pt x="82" y="112"/>
                    <a:pt x="84" y="112"/>
                  </a:cubicBezTo>
                  <a:moveTo>
                    <a:pt x="175" y="81"/>
                  </a:moveTo>
                  <a:cubicBezTo>
                    <a:pt x="95" y="1"/>
                    <a:pt x="95" y="1"/>
                    <a:pt x="95" y="1"/>
                  </a:cubicBezTo>
                  <a:cubicBezTo>
                    <a:pt x="94" y="0"/>
                    <a:pt x="93" y="0"/>
                    <a:pt x="92" y="0"/>
                  </a:cubicBezTo>
                  <a:cubicBezTo>
                    <a:pt x="36" y="0"/>
                    <a:pt x="36" y="0"/>
                    <a:pt x="36" y="0"/>
                  </a:cubicBezTo>
                  <a:cubicBezTo>
                    <a:pt x="29" y="0"/>
                    <a:pt x="24" y="5"/>
                    <a:pt x="24" y="12"/>
                  </a:cubicBezTo>
                  <a:cubicBezTo>
                    <a:pt x="24" y="14"/>
                    <a:pt x="26" y="16"/>
                    <a:pt x="28" y="16"/>
                  </a:cubicBezTo>
                  <a:cubicBezTo>
                    <a:pt x="30" y="16"/>
                    <a:pt x="32" y="14"/>
                    <a:pt x="32" y="12"/>
                  </a:cubicBezTo>
                  <a:cubicBezTo>
                    <a:pt x="32" y="10"/>
                    <a:pt x="34" y="8"/>
                    <a:pt x="36" y="8"/>
                  </a:cubicBezTo>
                  <a:cubicBezTo>
                    <a:pt x="90" y="8"/>
                    <a:pt x="90" y="8"/>
                    <a:pt x="90" y="8"/>
                  </a:cubicBezTo>
                  <a:cubicBezTo>
                    <a:pt x="166" y="84"/>
                    <a:pt x="166" y="84"/>
                    <a:pt x="166" y="84"/>
                  </a:cubicBezTo>
                  <a:cubicBezTo>
                    <a:pt x="157" y="93"/>
                    <a:pt x="157" y="93"/>
                    <a:pt x="157" y="93"/>
                  </a:cubicBezTo>
                  <a:cubicBezTo>
                    <a:pt x="156" y="94"/>
                    <a:pt x="156" y="95"/>
                    <a:pt x="156" y="96"/>
                  </a:cubicBezTo>
                  <a:cubicBezTo>
                    <a:pt x="156" y="98"/>
                    <a:pt x="158" y="100"/>
                    <a:pt x="160" y="100"/>
                  </a:cubicBezTo>
                  <a:cubicBezTo>
                    <a:pt x="161" y="100"/>
                    <a:pt x="162" y="100"/>
                    <a:pt x="163" y="99"/>
                  </a:cubicBezTo>
                  <a:cubicBezTo>
                    <a:pt x="175" y="87"/>
                    <a:pt x="175" y="87"/>
                    <a:pt x="175" y="87"/>
                  </a:cubicBezTo>
                  <a:cubicBezTo>
                    <a:pt x="176" y="86"/>
                    <a:pt x="176" y="85"/>
                    <a:pt x="176" y="84"/>
                  </a:cubicBezTo>
                  <a:cubicBezTo>
                    <a:pt x="176" y="83"/>
                    <a:pt x="176" y="82"/>
                    <a:pt x="175" y="81"/>
                  </a:cubicBezTo>
                  <a:moveTo>
                    <a:pt x="64" y="124"/>
                  </a:moveTo>
                  <a:cubicBezTo>
                    <a:pt x="64" y="126"/>
                    <a:pt x="66" y="128"/>
                    <a:pt x="68" y="128"/>
                  </a:cubicBezTo>
                  <a:cubicBezTo>
                    <a:pt x="69" y="128"/>
                    <a:pt x="70" y="128"/>
                    <a:pt x="71" y="127"/>
                  </a:cubicBezTo>
                  <a:cubicBezTo>
                    <a:pt x="75" y="123"/>
                    <a:pt x="75" y="123"/>
                    <a:pt x="75" y="123"/>
                  </a:cubicBezTo>
                  <a:cubicBezTo>
                    <a:pt x="76" y="122"/>
                    <a:pt x="76" y="121"/>
                    <a:pt x="76" y="120"/>
                  </a:cubicBezTo>
                  <a:cubicBezTo>
                    <a:pt x="76" y="118"/>
                    <a:pt x="74" y="116"/>
                    <a:pt x="72" y="116"/>
                  </a:cubicBezTo>
                  <a:cubicBezTo>
                    <a:pt x="71" y="116"/>
                    <a:pt x="70" y="116"/>
                    <a:pt x="69" y="117"/>
                  </a:cubicBezTo>
                  <a:cubicBezTo>
                    <a:pt x="65" y="121"/>
                    <a:pt x="65" y="121"/>
                    <a:pt x="65" y="121"/>
                  </a:cubicBezTo>
                  <a:cubicBezTo>
                    <a:pt x="64" y="122"/>
                    <a:pt x="64" y="123"/>
                    <a:pt x="64" y="124"/>
                  </a:cubicBezTo>
                  <a:moveTo>
                    <a:pt x="71" y="25"/>
                  </a:moveTo>
                  <a:cubicBezTo>
                    <a:pt x="70" y="24"/>
                    <a:pt x="69" y="24"/>
                    <a:pt x="68" y="24"/>
                  </a:cubicBezTo>
                  <a:cubicBezTo>
                    <a:pt x="12" y="24"/>
                    <a:pt x="12" y="24"/>
                    <a:pt x="12" y="24"/>
                  </a:cubicBezTo>
                  <a:cubicBezTo>
                    <a:pt x="5" y="24"/>
                    <a:pt x="0" y="29"/>
                    <a:pt x="0" y="36"/>
                  </a:cubicBezTo>
                  <a:cubicBezTo>
                    <a:pt x="0" y="92"/>
                    <a:pt x="0" y="92"/>
                    <a:pt x="0" y="92"/>
                  </a:cubicBezTo>
                  <a:cubicBezTo>
                    <a:pt x="0" y="93"/>
                    <a:pt x="0" y="94"/>
                    <a:pt x="1" y="95"/>
                  </a:cubicBezTo>
                  <a:cubicBezTo>
                    <a:pt x="81" y="175"/>
                    <a:pt x="81" y="175"/>
                    <a:pt x="81" y="175"/>
                  </a:cubicBezTo>
                  <a:cubicBezTo>
                    <a:pt x="82" y="176"/>
                    <a:pt x="83" y="176"/>
                    <a:pt x="84" y="176"/>
                  </a:cubicBezTo>
                  <a:cubicBezTo>
                    <a:pt x="85" y="176"/>
                    <a:pt x="86" y="176"/>
                    <a:pt x="87" y="175"/>
                  </a:cubicBezTo>
                  <a:cubicBezTo>
                    <a:pt x="151" y="111"/>
                    <a:pt x="151" y="111"/>
                    <a:pt x="151" y="111"/>
                  </a:cubicBezTo>
                  <a:cubicBezTo>
                    <a:pt x="152" y="110"/>
                    <a:pt x="152" y="109"/>
                    <a:pt x="152" y="108"/>
                  </a:cubicBezTo>
                  <a:cubicBezTo>
                    <a:pt x="152" y="107"/>
                    <a:pt x="152" y="106"/>
                    <a:pt x="151" y="105"/>
                  </a:cubicBezTo>
                  <a:lnTo>
                    <a:pt x="71" y="25"/>
                  </a:lnTo>
                  <a:close/>
                  <a:moveTo>
                    <a:pt x="84" y="166"/>
                  </a:moveTo>
                  <a:cubicBezTo>
                    <a:pt x="8" y="90"/>
                    <a:pt x="8" y="90"/>
                    <a:pt x="8" y="90"/>
                  </a:cubicBezTo>
                  <a:cubicBezTo>
                    <a:pt x="8" y="36"/>
                    <a:pt x="8" y="36"/>
                    <a:pt x="8" y="36"/>
                  </a:cubicBezTo>
                  <a:cubicBezTo>
                    <a:pt x="8" y="34"/>
                    <a:pt x="10" y="32"/>
                    <a:pt x="12" y="32"/>
                  </a:cubicBezTo>
                  <a:cubicBezTo>
                    <a:pt x="66" y="32"/>
                    <a:pt x="66" y="32"/>
                    <a:pt x="66" y="32"/>
                  </a:cubicBezTo>
                  <a:cubicBezTo>
                    <a:pt x="142" y="108"/>
                    <a:pt x="142" y="108"/>
                    <a:pt x="142" y="108"/>
                  </a:cubicBezTo>
                  <a:lnTo>
                    <a:pt x="84" y="166"/>
                  </a:lnTo>
                  <a:close/>
                  <a:moveTo>
                    <a:pt x="84" y="144"/>
                  </a:moveTo>
                  <a:cubicBezTo>
                    <a:pt x="85" y="144"/>
                    <a:pt x="86" y="144"/>
                    <a:pt x="87" y="143"/>
                  </a:cubicBezTo>
                  <a:cubicBezTo>
                    <a:pt x="103" y="127"/>
                    <a:pt x="103" y="127"/>
                    <a:pt x="103" y="127"/>
                  </a:cubicBezTo>
                  <a:cubicBezTo>
                    <a:pt x="104" y="126"/>
                    <a:pt x="104" y="125"/>
                    <a:pt x="104" y="124"/>
                  </a:cubicBezTo>
                  <a:cubicBezTo>
                    <a:pt x="104" y="122"/>
                    <a:pt x="102" y="120"/>
                    <a:pt x="100" y="120"/>
                  </a:cubicBezTo>
                  <a:cubicBezTo>
                    <a:pt x="99" y="120"/>
                    <a:pt x="98" y="120"/>
                    <a:pt x="97" y="121"/>
                  </a:cubicBezTo>
                  <a:cubicBezTo>
                    <a:pt x="81" y="137"/>
                    <a:pt x="81" y="137"/>
                    <a:pt x="81" y="137"/>
                  </a:cubicBezTo>
                  <a:cubicBezTo>
                    <a:pt x="80" y="138"/>
                    <a:pt x="80" y="139"/>
                    <a:pt x="80" y="140"/>
                  </a:cubicBezTo>
                  <a:cubicBezTo>
                    <a:pt x="80" y="142"/>
                    <a:pt x="82" y="144"/>
                    <a:pt x="84" y="144"/>
                  </a:cubicBezTo>
                </a:path>
              </a:pathLst>
            </a:custGeom>
            <a:solidFill>
              <a:schemeClr val="bg1"/>
            </a:solidFill>
            <a:ln>
              <a:noFill/>
            </a:ln>
          </p:spPr>
          <p:txBody>
            <a:bodyPr vert="horz" wrap="square" lIns="96435" tIns="48218" rIns="96435" bIns="48218" numCol="1" anchor="t" anchorCtr="0" compatLnSpc="1"/>
            <a:lstStyle/>
            <a:p>
              <a:endParaRPr lang="en-US"/>
            </a:p>
          </p:txBody>
        </p:sp>
      </p:grpSp>
      <p:sp>
        <p:nvSpPr>
          <p:cNvPr id="79" name="文本框 78"/>
          <p:cNvSpPr txBox="1"/>
          <p:nvPr/>
        </p:nvSpPr>
        <p:spPr>
          <a:xfrm>
            <a:off x="976827" y="268261"/>
            <a:ext cx="5496310" cy="492443"/>
          </a:xfrm>
          <a:prstGeom prst="rect">
            <a:avLst/>
          </a:prstGeom>
          <a:noFill/>
        </p:spPr>
        <p:txBody>
          <a:bodyPr wrap="square" lIns="0" tIns="0" rIns="0" bIns="0" rtlCol="0">
            <a:spAutoFit/>
          </a:bodyPr>
          <a:lstStyle/>
          <a:p>
            <a:pPr defTabSz="96393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文本框 79"/>
          <p:cNvSpPr txBox="1"/>
          <p:nvPr/>
        </p:nvSpPr>
        <p:spPr>
          <a:xfrm>
            <a:off x="976829" y="776838"/>
            <a:ext cx="3315666" cy="215315"/>
          </a:xfrm>
          <a:prstGeom prst="rect">
            <a:avLst/>
          </a:prstGeom>
          <a:noFill/>
        </p:spPr>
        <p:txBody>
          <a:bodyPr wrap="square" lIns="0" tIns="0" rIns="0" bIns="0" rtlCol="0">
            <a:spAutoFit/>
          </a:bodyPr>
          <a:lstStyle/>
          <a:p>
            <a:pPr defTabSz="963930"/>
            <a:r>
              <a:rPr lang="en-US" altLang="zh-CN"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椭圆 99"/>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椭圆 10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矩形 259"/>
          <p:cNvSpPr>
            <a:spLocks noChangeArrowheads="1"/>
          </p:cNvSpPr>
          <p:nvPr/>
        </p:nvSpPr>
        <p:spPr bwMode="auto">
          <a:xfrm>
            <a:off x="4989215" y="1240061"/>
            <a:ext cx="7243996" cy="923290"/>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zh-CN" altLang="en-US" sz="6000" kern="5000" dirty="0">
                <a:solidFill>
                  <a:schemeClr val="accent1"/>
                </a:solidFill>
                <a:latin typeface="方正粗谭黑简体" panose="02000000000000000000" pitchFamily="2" charset="-122"/>
                <a:ea typeface="方正粗谭黑简体" panose="02000000000000000000" pitchFamily="2" charset="-122"/>
                <a:cs typeface="Arial" panose="020B0604020202020204" pitchFamily="34" charset="0"/>
              </a:rPr>
              <a:t>非常感谢您的观看</a:t>
            </a:r>
          </a:p>
        </p:txBody>
      </p:sp>
      <p:sp>
        <p:nvSpPr>
          <p:cNvPr id="6" name="矩形 259"/>
          <p:cNvSpPr>
            <a:spLocks noChangeArrowheads="1"/>
          </p:cNvSpPr>
          <p:nvPr/>
        </p:nvSpPr>
        <p:spPr bwMode="auto">
          <a:xfrm>
            <a:off x="6323029" y="3138503"/>
            <a:ext cx="5910182" cy="333806"/>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en-US" altLang="zh-CN" sz="700" b="1">
                <a:solidFill>
                  <a:schemeClr val="accent1"/>
                </a:solidFill>
                <a:cs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700" b="1" dirty="0">
              <a:solidFill>
                <a:schemeClr val="accent1"/>
              </a:solidFill>
              <a:cs typeface="Arial" panose="020B0604020202020204" pitchFamily="34" charset="0"/>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8093"/>
            <a:ext cx="6933333" cy="558730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childTnLst>
                          </p:cTn>
                        </p:par>
                        <p:par>
                          <p:cTn id="12" fill="hold">
                            <p:stCondLst>
                              <p:cond delay="8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8"/>
                                        </p:tgtEl>
                                      </p:cBhvr>
                                    </p:animEffect>
                                    <p:animScale>
                                      <p:cBhvr>
                                        <p:cTn id="15" dur="250" autoRev="1" fill="hold"/>
                                        <p:tgtEl>
                                          <p:spTgt spid="8"/>
                                        </p:tgtEl>
                                      </p:cBhvr>
                                      <p:by x="105000" y="105000"/>
                                    </p:animScale>
                                  </p:childTnLst>
                                </p:cTn>
                              </p:par>
                            </p:childTnLst>
                          </p:cTn>
                        </p:par>
                        <p:par>
                          <p:cTn id="16" fill="hold">
                            <p:stCondLst>
                              <p:cond delay="13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anim calcmode="lin" valueType="num">
                                      <p:cBhvr>
                                        <p:cTn id="2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6"/>
                                        </p:tgtEl>
                                      </p:cBhvr>
                                    </p:animEffect>
                                  </p:childTnLst>
                                </p:cTn>
                              </p:par>
                            </p:childTnLst>
                          </p:cTn>
                        </p:par>
                        <p:par>
                          <p:cTn id="24" fill="hold">
                            <p:stCondLst>
                              <p:cond delay="168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6"/>
                                        </p:tgtEl>
                                      </p:cBhvr>
                                    </p:animEffect>
                                    <p:animScale>
                                      <p:cBhvr>
                                        <p:cTn id="27"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6" grpId="0"/>
      <p:bldP spid="6" grpId="1"/>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heme/theme1.xml><?xml version="1.0" encoding="utf-8"?>
<a:theme xmlns:a="http://schemas.openxmlformats.org/drawingml/2006/main" name="自定义设计方案">
  <a:themeElements>
    <a:clrScheme name="自定义 342">
      <a:dk1>
        <a:sysClr val="windowText" lastClr="000000"/>
      </a:dk1>
      <a:lt1>
        <a:sysClr val="window" lastClr="FFFFFF"/>
      </a:lt1>
      <a:dk2>
        <a:srgbClr val="336699"/>
      </a:dk2>
      <a:lt2>
        <a:srgbClr val="F2F2F2"/>
      </a:lt2>
      <a:accent1>
        <a:srgbClr val="336699"/>
      </a:accent1>
      <a:accent2>
        <a:srgbClr val="595959"/>
      </a:accent2>
      <a:accent3>
        <a:srgbClr val="336699"/>
      </a:accent3>
      <a:accent4>
        <a:srgbClr val="595959"/>
      </a:accent4>
      <a:accent5>
        <a:srgbClr val="336699"/>
      </a:accent5>
      <a:accent6>
        <a:srgbClr val="595959"/>
      </a:accent6>
      <a:hlink>
        <a:srgbClr val="336699"/>
      </a:hlink>
      <a:folHlink>
        <a:srgbClr val="595959"/>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3176</Words>
  <Application>Microsoft Office PowerPoint</Application>
  <PresentationFormat>自定义</PresentationFormat>
  <Paragraphs>248</Paragraphs>
  <Slides>27</Slides>
  <Notes>27</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27</vt:i4>
      </vt:variant>
    </vt:vector>
  </HeadingPairs>
  <TitlesOfParts>
    <vt:vector size="42" baseType="lpstr">
      <vt:lpstr>Lato</vt:lpstr>
      <vt:lpstr>Lato Light</vt:lpstr>
      <vt:lpstr>Raavi</vt:lpstr>
      <vt:lpstr>Raleway</vt:lpstr>
      <vt:lpstr>Roboto</vt:lpstr>
      <vt:lpstr>方正粗谭黑简体</vt:lpstr>
      <vt:lpstr>方正正粗黑简体</vt:lpstr>
      <vt:lpstr>宋体</vt:lpstr>
      <vt:lpstr>微软雅黑</vt:lpstr>
      <vt:lpstr>Arial</vt:lpstr>
      <vt:lpstr>Calibri</vt:lpstr>
      <vt:lpstr>Calibri Light</vt:lpstr>
      <vt:lpstr>Impact</vt:lpstr>
      <vt:lpstr>Wingdings</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bt1413</dc:title>
  <dc:creator/>
  <cp:lastModifiedBy/>
  <cp:revision>3</cp:revision>
  <dcterms:created xsi:type="dcterms:W3CDTF">2017-05-15T14:59:00Z</dcterms:created>
  <dcterms:modified xsi:type="dcterms:W3CDTF">2018-05-23T01:28:50Z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