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7" r:id="rId2"/>
    <p:sldId id="264" r:id="rId3"/>
    <p:sldId id="262" r:id="rId4"/>
    <p:sldId id="263" r:id="rId5"/>
    <p:sldId id="270" r:id="rId6"/>
    <p:sldId id="271" r:id="rId7"/>
    <p:sldId id="273" r:id="rId8"/>
    <p:sldId id="272" r:id="rId9"/>
    <p:sldId id="268" r:id="rId10"/>
    <p:sldId id="274" r:id="rId11"/>
    <p:sldId id="275" r:id="rId12"/>
    <p:sldId id="278" r:id="rId13"/>
    <p:sldId id="276" r:id="rId14"/>
    <p:sldId id="277" r:id="rId15"/>
    <p:sldId id="267" r:id="rId16"/>
    <p:sldId id="279" r:id="rId17"/>
    <p:sldId id="280" r:id="rId18"/>
    <p:sldId id="281" r:id="rId19"/>
    <p:sldId id="282" r:id="rId20"/>
    <p:sldId id="283" r:id="rId21"/>
    <p:sldId id="269" r:id="rId22"/>
    <p:sldId id="284" r:id="rId23"/>
    <p:sldId id="285" r:id="rId24"/>
    <p:sldId id="286" r:id="rId25"/>
    <p:sldId id="287" r:id="rId26"/>
    <p:sldId id="290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AFF1"/>
    <a:srgbClr val="33CCFF"/>
    <a:srgbClr val="00BAF0"/>
    <a:srgbClr val="19C8FF"/>
    <a:srgbClr val="00D9F0"/>
    <a:srgbClr val="01B5EF"/>
    <a:srgbClr val="005BAA"/>
    <a:srgbClr val="0088D1"/>
    <a:srgbClr val="4655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8" autoAdjust="0"/>
    <p:restoredTop sz="94660"/>
  </p:normalViewPr>
  <p:slideViewPr>
    <p:cSldViewPr snapToGrid="0">
      <p:cViewPr varScale="1">
        <p:scale>
          <a:sx n="90" d="100"/>
          <a:sy n="90" d="100"/>
        </p:scale>
        <p:origin x="21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CD4FF-585E-4C86-B239-DBCFA0F4B3F7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EF128-1571-4DC6-97A1-DF53A7E9F1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894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901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869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569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966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587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902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330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602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828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757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527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349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979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360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5242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107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5403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789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521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905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0873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3404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9572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7988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8947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EF128-1571-4DC6-97A1-DF53A7E9F17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690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E54025-2F74-4ABC-8081-53E1896A57C1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E5A595-F6C8-487E-A2A6-C2579E9E21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microsoft.com/office/2007/relationships/hdphoto" Target="../media/hdphoto2.wdp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microsoft.com/office/2007/relationships/hdphoto" Target="../media/hdphoto3.wdp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李晓金 - The Dawn亡灵序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6988" y="-1353594"/>
            <a:ext cx="609600" cy="60960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rgbClr val="40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70"/>
          <p:cNvSpPr/>
          <p:nvPr/>
        </p:nvSpPr>
        <p:spPr>
          <a:xfrm>
            <a:off x="817024" y="720688"/>
            <a:ext cx="4051316" cy="1421130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isha" panose="020B0502040204020203" pitchFamily="34" charset="-79"/>
              </a:rPr>
              <a:t>201X</a:t>
            </a:r>
            <a:endParaRPr lang="en-US" altLang="zh-CN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isha" panose="020B0502040204020203" pitchFamily="34" charset="-79"/>
            </a:endParaRPr>
          </a:p>
        </p:txBody>
      </p:sp>
      <p:pic>
        <p:nvPicPr>
          <p:cNvPr id="27" name="Picture 7" descr="C:\Users\Administrator\Desktop\01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924" y="669813"/>
            <a:ext cx="6109472" cy="194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istrator\Desktop\0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4" y="3644369"/>
            <a:ext cx="4802726" cy="170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/>
          <p:cNvGrpSpPr/>
          <p:nvPr/>
        </p:nvGrpSpPr>
        <p:grpSpPr>
          <a:xfrm>
            <a:off x="0" y="4933950"/>
            <a:ext cx="12192000" cy="1924049"/>
            <a:chOff x="0" y="4303482"/>
            <a:chExt cx="12192000" cy="2554517"/>
          </a:xfrm>
          <a:solidFill>
            <a:srgbClr val="00AFF1"/>
          </a:solidFill>
        </p:grpSpPr>
        <p:sp>
          <p:nvSpPr>
            <p:cNvPr id="30" name="矩形 29"/>
            <p:cNvSpPr/>
            <p:nvPr/>
          </p:nvSpPr>
          <p:spPr>
            <a:xfrm>
              <a:off x="0" y="4702628"/>
              <a:ext cx="12192000" cy="21553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淘宝店chenying0907出品 13"/>
            <p:cNvGrpSpPr/>
            <p:nvPr/>
          </p:nvGrpSpPr>
          <p:grpSpPr>
            <a:xfrm>
              <a:off x="0" y="4303482"/>
              <a:ext cx="12192000" cy="809172"/>
              <a:chOff x="898376" y="3075806"/>
              <a:chExt cx="7277295" cy="411184"/>
            </a:xfrm>
            <a:grpFill/>
          </p:grpSpPr>
          <p:sp>
            <p:nvSpPr>
              <p:cNvPr id="32" name="五边形 31"/>
              <p:cNvSpPr/>
              <p:nvPr/>
            </p:nvSpPr>
            <p:spPr>
              <a:xfrm>
                <a:off x="3603672" y="3075806"/>
                <a:ext cx="4571999" cy="411184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五边形 32"/>
              <p:cNvSpPr/>
              <p:nvPr/>
            </p:nvSpPr>
            <p:spPr>
              <a:xfrm flipH="1">
                <a:off x="898376" y="3075806"/>
                <a:ext cx="4571999" cy="411184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4" name="Picture 2" descr="C:\Users\Administrator\Desktop\图片20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" contrast="20000"/>
                    </a14:imgEffect>
                    <a14:imgEffect>
                      <a14:sharpenSoften amoun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62" y="250584"/>
            <a:ext cx="10517188" cy="591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C:\Users\Administrator\Desktop\101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735" y="3986660"/>
            <a:ext cx="10010178" cy="319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7"/>
          <p:cNvSpPr>
            <a:spLocks noChangeArrowheads="1"/>
          </p:cNvSpPr>
          <p:nvPr/>
        </p:nvSpPr>
        <p:spPr bwMode="auto">
          <a:xfrm>
            <a:off x="226474" y="2133906"/>
            <a:ext cx="6343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chemeClr val="bg1"/>
                </a:solidFill>
                <a:latin typeface="Swis721 Lt BT" panose="020B0403020202020204" pitchFamily="34" charset="0"/>
                <a:cs typeface="LilyUPC" panose="020B0604020202020204" pitchFamily="34" charset="-34"/>
                <a:sym typeface="微软雅黑" panose="020B0503020204020204" pitchFamily="34" charset="-122"/>
              </a:rPr>
              <a:t>WORK DUTY SUMMARY PLAN</a:t>
            </a:r>
            <a:endParaRPr lang="zh-CN" altLang="en-US" sz="2700" dirty="0">
              <a:solidFill>
                <a:schemeClr val="bg1"/>
              </a:solidFill>
              <a:latin typeface="Swis721 Lt BT" panose="020B0403020202020204" pitchFamily="34" charset="0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37" name="66"/>
          <p:cNvSpPr/>
          <p:nvPr/>
        </p:nvSpPr>
        <p:spPr>
          <a:xfrm>
            <a:off x="63886" y="2491962"/>
            <a:ext cx="6655616" cy="1731233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中小企业合作共</a:t>
            </a:r>
            <a:r>
              <a:rPr lang="zh-CN" altLang="en-US" sz="5400" b="1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赢</a:t>
            </a:r>
            <a:r>
              <a:rPr lang="en-US" altLang="zh-CN" sz="5400" b="1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PPT</a:t>
            </a:r>
            <a:r>
              <a:rPr lang="zh-CN" altLang="en-US" sz="5400" b="1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模板</a:t>
            </a:r>
            <a:endParaRPr lang="en-US" altLang="zh-CN" sz="54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Gisha" panose="020B0502040204020203" pitchFamily="34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50"/>
                            </p:stCondLst>
                            <p:childTnLst>
                              <p:par>
                                <p:cTn id="5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  <p:bldLst>
      <p:bldP spid="26" grpId="0"/>
      <p:bldP spid="36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793678" y="1554827"/>
            <a:ext cx="1885222" cy="964331"/>
            <a:chOff x="2215144" y="982844"/>
            <a:chExt cx="1432172" cy="964934"/>
          </a:xfrm>
        </p:grpSpPr>
        <p:sp>
          <p:nvSpPr>
            <p:cNvPr id="4" name="平行四边形 3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5" name="文本框 9"/>
            <p:cNvSpPr txBox="1"/>
            <p:nvPr/>
          </p:nvSpPr>
          <p:spPr>
            <a:xfrm>
              <a:off x="2580517" y="1131274"/>
              <a:ext cx="1066799" cy="816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93677" y="2531627"/>
            <a:ext cx="1870710" cy="981249"/>
            <a:chOff x="2215144" y="2033848"/>
            <a:chExt cx="1421146" cy="981862"/>
          </a:xfrm>
        </p:grpSpPr>
        <p:sp>
          <p:nvSpPr>
            <p:cNvPr id="7" name="平行四边形 6"/>
            <p:cNvSpPr/>
            <p:nvPr/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8" name="文本框 10"/>
            <p:cNvSpPr txBox="1"/>
            <p:nvPr/>
          </p:nvSpPr>
          <p:spPr>
            <a:xfrm>
              <a:off x="2569491" y="2199202"/>
              <a:ext cx="1066799" cy="816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93677" y="3497325"/>
            <a:ext cx="1870710" cy="967029"/>
            <a:chOff x="2215144" y="3084852"/>
            <a:chExt cx="1421146" cy="967632"/>
          </a:xfrm>
        </p:grpSpPr>
        <p:sp>
          <p:nvSpPr>
            <p:cNvPr id="10" name="平行四边形 9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11" name="文本框 11"/>
            <p:cNvSpPr txBox="1"/>
            <p:nvPr/>
          </p:nvSpPr>
          <p:spPr>
            <a:xfrm>
              <a:off x="2569491" y="3235979"/>
              <a:ext cx="1066799" cy="81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93678" y="4487860"/>
            <a:ext cx="1885222" cy="988486"/>
            <a:chOff x="2215144" y="4135856"/>
            <a:chExt cx="1432172" cy="989104"/>
          </a:xfrm>
        </p:grpSpPr>
        <p:sp>
          <p:nvSpPr>
            <p:cNvPr id="13" name="平行四边形 12"/>
            <p:cNvSpPr/>
            <p:nvPr/>
          </p:nvSpPr>
          <p:spPr>
            <a:xfrm>
              <a:off x="2215144" y="4135856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14" name="文本框 12"/>
            <p:cNvSpPr txBox="1"/>
            <p:nvPr/>
          </p:nvSpPr>
          <p:spPr>
            <a:xfrm>
              <a:off x="2580517" y="4308454"/>
              <a:ext cx="1066799" cy="816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906089" y="1524007"/>
            <a:ext cx="5081208" cy="842254"/>
            <a:chOff x="4315150" y="953426"/>
            <a:chExt cx="3857250" cy="540057"/>
          </a:xfrm>
        </p:grpSpPr>
        <p:sp>
          <p:nvSpPr>
            <p:cNvPr id="19" name="矩形 18"/>
            <p:cNvSpPr/>
            <p:nvPr/>
          </p:nvSpPr>
          <p:spPr>
            <a:xfrm>
              <a:off x="5062380" y="1064011"/>
              <a:ext cx="2827147" cy="320690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添加目录一文字</a:t>
              </a:r>
            </a:p>
          </p:txBody>
        </p:sp>
        <p:sp>
          <p:nvSpPr>
            <p:cNvPr id="20" name="平行四边形 19"/>
            <p:cNvSpPr/>
            <p:nvPr/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00A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906089" y="2493926"/>
            <a:ext cx="5081208" cy="842254"/>
            <a:chOff x="4315150" y="1647579"/>
            <a:chExt cx="3857250" cy="540057"/>
          </a:xfrm>
        </p:grpSpPr>
        <p:sp>
          <p:nvSpPr>
            <p:cNvPr id="22" name="矩形 21"/>
            <p:cNvSpPr/>
            <p:nvPr/>
          </p:nvSpPr>
          <p:spPr>
            <a:xfrm>
              <a:off x="5049369" y="1758164"/>
              <a:ext cx="2827147" cy="320690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800" dirty="0" smtClean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目录二文字</a:t>
              </a:r>
              <a:endParaRPr lang="zh-CN" altLang="en-US" sz="28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平行四边形 22"/>
            <p:cNvSpPr/>
            <p:nvPr/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00A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906089" y="3463844"/>
            <a:ext cx="5081208" cy="842254"/>
            <a:chOff x="4315150" y="2341731"/>
            <a:chExt cx="3857250" cy="540057"/>
          </a:xfrm>
        </p:grpSpPr>
        <p:sp>
          <p:nvSpPr>
            <p:cNvPr id="25" name="矩形 24"/>
            <p:cNvSpPr/>
            <p:nvPr/>
          </p:nvSpPr>
          <p:spPr>
            <a:xfrm>
              <a:off x="5062380" y="2452316"/>
              <a:ext cx="2827146" cy="320690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800" dirty="0" smtClean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目录三文字</a:t>
              </a:r>
              <a:endParaRPr lang="zh-CN" altLang="en-US" sz="28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平行四边形 25"/>
            <p:cNvSpPr/>
            <p:nvPr/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00A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906089" y="4448277"/>
            <a:ext cx="5081208" cy="842254"/>
            <a:chOff x="4315150" y="3035884"/>
            <a:chExt cx="3857250" cy="540057"/>
          </a:xfrm>
        </p:grpSpPr>
        <p:sp>
          <p:nvSpPr>
            <p:cNvPr id="28" name="矩形 27"/>
            <p:cNvSpPr/>
            <p:nvPr/>
          </p:nvSpPr>
          <p:spPr>
            <a:xfrm>
              <a:off x="5064373" y="3127856"/>
              <a:ext cx="2827147" cy="320690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800" dirty="0" smtClean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目录四文字</a:t>
              </a:r>
              <a:endParaRPr lang="zh-CN" altLang="en-US" sz="28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4315150" y="3035884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00A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Parallelogram 21"/>
          <p:cNvSpPr/>
          <p:nvPr/>
        </p:nvSpPr>
        <p:spPr>
          <a:xfrm>
            <a:off x="1097548" y="-12828"/>
            <a:ext cx="2578756" cy="5331195"/>
          </a:xfrm>
          <a:prstGeom prst="parallelogram">
            <a:avLst/>
          </a:prstGeom>
          <a:solidFill>
            <a:srgbClr val="00AF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Parallelogram 22"/>
          <p:cNvSpPr/>
          <p:nvPr/>
        </p:nvSpPr>
        <p:spPr>
          <a:xfrm>
            <a:off x="1572328" y="1526805"/>
            <a:ext cx="2578756" cy="5331195"/>
          </a:xfrm>
          <a:prstGeom prst="parallelogram">
            <a:avLst/>
          </a:prstGeom>
          <a:solidFill>
            <a:srgbClr val="00AF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18"/>
          <p:cNvSpPr>
            <a:spLocks noChangeArrowheads="1"/>
          </p:cNvSpPr>
          <p:nvPr/>
        </p:nvSpPr>
        <p:spPr bwMode="auto">
          <a:xfrm>
            <a:off x="1609031" y="2735691"/>
            <a:ext cx="2063093" cy="1200335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目录</a:t>
            </a:r>
            <a:endParaRPr lang="en-US" altLang="zh-CN" sz="4800" b="1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lvl="0" algn="ctr">
              <a:defRPr/>
            </a:pPr>
            <a:r>
              <a:rPr lang="en-US" altLang="zh-CN" sz="24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DIRECTORY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14:prism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975792" y="2447108"/>
            <a:ext cx="1615008" cy="1534341"/>
          </a:xfrm>
          <a:prstGeom prst="rect">
            <a:avLst/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"/>
          <p:cNvSpPr txBox="1"/>
          <p:nvPr/>
        </p:nvSpPr>
        <p:spPr>
          <a:xfrm>
            <a:off x="1210551" y="2616736"/>
            <a:ext cx="1380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7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Parallelogram 21"/>
          <p:cNvSpPr/>
          <p:nvPr/>
        </p:nvSpPr>
        <p:spPr>
          <a:xfrm>
            <a:off x="8680918" y="-12829"/>
            <a:ext cx="2578756" cy="5331195"/>
          </a:xfrm>
          <a:prstGeom prst="parallelogram">
            <a:avLst/>
          </a:prstGeom>
          <a:solidFill>
            <a:srgbClr val="00AF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Parallelogram 22"/>
          <p:cNvSpPr/>
          <p:nvPr/>
        </p:nvSpPr>
        <p:spPr>
          <a:xfrm>
            <a:off x="9174748" y="1526804"/>
            <a:ext cx="2578756" cy="5331195"/>
          </a:xfrm>
          <a:prstGeom prst="parallelogram">
            <a:avLst/>
          </a:prstGeom>
          <a:solidFill>
            <a:srgbClr val="00AF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矩形 61"/>
          <p:cNvSpPr/>
          <p:nvPr/>
        </p:nvSpPr>
        <p:spPr>
          <a:xfrm>
            <a:off x="3090852" y="2523309"/>
            <a:ext cx="5919798" cy="1384984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r>
              <a:rPr lang="zh-CN" altLang="en-US" sz="4600" b="1" dirty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4600" b="1" dirty="0" smtClean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  <a:endParaRPr lang="zh-CN" altLang="en-US" sz="4600" b="1" dirty="0">
              <a:solidFill>
                <a:srgbClr val="00AF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</a:t>
            </a:r>
            <a:r>
              <a:rPr lang="zh-CN" altLang="en-US" sz="3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Header Topic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3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/>
          <p:bldP spid="59" grpId="0" animBg="1"/>
          <p:bldP spid="60" grpId="0" animBg="1"/>
          <p:bldP spid="6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/>
          <p:bldP spid="59" grpId="0" animBg="1"/>
          <p:bldP spid="60" grpId="0" animBg="1"/>
          <p:bldP spid="6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3" descr="C:\Users\MDG\Desktop\213291_010633771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93"/>
          <a:stretch>
            <a:fillRect/>
          </a:stretch>
        </p:blipFill>
        <p:spPr bwMode="auto">
          <a:xfrm>
            <a:off x="7856898" y="1999986"/>
            <a:ext cx="3370291" cy="197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MDG\Desktop\240425-13030FHS5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85" y="1999984"/>
            <a:ext cx="3370291" cy="197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4432586" y="1999982"/>
            <a:ext cx="3370291" cy="1978362"/>
          </a:xfrm>
          <a:prstGeom prst="rect">
            <a:avLst/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dirty="0"/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/>
              <a:t>200</a:t>
            </a:r>
            <a:r>
              <a:rPr lang="zh-CN" altLang="en-US" sz="1400" dirty="0"/>
              <a:t>字</a:t>
            </a:r>
            <a:r>
              <a:rPr lang="zh-CN" altLang="en-US" sz="1400" dirty="0" smtClean="0"/>
              <a:t>以内</a:t>
            </a:r>
            <a:endParaRPr lang="zh-CN" altLang="en-US" sz="1400" dirty="0"/>
          </a:p>
        </p:txBody>
      </p:sp>
      <p:sp>
        <p:nvSpPr>
          <p:cNvPr id="8" name="圆角矩形 7"/>
          <p:cNvSpPr/>
          <p:nvPr/>
        </p:nvSpPr>
        <p:spPr>
          <a:xfrm>
            <a:off x="502881" y="4310170"/>
            <a:ext cx="11239146" cy="1861226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384" tIns="66693" rIns="133384" bIns="66693"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958013" y="4634872"/>
            <a:ext cx="10328882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写内容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7" grpId="0" animBg="1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4502192" y="1355862"/>
            <a:ext cx="3358954" cy="5466296"/>
            <a:chOff x="2894333" y="2055373"/>
            <a:chExt cx="2207145" cy="3591867"/>
          </a:xfrm>
        </p:grpSpPr>
        <p:sp>
          <p:nvSpPr>
            <p:cNvPr id="121" name="椭圆 120"/>
            <p:cNvSpPr/>
            <p:nvPr/>
          </p:nvSpPr>
          <p:spPr>
            <a:xfrm>
              <a:off x="2894333" y="5313335"/>
              <a:ext cx="2207145" cy="333905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2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2975120" y="2077799"/>
              <a:ext cx="2031445" cy="3405635"/>
              <a:chOff x="3546995" y="2016281"/>
              <a:chExt cx="1616382" cy="2709799"/>
            </a:xfrm>
          </p:grpSpPr>
          <p:sp>
            <p:nvSpPr>
              <p:cNvPr id="240" name="Freeform 33"/>
              <p:cNvSpPr/>
              <p:nvPr/>
            </p:nvSpPr>
            <p:spPr bwMode="auto">
              <a:xfrm>
                <a:off x="3546995" y="2016281"/>
                <a:ext cx="1616382" cy="2028724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33"/>
              <p:cNvSpPr/>
              <p:nvPr/>
            </p:nvSpPr>
            <p:spPr bwMode="auto">
              <a:xfrm>
                <a:off x="3587885" y="2067602"/>
                <a:ext cx="1534601" cy="1926082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242" name="组合 241"/>
              <p:cNvGrpSpPr/>
              <p:nvPr/>
            </p:nvGrpSpPr>
            <p:grpSpPr>
              <a:xfrm>
                <a:off x="3999883" y="4025097"/>
                <a:ext cx="716912" cy="700983"/>
                <a:chOff x="3759201" y="3508375"/>
                <a:chExt cx="828024" cy="809626"/>
              </a:xfrm>
            </p:grpSpPr>
            <p:sp>
              <p:nvSpPr>
                <p:cNvPr id="243" name="Freeform 6"/>
                <p:cNvSpPr/>
                <p:nvPr/>
              </p:nvSpPr>
              <p:spPr bwMode="auto">
                <a:xfrm>
                  <a:off x="3764900" y="3508375"/>
                  <a:ext cx="822325" cy="757238"/>
                </a:xfrm>
                <a:custGeom>
                  <a:avLst/>
                  <a:gdLst>
                    <a:gd name="T0" fmla="*/ 216 w 220"/>
                    <a:gd name="T1" fmla="*/ 0 h 202"/>
                    <a:gd name="T2" fmla="*/ 213 w 220"/>
                    <a:gd name="T3" fmla="*/ 3 h 202"/>
                    <a:gd name="T4" fmla="*/ 213 w 220"/>
                    <a:gd name="T5" fmla="*/ 14 h 202"/>
                    <a:gd name="T6" fmla="*/ 211 w 220"/>
                    <a:gd name="T7" fmla="*/ 16 h 202"/>
                    <a:gd name="T8" fmla="*/ 218 w 220"/>
                    <a:gd name="T9" fmla="*/ 24 h 202"/>
                    <a:gd name="T10" fmla="*/ 217 w 220"/>
                    <a:gd name="T11" fmla="*/ 35 h 202"/>
                    <a:gd name="T12" fmla="*/ 210 w 220"/>
                    <a:gd name="T13" fmla="*/ 42 h 202"/>
                    <a:gd name="T14" fmla="*/ 209 w 220"/>
                    <a:gd name="T15" fmla="*/ 48 h 202"/>
                    <a:gd name="T16" fmla="*/ 217 w 220"/>
                    <a:gd name="T17" fmla="*/ 55 h 202"/>
                    <a:gd name="T18" fmla="*/ 216 w 220"/>
                    <a:gd name="T19" fmla="*/ 66 h 202"/>
                    <a:gd name="T20" fmla="*/ 210 w 220"/>
                    <a:gd name="T21" fmla="*/ 71 h 202"/>
                    <a:gd name="T22" fmla="*/ 210 w 220"/>
                    <a:gd name="T23" fmla="*/ 80 h 202"/>
                    <a:gd name="T24" fmla="*/ 218 w 220"/>
                    <a:gd name="T25" fmla="*/ 89 h 202"/>
                    <a:gd name="T26" fmla="*/ 214 w 220"/>
                    <a:gd name="T27" fmla="*/ 97 h 202"/>
                    <a:gd name="T28" fmla="*/ 209 w 220"/>
                    <a:gd name="T29" fmla="*/ 102 h 202"/>
                    <a:gd name="T30" fmla="*/ 210 w 220"/>
                    <a:gd name="T31" fmla="*/ 108 h 202"/>
                    <a:gd name="T32" fmla="*/ 217 w 220"/>
                    <a:gd name="T33" fmla="*/ 116 h 202"/>
                    <a:gd name="T34" fmla="*/ 215 w 220"/>
                    <a:gd name="T35" fmla="*/ 125 h 202"/>
                    <a:gd name="T36" fmla="*/ 209 w 220"/>
                    <a:gd name="T37" fmla="*/ 131 h 202"/>
                    <a:gd name="T38" fmla="*/ 209 w 220"/>
                    <a:gd name="T39" fmla="*/ 138 h 202"/>
                    <a:gd name="T40" fmla="*/ 214 w 220"/>
                    <a:gd name="T41" fmla="*/ 145 h 202"/>
                    <a:gd name="T42" fmla="*/ 206 w 220"/>
                    <a:gd name="T43" fmla="*/ 161 h 202"/>
                    <a:gd name="T44" fmla="*/ 159 w 220"/>
                    <a:gd name="T45" fmla="*/ 202 h 202"/>
                    <a:gd name="T46" fmla="*/ 61 w 220"/>
                    <a:gd name="T47" fmla="*/ 202 h 202"/>
                    <a:gd name="T48" fmla="*/ 13 w 220"/>
                    <a:gd name="T49" fmla="*/ 161 h 202"/>
                    <a:gd name="T50" fmla="*/ 12 w 220"/>
                    <a:gd name="T51" fmla="*/ 152 h 202"/>
                    <a:gd name="T52" fmla="*/ 9 w 220"/>
                    <a:gd name="T53" fmla="*/ 142 h 202"/>
                    <a:gd name="T54" fmla="*/ 2 w 220"/>
                    <a:gd name="T55" fmla="*/ 135 h 202"/>
                    <a:gd name="T56" fmla="*/ 5 w 220"/>
                    <a:gd name="T57" fmla="*/ 126 h 202"/>
                    <a:gd name="T58" fmla="*/ 8 w 220"/>
                    <a:gd name="T59" fmla="*/ 119 h 202"/>
                    <a:gd name="T60" fmla="*/ 4 w 220"/>
                    <a:gd name="T61" fmla="*/ 108 h 202"/>
                    <a:gd name="T62" fmla="*/ 3 w 220"/>
                    <a:gd name="T63" fmla="*/ 97 h 202"/>
                    <a:gd name="T64" fmla="*/ 8 w 220"/>
                    <a:gd name="T65" fmla="*/ 91 h 202"/>
                    <a:gd name="T66" fmla="*/ 8 w 220"/>
                    <a:gd name="T67" fmla="*/ 85 h 202"/>
                    <a:gd name="T68" fmla="*/ 2 w 220"/>
                    <a:gd name="T69" fmla="*/ 76 h 202"/>
                    <a:gd name="T70" fmla="*/ 5 w 220"/>
                    <a:gd name="T71" fmla="*/ 66 h 202"/>
                    <a:gd name="T72" fmla="*/ 9 w 220"/>
                    <a:gd name="T73" fmla="*/ 61 h 202"/>
                    <a:gd name="T74" fmla="*/ 8 w 220"/>
                    <a:gd name="T75" fmla="*/ 54 h 202"/>
                    <a:gd name="T76" fmla="*/ 2 w 220"/>
                    <a:gd name="T77" fmla="*/ 44 h 202"/>
                    <a:gd name="T78" fmla="*/ 2 w 220"/>
                    <a:gd name="T79" fmla="*/ 16 h 202"/>
                    <a:gd name="T80" fmla="*/ 2 w 220"/>
                    <a:gd name="T81" fmla="*/ 11 h 202"/>
                    <a:gd name="T82" fmla="*/ 2 w 220"/>
                    <a:gd name="T83" fmla="*/ 1 h 202"/>
                    <a:gd name="T84" fmla="*/ 0 w 220"/>
                    <a:gd name="T85" fmla="*/ 0 h 202"/>
                    <a:gd name="T86" fmla="*/ 216 w 220"/>
                    <a:gd name="T87" fmla="*/ 0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20" h="202">
                      <a:moveTo>
                        <a:pt x="216" y="0"/>
                      </a:moveTo>
                      <a:cubicBezTo>
                        <a:pt x="213" y="3"/>
                        <a:pt x="213" y="3"/>
                        <a:pt x="213" y="3"/>
                      </a:cubicBezTo>
                      <a:cubicBezTo>
                        <a:pt x="213" y="14"/>
                        <a:pt x="213" y="14"/>
                        <a:pt x="213" y="14"/>
                      </a:cubicBezTo>
                      <a:cubicBezTo>
                        <a:pt x="211" y="16"/>
                        <a:pt x="211" y="16"/>
                        <a:pt x="211" y="16"/>
                      </a:cubicBezTo>
                      <a:cubicBezTo>
                        <a:pt x="211" y="16"/>
                        <a:pt x="216" y="20"/>
                        <a:pt x="218" y="24"/>
                      </a:cubicBezTo>
                      <a:cubicBezTo>
                        <a:pt x="220" y="28"/>
                        <a:pt x="220" y="33"/>
                        <a:pt x="217" y="35"/>
                      </a:cubicBezTo>
                      <a:cubicBezTo>
                        <a:pt x="214" y="38"/>
                        <a:pt x="210" y="39"/>
                        <a:pt x="210" y="42"/>
                      </a:cubicBezTo>
                      <a:cubicBezTo>
                        <a:pt x="210" y="44"/>
                        <a:pt x="209" y="48"/>
                        <a:pt x="209" y="48"/>
                      </a:cubicBezTo>
                      <a:cubicBezTo>
                        <a:pt x="209" y="48"/>
                        <a:pt x="216" y="51"/>
                        <a:pt x="217" y="55"/>
                      </a:cubicBezTo>
                      <a:cubicBezTo>
                        <a:pt x="219" y="60"/>
                        <a:pt x="218" y="64"/>
                        <a:pt x="216" y="66"/>
                      </a:cubicBezTo>
                      <a:cubicBezTo>
                        <a:pt x="213" y="67"/>
                        <a:pt x="210" y="71"/>
                        <a:pt x="210" y="71"/>
                      </a:cubicBezTo>
                      <a:cubicBezTo>
                        <a:pt x="210" y="80"/>
                        <a:pt x="210" y="80"/>
                        <a:pt x="210" y="80"/>
                      </a:cubicBezTo>
                      <a:cubicBezTo>
                        <a:pt x="210" y="80"/>
                        <a:pt x="218" y="85"/>
                        <a:pt x="218" y="89"/>
                      </a:cubicBezTo>
                      <a:cubicBezTo>
                        <a:pt x="218" y="94"/>
                        <a:pt x="214" y="97"/>
                        <a:pt x="214" y="97"/>
                      </a:cubicBezTo>
                      <a:cubicBezTo>
                        <a:pt x="209" y="102"/>
                        <a:pt x="209" y="102"/>
                        <a:pt x="209" y="102"/>
                      </a:cubicBezTo>
                      <a:cubicBezTo>
                        <a:pt x="210" y="108"/>
                        <a:pt x="210" y="108"/>
                        <a:pt x="210" y="108"/>
                      </a:cubicBezTo>
                      <a:cubicBezTo>
                        <a:pt x="210" y="108"/>
                        <a:pt x="216" y="112"/>
                        <a:pt x="217" y="116"/>
                      </a:cubicBezTo>
                      <a:cubicBezTo>
                        <a:pt x="218" y="120"/>
                        <a:pt x="217" y="123"/>
                        <a:pt x="215" y="125"/>
                      </a:cubicBezTo>
                      <a:cubicBezTo>
                        <a:pt x="213" y="127"/>
                        <a:pt x="209" y="131"/>
                        <a:pt x="209" y="131"/>
                      </a:cubicBezTo>
                      <a:cubicBezTo>
                        <a:pt x="209" y="138"/>
                        <a:pt x="209" y="138"/>
                        <a:pt x="209" y="138"/>
                      </a:cubicBezTo>
                      <a:cubicBezTo>
                        <a:pt x="209" y="138"/>
                        <a:pt x="213" y="141"/>
                        <a:pt x="214" y="145"/>
                      </a:cubicBezTo>
                      <a:cubicBezTo>
                        <a:pt x="214" y="148"/>
                        <a:pt x="209" y="158"/>
                        <a:pt x="206" y="161"/>
                      </a:cubicBezTo>
                      <a:cubicBezTo>
                        <a:pt x="203" y="163"/>
                        <a:pt x="159" y="202"/>
                        <a:pt x="159" y="202"/>
                      </a:cubicBezTo>
                      <a:cubicBezTo>
                        <a:pt x="61" y="202"/>
                        <a:pt x="61" y="202"/>
                        <a:pt x="61" y="202"/>
                      </a:cubicBezTo>
                      <a:cubicBezTo>
                        <a:pt x="13" y="161"/>
                        <a:pt x="13" y="161"/>
                        <a:pt x="13" y="161"/>
                      </a:cubicBezTo>
                      <a:cubicBezTo>
                        <a:pt x="13" y="161"/>
                        <a:pt x="12" y="155"/>
                        <a:pt x="12" y="152"/>
                      </a:cubicBezTo>
                      <a:cubicBezTo>
                        <a:pt x="11" y="149"/>
                        <a:pt x="12" y="144"/>
                        <a:pt x="9" y="142"/>
                      </a:cubicBezTo>
                      <a:cubicBezTo>
                        <a:pt x="7" y="140"/>
                        <a:pt x="2" y="139"/>
                        <a:pt x="2" y="135"/>
                      </a:cubicBezTo>
                      <a:cubicBezTo>
                        <a:pt x="2" y="130"/>
                        <a:pt x="3" y="127"/>
                        <a:pt x="5" y="126"/>
                      </a:cubicBezTo>
                      <a:cubicBezTo>
                        <a:pt x="7" y="125"/>
                        <a:pt x="9" y="122"/>
                        <a:pt x="8" y="119"/>
                      </a:cubicBezTo>
                      <a:cubicBezTo>
                        <a:pt x="8" y="116"/>
                        <a:pt x="6" y="112"/>
                        <a:pt x="4" y="108"/>
                      </a:cubicBezTo>
                      <a:cubicBezTo>
                        <a:pt x="2" y="104"/>
                        <a:pt x="2" y="100"/>
                        <a:pt x="3" y="97"/>
                      </a:cubicBezTo>
                      <a:cubicBezTo>
                        <a:pt x="5" y="94"/>
                        <a:pt x="8" y="91"/>
                        <a:pt x="8" y="91"/>
                      </a:cubicBezTo>
                      <a:cubicBezTo>
                        <a:pt x="8" y="85"/>
                        <a:pt x="8" y="85"/>
                        <a:pt x="8" y="85"/>
                      </a:cubicBezTo>
                      <a:cubicBezTo>
                        <a:pt x="8" y="85"/>
                        <a:pt x="2" y="81"/>
                        <a:pt x="2" y="76"/>
                      </a:cubicBezTo>
                      <a:cubicBezTo>
                        <a:pt x="2" y="70"/>
                        <a:pt x="3" y="67"/>
                        <a:pt x="5" y="66"/>
                      </a:cubicBezTo>
                      <a:cubicBezTo>
                        <a:pt x="7" y="64"/>
                        <a:pt x="9" y="61"/>
                        <a:pt x="9" y="61"/>
                      </a:cubicBezTo>
                      <a:cubicBezTo>
                        <a:pt x="9" y="61"/>
                        <a:pt x="10" y="57"/>
                        <a:pt x="8" y="54"/>
                      </a:cubicBezTo>
                      <a:cubicBezTo>
                        <a:pt x="7" y="52"/>
                        <a:pt x="3" y="48"/>
                        <a:pt x="2" y="44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2" y="14"/>
                        <a:pt x="2" y="11"/>
                      </a:cubicBezTo>
                      <a:cubicBezTo>
                        <a:pt x="2" y="8"/>
                        <a:pt x="2" y="1"/>
                        <a:pt x="2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16" y="0"/>
                      </a:lnTo>
                      <a:close/>
                    </a:path>
                  </a:pathLst>
                </a:custGeom>
                <a:solidFill>
                  <a:srgbClr val="3032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4" name="Freeform 7"/>
                <p:cNvSpPr/>
                <p:nvPr/>
              </p:nvSpPr>
              <p:spPr bwMode="auto">
                <a:xfrm>
                  <a:off x="3996676" y="4268788"/>
                  <a:ext cx="350838" cy="49213"/>
                </a:xfrm>
                <a:custGeom>
                  <a:avLst/>
                  <a:gdLst>
                    <a:gd name="T0" fmla="*/ 0 w 94"/>
                    <a:gd name="T1" fmla="*/ 0 h 13"/>
                    <a:gd name="T2" fmla="*/ 94 w 94"/>
                    <a:gd name="T3" fmla="*/ 0 h 13"/>
                    <a:gd name="T4" fmla="*/ 85 w 94"/>
                    <a:gd name="T5" fmla="*/ 9 h 13"/>
                    <a:gd name="T6" fmla="*/ 74 w 94"/>
                    <a:gd name="T7" fmla="*/ 13 h 13"/>
                    <a:gd name="T8" fmla="*/ 19 w 94"/>
                    <a:gd name="T9" fmla="*/ 13 h 13"/>
                    <a:gd name="T10" fmla="*/ 8 w 94"/>
                    <a:gd name="T11" fmla="*/ 9 h 13"/>
                    <a:gd name="T12" fmla="*/ 0 w 94"/>
                    <a:gd name="T1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" h="13">
                      <a:moveTo>
                        <a:pt x="0" y="0"/>
                      </a:move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88" y="6"/>
                        <a:pt x="85" y="9"/>
                      </a:cubicBezTo>
                      <a:cubicBezTo>
                        <a:pt x="82" y="11"/>
                        <a:pt x="77" y="13"/>
                        <a:pt x="74" y="13"/>
                      </a:cubicBezTo>
                      <a:cubicBezTo>
                        <a:pt x="71" y="13"/>
                        <a:pt x="19" y="13"/>
                        <a:pt x="19" y="13"/>
                      </a:cubicBezTo>
                      <a:cubicBezTo>
                        <a:pt x="19" y="13"/>
                        <a:pt x="11" y="13"/>
                        <a:pt x="8" y="9"/>
                      </a:cubicBezTo>
                      <a:cubicBezTo>
                        <a:pt x="5" y="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936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5" name="Freeform 8"/>
                <p:cNvSpPr/>
                <p:nvPr/>
              </p:nvSpPr>
              <p:spPr bwMode="auto">
                <a:xfrm>
                  <a:off x="4173538" y="3527425"/>
                  <a:ext cx="247650" cy="33338"/>
                </a:xfrm>
                <a:custGeom>
                  <a:avLst/>
                  <a:gdLst>
                    <a:gd name="T0" fmla="*/ 4 w 66"/>
                    <a:gd name="T1" fmla="*/ 1 h 9"/>
                    <a:gd name="T2" fmla="*/ 64 w 66"/>
                    <a:gd name="T3" fmla="*/ 1 h 9"/>
                    <a:gd name="T4" fmla="*/ 62 w 66"/>
                    <a:gd name="T5" fmla="*/ 7 h 9"/>
                    <a:gd name="T6" fmla="*/ 0 w 66"/>
                    <a:gd name="T7" fmla="*/ 9 h 9"/>
                    <a:gd name="T8" fmla="*/ 20 w 66"/>
                    <a:gd name="T9" fmla="*/ 5 h 9"/>
                    <a:gd name="T10" fmla="*/ 17 w 66"/>
                    <a:gd name="T11" fmla="*/ 3 h 9"/>
                    <a:gd name="T12" fmla="*/ 4 w 66"/>
                    <a:gd name="T1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9">
                      <a:moveTo>
                        <a:pt x="4" y="1"/>
                      </a:moveTo>
                      <a:cubicBezTo>
                        <a:pt x="4" y="1"/>
                        <a:pt x="62" y="0"/>
                        <a:pt x="64" y="1"/>
                      </a:cubicBezTo>
                      <a:cubicBezTo>
                        <a:pt x="66" y="3"/>
                        <a:pt x="66" y="5"/>
                        <a:pt x="62" y="7"/>
                      </a:cubicBezTo>
                      <a:cubicBezTo>
                        <a:pt x="58" y="8"/>
                        <a:pt x="0" y="9"/>
                        <a:pt x="0" y="9"/>
                      </a:cubicBezTo>
                      <a:cubicBezTo>
                        <a:pt x="0" y="9"/>
                        <a:pt x="20" y="7"/>
                        <a:pt x="20" y="5"/>
                      </a:cubicBezTo>
                      <a:cubicBezTo>
                        <a:pt x="20" y="3"/>
                        <a:pt x="21" y="4"/>
                        <a:pt x="17" y="3"/>
                      </a:cubicBezTo>
                      <a:cubicBezTo>
                        <a:pt x="13" y="3"/>
                        <a:pt x="4" y="1"/>
                        <a:pt x="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6" name="Freeform 9"/>
                <p:cNvSpPr/>
                <p:nvPr/>
              </p:nvSpPr>
              <p:spPr bwMode="auto">
                <a:xfrm>
                  <a:off x="4173538" y="3571875"/>
                  <a:ext cx="242888" cy="93663"/>
                </a:xfrm>
                <a:custGeom>
                  <a:avLst/>
                  <a:gdLst>
                    <a:gd name="T0" fmla="*/ 11 w 65"/>
                    <a:gd name="T1" fmla="*/ 0 h 25"/>
                    <a:gd name="T2" fmla="*/ 60 w 65"/>
                    <a:gd name="T3" fmla="*/ 1 h 25"/>
                    <a:gd name="T4" fmla="*/ 65 w 65"/>
                    <a:gd name="T5" fmla="*/ 10 h 25"/>
                    <a:gd name="T6" fmla="*/ 57 w 65"/>
                    <a:gd name="T7" fmla="*/ 21 h 25"/>
                    <a:gd name="T8" fmla="*/ 0 w 65"/>
                    <a:gd name="T9" fmla="*/ 25 h 25"/>
                    <a:gd name="T10" fmla="*/ 21 w 65"/>
                    <a:gd name="T11" fmla="*/ 20 h 25"/>
                    <a:gd name="T12" fmla="*/ 22 w 65"/>
                    <a:gd name="T13" fmla="*/ 12 h 25"/>
                    <a:gd name="T14" fmla="*/ 23 w 65"/>
                    <a:gd name="T15" fmla="*/ 6 h 25"/>
                    <a:gd name="T16" fmla="*/ 23 w 65"/>
                    <a:gd name="T17" fmla="*/ 3 h 25"/>
                    <a:gd name="T18" fmla="*/ 11 w 65"/>
                    <a:gd name="T1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5" h="25">
                      <a:moveTo>
                        <a:pt x="11" y="0"/>
                      </a:moveTo>
                      <a:cubicBezTo>
                        <a:pt x="11" y="0"/>
                        <a:pt x="58" y="0"/>
                        <a:pt x="60" y="1"/>
                      </a:cubicBezTo>
                      <a:cubicBezTo>
                        <a:pt x="63" y="2"/>
                        <a:pt x="65" y="7"/>
                        <a:pt x="65" y="10"/>
                      </a:cubicBezTo>
                      <a:cubicBezTo>
                        <a:pt x="65" y="14"/>
                        <a:pt x="65" y="19"/>
                        <a:pt x="57" y="21"/>
                      </a:cubicBezTo>
                      <a:cubicBezTo>
                        <a:pt x="49" y="23"/>
                        <a:pt x="0" y="25"/>
                        <a:pt x="0" y="25"/>
                      </a:cubicBezTo>
                      <a:cubicBezTo>
                        <a:pt x="0" y="25"/>
                        <a:pt x="20" y="22"/>
                        <a:pt x="21" y="20"/>
                      </a:cubicBezTo>
                      <a:cubicBezTo>
                        <a:pt x="23" y="18"/>
                        <a:pt x="21" y="14"/>
                        <a:pt x="22" y="12"/>
                      </a:cubicBezTo>
                      <a:cubicBezTo>
                        <a:pt x="23" y="10"/>
                        <a:pt x="24" y="10"/>
                        <a:pt x="23" y="6"/>
                      </a:cubicBezTo>
                      <a:cubicBezTo>
                        <a:pt x="23" y="3"/>
                        <a:pt x="23" y="3"/>
                        <a:pt x="23" y="3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7" name="Freeform 10"/>
                <p:cNvSpPr/>
                <p:nvPr/>
              </p:nvSpPr>
              <p:spPr bwMode="auto">
                <a:xfrm>
                  <a:off x="4106863" y="3698875"/>
                  <a:ext cx="303213" cy="34925"/>
                </a:xfrm>
                <a:custGeom>
                  <a:avLst/>
                  <a:gdLst>
                    <a:gd name="T0" fmla="*/ 20 w 81"/>
                    <a:gd name="T1" fmla="*/ 1 h 9"/>
                    <a:gd name="T2" fmla="*/ 73 w 81"/>
                    <a:gd name="T3" fmla="*/ 0 h 9"/>
                    <a:gd name="T4" fmla="*/ 80 w 81"/>
                    <a:gd name="T5" fmla="*/ 3 h 9"/>
                    <a:gd name="T6" fmla="*/ 3 w 81"/>
                    <a:gd name="T7" fmla="*/ 9 h 9"/>
                    <a:gd name="T8" fmla="*/ 24 w 81"/>
                    <a:gd name="T9" fmla="*/ 5 h 9"/>
                    <a:gd name="T10" fmla="*/ 20 w 81"/>
                    <a:gd name="T11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" h="9">
                      <a:moveTo>
                        <a:pt x="20" y="1"/>
                      </a:moveTo>
                      <a:cubicBezTo>
                        <a:pt x="20" y="1"/>
                        <a:pt x="66" y="0"/>
                        <a:pt x="73" y="0"/>
                      </a:cubicBezTo>
                      <a:cubicBezTo>
                        <a:pt x="81" y="0"/>
                        <a:pt x="81" y="3"/>
                        <a:pt x="80" y="3"/>
                      </a:cubicBezTo>
                      <a:cubicBezTo>
                        <a:pt x="78" y="4"/>
                        <a:pt x="5" y="9"/>
                        <a:pt x="3" y="9"/>
                      </a:cubicBezTo>
                      <a:cubicBezTo>
                        <a:pt x="0" y="9"/>
                        <a:pt x="21" y="6"/>
                        <a:pt x="24" y="5"/>
                      </a:cubicBezTo>
                      <a:cubicBezTo>
                        <a:pt x="27" y="4"/>
                        <a:pt x="26" y="2"/>
                        <a:pt x="2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8" name="Freeform 11"/>
                <p:cNvSpPr/>
                <p:nvPr/>
              </p:nvSpPr>
              <p:spPr bwMode="auto">
                <a:xfrm>
                  <a:off x="4140201" y="3756025"/>
                  <a:ext cx="269875" cy="25400"/>
                </a:xfrm>
                <a:custGeom>
                  <a:avLst/>
                  <a:gdLst>
                    <a:gd name="T0" fmla="*/ 26 w 72"/>
                    <a:gd name="T1" fmla="*/ 1 h 7"/>
                    <a:gd name="T2" fmla="*/ 72 w 72"/>
                    <a:gd name="T3" fmla="*/ 0 h 7"/>
                    <a:gd name="T4" fmla="*/ 49 w 72"/>
                    <a:gd name="T5" fmla="*/ 5 h 7"/>
                    <a:gd name="T6" fmla="*/ 4 w 72"/>
                    <a:gd name="T7" fmla="*/ 7 h 7"/>
                    <a:gd name="T8" fmla="*/ 26 w 72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">
                      <a:moveTo>
                        <a:pt x="26" y="1"/>
                      </a:move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0"/>
                        <a:pt x="51" y="5"/>
                        <a:pt x="49" y="5"/>
                      </a:cubicBezTo>
                      <a:cubicBezTo>
                        <a:pt x="47" y="5"/>
                        <a:pt x="9" y="7"/>
                        <a:pt x="4" y="7"/>
                      </a:cubicBezTo>
                      <a:cubicBezTo>
                        <a:pt x="0" y="7"/>
                        <a:pt x="35" y="3"/>
                        <a:pt x="2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9" name="Freeform 12"/>
                <p:cNvSpPr/>
                <p:nvPr/>
              </p:nvSpPr>
              <p:spPr bwMode="auto">
                <a:xfrm>
                  <a:off x="4125913" y="3811588"/>
                  <a:ext cx="287338" cy="38100"/>
                </a:xfrm>
                <a:custGeom>
                  <a:avLst/>
                  <a:gdLst>
                    <a:gd name="T0" fmla="*/ 15 w 77"/>
                    <a:gd name="T1" fmla="*/ 2 h 10"/>
                    <a:gd name="T2" fmla="*/ 73 w 77"/>
                    <a:gd name="T3" fmla="*/ 0 h 10"/>
                    <a:gd name="T4" fmla="*/ 72 w 77"/>
                    <a:gd name="T5" fmla="*/ 5 h 10"/>
                    <a:gd name="T6" fmla="*/ 0 w 77"/>
                    <a:gd name="T7" fmla="*/ 10 h 10"/>
                    <a:gd name="T8" fmla="*/ 31 w 77"/>
                    <a:gd name="T9" fmla="*/ 5 h 10"/>
                    <a:gd name="T10" fmla="*/ 15 w 77"/>
                    <a:gd name="T11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10">
                      <a:moveTo>
                        <a:pt x="15" y="2"/>
                      </a:moveTo>
                      <a:cubicBezTo>
                        <a:pt x="15" y="2"/>
                        <a:pt x="69" y="0"/>
                        <a:pt x="73" y="0"/>
                      </a:cubicBezTo>
                      <a:cubicBezTo>
                        <a:pt x="77" y="0"/>
                        <a:pt x="75" y="4"/>
                        <a:pt x="72" y="5"/>
                      </a:cubicBezTo>
                      <a:cubicBezTo>
                        <a:pt x="68" y="6"/>
                        <a:pt x="0" y="10"/>
                        <a:pt x="0" y="10"/>
                      </a:cubicBezTo>
                      <a:cubicBezTo>
                        <a:pt x="0" y="10"/>
                        <a:pt x="29" y="6"/>
                        <a:pt x="31" y="5"/>
                      </a:cubicBezTo>
                      <a:cubicBezTo>
                        <a:pt x="32" y="4"/>
                        <a:pt x="15" y="2"/>
                        <a:pt x="15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0" name="Freeform 13"/>
                <p:cNvSpPr/>
                <p:nvPr/>
              </p:nvSpPr>
              <p:spPr bwMode="auto">
                <a:xfrm>
                  <a:off x="4195763" y="3868738"/>
                  <a:ext cx="217488" cy="33338"/>
                </a:xfrm>
                <a:custGeom>
                  <a:avLst/>
                  <a:gdLst>
                    <a:gd name="T0" fmla="*/ 0 w 58"/>
                    <a:gd name="T1" fmla="*/ 4 h 9"/>
                    <a:gd name="T2" fmla="*/ 56 w 58"/>
                    <a:gd name="T3" fmla="*/ 0 h 9"/>
                    <a:gd name="T4" fmla="*/ 0 w 58"/>
                    <a:gd name="T5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8" h="9">
                      <a:moveTo>
                        <a:pt x="0" y="4"/>
                      </a:moveTo>
                      <a:cubicBezTo>
                        <a:pt x="0" y="4"/>
                        <a:pt x="55" y="0"/>
                        <a:pt x="56" y="0"/>
                      </a:cubicBezTo>
                      <a:cubicBezTo>
                        <a:pt x="58" y="0"/>
                        <a:pt x="22" y="9"/>
                        <a:pt x="0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1" name="Freeform 14"/>
                <p:cNvSpPr/>
                <p:nvPr/>
              </p:nvSpPr>
              <p:spPr bwMode="auto">
                <a:xfrm>
                  <a:off x="4117976" y="3935413"/>
                  <a:ext cx="280988" cy="30163"/>
                </a:xfrm>
                <a:custGeom>
                  <a:avLst/>
                  <a:gdLst>
                    <a:gd name="T0" fmla="*/ 23 w 75"/>
                    <a:gd name="T1" fmla="*/ 0 h 8"/>
                    <a:gd name="T2" fmla="*/ 71 w 75"/>
                    <a:gd name="T3" fmla="*/ 0 h 8"/>
                    <a:gd name="T4" fmla="*/ 65 w 75"/>
                    <a:gd name="T5" fmla="*/ 4 h 8"/>
                    <a:gd name="T6" fmla="*/ 0 w 75"/>
                    <a:gd name="T7" fmla="*/ 8 h 8"/>
                    <a:gd name="T8" fmla="*/ 31 w 75"/>
                    <a:gd name="T9" fmla="*/ 3 h 8"/>
                    <a:gd name="T10" fmla="*/ 23 w 75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5" h="8">
                      <a:moveTo>
                        <a:pt x="23" y="0"/>
                      </a:moveTo>
                      <a:cubicBezTo>
                        <a:pt x="23" y="0"/>
                        <a:pt x="67" y="0"/>
                        <a:pt x="71" y="0"/>
                      </a:cubicBezTo>
                      <a:cubicBezTo>
                        <a:pt x="75" y="1"/>
                        <a:pt x="68" y="3"/>
                        <a:pt x="65" y="4"/>
                      </a:cubicBezTo>
                      <a:cubicBezTo>
                        <a:pt x="62" y="5"/>
                        <a:pt x="0" y="8"/>
                        <a:pt x="0" y="8"/>
                      </a:cubicBezTo>
                      <a:cubicBezTo>
                        <a:pt x="0" y="8"/>
                        <a:pt x="28" y="4"/>
                        <a:pt x="31" y="3"/>
                      </a:cubicBezTo>
                      <a:cubicBezTo>
                        <a:pt x="33" y="3"/>
                        <a:pt x="33" y="3"/>
                        <a:pt x="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2" name="Freeform 15"/>
                <p:cNvSpPr/>
                <p:nvPr/>
              </p:nvSpPr>
              <p:spPr bwMode="auto">
                <a:xfrm>
                  <a:off x="4206876" y="3984625"/>
                  <a:ext cx="206375" cy="25400"/>
                </a:xfrm>
                <a:custGeom>
                  <a:avLst/>
                  <a:gdLst>
                    <a:gd name="T0" fmla="*/ 0 w 55"/>
                    <a:gd name="T1" fmla="*/ 3 h 7"/>
                    <a:gd name="T2" fmla="*/ 53 w 55"/>
                    <a:gd name="T3" fmla="*/ 0 h 7"/>
                    <a:gd name="T4" fmla="*/ 0 w 55"/>
                    <a:gd name="T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7">
                      <a:moveTo>
                        <a:pt x="0" y="3"/>
                      </a:moveTo>
                      <a:cubicBezTo>
                        <a:pt x="0" y="3"/>
                        <a:pt x="51" y="0"/>
                        <a:pt x="53" y="0"/>
                      </a:cubicBezTo>
                      <a:cubicBezTo>
                        <a:pt x="55" y="0"/>
                        <a:pt x="28" y="7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3" name="Freeform 16"/>
                <p:cNvSpPr/>
                <p:nvPr/>
              </p:nvSpPr>
              <p:spPr bwMode="auto">
                <a:xfrm>
                  <a:off x="4222751" y="4044949"/>
                  <a:ext cx="160338" cy="28576"/>
                </a:xfrm>
                <a:custGeom>
                  <a:avLst/>
                  <a:gdLst>
                    <a:gd name="T0" fmla="*/ 0 w 43"/>
                    <a:gd name="T1" fmla="*/ 2 h 8"/>
                    <a:gd name="T2" fmla="*/ 41 w 43"/>
                    <a:gd name="T3" fmla="*/ 1 h 8"/>
                    <a:gd name="T4" fmla="*/ 26 w 43"/>
                    <a:gd name="T5" fmla="*/ 7 h 8"/>
                    <a:gd name="T6" fmla="*/ 0 w 43"/>
                    <a:gd name="T7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" h="8">
                      <a:moveTo>
                        <a:pt x="0" y="2"/>
                      </a:moveTo>
                      <a:cubicBezTo>
                        <a:pt x="0" y="2"/>
                        <a:pt x="38" y="0"/>
                        <a:pt x="41" y="1"/>
                      </a:cubicBezTo>
                      <a:cubicBezTo>
                        <a:pt x="43" y="1"/>
                        <a:pt x="31" y="5"/>
                        <a:pt x="26" y="7"/>
                      </a:cubicBezTo>
                      <a:cubicBezTo>
                        <a:pt x="20" y="8"/>
                        <a:pt x="12" y="7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4" name="Freeform 17"/>
                <p:cNvSpPr/>
                <p:nvPr/>
              </p:nvSpPr>
              <p:spPr bwMode="auto">
                <a:xfrm>
                  <a:off x="4151313" y="4070350"/>
                  <a:ext cx="314325" cy="30163"/>
                </a:xfrm>
                <a:custGeom>
                  <a:avLst/>
                  <a:gdLst>
                    <a:gd name="T0" fmla="*/ 0 w 84"/>
                    <a:gd name="T1" fmla="*/ 5 h 8"/>
                    <a:gd name="T2" fmla="*/ 84 w 84"/>
                    <a:gd name="T3" fmla="*/ 0 h 8"/>
                    <a:gd name="T4" fmla="*/ 32 w 84"/>
                    <a:gd name="T5" fmla="*/ 8 h 8"/>
                    <a:gd name="T6" fmla="*/ 0 w 84"/>
                    <a:gd name="T7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4" h="8">
                      <a:moveTo>
                        <a:pt x="0" y="5"/>
                      </a:moveTo>
                      <a:cubicBezTo>
                        <a:pt x="0" y="5"/>
                        <a:pt x="76" y="2"/>
                        <a:pt x="84" y="0"/>
                      </a:cubicBezTo>
                      <a:cubicBezTo>
                        <a:pt x="84" y="0"/>
                        <a:pt x="75" y="6"/>
                        <a:pt x="32" y="8"/>
                      </a:cubicBezTo>
                      <a:cubicBezTo>
                        <a:pt x="32" y="8"/>
                        <a:pt x="9" y="7"/>
                        <a:pt x="0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5" name="Freeform 18"/>
                <p:cNvSpPr/>
                <p:nvPr/>
              </p:nvSpPr>
              <p:spPr bwMode="auto">
                <a:xfrm>
                  <a:off x="4514851" y="3703638"/>
                  <a:ext cx="36513" cy="22225"/>
                </a:xfrm>
                <a:custGeom>
                  <a:avLst/>
                  <a:gdLst>
                    <a:gd name="T0" fmla="*/ 7 w 10"/>
                    <a:gd name="T1" fmla="*/ 0 h 6"/>
                    <a:gd name="T2" fmla="*/ 0 w 10"/>
                    <a:gd name="T3" fmla="*/ 6 h 6"/>
                    <a:gd name="T4" fmla="*/ 7 w 10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6">
                      <a:moveTo>
                        <a:pt x="7" y="0"/>
                      </a:moveTo>
                      <a:cubicBezTo>
                        <a:pt x="7" y="0"/>
                        <a:pt x="10" y="5"/>
                        <a:pt x="0" y="6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6" name="Freeform 19"/>
                <p:cNvSpPr/>
                <p:nvPr/>
              </p:nvSpPr>
              <p:spPr bwMode="auto">
                <a:xfrm>
                  <a:off x="4510088" y="3579813"/>
                  <a:ext cx="41275" cy="19050"/>
                </a:xfrm>
                <a:custGeom>
                  <a:avLst/>
                  <a:gdLst>
                    <a:gd name="T0" fmla="*/ 8 w 11"/>
                    <a:gd name="T1" fmla="*/ 0 h 5"/>
                    <a:gd name="T2" fmla="*/ 0 w 11"/>
                    <a:gd name="T3" fmla="*/ 5 h 5"/>
                    <a:gd name="T4" fmla="*/ 8 w 11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5">
                      <a:moveTo>
                        <a:pt x="8" y="0"/>
                      </a:moveTo>
                      <a:cubicBezTo>
                        <a:pt x="8" y="0"/>
                        <a:pt x="11" y="4"/>
                        <a:pt x="0" y="5"/>
                      </a:cubicBez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7" name="Freeform 20"/>
                <p:cNvSpPr/>
                <p:nvPr/>
              </p:nvSpPr>
              <p:spPr bwMode="auto">
                <a:xfrm>
                  <a:off x="4495801" y="3819525"/>
                  <a:ext cx="55563" cy="19050"/>
                </a:xfrm>
                <a:custGeom>
                  <a:avLst/>
                  <a:gdLst>
                    <a:gd name="T0" fmla="*/ 11 w 15"/>
                    <a:gd name="T1" fmla="*/ 0 h 5"/>
                    <a:gd name="T2" fmla="*/ 0 w 15"/>
                    <a:gd name="T3" fmla="*/ 5 h 5"/>
                    <a:gd name="T4" fmla="*/ 11 w 15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5">
                      <a:moveTo>
                        <a:pt x="11" y="0"/>
                      </a:moveTo>
                      <a:cubicBezTo>
                        <a:pt x="11" y="0"/>
                        <a:pt x="15" y="4"/>
                        <a:pt x="0" y="5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8" name="Freeform 21"/>
                <p:cNvSpPr/>
                <p:nvPr/>
              </p:nvSpPr>
              <p:spPr bwMode="auto">
                <a:xfrm>
                  <a:off x="4498976" y="3894138"/>
                  <a:ext cx="46038" cy="57150"/>
                </a:xfrm>
                <a:custGeom>
                  <a:avLst/>
                  <a:gdLst>
                    <a:gd name="T0" fmla="*/ 6 w 12"/>
                    <a:gd name="T1" fmla="*/ 0 h 15"/>
                    <a:gd name="T2" fmla="*/ 7 w 12"/>
                    <a:gd name="T3" fmla="*/ 6 h 15"/>
                    <a:gd name="T4" fmla="*/ 12 w 12"/>
                    <a:gd name="T5" fmla="*/ 12 h 15"/>
                    <a:gd name="T6" fmla="*/ 0 w 12"/>
                    <a:gd name="T7" fmla="*/ 14 h 15"/>
                    <a:gd name="T8" fmla="*/ 6 w 12"/>
                    <a:gd name="T9" fmla="*/ 10 h 15"/>
                    <a:gd name="T10" fmla="*/ 6 w 12"/>
                    <a:gd name="T1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5">
                      <a:moveTo>
                        <a:pt x="6" y="0"/>
                      </a:moveTo>
                      <a:cubicBezTo>
                        <a:pt x="6" y="0"/>
                        <a:pt x="6" y="5"/>
                        <a:pt x="7" y="6"/>
                      </a:cubicBezTo>
                      <a:cubicBezTo>
                        <a:pt x="8" y="7"/>
                        <a:pt x="12" y="12"/>
                        <a:pt x="12" y="12"/>
                      </a:cubicBezTo>
                      <a:cubicBezTo>
                        <a:pt x="12" y="12"/>
                        <a:pt x="3" y="15"/>
                        <a:pt x="0" y="14"/>
                      </a:cubicBezTo>
                      <a:cubicBezTo>
                        <a:pt x="0" y="14"/>
                        <a:pt x="5" y="12"/>
                        <a:pt x="6" y="10"/>
                      </a:cubicBezTo>
                      <a:cubicBezTo>
                        <a:pt x="6" y="9"/>
                        <a:pt x="5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9" name="Freeform 22"/>
                <p:cNvSpPr/>
                <p:nvPr/>
              </p:nvSpPr>
              <p:spPr bwMode="auto">
                <a:xfrm>
                  <a:off x="4518026" y="4037013"/>
                  <a:ext cx="22225" cy="19050"/>
                </a:xfrm>
                <a:custGeom>
                  <a:avLst/>
                  <a:gdLst>
                    <a:gd name="T0" fmla="*/ 3 w 6"/>
                    <a:gd name="T1" fmla="*/ 0 h 5"/>
                    <a:gd name="T2" fmla="*/ 0 w 6"/>
                    <a:gd name="T3" fmla="*/ 5 h 5"/>
                    <a:gd name="T4" fmla="*/ 3 w 6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5">
                      <a:moveTo>
                        <a:pt x="3" y="0"/>
                      </a:moveTo>
                      <a:cubicBezTo>
                        <a:pt x="3" y="0"/>
                        <a:pt x="6" y="4"/>
                        <a:pt x="0" y="5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0" name="Freeform 23"/>
                <p:cNvSpPr/>
                <p:nvPr/>
              </p:nvSpPr>
              <p:spPr bwMode="auto">
                <a:xfrm>
                  <a:off x="3814763" y="3557588"/>
                  <a:ext cx="206375" cy="22225"/>
                </a:xfrm>
                <a:custGeom>
                  <a:avLst/>
                  <a:gdLst>
                    <a:gd name="T0" fmla="*/ 0 w 55"/>
                    <a:gd name="T1" fmla="*/ 0 h 6"/>
                    <a:gd name="T2" fmla="*/ 55 w 55"/>
                    <a:gd name="T3" fmla="*/ 3 h 6"/>
                    <a:gd name="T4" fmla="*/ 0 w 55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6">
                      <a:moveTo>
                        <a:pt x="0" y="0"/>
                      </a:moveTo>
                      <a:cubicBezTo>
                        <a:pt x="55" y="3"/>
                        <a:pt x="55" y="3"/>
                        <a:pt x="55" y="3"/>
                      </a:cubicBezTo>
                      <a:cubicBezTo>
                        <a:pt x="55" y="3"/>
                        <a:pt x="15" y="6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1" name="Freeform 24"/>
                <p:cNvSpPr/>
                <p:nvPr/>
              </p:nvSpPr>
              <p:spPr bwMode="auto">
                <a:xfrm>
                  <a:off x="3762376" y="3744913"/>
                  <a:ext cx="71438" cy="17463"/>
                </a:xfrm>
                <a:custGeom>
                  <a:avLst/>
                  <a:gdLst>
                    <a:gd name="T0" fmla="*/ 7 w 19"/>
                    <a:gd name="T1" fmla="*/ 0 h 5"/>
                    <a:gd name="T2" fmla="*/ 19 w 19"/>
                    <a:gd name="T3" fmla="*/ 1 h 5"/>
                    <a:gd name="T4" fmla="*/ 4 w 19"/>
                    <a:gd name="T5" fmla="*/ 4 h 5"/>
                    <a:gd name="T6" fmla="*/ 7 w 19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5">
                      <a:moveTo>
                        <a:pt x="7" y="0"/>
                      </a:move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7" y="4"/>
                        <a:pt x="4" y="4"/>
                      </a:cubicBezTo>
                      <a:cubicBezTo>
                        <a:pt x="0" y="5"/>
                        <a:pt x="7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2" name="Freeform 25"/>
                <p:cNvSpPr/>
                <p:nvPr/>
              </p:nvSpPr>
              <p:spPr bwMode="auto">
                <a:xfrm>
                  <a:off x="3762376" y="3857625"/>
                  <a:ext cx="74613" cy="14288"/>
                </a:xfrm>
                <a:custGeom>
                  <a:avLst/>
                  <a:gdLst>
                    <a:gd name="T0" fmla="*/ 6 w 20"/>
                    <a:gd name="T1" fmla="*/ 0 h 4"/>
                    <a:gd name="T2" fmla="*/ 20 w 20"/>
                    <a:gd name="T3" fmla="*/ 0 h 4"/>
                    <a:gd name="T4" fmla="*/ 2 w 20"/>
                    <a:gd name="T5" fmla="*/ 4 h 4"/>
                    <a:gd name="T6" fmla="*/ 6 w 20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4">
                      <a:moveTo>
                        <a:pt x="6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4" y="4"/>
                        <a:pt x="2" y="4"/>
                      </a:cubicBezTo>
                      <a:cubicBezTo>
                        <a:pt x="0" y="4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3" name="Freeform 26"/>
                <p:cNvSpPr/>
                <p:nvPr/>
              </p:nvSpPr>
              <p:spPr bwMode="auto">
                <a:xfrm>
                  <a:off x="3759201" y="3979863"/>
                  <a:ext cx="74613" cy="19050"/>
                </a:xfrm>
                <a:custGeom>
                  <a:avLst/>
                  <a:gdLst>
                    <a:gd name="T0" fmla="*/ 6 w 20"/>
                    <a:gd name="T1" fmla="*/ 0 h 5"/>
                    <a:gd name="T2" fmla="*/ 20 w 20"/>
                    <a:gd name="T3" fmla="*/ 1 h 5"/>
                    <a:gd name="T4" fmla="*/ 2 w 20"/>
                    <a:gd name="T5" fmla="*/ 5 h 5"/>
                    <a:gd name="T6" fmla="*/ 6 w 20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5">
                      <a:moveTo>
                        <a:pt x="6" y="0"/>
                      </a:move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3" y="5"/>
                        <a:pt x="2" y="5"/>
                      </a:cubicBezTo>
                      <a:cubicBezTo>
                        <a:pt x="0" y="5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4" name="Freeform 27"/>
                <p:cNvSpPr/>
                <p:nvPr/>
              </p:nvSpPr>
              <p:spPr bwMode="auto">
                <a:xfrm>
                  <a:off x="3822701" y="4086225"/>
                  <a:ext cx="268288" cy="33338"/>
                </a:xfrm>
                <a:custGeom>
                  <a:avLst/>
                  <a:gdLst>
                    <a:gd name="T0" fmla="*/ 0 w 72"/>
                    <a:gd name="T1" fmla="*/ 0 h 9"/>
                    <a:gd name="T2" fmla="*/ 68 w 72"/>
                    <a:gd name="T3" fmla="*/ 1 h 9"/>
                    <a:gd name="T4" fmla="*/ 0 w 72"/>
                    <a:gd name="T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9">
                      <a:moveTo>
                        <a:pt x="0" y="0"/>
                      </a:moveTo>
                      <a:cubicBezTo>
                        <a:pt x="0" y="0"/>
                        <a:pt x="65" y="2"/>
                        <a:pt x="68" y="1"/>
                      </a:cubicBezTo>
                      <a:cubicBezTo>
                        <a:pt x="72" y="1"/>
                        <a:pt x="24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5" name="Freeform 28"/>
                <p:cNvSpPr/>
                <p:nvPr/>
              </p:nvSpPr>
              <p:spPr bwMode="auto">
                <a:xfrm>
                  <a:off x="4300538" y="4114800"/>
                  <a:ext cx="134938" cy="120650"/>
                </a:xfrm>
                <a:custGeom>
                  <a:avLst/>
                  <a:gdLst>
                    <a:gd name="T0" fmla="*/ 36 w 36"/>
                    <a:gd name="T1" fmla="*/ 0 h 32"/>
                    <a:gd name="T2" fmla="*/ 3 w 36"/>
                    <a:gd name="T3" fmla="*/ 31 h 32"/>
                    <a:gd name="T4" fmla="*/ 36 w 36"/>
                    <a:gd name="T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32">
                      <a:moveTo>
                        <a:pt x="36" y="0"/>
                      </a:moveTo>
                      <a:cubicBezTo>
                        <a:pt x="36" y="0"/>
                        <a:pt x="5" y="30"/>
                        <a:pt x="3" y="31"/>
                      </a:cubicBezTo>
                      <a:cubicBezTo>
                        <a:pt x="0" y="32"/>
                        <a:pt x="21" y="8"/>
                        <a:pt x="3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23" name="Group 37"/>
            <p:cNvGrpSpPr>
              <a:grpSpLocks noChangeAspect="1"/>
            </p:cNvGrpSpPr>
            <p:nvPr/>
          </p:nvGrpSpPr>
          <p:grpSpPr bwMode="auto">
            <a:xfrm>
              <a:off x="2950075" y="2055373"/>
              <a:ext cx="2081532" cy="2518581"/>
              <a:chOff x="2250" y="790"/>
              <a:chExt cx="1205" cy="1458"/>
            </a:xfrm>
          </p:grpSpPr>
          <p:sp>
            <p:nvSpPr>
              <p:cNvPr id="124" name="Rectangle 38"/>
              <p:cNvSpPr>
                <a:spLocks noChangeArrowheads="1"/>
              </p:cNvSpPr>
              <p:nvPr/>
            </p:nvSpPr>
            <p:spPr bwMode="auto">
              <a:xfrm>
                <a:off x="2847" y="1827"/>
                <a:ext cx="12" cy="369"/>
              </a:xfrm>
              <a:prstGeom prst="rect">
                <a:avLst/>
              </a:pr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9"/>
              <p:cNvSpPr/>
              <p:nvPr/>
            </p:nvSpPr>
            <p:spPr bwMode="auto">
              <a:xfrm>
                <a:off x="2852" y="2189"/>
                <a:ext cx="170" cy="19"/>
              </a:xfrm>
              <a:custGeom>
                <a:avLst/>
                <a:gdLst>
                  <a:gd name="T0" fmla="*/ 170 w 170"/>
                  <a:gd name="T1" fmla="*/ 19 h 19"/>
                  <a:gd name="T2" fmla="*/ 0 w 170"/>
                  <a:gd name="T3" fmla="*/ 12 h 19"/>
                  <a:gd name="T4" fmla="*/ 0 w 170"/>
                  <a:gd name="T5" fmla="*/ 0 h 19"/>
                  <a:gd name="T6" fmla="*/ 170 w 170"/>
                  <a:gd name="T7" fmla="*/ 7 h 19"/>
                  <a:gd name="T8" fmla="*/ 170 w 17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9">
                    <a:moveTo>
                      <a:pt x="170" y="19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170" y="7"/>
                    </a:lnTo>
                    <a:lnTo>
                      <a:pt x="17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40"/>
              <p:cNvSpPr/>
              <p:nvPr/>
            </p:nvSpPr>
            <p:spPr bwMode="auto">
              <a:xfrm>
                <a:off x="2725" y="2028"/>
                <a:ext cx="130" cy="170"/>
              </a:xfrm>
              <a:custGeom>
                <a:avLst/>
                <a:gdLst>
                  <a:gd name="T0" fmla="*/ 120 w 130"/>
                  <a:gd name="T1" fmla="*/ 170 h 170"/>
                  <a:gd name="T2" fmla="*/ 0 w 130"/>
                  <a:gd name="T3" fmla="*/ 7 h 170"/>
                  <a:gd name="T4" fmla="*/ 9 w 130"/>
                  <a:gd name="T5" fmla="*/ 0 h 170"/>
                  <a:gd name="T6" fmla="*/ 130 w 130"/>
                  <a:gd name="T7" fmla="*/ 163 h 170"/>
                  <a:gd name="T8" fmla="*/ 120 w 130"/>
                  <a:gd name="T9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170">
                    <a:moveTo>
                      <a:pt x="120" y="17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30" y="163"/>
                    </a:lnTo>
                    <a:lnTo>
                      <a:pt x="120" y="17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41"/>
              <p:cNvSpPr/>
              <p:nvPr/>
            </p:nvSpPr>
            <p:spPr bwMode="auto">
              <a:xfrm>
                <a:off x="2845" y="2047"/>
                <a:ext cx="191" cy="151"/>
              </a:xfrm>
              <a:custGeom>
                <a:avLst/>
                <a:gdLst>
                  <a:gd name="T0" fmla="*/ 7 w 191"/>
                  <a:gd name="T1" fmla="*/ 151 h 151"/>
                  <a:gd name="T2" fmla="*/ 0 w 191"/>
                  <a:gd name="T3" fmla="*/ 142 h 151"/>
                  <a:gd name="T4" fmla="*/ 184 w 191"/>
                  <a:gd name="T5" fmla="*/ 0 h 151"/>
                  <a:gd name="T6" fmla="*/ 191 w 191"/>
                  <a:gd name="T7" fmla="*/ 10 h 151"/>
                  <a:gd name="T8" fmla="*/ 7 w 191"/>
                  <a:gd name="T9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51">
                    <a:moveTo>
                      <a:pt x="7" y="151"/>
                    </a:moveTo>
                    <a:lnTo>
                      <a:pt x="0" y="142"/>
                    </a:lnTo>
                    <a:lnTo>
                      <a:pt x="184" y="0"/>
                    </a:lnTo>
                    <a:lnTo>
                      <a:pt x="191" y="10"/>
                    </a:lnTo>
                    <a:lnTo>
                      <a:pt x="7" y="1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42"/>
              <p:cNvSpPr/>
              <p:nvPr/>
            </p:nvSpPr>
            <p:spPr bwMode="auto">
              <a:xfrm>
                <a:off x="2585" y="2191"/>
                <a:ext cx="265" cy="19"/>
              </a:xfrm>
              <a:custGeom>
                <a:avLst/>
                <a:gdLst>
                  <a:gd name="T0" fmla="*/ 0 w 265"/>
                  <a:gd name="T1" fmla="*/ 19 h 19"/>
                  <a:gd name="T2" fmla="*/ 0 w 265"/>
                  <a:gd name="T3" fmla="*/ 7 h 19"/>
                  <a:gd name="T4" fmla="*/ 265 w 265"/>
                  <a:gd name="T5" fmla="*/ 0 h 19"/>
                  <a:gd name="T6" fmla="*/ 265 w 265"/>
                  <a:gd name="T7" fmla="*/ 12 h 19"/>
                  <a:gd name="T8" fmla="*/ 0 w 26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19">
                    <a:moveTo>
                      <a:pt x="0" y="19"/>
                    </a:moveTo>
                    <a:lnTo>
                      <a:pt x="0" y="7"/>
                    </a:lnTo>
                    <a:lnTo>
                      <a:pt x="265" y="0"/>
                    </a:lnTo>
                    <a:lnTo>
                      <a:pt x="265" y="1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43"/>
              <p:cNvSpPr/>
              <p:nvPr/>
            </p:nvSpPr>
            <p:spPr bwMode="auto">
              <a:xfrm>
                <a:off x="2524" y="2005"/>
                <a:ext cx="66" cy="201"/>
              </a:xfrm>
              <a:custGeom>
                <a:avLst/>
                <a:gdLst>
                  <a:gd name="T0" fmla="*/ 54 w 66"/>
                  <a:gd name="T1" fmla="*/ 201 h 201"/>
                  <a:gd name="T2" fmla="*/ 0 w 66"/>
                  <a:gd name="T3" fmla="*/ 2 h 201"/>
                  <a:gd name="T4" fmla="*/ 12 w 66"/>
                  <a:gd name="T5" fmla="*/ 0 h 201"/>
                  <a:gd name="T6" fmla="*/ 66 w 66"/>
                  <a:gd name="T7" fmla="*/ 198 h 201"/>
                  <a:gd name="T8" fmla="*/ 54 w 66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201">
                    <a:moveTo>
                      <a:pt x="54" y="20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6" y="198"/>
                    </a:lnTo>
                    <a:lnTo>
                      <a:pt x="54" y="20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44"/>
              <p:cNvSpPr/>
              <p:nvPr/>
            </p:nvSpPr>
            <p:spPr bwMode="auto">
              <a:xfrm>
                <a:off x="2578" y="2031"/>
                <a:ext cx="154" cy="175"/>
              </a:xfrm>
              <a:custGeom>
                <a:avLst/>
                <a:gdLst>
                  <a:gd name="T0" fmla="*/ 9 w 154"/>
                  <a:gd name="T1" fmla="*/ 175 h 175"/>
                  <a:gd name="T2" fmla="*/ 0 w 154"/>
                  <a:gd name="T3" fmla="*/ 167 h 175"/>
                  <a:gd name="T4" fmla="*/ 147 w 154"/>
                  <a:gd name="T5" fmla="*/ 0 h 175"/>
                  <a:gd name="T6" fmla="*/ 154 w 154"/>
                  <a:gd name="T7" fmla="*/ 7 h 175"/>
                  <a:gd name="T8" fmla="*/ 9 w 154"/>
                  <a:gd name="T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75">
                    <a:moveTo>
                      <a:pt x="9" y="175"/>
                    </a:moveTo>
                    <a:lnTo>
                      <a:pt x="0" y="167"/>
                    </a:lnTo>
                    <a:lnTo>
                      <a:pt x="147" y="0"/>
                    </a:lnTo>
                    <a:lnTo>
                      <a:pt x="154" y="7"/>
                    </a:lnTo>
                    <a:lnTo>
                      <a:pt x="9" y="17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45"/>
              <p:cNvSpPr/>
              <p:nvPr/>
            </p:nvSpPr>
            <p:spPr bwMode="auto">
              <a:xfrm>
                <a:off x="2526" y="2000"/>
                <a:ext cx="203" cy="35"/>
              </a:xfrm>
              <a:custGeom>
                <a:avLst/>
                <a:gdLst>
                  <a:gd name="T0" fmla="*/ 203 w 203"/>
                  <a:gd name="T1" fmla="*/ 35 h 35"/>
                  <a:gd name="T2" fmla="*/ 0 w 203"/>
                  <a:gd name="T3" fmla="*/ 9 h 35"/>
                  <a:gd name="T4" fmla="*/ 2 w 203"/>
                  <a:gd name="T5" fmla="*/ 0 h 35"/>
                  <a:gd name="T6" fmla="*/ 203 w 203"/>
                  <a:gd name="T7" fmla="*/ 26 h 35"/>
                  <a:gd name="T8" fmla="*/ 203 w 203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35">
                    <a:moveTo>
                      <a:pt x="203" y="35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03" y="26"/>
                    </a:lnTo>
                    <a:lnTo>
                      <a:pt x="203" y="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46"/>
              <p:cNvSpPr/>
              <p:nvPr/>
            </p:nvSpPr>
            <p:spPr bwMode="auto">
              <a:xfrm>
                <a:off x="2725" y="1827"/>
                <a:ext cx="132" cy="206"/>
              </a:xfrm>
              <a:custGeom>
                <a:avLst/>
                <a:gdLst>
                  <a:gd name="T0" fmla="*/ 9 w 132"/>
                  <a:gd name="T1" fmla="*/ 206 h 206"/>
                  <a:gd name="T2" fmla="*/ 0 w 132"/>
                  <a:gd name="T3" fmla="*/ 199 h 206"/>
                  <a:gd name="T4" fmla="*/ 122 w 132"/>
                  <a:gd name="T5" fmla="*/ 0 h 206"/>
                  <a:gd name="T6" fmla="*/ 132 w 132"/>
                  <a:gd name="T7" fmla="*/ 8 h 206"/>
                  <a:gd name="T8" fmla="*/ 9 w 132"/>
                  <a:gd name="T9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06">
                    <a:moveTo>
                      <a:pt x="9" y="206"/>
                    </a:moveTo>
                    <a:lnTo>
                      <a:pt x="0" y="199"/>
                    </a:lnTo>
                    <a:lnTo>
                      <a:pt x="122" y="0"/>
                    </a:lnTo>
                    <a:lnTo>
                      <a:pt x="132" y="8"/>
                    </a:lnTo>
                    <a:lnTo>
                      <a:pt x="9" y="2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7"/>
              <p:cNvSpPr/>
              <p:nvPr/>
            </p:nvSpPr>
            <p:spPr bwMode="auto">
              <a:xfrm>
                <a:off x="3027" y="1939"/>
                <a:ext cx="156" cy="118"/>
              </a:xfrm>
              <a:custGeom>
                <a:avLst/>
                <a:gdLst>
                  <a:gd name="T0" fmla="*/ 7 w 156"/>
                  <a:gd name="T1" fmla="*/ 118 h 118"/>
                  <a:gd name="T2" fmla="*/ 0 w 156"/>
                  <a:gd name="T3" fmla="*/ 108 h 118"/>
                  <a:gd name="T4" fmla="*/ 149 w 156"/>
                  <a:gd name="T5" fmla="*/ 0 h 118"/>
                  <a:gd name="T6" fmla="*/ 156 w 156"/>
                  <a:gd name="T7" fmla="*/ 7 h 118"/>
                  <a:gd name="T8" fmla="*/ 7 w 156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18">
                    <a:moveTo>
                      <a:pt x="7" y="118"/>
                    </a:moveTo>
                    <a:lnTo>
                      <a:pt x="0" y="108"/>
                    </a:lnTo>
                    <a:lnTo>
                      <a:pt x="149" y="0"/>
                    </a:lnTo>
                    <a:lnTo>
                      <a:pt x="156" y="7"/>
                    </a:lnTo>
                    <a:lnTo>
                      <a:pt x="7" y="11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8"/>
              <p:cNvSpPr/>
              <p:nvPr/>
            </p:nvSpPr>
            <p:spPr bwMode="auto">
              <a:xfrm>
                <a:off x="3018" y="2054"/>
                <a:ext cx="18" cy="144"/>
              </a:xfrm>
              <a:custGeom>
                <a:avLst/>
                <a:gdLst>
                  <a:gd name="T0" fmla="*/ 11 w 18"/>
                  <a:gd name="T1" fmla="*/ 144 h 144"/>
                  <a:gd name="T2" fmla="*/ 0 w 18"/>
                  <a:gd name="T3" fmla="*/ 144 h 144"/>
                  <a:gd name="T4" fmla="*/ 7 w 18"/>
                  <a:gd name="T5" fmla="*/ 0 h 144"/>
                  <a:gd name="T6" fmla="*/ 18 w 18"/>
                  <a:gd name="T7" fmla="*/ 0 h 144"/>
                  <a:gd name="T8" fmla="*/ 11 w 18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11" y="144"/>
                    </a:moveTo>
                    <a:lnTo>
                      <a:pt x="0" y="144"/>
                    </a:lnTo>
                    <a:lnTo>
                      <a:pt x="7" y="0"/>
                    </a:lnTo>
                    <a:lnTo>
                      <a:pt x="18" y="0"/>
                    </a:lnTo>
                    <a:lnTo>
                      <a:pt x="11" y="1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9"/>
              <p:cNvSpPr/>
              <p:nvPr/>
            </p:nvSpPr>
            <p:spPr bwMode="auto">
              <a:xfrm>
                <a:off x="2732" y="2021"/>
                <a:ext cx="297" cy="40"/>
              </a:xfrm>
              <a:custGeom>
                <a:avLst/>
                <a:gdLst>
                  <a:gd name="T0" fmla="*/ 297 w 297"/>
                  <a:gd name="T1" fmla="*/ 40 h 40"/>
                  <a:gd name="T2" fmla="*/ 0 w 297"/>
                  <a:gd name="T3" fmla="*/ 10 h 40"/>
                  <a:gd name="T4" fmla="*/ 0 w 297"/>
                  <a:gd name="T5" fmla="*/ 0 h 40"/>
                  <a:gd name="T6" fmla="*/ 297 w 297"/>
                  <a:gd name="T7" fmla="*/ 29 h 40"/>
                  <a:gd name="T8" fmla="*/ 297 w 297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40">
                    <a:moveTo>
                      <a:pt x="297" y="4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297" y="29"/>
                    </a:lnTo>
                    <a:lnTo>
                      <a:pt x="297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50"/>
              <p:cNvSpPr/>
              <p:nvPr/>
            </p:nvSpPr>
            <p:spPr bwMode="auto">
              <a:xfrm>
                <a:off x="3022" y="1853"/>
                <a:ext cx="14" cy="199"/>
              </a:xfrm>
              <a:custGeom>
                <a:avLst/>
                <a:gdLst>
                  <a:gd name="T0" fmla="*/ 3 w 14"/>
                  <a:gd name="T1" fmla="*/ 199 h 199"/>
                  <a:gd name="T2" fmla="*/ 0 w 14"/>
                  <a:gd name="T3" fmla="*/ 0 h 199"/>
                  <a:gd name="T4" fmla="*/ 12 w 14"/>
                  <a:gd name="T5" fmla="*/ 0 h 199"/>
                  <a:gd name="T6" fmla="*/ 14 w 14"/>
                  <a:gd name="T7" fmla="*/ 199 h 199"/>
                  <a:gd name="T8" fmla="*/ 3 w 14"/>
                  <a:gd name="T9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99">
                    <a:moveTo>
                      <a:pt x="3" y="199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99"/>
                    </a:lnTo>
                    <a:lnTo>
                      <a:pt x="3" y="1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51"/>
              <p:cNvSpPr/>
              <p:nvPr/>
            </p:nvSpPr>
            <p:spPr bwMode="auto">
              <a:xfrm>
                <a:off x="3027" y="2042"/>
                <a:ext cx="123" cy="133"/>
              </a:xfrm>
              <a:custGeom>
                <a:avLst/>
                <a:gdLst>
                  <a:gd name="T0" fmla="*/ 49 w 52"/>
                  <a:gd name="T1" fmla="*/ 56 h 56"/>
                  <a:gd name="T2" fmla="*/ 0 w 52"/>
                  <a:gd name="T3" fmla="*/ 2 h 56"/>
                  <a:gd name="T4" fmla="*/ 4 w 52"/>
                  <a:gd name="T5" fmla="*/ 0 h 56"/>
                  <a:gd name="T6" fmla="*/ 2 w 52"/>
                  <a:gd name="T7" fmla="*/ 1 h 56"/>
                  <a:gd name="T8" fmla="*/ 4 w 52"/>
                  <a:gd name="T9" fmla="*/ 0 h 56"/>
                  <a:gd name="T10" fmla="*/ 52 w 52"/>
                  <a:gd name="T11" fmla="*/ 53 h 56"/>
                  <a:gd name="T12" fmla="*/ 49 w 5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6">
                    <a:moveTo>
                      <a:pt x="49" y="56"/>
                    </a:moveTo>
                    <a:cubicBezTo>
                      <a:pt x="1" y="4"/>
                      <a:pt x="0" y="2"/>
                      <a:pt x="0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2"/>
                      <a:pt x="34" y="33"/>
                      <a:pt x="52" y="53"/>
                    </a:cubicBezTo>
                    <a:lnTo>
                      <a:pt x="49" y="5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52"/>
              <p:cNvSpPr/>
              <p:nvPr/>
            </p:nvSpPr>
            <p:spPr bwMode="auto">
              <a:xfrm>
                <a:off x="3025" y="2168"/>
                <a:ext cx="123" cy="40"/>
              </a:xfrm>
              <a:custGeom>
                <a:avLst/>
                <a:gdLst>
                  <a:gd name="T0" fmla="*/ 2 w 123"/>
                  <a:gd name="T1" fmla="*/ 40 h 40"/>
                  <a:gd name="T2" fmla="*/ 0 w 123"/>
                  <a:gd name="T3" fmla="*/ 30 h 40"/>
                  <a:gd name="T4" fmla="*/ 120 w 123"/>
                  <a:gd name="T5" fmla="*/ 0 h 40"/>
                  <a:gd name="T6" fmla="*/ 123 w 123"/>
                  <a:gd name="T7" fmla="*/ 12 h 40"/>
                  <a:gd name="T8" fmla="*/ 2 w 123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40">
                    <a:moveTo>
                      <a:pt x="2" y="40"/>
                    </a:moveTo>
                    <a:lnTo>
                      <a:pt x="0" y="30"/>
                    </a:lnTo>
                    <a:lnTo>
                      <a:pt x="120" y="0"/>
                    </a:lnTo>
                    <a:lnTo>
                      <a:pt x="123" y="12"/>
                    </a:lnTo>
                    <a:lnTo>
                      <a:pt x="2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53"/>
              <p:cNvSpPr/>
              <p:nvPr/>
            </p:nvSpPr>
            <p:spPr bwMode="auto">
              <a:xfrm>
                <a:off x="3145" y="1943"/>
                <a:ext cx="38" cy="232"/>
              </a:xfrm>
              <a:custGeom>
                <a:avLst/>
                <a:gdLst>
                  <a:gd name="T0" fmla="*/ 10 w 38"/>
                  <a:gd name="T1" fmla="*/ 232 h 232"/>
                  <a:gd name="T2" fmla="*/ 0 w 38"/>
                  <a:gd name="T3" fmla="*/ 232 h 232"/>
                  <a:gd name="T4" fmla="*/ 26 w 38"/>
                  <a:gd name="T5" fmla="*/ 0 h 232"/>
                  <a:gd name="T6" fmla="*/ 38 w 38"/>
                  <a:gd name="T7" fmla="*/ 0 h 232"/>
                  <a:gd name="T8" fmla="*/ 10 w 38"/>
                  <a:gd name="T9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32">
                    <a:moveTo>
                      <a:pt x="10" y="232"/>
                    </a:moveTo>
                    <a:lnTo>
                      <a:pt x="0" y="232"/>
                    </a:lnTo>
                    <a:lnTo>
                      <a:pt x="26" y="0"/>
                    </a:lnTo>
                    <a:lnTo>
                      <a:pt x="38" y="0"/>
                    </a:lnTo>
                    <a:lnTo>
                      <a:pt x="10" y="23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54"/>
              <p:cNvSpPr/>
              <p:nvPr/>
            </p:nvSpPr>
            <p:spPr bwMode="auto">
              <a:xfrm>
                <a:off x="3174" y="1733"/>
                <a:ext cx="111" cy="215"/>
              </a:xfrm>
              <a:custGeom>
                <a:avLst/>
                <a:gdLst>
                  <a:gd name="T0" fmla="*/ 9 w 111"/>
                  <a:gd name="T1" fmla="*/ 215 h 215"/>
                  <a:gd name="T2" fmla="*/ 0 w 111"/>
                  <a:gd name="T3" fmla="*/ 210 h 215"/>
                  <a:gd name="T4" fmla="*/ 101 w 111"/>
                  <a:gd name="T5" fmla="*/ 0 h 215"/>
                  <a:gd name="T6" fmla="*/ 111 w 111"/>
                  <a:gd name="T7" fmla="*/ 7 h 215"/>
                  <a:gd name="T8" fmla="*/ 9 w 111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15">
                    <a:moveTo>
                      <a:pt x="9" y="215"/>
                    </a:moveTo>
                    <a:lnTo>
                      <a:pt x="0" y="210"/>
                    </a:lnTo>
                    <a:lnTo>
                      <a:pt x="101" y="0"/>
                    </a:lnTo>
                    <a:lnTo>
                      <a:pt x="111" y="7"/>
                    </a:lnTo>
                    <a:lnTo>
                      <a:pt x="9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55"/>
              <p:cNvSpPr/>
              <p:nvPr/>
            </p:nvSpPr>
            <p:spPr bwMode="auto">
              <a:xfrm>
                <a:off x="3273" y="1478"/>
                <a:ext cx="132" cy="262"/>
              </a:xfrm>
              <a:custGeom>
                <a:avLst/>
                <a:gdLst>
                  <a:gd name="T0" fmla="*/ 12 w 132"/>
                  <a:gd name="T1" fmla="*/ 262 h 262"/>
                  <a:gd name="T2" fmla="*/ 0 w 132"/>
                  <a:gd name="T3" fmla="*/ 257 h 262"/>
                  <a:gd name="T4" fmla="*/ 123 w 132"/>
                  <a:gd name="T5" fmla="*/ 0 h 262"/>
                  <a:gd name="T6" fmla="*/ 132 w 132"/>
                  <a:gd name="T7" fmla="*/ 5 h 262"/>
                  <a:gd name="T8" fmla="*/ 12 w 132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62">
                    <a:moveTo>
                      <a:pt x="12" y="262"/>
                    </a:moveTo>
                    <a:lnTo>
                      <a:pt x="0" y="257"/>
                    </a:lnTo>
                    <a:lnTo>
                      <a:pt x="123" y="0"/>
                    </a:lnTo>
                    <a:lnTo>
                      <a:pt x="132" y="5"/>
                    </a:lnTo>
                    <a:lnTo>
                      <a:pt x="12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56"/>
              <p:cNvSpPr/>
              <p:nvPr/>
            </p:nvSpPr>
            <p:spPr bwMode="auto">
              <a:xfrm>
                <a:off x="3145" y="1591"/>
                <a:ext cx="140" cy="149"/>
              </a:xfrm>
              <a:custGeom>
                <a:avLst/>
                <a:gdLst>
                  <a:gd name="T0" fmla="*/ 130 w 140"/>
                  <a:gd name="T1" fmla="*/ 149 h 149"/>
                  <a:gd name="T2" fmla="*/ 0 w 140"/>
                  <a:gd name="T3" fmla="*/ 10 h 149"/>
                  <a:gd name="T4" fmla="*/ 7 w 140"/>
                  <a:gd name="T5" fmla="*/ 0 h 149"/>
                  <a:gd name="T6" fmla="*/ 140 w 140"/>
                  <a:gd name="T7" fmla="*/ 142 h 149"/>
                  <a:gd name="T8" fmla="*/ 130 w 140"/>
                  <a:gd name="T9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49">
                    <a:moveTo>
                      <a:pt x="130" y="149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40" y="142"/>
                    </a:lnTo>
                    <a:lnTo>
                      <a:pt x="130" y="14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57"/>
              <p:cNvSpPr/>
              <p:nvPr/>
            </p:nvSpPr>
            <p:spPr bwMode="auto">
              <a:xfrm>
                <a:off x="3025" y="1591"/>
                <a:ext cx="127" cy="267"/>
              </a:xfrm>
              <a:custGeom>
                <a:avLst/>
                <a:gdLst>
                  <a:gd name="T0" fmla="*/ 9 w 127"/>
                  <a:gd name="T1" fmla="*/ 267 h 267"/>
                  <a:gd name="T2" fmla="*/ 0 w 127"/>
                  <a:gd name="T3" fmla="*/ 262 h 267"/>
                  <a:gd name="T4" fmla="*/ 118 w 127"/>
                  <a:gd name="T5" fmla="*/ 0 h 267"/>
                  <a:gd name="T6" fmla="*/ 127 w 127"/>
                  <a:gd name="T7" fmla="*/ 5 h 267"/>
                  <a:gd name="T8" fmla="*/ 9 w 127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267">
                    <a:moveTo>
                      <a:pt x="9" y="267"/>
                    </a:moveTo>
                    <a:lnTo>
                      <a:pt x="0" y="262"/>
                    </a:lnTo>
                    <a:lnTo>
                      <a:pt x="118" y="0"/>
                    </a:lnTo>
                    <a:lnTo>
                      <a:pt x="127" y="5"/>
                    </a:lnTo>
                    <a:lnTo>
                      <a:pt x="9" y="26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58"/>
              <p:cNvSpPr/>
              <p:nvPr/>
            </p:nvSpPr>
            <p:spPr bwMode="auto">
              <a:xfrm>
                <a:off x="2852" y="1823"/>
                <a:ext cx="175" cy="38"/>
              </a:xfrm>
              <a:custGeom>
                <a:avLst/>
                <a:gdLst>
                  <a:gd name="T0" fmla="*/ 173 w 175"/>
                  <a:gd name="T1" fmla="*/ 38 h 38"/>
                  <a:gd name="T2" fmla="*/ 0 w 175"/>
                  <a:gd name="T3" fmla="*/ 12 h 38"/>
                  <a:gd name="T4" fmla="*/ 3 w 175"/>
                  <a:gd name="T5" fmla="*/ 0 h 38"/>
                  <a:gd name="T6" fmla="*/ 175 w 175"/>
                  <a:gd name="T7" fmla="*/ 26 h 38"/>
                  <a:gd name="T8" fmla="*/ 173 w 175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8">
                    <a:moveTo>
                      <a:pt x="173" y="38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75" y="26"/>
                    </a:lnTo>
                    <a:lnTo>
                      <a:pt x="173" y="3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59"/>
              <p:cNvSpPr/>
              <p:nvPr/>
            </p:nvSpPr>
            <p:spPr bwMode="auto">
              <a:xfrm>
                <a:off x="3027" y="1849"/>
                <a:ext cx="154" cy="97"/>
              </a:xfrm>
              <a:custGeom>
                <a:avLst/>
                <a:gdLst>
                  <a:gd name="T0" fmla="*/ 147 w 154"/>
                  <a:gd name="T1" fmla="*/ 97 h 97"/>
                  <a:gd name="T2" fmla="*/ 0 w 154"/>
                  <a:gd name="T3" fmla="*/ 9 h 97"/>
                  <a:gd name="T4" fmla="*/ 7 w 154"/>
                  <a:gd name="T5" fmla="*/ 0 h 97"/>
                  <a:gd name="T6" fmla="*/ 154 w 154"/>
                  <a:gd name="T7" fmla="*/ 87 h 97"/>
                  <a:gd name="T8" fmla="*/ 147 w 154"/>
                  <a:gd name="T9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97">
                    <a:moveTo>
                      <a:pt x="147" y="97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154" y="87"/>
                    </a:lnTo>
                    <a:lnTo>
                      <a:pt x="147" y="9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60"/>
              <p:cNvSpPr/>
              <p:nvPr/>
            </p:nvSpPr>
            <p:spPr bwMode="auto">
              <a:xfrm>
                <a:off x="3029" y="1731"/>
                <a:ext cx="251" cy="125"/>
              </a:xfrm>
              <a:custGeom>
                <a:avLst/>
                <a:gdLst>
                  <a:gd name="T0" fmla="*/ 5 w 251"/>
                  <a:gd name="T1" fmla="*/ 125 h 125"/>
                  <a:gd name="T2" fmla="*/ 0 w 251"/>
                  <a:gd name="T3" fmla="*/ 115 h 125"/>
                  <a:gd name="T4" fmla="*/ 246 w 251"/>
                  <a:gd name="T5" fmla="*/ 0 h 125"/>
                  <a:gd name="T6" fmla="*/ 251 w 251"/>
                  <a:gd name="T7" fmla="*/ 11 h 125"/>
                  <a:gd name="T8" fmla="*/ 5 w 251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25">
                    <a:moveTo>
                      <a:pt x="5" y="125"/>
                    </a:moveTo>
                    <a:lnTo>
                      <a:pt x="0" y="115"/>
                    </a:lnTo>
                    <a:lnTo>
                      <a:pt x="246" y="0"/>
                    </a:lnTo>
                    <a:lnTo>
                      <a:pt x="251" y="11"/>
                    </a:lnTo>
                    <a:lnTo>
                      <a:pt x="5" y="12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61"/>
              <p:cNvSpPr/>
              <p:nvPr/>
            </p:nvSpPr>
            <p:spPr bwMode="auto">
              <a:xfrm>
                <a:off x="2989" y="1636"/>
                <a:ext cx="45" cy="215"/>
              </a:xfrm>
              <a:custGeom>
                <a:avLst/>
                <a:gdLst>
                  <a:gd name="T0" fmla="*/ 36 w 45"/>
                  <a:gd name="T1" fmla="*/ 215 h 215"/>
                  <a:gd name="T2" fmla="*/ 0 w 45"/>
                  <a:gd name="T3" fmla="*/ 2 h 215"/>
                  <a:gd name="T4" fmla="*/ 12 w 45"/>
                  <a:gd name="T5" fmla="*/ 0 h 215"/>
                  <a:gd name="T6" fmla="*/ 45 w 45"/>
                  <a:gd name="T7" fmla="*/ 213 h 215"/>
                  <a:gd name="T8" fmla="*/ 36 w 45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15">
                    <a:moveTo>
                      <a:pt x="36" y="215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5" y="213"/>
                    </a:lnTo>
                    <a:lnTo>
                      <a:pt x="36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62"/>
              <p:cNvSpPr/>
              <p:nvPr/>
            </p:nvSpPr>
            <p:spPr bwMode="auto">
              <a:xfrm>
                <a:off x="2845" y="1641"/>
                <a:ext cx="14" cy="186"/>
              </a:xfrm>
              <a:custGeom>
                <a:avLst/>
                <a:gdLst>
                  <a:gd name="T0" fmla="*/ 2 w 14"/>
                  <a:gd name="T1" fmla="*/ 186 h 186"/>
                  <a:gd name="T2" fmla="*/ 0 w 14"/>
                  <a:gd name="T3" fmla="*/ 0 h 186"/>
                  <a:gd name="T4" fmla="*/ 12 w 14"/>
                  <a:gd name="T5" fmla="*/ 0 h 186"/>
                  <a:gd name="T6" fmla="*/ 14 w 14"/>
                  <a:gd name="T7" fmla="*/ 186 h 186"/>
                  <a:gd name="T8" fmla="*/ 2 w 14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6">
                    <a:moveTo>
                      <a:pt x="2" y="18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86"/>
                    </a:lnTo>
                    <a:lnTo>
                      <a:pt x="2" y="18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63"/>
              <p:cNvSpPr/>
              <p:nvPr/>
            </p:nvSpPr>
            <p:spPr bwMode="auto">
              <a:xfrm>
                <a:off x="2833" y="1350"/>
                <a:ext cx="24" cy="293"/>
              </a:xfrm>
              <a:custGeom>
                <a:avLst/>
                <a:gdLst>
                  <a:gd name="T0" fmla="*/ 12 w 24"/>
                  <a:gd name="T1" fmla="*/ 293 h 293"/>
                  <a:gd name="T2" fmla="*/ 0 w 24"/>
                  <a:gd name="T3" fmla="*/ 3 h 293"/>
                  <a:gd name="T4" fmla="*/ 12 w 24"/>
                  <a:gd name="T5" fmla="*/ 0 h 293"/>
                  <a:gd name="T6" fmla="*/ 24 w 24"/>
                  <a:gd name="T7" fmla="*/ 293 h 293"/>
                  <a:gd name="T8" fmla="*/ 12 w 24"/>
                  <a:gd name="T9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93">
                    <a:moveTo>
                      <a:pt x="12" y="293"/>
                    </a:moveTo>
                    <a:lnTo>
                      <a:pt x="0" y="3"/>
                    </a:lnTo>
                    <a:lnTo>
                      <a:pt x="12" y="0"/>
                    </a:lnTo>
                    <a:lnTo>
                      <a:pt x="24" y="293"/>
                    </a:lnTo>
                    <a:lnTo>
                      <a:pt x="12" y="29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64"/>
              <p:cNvSpPr/>
              <p:nvPr/>
            </p:nvSpPr>
            <p:spPr bwMode="auto">
              <a:xfrm>
                <a:off x="2855" y="1631"/>
                <a:ext cx="141" cy="22"/>
              </a:xfrm>
              <a:custGeom>
                <a:avLst/>
                <a:gdLst>
                  <a:gd name="T0" fmla="*/ 0 w 141"/>
                  <a:gd name="T1" fmla="*/ 22 h 22"/>
                  <a:gd name="T2" fmla="*/ 0 w 141"/>
                  <a:gd name="T3" fmla="*/ 10 h 22"/>
                  <a:gd name="T4" fmla="*/ 141 w 141"/>
                  <a:gd name="T5" fmla="*/ 0 h 22"/>
                  <a:gd name="T6" fmla="*/ 141 w 141"/>
                  <a:gd name="T7" fmla="*/ 12 h 22"/>
                  <a:gd name="T8" fmla="*/ 0 w 14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2">
                    <a:moveTo>
                      <a:pt x="0" y="22"/>
                    </a:moveTo>
                    <a:lnTo>
                      <a:pt x="0" y="10"/>
                    </a:lnTo>
                    <a:lnTo>
                      <a:pt x="141" y="0"/>
                    </a:lnTo>
                    <a:lnTo>
                      <a:pt x="141" y="1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65"/>
              <p:cNvSpPr/>
              <p:nvPr/>
            </p:nvSpPr>
            <p:spPr bwMode="auto">
              <a:xfrm>
                <a:off x="2649" y="1643"/>
                <a:ext cx="206" cy="140"/>
              </a:xfrm>
              <a:custGeom>
                <a:avLst/>
                <a:gdLst>
                  <a:gd name="T0" fmla="*/ 7 w 206"/>
                  <a:gd name="T1" fmla="*/ 140 h 140"/>
                  <a:gd name="T2" fmla="*/ 0 w 206"/>
                  <a:gd name="T3" fmla="*/ 130 h 140"/>
                  <a:gd name="T4" fmla="*/ 198 w 206"/>
                  <a:gd name="T5" fmla="*/ 0 h 140"/>
                  <a:gd name="T6" fmla="*/ 206 w 206"/>
                  <a:gd name="T7" fmla="*/ 10 h 140"/>
                  <a:gd name="T8" fmla="*/ 7 w 206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140">
                    <a:moveTo>
                      <a:pt x="7" y="140"/>
                    </a:moveTo>
                    <a:lnTo>
                      <a:pt x="0" y="130"/>
                    </a:lnTo>
                    <a:lnTo>
                      <a:pt x="198" y="0"/>
                    </a:lnTo>
                    <a:lnTo>
                      <a:pt x="206" y="10"/>
                    </a:lnTo>
                    <a:lnTo>
                      <a:pt x="7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66"/>
              <p:cNvSpPr/>
              <p:nvPr/>
            </p:nvSpPr>
            <p:spPr bwMode="auto">
              <a:xfrm>
                <a:off x="2524" y="1776"/>
                <a:ext cx="134" cy="231"/>
              </a:xfrm>
              <a:custGeom>
                <a:avLst/>
                <a:gdLst>
                  <a:gd name="T0" fmla="*/ 9 w 134"/>
                  <a:gd name="T1" fmla="*/ 231 h 231"/>
                  <a:gd name="T2" fmla="*/ 0 w 134"/>
                  <a:gd name="T3" fmla="*/ 224 h 231"/>
                  <a:gd name="T4" fmla="*/ 125 w 134"/>
                  <a:gd name="T5" fmla="*/ 0 h 231"/>
                  <a:gd name="T6" fmla="*/ 134 w 134"/>
                  <a:gd name="T7" fmla="*/ 4 h 231"/>
                  <a:gd name="T8" fmla="*/ 9 w 134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231">
                    <a:moveTo>
                      <a:pt x="9" y="231"/>
                    </a:moveTo>
                    <a:lnTo>
                      <a:pt x="0" y="224"/>
                    </a:lnTo>
                    <a:lnTo>
                      <a:pt x="125" y="0"/>
                    </a:lnTo>
                    <a:lnTo>
                      <a:pt x="134" y="4"/>
                    </a:lnTo>
                    <a:lnTo>
                      <a:pt x="9" y="2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67"/>
              <p:cNvSpPr/>
              <p:nvPr/>
            </p:nvSpPr>
            <p:spPr bwMode="auto">
              <a:xfrm>
                <a:off x="2526" y="1825"/>
                <a:ext cx="329" cy="177"/>
              </a:xfrm>
              <a:custGeom>
                <a:avLst/>
                <a:gdLst>
                  <a:gd name="T0" fmla="*/ 5 w 329"/>
                  <a:gd name="T1" fmla="*/ 177 h 177"/>
                  <a:gd name="T2" fmla="*/ 0 w 329"/>
                  <a:gd name="T3" fmla="*/ 168 h 177"/>
                  <a:gd name="T4" fmla="*/ 324 w 329"/>
                  <a:gd name="T5" fmla="*/ 0 h 177"/>
                  <a:gd name="T6" fmla="*/ 329 w 329"/>
                  <a:gd name="T7" fmla="*/ 10 h 177"/>
                  <a:gd name="T8" fmla="*/ 5 w 329"/>
                  <a:gd name="T9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177">
                    <a:moveTo>
                      <a:pt x="5" y="177"/>
                    </a:moveTo>
                    <a:lnTo>
                      <a:pt x="0" y="168"/>
                    </a:lnTo>
                    <a:lnTo>
                      <a:pt x="324" y="0"/>
                    </a:lnTo>
                    <a:lnTo>
                      <a:pt x="329" y="10"/>
                    </a:lnTo>
                    <a:lnTo>
                      <a:pt x="5" y="17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68"/>
              <p:cNvSpPr/>
              <p:nvPr/>
            </p:nvSpPr>
            <p:spPr bwMode="auto">
              <a:xfrm>
                <a:off x="2649" y="1773"/>
                <a:ext cx="83" cy="255"/>
              </a:xfrm>
              <a:custGeom>
                <a:avLst/>
                <a:gdLst>
                  <a:gd name="T0" fmla="*/ 73 w 83"/>
                  <a:gd name="T1" fmla="*/ 255 h 255"/>
                  <a:gd name="T2" fmla="*/ 0 w 83"/>
                  <a:gd name="T3" fmla="*/ 5 h 255"/>
                  <a:gd name="T4" fmla="*/ 12 w 83"/>
                  <a:gd name="T5" fmla="*/ 0 h 255"/>
                  <a:gd name="T6" fmla="*/ 83 w 83"/>
                  <a:gd name="T7" fmla="*/ 251 h 255"/>
                  <a:gd name="T8" fmla="*/ 73 w 83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55">
                    <a:moveTo>
                      <a:pt x="73" y="255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83" y="251"/>
                    </a:lnTo>
                    <a:lnTo>
                      <a:pt x="73" y="25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69"/>
              <p:cNvSpPr/>
              <p:nvPr/>
            </p:nvSpPr>
            <p:spPr bwMode="auto">
              <a:xfrm>
                <a:off x="2358" y="1650"/>
                <a:ext cx="175" cy="350"/>
              </a:xfrm>
              <a:custGeom>
                <a:avLst/>
                <a:gdLst>
                  <a:gd name="T0" fmla="*/ 163 w 175"/>
                  <a:gd name="T1" fmla="*/ 350 h 350"/>
                  <a:gd name="T2" fmla="*/ 0 w 175"/>
                  <a:gd name="T3" fmla="*/ 5 h 350"/>
                  <a:gd name="T4" fmla="*/ 10 w 175"/>
                  <a:gd name="T5" fmla="*/ 0 h 350"/>
                  <a:gd name="T6" fmla="*/ 175 w 175"/>
                  <a:gd name="T7" fmla="*/ 345 h 350"/>
                  <a:gd name="T8" fmla="*/ 163 w 175"/>
                  <a:gd name="T9" fmla="*/ 35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50">
                    <a:moveTo>
                      <a:pt x="163" y="350"/>
                    </a:moveTo>
                    <a:lnTo>
                      <a:pt x="0" y="5"/>
                    </a:lnTo>
                    <a:lnTo>
                      <a:pt x="10" y="0"/>
                    </a:lnTo>
                    <a:lnTo>
                      <a:pt x="175" y="345"/>
                    </a:lnTo>
                    <a:lnTo>
                      <a:pt x="163" y="3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70"/>
              <p:cNvSpPr/>
              <p:nvPr/>
            </p:nvSpPr>
            <p:spPr bwMode="auto">
              <a:xfrm>
                <a:off x="2283" y="1289"/>
                <a:ext cx="85" cy="366"/>
              </a:xfrm>
              <a:custGeom>
                <a:avLst/>
                <a:gdLst>
                  <a:gd name="T0" fmla="*/ 73 w 85"/>
                  <a:gd name="T1" fmla="*/ 366 h 366"/>
                  <a:gd name="T2" fmla="*/ 0 w 85"/>
                  <a:gd name="T3" fmla="*/ 2 h 366"/>
                  <a:gd name="T4" fmla="*/ 11 w 85"/>
                  <a:gd name="T5" fmla="*/ 0 h 366"/>
                  <a:gd name="T6" fmla="*/ 85 w 85"/>
                  <a:gd name="T7" fmla="*/ 366 h 366"/>
                  <a:gd name="T8" fmla="*/ 73 w 85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366">
                    <a:moveTo>
                      <a:pt x="73" y="366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85" y="366"/>
                    </a:lnTo>
                    <a:lnTo>
                      <a:pt x="73" y="36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71"/>
              <p:cNvSpPr/>
              <p:nvPr/>
            </p:nvSpPr>
            <p:spPr bwMode="auto">
              <a:xfrm>
                <a:off x="2285" y="1289"/>
                <a:ext cx="168" cy="139"/>
              </a:xfrm>
              <a:custGeom>
                <a:avLst/>
                <a:gdLst>
                  <a:gd name="T0" fmla="*/ 161 w 168"/>
                  <a:gd name="T1" fmla="*/ 139 h 139"/>
                  <a:gd name="T2" fmla="*/ 0 w 168"/>
                  <a:gd name="T3" fmla="*/ 7 h 139"/>
                  <a:gd name="T4" fmla="*/ 7 w 168"/>
                  <a:gd name="T5" fmla="*/ 0 h 139"/>
                  <a:gd name="T6" fmla="*/ 168 w 168"/>
                  <a:gd name="T7" fmla="*/ 130 h 139"/>
                  <a:gd name="T8" fmla="*/ 161 w 16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39">
                    <a:moveTo>
                      <a:pt x="161" y="139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68" y="130"/>
                    </a:lnTo>
                    <a:lnTo>
                      <a:pt x="161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72"/>
              <p:cNvSpPr/>
              <p:nvPr/>
            </p:nvSpPr>
            <p:spPr bwMode="auto">
              <a:xfrm>
                <a:off x="2356" y="1423"/>
                <a:ext cx="99" cy="227"/>
              </a:xfrm>
              <a:custGeom>
                <a:avLst/>
                <a:gdLst>
                  <a:gd name="T0" fmla="*/ 9 w 99"/>
                  <a:gd name="T1" fmla="*/ 227 h 227"/>
                  <a:gd name="T2" fmla="*/ 0 w 99"/>
                  <a:gd name="T3" fmla="*/ 223 h 227"/>
                  <a:gd name="T4" fmla="*/ 90 w 99"/>
                  <a:gd name="T5" fmla="*/ 0 h 227"/>
                  <a:gd name="T6" fmla="*/ 99 w 99"/>
                  <a:gd name="T7" fmla="*/ 5 h 227"/>
                  <a:gd name="T8" fmla="*/ 9 w 99"/>
                  <a:gd name="T9" fmla="*/ 22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227">
                    <a:moveTo>
                      <a:pt x="9" y="227"/>
                    </a:moveTo>
                    <a:lnTo>
                      <a:pt x="0" y="223"/>
                    </a:lnTo>
                    <a:lnTo>
                      <a:pt x="90" y="0"/>
                    </a:lnTo>
                    <a:lnTo>
                      <a:pt x="99" y="5"/>
                    </a:lnTo>
                    <a:lnTo>
                      <a:pt x="9" y="22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73"/>
              <p:cNvSpPr/>
              <p:nvPr/>
            </p:nvSpPr>
            <p:spPr bwMode="auto">
              <a:xfrm>
                <a:off x="2446" y="1419"/>
                <a:ext cx="179" cy="106"/>
              </a:xfrm>
              <a:custGeom>
                <a:avLst/>
                <a:gdLst>
                  <a:gd name="T0" fmla="*/ 175 w 179"/>
                  <a:gd name="T1" fmla="*/ 106 h 106"/>
                  <a:gd name="T2" fmla="*/ 0 w 179"/>
                  <a:gd name="T3" fmla="*/ 9 h 106"/>
                  <a:gd name="T4" fmla="*/ 4 w 179"/>
                  <a:gd name="T5" fmla="*/ 0 h 106"/>
                  <a:gd name="T6" fmla="*/ 179 w 179"/>
                  <a:gd name="T7" fmla="*/ 97 h 106"/>
                  <a:gd name="T8" fmla="*/ 175 w 179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06">
                    <a:moveTo>
                      <a:pt x="175" y="106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179" y="97"/>
                    </a:lnTo>
                    <a:lnTo>
                      <a:pt x="175" y="1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74"/>
              <p:cNvSpPr/>
              <p:nvPr/>
            </p:nvSpPr>
            <p:spPr bwMode="auto">
              <a:xfrm>
                <a:off x="2613" y="1518"/>
                <a:ext cx="43" cy="262"/>
              </a:xfrm>
              <a:custGeom>
                <a:avLst/>
                <a:gdLst>
                  <a:gd name="T0" fmla="*/ 34 w 43"/>
                  <a:gd name="T1" fmla="*/ 262 h 262"/>
                  <a:gd name="T2" fmla="*/ 0 w 43"/>
                  <a:gd name="T3" fmla="*/ 2 h 262"/>
                  <a:gd name="T4" fmla="*/ 12 w 43"/>
                  <a:gd name="T5" fmla="*/ 0 h 262"/>
                  <a:gd name="T6" fmla="*/ 43 w 43"/>
                  <a:gd name="T7" fmla="*/ 260 h 262"/>
                  <a:gd name="T8" fmla="*/ 34 w 43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262">
                    <a:moveTo>
                      <a:pt x="34" y="262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3" y="260"/>
                    </a:lnTo>
                    <a:lnTo>
                      <a:pt x="34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75"/>
              <p:cNvSpPr/>
              <p:nvPr/>
            </p:nvSpPr>
            <p:spPr bwMode="auto">
              <a:xfrm>
                <a:off x="2621" y="1516"/>
                <a:ext cx="231" cy="134"/>
              </a:xfrm>
              <a:custGeom>
                <a:avLst/>
                <a:gdLst>
                  <a:gd name="T0" fmla="*/ 226 w 231"/>
                  <a:gd name="T1" fmla="*/ 134 h 134"/>
                  <a:gd name="T2" fmla="*/ 0 w 231"/>
                  <a:gd name="T3" fmla="*/ 9 h 134"/>
                  <a:gd name="T4" fmla="*/ 4 w 231"/>
                  <a:gd name="T5" fmla="*/ 0 h 134"/>
                  <a:gd name="T6" fmla="*/ 231 w 231"/>
                  <a:gd name="T7" fmla="*/ 125 h 134"/>
                  <a:gd name="T8" fmla="*/ 226 w 231"/>
                  <a:gd name="T9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134">
                    <a:moveTo>
                      <a:pt x="226" y="134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31" y="125"/>
                    </a:lnTo>
                    <a:lnTo>
                      <a:pt x="226" y="13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76"/>
              <p:cNvSpPr/>
              <p:nvPr/>
            </p:nvSpPr>
            <p:spPr bwMode="auto">
              <a:xfrm>
                <a:off x="2595" y="1383"/>
                <a:ext cx="33" cy="140"/>
              </a:xfrm>
              <a:custGeom>
                <a:avLst/>
                <a:gdLst>
                  <a:gd name="T0" fmla="*/ 21 w 33"/>
                  <a:gd name="T1" fmla="*/ 140 h 140"/>
                  <a:gd name="T2" fmla="*/ 0 w 33"/>
                  <a:gd name="T3" fmla="*/ 0 h 140"/>
                  <a:gd name="T4" fmla="*/ 9 w 33"/>
                  <a:gd name="T5" fmla="*/ 0 h 140"/>
                  <a:gd name="T6" fmla="*/ 33 w 33"/>
                  <a:gd name="T7" fmla="*/ 137 h 140"/>
                  <a:gd name="T8" fmla="*/ 21 w 33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40">
                    <a:moveTo>
                      <a:pt x="21" y="14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33" y="137"/>
                    </a:lnTo>
                    <a:lnTo>
                      <a:pt x="21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77"/>
              <p:cNvSpPr/>
              <p:nvPr/>
            </p:nvSpPr>
            <p:spPr bwMode="auto">
              <a:xfrm>
                <a:off x="2361" y="1513"/>
                <a:ext cx="262" cy="135"/>
              </a:xfrm>
              <a:custGeom>
                <a:avLst/>
                <a:gdLst>
                  <a:gd name="T0" fmla="*/ 4 w 262"/>
                  <a:gd name="T1" fmla="*/ 135 h 135"/>
                  <a:gd name="T2" fmla="*/ 0 w 262"/>
                  <a:gd name="T3" fmla="*/ 125 h 135"/>
                  <a:gd name="T4" fmla="*/ 257 w 262"/>
                  <a:gd name="T5" fmla="*/ 0 h 135"/>
                  <a:gd name="T6" fmla="*/ 262 w 262"/>
                  <a:gd name="T7" fmla="*/ 10 h 135"/>
                  <a:gd name="T8" fmla="*/ 4 w 26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135">
                    <a:moveTo>
                      <a:pt x="4" y="135"/>
                    </a:moveTo>
                    <a:lnTo>
                      <a:pt x="0" y="125"/>
                    </a:lnTo>
                    <a:lnTo>
                      <a:pt x="257" y="0"/>
                    </a:lnTo>
                    <a:lnTo>
                      <a:pt x="262" y="10"/>
                    </a:lnTo>
                    <a:lnTo>
                      <a:pt x="4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78"/>
              <p:cNvSpPr/>
              <p:nvPr/>
            </p:nvSpPr>
            <p:spPr bwMode="auto">
              <a:xfrm>
                <a:off x="2361" y="1641"/>
                <a:ext cx="290" cy="135"/>
              </a:xfrm>
              <a:custGeom>
                <a:avLst/>
                <a:gdLst>
                  <a:gd name="T0" fmla="*/ 288 w 290"/>
                  <a:gd name="T1" fmla="*/ 135 h 135"/>
                  <a:gd name="T2" fmla="*/ 0 w 290"/>
                  <a:gd name="T3" fmla="*/ 9 h 135"/>
                  <a:gd name="T4" fmla="*/ 4 w 290"/>
                  <a:gd name="T5" fmla="*/ 0 h 135"/>
                  <a:gd name="T6" fmla="*/ 290 w 290"/>
                  <a:gd name="T7" fmla="*/ 125 h 135"/>
                  <a:gd name="T8" fmla="*/ 288 w 290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135">
                    <a:moveTo>
                      <a:pt x="288" y="135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90" y="125"/>
                    </a:lnTo>
                    <a:lnTo>
                      <a:pt x="288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79"/>
              <p:cNvSpPr/>
              <p:nvPr/>
            </p:nvSpPr>
            <p:spPr bwMode="auto">
              <a:xfrm>
                <a:off x="2656" y="1731"/>
                <a:ext cx="619" cy="52"/>
              </a:xfrm>
              <a:custGeom>
                <a:avLst/>
                <a:gdLst>
                  <a:gd name="T0" fmla="*/ 0 w 619"/>
                  <a:gd name="T1" fmla="*/ 52 h 52"/>
                  <a:gd name="T2" fmla="*/ 0 w 619"/>
                  <a:gd name="T3" fmla="*/ 40 h 52"/>
                  <a:gd name="T4" fmla="*/ 619 w 619"/>
                  <a:gd name="T5" fmla="*/ 0 h 52"/>
                  <a:gd name="T6" fmla="*/ 619 w 619"/>
                  <a:gd name="T7" fmla="*/ 11 h 52"/>
                  <a:gd name="T8" fmla="*/ 0 w 619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9" h="52">
                    <a:moveTo>
                      <a:pt x="0" y="52"/>
                    </a:moveTo>
                    <a:lnTo>
                      <a:pt x="0" y="40"/>
                    </a:lnTo>
                    <a:lnTo>
                      <a:pt x="619" y="0"/>
                    </a:lnTo>
                    <a:lnTo>
                      <a:pt x="619" y="11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80"/>
              <p:cNvSpPr/>
              <p:nvPr/>
            </p:nvSpPr>
            <p:spPr bwMode="auto">
              <a:xfrm>
                <a:off x="3145" y="1475"/>
                <a:ext cx="258" cy="123"/>
              </a:xfrm>
              <a:custGeom>
                <a:avLst/>
                <a:gdLst>
                  <a:gd name="T0" fmla="*/ 5 w 258"/>
                  <a:gd name="T1" fmla="*/ 123 h 123"/>
                  <a:gd name="T2" fmla="*/ 0 w 258"/>
                  <a:gd name="T3" fmla="*/ 114 h 123"/>
                  <a:gd name="T4" fmla="*/ 253 w 258"/>
                  <a:gd name="T5" fmla="*/ 0 h 123"/>
                  <a:gd name="T6" fmla="*/ 258 w 258"/>
                  <a:gd name="T7" fmla="*/ 10 h 123"/>
                  <a:gd name="T8" fmla="*/ 5 w 258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123">
                    <a:moveTo>
                      <a:pt x="5" y="123"/>
                    </a:moveTo>
                    <a:lnTo>
                      <a:pt x="0" y="114"/>
                    </a:lnTo>
                    <a:lnTo>
                      <a:pt x="253" y="0"/>
                    </a:lnTo>
                    <a:lnTo>
                      <a:pt x="258" y="10"/>
                    </a:lnTo>
                    <a:lnTo>
                      <a:pt x="5" y="12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81"/>
              <p:cNvSpPr/>
              <p:nvPr/>
            </p:nvSpPr>
            <p:spPr bwMode="auto">
              <a:xfrm>
                <a:off x="2994" y="1589"/>
                <a:ext cx="156" cy="52"/>
              </a:xfrm>
              <a:custGeom>
                <a:avLst/>
                <a:gdLst>
                  <a:gd name="T0" fmla="*/ 2 w 156"/>
                  <a:gd name="T1" fmla="*/ 52 h 52"/>
                  <a:gd name="T2" fmla="*/ 0 w 156"/>
                  <a:gd name="T3" fmla="*/ 40 h 52"/>
                  <a:gd name="T4" fmla="*/ 154 w 156"/>
                  <a:gd name="T5" fmla="*/ 0 h 52"/>
                  <a:gd name="T6" fmla="*/ 156 w 156"/>
                  <a:gd name="T7" fmla="*/ 9 h 52"/>
                  <a:gd name="T8" fmla="*/ 2 w 156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52">
                    <a:moveTo>
                      <a:pt x="2" y="52"/>
                    </a:moveTo>
                    <a:lnTo>
                      <a:pt x="0" y="40"/>
                    </a:lnTo>
                    <a:lnTo>
                      <a:pt x="154" y="0"/>
                    </a:lnTo>
                    <a:lnTo>
                      <a:pt x="156" y="9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82"/>
              <p:cNvSpPr/>
              <p:nvPr/>
            </p:nvSpPr>
            <p:spPr bwMode="auto">
              <a:xfrm>
                <a:off x="3379" y="1152"/>
                <a:ext cx="26" cy="328"/>
              </a:xfrm>
              <a:custGeom>
                <a:avLst/>
                <a:gdLst>
                  <a:gd name="T0" fmla="*/ 14 w 26"/>
                  <a:gd name="T1" fmla="*/ 328 h 328"/>
                  <a:gd name="T2" fmla="*/ 0 w 26"/>
                  <a:gd name="T3" fmla="*/ 0 h 328"/>
                  <a:gd name="T4" fmla="*/ 12 w 26"/>
                  <a:gd name="T5" fmla="*/ 0 h 328"/>
                  <a:gd name="T6" fmla="*/ 26 w 26"/>
                  <a:gd name="T7" fmla="*/ 328 h 328"/>
                  <a:gd name="T8" fmla="*/ 14 w 26"/>
                  <a:gd name="T9" fmla="*/ 32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8">
                    <a:moveTo>
                      <a:pt x="14" y="328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26" y="328"/>
                    </a:lnTo>
                    <a:lnTo>
                      <a:pt x="14" y="3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83"/>
              <p:cNvSpPr/>
              <p:nvPr/>
            </p:nvSpPr>
            <p:spPr bwMode="auto">
              <a:xfrm>
                <a:off x="3202" y="944"/>
                <a:ext cx="187" cy="212"/>
              </a:xfrm>
              <a:custGeom>
                <a:avLst/>
                <a:gdLst>
                  <a:gd name="T0" fmla="*/ 179 w 187"/>
                  <a:gd name="T1" fmla="*/ 212 h 212"/>
                  <a:gd name="T2" fmla="*/ 0 w 187"/>
                  <a:gd name="T3" fmla="*/ 7 h 212"/>
                  <a:gd name="T4" fmla="*/ 9 w 187"/>
                  <a:gd name="T5" fmla="*/ 0 h 212"/>
                  <a:gd name="T6" fmla="*/ 187 w 187"/>
                  <a:gd name="T7" fmla="*/ 205 h 212"/>
                  <a:gd name="T8" fmla="*/ 179 w 187"/>
                  <a:gd name="T9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212">
                    <a:moveTo>
                      <a:pt x="179" y="212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87" y="205"/>
                    </a:lnTo>
                    <a:lnTo>
                      <a:pt x="179" y="21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84"/>
              <p:cNvSpPr/>
              <p:nvPr/>
            </p:nvSpPr>
            <p:spPr bwMode="auto">
              <a:xfrm>
                <a:off x="3237" y="1149"/>
                <a:ext cx="149" cy="119"/>
              </a:xfrm>
              <a:custGeom>
                <a:avLst/>
                <a:gdLst>
                  <a:gd name="T0" fmla="*/ 7 w 149"/>
                  <a:gd name="T1" fmla="*/ 119 h 119"/>
                  <a:gd name="T2" fmla="*/ 0 w 149"/>
                  <a:gd name="T3" fmla="*/ 109 h 119"/>
                  <a:gd name="T4" fmla="*/ 142 w 149"/>
                  <a:gd name="T5" fmla="*/ 0 h 119"/>
                  <a:gd name="T6" fmla="*/ 149 w 149"/>
                  <a:gd name="T7" fmla="*/ 10 h 119"/>
                  <a:gd name="T8" fmla="*/ 7 w 149"/>
                  <a:gd name="T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9">
                    <a:moveTo>
                      <a:pt x="7" y="119"/>
                    </a:moveTo>
                    <a:lnTo>
                      <a:pt x="0" y="109"/>
                    </a:lnTo>
                    <a:lnTo>
                      <a:pt x="142" y="0"/>
                    </a:lnTo>
                    <a:lnTo>
                      <a:pt x="149" y="10"/>
                    </a:lnTo>
                    <a:lnTo>
                      <a:pt x="7" y="1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85"/>
              <p:cNvSpPr/>
              <p:nvPr/>
            </p:nvSpPr>
            <p:spPr bwMode="auto">
              <a:xfrm>
                <a:off x="3086" y="1258"/>
                <a:ext cx="161" cy="137"/>
              </a:xfrm>
              <a:custGeom>
                <a:avLst/>
                <a:gdLst>
                  <a:gd name="T0" fmla="*/ 7 w 161"/>
                  <a:gd name="T1" fmla="*/ 137 h 137"/>
                  <a:gd name="T2" fmla="*/ 0 w 161"/>
                  <a:gd name="T3" fmla="*/ 130 h 137"/>
                  <a:gd name="T4" fmla="*/ 154 w 161"/>
                  <a:gd name="T5" fmla="*/ 0 h 137"/>
                  <a:gd name="T6" fmla="*/ 161 w 161"/>
                  <a:gd name="T7" fmla="*/ 10 h 137"/>
                  <a:gd name="T8" fmla="*/ 7 w 161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7">
                    <a:moveTo>
                      <a:pt x="7" y="137"/>
                    </a:moveTo>
                    <a:lnTo>
                      <a:pt x="0" y="130"/>
                    </a:lnTo>
                    <a:lnTo>
                      <a:pt x="154" y="0"/>
                    </a:lnTo>
                    <a:lnTo>
                      <a:pt x="161" y="10"/>
                    </a:lnTo>
                    <a:lnTo>
                      <a:pt x="7" y="13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86"/>
              <p:cNvSpPr/>
              <p:nvPr/>
            </p:nvSpPr>
            <p:spPr bwMode="auto">
              <a:xfrm>
                <a:off x="2838" y="1353"/>
                <a:ext cx="255" cy="42"/>
              </a:xfrm>
              <a:custGeom>
                <a:avLst/>
                <a:gdLst>
                  <a:gd name="T0" fmla="*/ 253 w 255"/>
                  <a:gd name="T1" fmla="*/ 42 h 42"/>
                  <a:gd name="T2" fmla="*/ 0 w 255"/>
                  <a:gd name="T3" fmla="*/ 9 h 42"/>
                  <a:gd name="T4" fmla="*/ 2 w 255"/>
                  <a:gd name="T5" fmla="*/ 0 h 42"/>
                  <a:gd name="T6" fmla="*/ 255 w 255"/>
                  <a:gd name="T7" fmla="*/ 33 h 42"/>
                  <a:gd name="T8" fmla="*/ 253 w 255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42">
                    <a:moveTo>
                      <a:pt x="253" y="42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55" y="33"/>
                    </a:lnTo>
                    <a:lnTo>
                      <a:pt x="253" y="4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87"/>
              <p:cNvSpPr/>
              <p:nvPr/>
            </p:nvSpPr>
            <p:spPr bwMode="auto">
              <a:xfrm>
                <a:off x="2599" y="1355"/>
                <a:ext cx="239" cy="33"/>
              </a:xfrm>
              <a:custGeom>
                <a:avLst/>
                <a:gdLst>
                  <a:gd name="T0" fmla="*/ 0 w 239"/>
                  <a:gd name="T1" fmla="*/ 33 h 33"/>
                  <a:gd name="T2" fmla="*/ 0 w 239"/>
                  <a:gd name="T3" fmla="*/ 24 h 33"/>
                  <a:gd name="T4" fmla="*/ 239 w 239"/>
                  <a:gd name="T5" fmla="*/ 0 h 33"/>
                  <a:gd name="T6" fmla="*/ 239 w 239"/>
                  <a:gd name="T7" fmla="*/ 12 h 33"/>
                  <a:gd name="T8" fmla="*/ 0 w 239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33">
                    <a:moveTo>
                      <a:pt x="0" y="33"/>
                    </a:moveTo>
                    <a:lnTo>
                      <a:pt x="0" y="24"/>
                    </a:lnTo>
                    <a:lnTo>
                      <a:pt x="239" y="0"/>
                    </a:lnTo>
                    <a:lnTo>
                      <a:pt x="239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88"/>
              <p:cNvSpPr/>
              <p:nvPr/>
            </p:nvSpPr>
            <p:spPr bwMode="auto">
              <a:xfrm>
                <a:off x="2287" y="1286"/>
                <a:ext cx="315" cy="104"/>
              </a:xfrm>
              <a:custGeom>
                <a:avLst/>
                <a:gdLst>
                  <a:gd name="T0" fmla="*/ 310 w 315"/>
                  <a:gd name="T1" fmla="*/ 104 h 104"/>
                  <a:gd name="T2" fmla="*/ 0 w 315"/>
                  <a:gd name="T3" fmla="*/ 10 h 104"/>
                  <a:gd name="T4" fmla="*/ 5 w 315"/>
                  <a:gd name="T5" fmla="*/ 0 h 104"/>
                  <a:gd name="T6" fmla="*/ 315 w 315"/>
                  <a:gd name="T7" fmla="*/ 95 h 104"/>
                  <a:gd name="T8" fmla="*/ 310 w 315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04">
                    <a:moveTo>
                      <a:pt x="310" y="104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315" y="95"/>
                    </a:lnTo>
                    <a:lnTo>
                      <a:pt x="310" y="10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89"/>
              <p:cNvSpPr/>
              <p:nvPr/>
            </p:nvSpPr>
            <p:spPr bwMode="auto">
              <a:xfrm>
                <a:off x="2448" y="1383"/>
                <a:ext cx="149" cy="48"/>
              </a:xfrm>
              <a:custGeom>
                <a:avLst/>
                <a:gdLst>
                  <a:gd name="T0" fmla="*/ 5 w 149"/>
                  <a:gd name="T1" fmla="*/ 48 h 48"/>
                  <a:gd name="T2" fmla="*/ 0 w 149"/>
                  <a:gd name="T3" fmla="*/ 36 h 48"/>
                  <a:gd name="T4" fmla="*/ 147 w 149"/>
                  <a:gd name="T5" fmla="*/ 0 h 48"/>
                  <a:gd name="T6" fmla="*/ 149 w 149"/>
                  <a:gd name="T7" fmla="*/ 10 h 48"/>
                  <a:gd name="T8" fmla="*/ 5 w 149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48">
                    <a:moveTo>
                      <a:pt x="5" y="48"/>
                    </a:moveTo>
                    <a:lnTo>
                      <a:pt x="0" y="36"/>
                    </a:lnTo>
                    <a:lnTo>
                      <a:pt x="147" y="0"/>
                    </a:lnTo>
                    <a:lnTo>
                      <a:pt x="149" y="10"/>
                    </a:lnTo>
                    <a:lnTo>
                      <a:pt x="5" y="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90"/>
              <p:cNvSpPr/>
              <p:nvPr/>
            </p:nvSpPr>
            <p:spPr bwMode="auto">
              <a:xfrm>
                <a:off x="2618" y="1386"/>
                <a:ext cx="473" cy="132"/>
              </a:xfrm>
              <a:custGeom>
                <a:avLst/>
                <a:gdLst>
                  <a:gd name="T0" fmla="*/ 0 w 200"/>
                  <a:gd name="T1" fmla="*/ 56 h 56"/>
                  <a:gd name="T2" fmla="*/ 0 w 200"/>
                  <a:gd name="T3" fmla="*/ 56 h 56"/>
                  <a:gd name="T4" fmla="*/ 1 w 200"/>
                  <a:gd name="T5" fmla="*/ 54 h 56"/>
                  <a:gd name="T6" fmla="*/ 1 w 200"/>
                  <a:gd name="T7" fmla="*/ 52 h 56"/>
                  <a:gd name="T8" fmla="*/ 199 w 200"/>
                  <a:gd name="T9" fmla="*/ 0 h 56"/>
                  <a:gd name="T10" fmla="*/ 200 w 200"/>
                  <a:gd name="T11" fmla="*/ 4 h 56"/>
                  <a:gd name="T12" fmla="*/ 0 w 200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56">
                    <a:moveTo>
                      <a:pt x="0" y="56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6" y="51"/>
                      <a:pt x="145" y="14"/>
                      <a:pt x="199" y="0"/>
                    </a:cubicBezTo>
                    <a:cubicBezTo>
                      <a:pt x="200" y="4"/>
                      <a:pt x="200" y="4"/>
                      <a:pt x="200" y="4"/>
                    </a:cubicBezTo>
                    <a:cubicBezTo>
                      <a:pt x="18" y="53"/>
                      <a:pt x="2" y="56"/>
                      <a:pt x="0" y="56"/>
                    </a:cubicBez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91"/>
              <p:cNvSpPr/>
              <p:nvPr/>
            </p:nvSpPr>
            <p:spPr bwMode="auto">
              <a:xfrm>
                <a:off x="2618" y="1357"/>
                <a:ext cx="225" cy="163"/>
              </a:xfrm>
              <a:custGeom>
                <a:avLst/>
                <a:gdLst>
                  <a:gd name="T0" fmla="*/ 7 w 225"/>
                  <a:gd name="T1" fmla="*/ 163 h 163"/>
                  <a:gd name="T2" fmla="*/ 0 w 225"/>
                  <a:gd name="T3" fmla="*/ 154 h 163"/>
                  <a:gd name="T4" fmla="*/ 218 w 225"/>
                  <a:gd name="T5" fmla="*/ 0 h 163"/>
                  <a:gd name="T6" fmla="*/ 225 w 225"/>
                  <a:gd name="T7" fmla="*/ 10 h 163"/>
                  <a:gd name="T8" fmla="*/ 7 w 225"/>
                  <a:gd name="T9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163">
                    <a:moveTo>
                      <a:pt x="7" y="163"/>
                    </a:moveTo>
                    <a:lnTo>
                      <a:pt x="0" y="154"/>
                    </a:lnTo>
                    <a:lnTo>
                      <a:pt x="218" y="0"/>
                    </a:lnTo>
                    <a:lnTo>
                      <a:pt x="225" y="10"/>
                    </a:lnTo>
                    <a:lnTo>
                      <a:pt x="7" y="16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92"/>
              <p:cNvSpPr/>
              <p:nvPr/>
            </p:nvSpPr>
            <p:spPr bwMode="auto">
              <a:xfrm>
                <a:off x="2845" y="1258"/>
                <a:ext cx="395" cy="99"/>
              </a:xfrm>
              <a:custGeom>
                <a:avLst/>
                <a:gdLst>
                  <a:gd name="T0" fmla="*/ 2 w 395"/>
                  <a:gd name="T1" fmla="*/ 99 h 99"/>
                  <a:gd name="T2" fmla="*/ 0 w 395"/>
                  <a:gd name="T3" fmla="*/ 88 h 99"/>
                  <a:gd name="T4" fmla="*/ 392 w 395"/>
                  <a:gd name="T5" fmla="*/ 0 h 99"/>
                  <a:gd name="T6" fmla="*/ 395 w 395"/>
                  <a:gd name="T7" fmla="*/ 12 h 99"/>
                  <a:gd name="T8" fmla="*/ 2 w 39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99">
                    <a:moveTo>
                      <a:pt x="2" y="99"/>
                    </a:moveTo>
                    <a:lnTo>
                      <a:pt x="0" y="88"/>
                    </a:lnTo>
                    <a:lnTo>
                      <a:pt x="392" y="0"/>
                    </a:lnTo>
                    <a:lnTo>
                      <a:pt x="395" y="12"/>
                    </a:lnTo>
                    <a:lnTo>
                      <a:pt x="2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93"/>
              <p:cNvSpPr/>
              <p:nvPr/>
            </p:nvSpPr>
            <p:spPr bwMode="auto">
              <a:xfrm>
                <a:off x="3086" y="1393"/>
                <a:ext cx="69" cy="198"/>
              </a:xfrm>
              <a:custGeom>
                <a:avLst/>
                <a:gdLst>
                  <a:gd name="T0" fmla="*/ 59 w 69"/>
                  <a:gd name="T1" fmla="*/ 198 h 198"/>
                  <a:gd name="T2" fmla="*/ 0 w 69"/>
                  <a:gd name="T3" fmla="*/ 2 h 198"/>
                  <a:gd name="T4" fmla="*/ 12 w 69"/>
                  <a:gd name="T5" fmla="*/ 0 h 198"/>
                  <a:gd name="T6" fmla="*/ 69 w 69"/>
                  <a:gd name="T7" fmla="*/ 196 h 198"/>
                  <a:gd name="T8" fmla="*/ 59 w 69"/>
                  <a:gd name="T9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98">
                    <a:moveTo>
                      <a:pt x="59" y="198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9" y="196"/>
                    </a:lnTo>
                    <a:lnTo>
                      <a:pt x="59" y="19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94"/>
              <p:cNvSpPr/>
              <p:nvPr/>
            </p:nvSpPr>
            <p:spPr bwMode="auto">
              <a:xfrm>
                <a:off x="2980" y="1105"/>
                <a:ext cx="401" cy="51"/>
              </a:xfrm>
              <a:custGeom>
                <a:avLst/>
                <a:gdLst>
                  <a:gd name="T0" fmla="*/ 399 w 401"/>
                  <a:gd name="T1" fmla="*/ 51 h 51"/>
                  <a:gd name="T2" fmla="*/ 0 w 401"/>
                  <a:gd name="T3" fmla="*/ 11 h 51"/>
                  <a:gd name="T4" fmla="*/ 0 w 401"/>
                  <a:gd name="T5" fmla="*/ 0 h 51"/>
                  <a:gd name="T6" fmla="*/ 401 w 401"/>
                  <a:gd name="T7" fmla="*/ 42 h 51"/>
                  <a:gd name="T8" fmla="*/ 399 w 401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51">
                    <a:moveTo>
                      <a:pt x="399" y="5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401" y="42"/>
                    </a:lnTo>
                    <a:lnTo>
                      <a:pt x="399" y="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95"/>
              <p:cNvSpPr/>
              <p:nvPr/>
            </p:nvSpPr>
            <p:spPr bwMode="auto">
              <a:xfrm>
                <a:off x="2977" y="944"/>
                <a:ext cx="232" cy="168"/>
              </a:xfrm>
              <a:custGeom>
                <a:avLst/>
                <a:gdLst>
                  <a:gd name="T0" fmla="*/ 7 w 232"/>
                  <a:gd name="T1" fmla="*/ 168 h 168"/>
                  <a:gd name="T2" fmla="*/ 0 w 232"/>
                  <a:gd name="T3" fmla="*/ 161 h 168"/>
                  <a:gd name="T4" fmla="*/ 225 w 232"/>
                  <a:gd name="T5" fmla="*/ 0 h 168"/>
                  <a:gd name="T6" fmla="*/ 232 w 232"/>
                  <a:gd name="T7" fmla="*/ 9 h 168"/>
                  <a:gd name="T8" fmla="*/ 7 w 232"/>
                  <a:gd name="T9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168">
                    <a:moveTo>
                      <a:pt x="7" y="168"/>
                    </a:moveTo>
                    <a:lnTo>
                      <a:pt x="0" y="161"/>
                    </a:lnTo>
                    <a:lnTo>
                      <a:pt x="225" y="0"/>
                    </a:lnTo>
                    <a:lnTo>
                      <a:pt x="232" y="9"/>
                    </a:lnTo>
                    <a:lnTo>
                      <a:pt x="7" y="16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96"/>
              <p:cNvSpPr/>
              <p:nvPr/>
            </p:nvSpPr>
            <p:spPr bwMode="auto">
              <a:xfrm>
                <a:off x="2283" y="1038"/>
                <a:ext cx="111" cy="253"/>
              </a:xfrm>
              <a:custGeom>
                <a:avLst/>
                <a:gdLst>
                  <a:gd name="T0" fmla="*/ 9 w 111"/>
                  <a:gd name="T1" fmla="*/ 253 h 253"/>
                  <a:gd name="T2" fmla="*/ 0 w 111"/>
                  <a:gd name="T3" fmla="*/ 248 h 253"/>
                  <a:gd name="T4" fmla="*/ 99 w 111"/>
                  <a:gd name="T5" fmla="*/ 0 h 253"/>
                  <a:gd name="T6" fmla="*/ 111 w 111"/>
                  <a:gd name="T7" fmla="*/ 5 h 253"/>
                  <a:gd name="T8" fmla="*/ 9 w 111"/>
                  <a:gd name="T9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53">
                    <a:moveTo>
                      <a:pt x="9" y="253"/>
                    </a:moveTo>
                    <a:lnTo>
                      <a:pt x="0" y="248"/>
                    </a:lnTo>
                    <a:lnTo>
                      <a:pt x="99" y="0"/>
                    </a:lnTo>
                    <a:lnTo>
                      <a:pt x="111" y="5"/>
                    </a:lnTo>
                    <a:lnTo>
                      <a:pt x="9" y="25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97"/>
              <p:cNvSpPr/>
              <p:nvPr/>
            </p:nvSpPr>
            <p:spPr bwMode="auto">
              <a:xfrm>
                <a:off x="2389" y="1034"/>
                <a:ext cx="173" cy="241"/>
              </a:xfrm>
              <a:custGeom>
                <a:avLst/>
                <a:gdLst>
                  <a:gd name="T0" fmla="*/ 163 w 173"/>
                  <a:gd name="T1" fmla="*/ 241 h 241"/>
                  <a:gd name="T2" fmla="*/ 0 w 173"/>
                  <a:gd name="T3" fmla="*/ 7 h 241"/>
                  <a:gd name="T4" fmla="*/ 9 w 173"/>
                  <a:gd name="T5" fmla="*/ 0 h 241"/>
                  <a:gd name="T6" fmla="*/ 173 w 173"/>
                  <a:gd name="T7" fmla="*/ 234 h 241"/>
                  <a:gd name="T8" fmla="*/ 163 w 173"/>
                  <a:gd name="T9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241">
                    <a:moveTo>
                      <a:pt x="163" y="24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73" y="234"/>
                    </a:lnTo>
                    <a:lnTo>
                      <a:pt x="163" y="24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98"/>
              <p:cNvSpPr/>
              <p:nvPr/>
            </p:nvSpPr>
            <p:spPr bwMode="auto">
              <a:xfrm>
                <a:off x="2562" y="1263"/>
                <a:ext cx="285" cy="99"/>
              </a:xfrm>
              <a:custGeom>
                <a:avLst/>
                <a:gdLst>
                  <a:gd name="T0" fmla="*/ 283 w 285"/>
                  <a:gd name="T1" fmla="*/ 99 h 99"/>
                  <a:gd name="T2" fmla="*/ 0 w 285"/>
                  <a:gd name="T3" fmla="*/ 9 h 99"/>
                  <a:gd name="T4" fmla="*/ 2 w 285"/>
                  <a:gd name="T5" fmla="*/ 0 h 99"/>
                  <a:gd name="T6" fmla="*/ 285 w 285"/>
                  <a:gd name="T7" fmla="*/ 87 h 99"/>
                  <a:gd name="T8" fmla="*/ 283 w 28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99">
                    <a:moveTo>
                      <a:pt x="283" y="99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85" y="87"/>
                    </a:lnTo>
                    <a:lnTo>
                      <a:pt x="283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99"/>
              <p:cNvSpPr/>
              <p:nvPr/>
            </p:nvSpPr>
            <p:spPr bwMode="auto">
              <a:xfrm>
                <a:off x="2554" y="1265"/>
                <a:ext cx="48" cy="121"/>
              </a:xfrm>
              <a:custGeom>
                <a:avLst/>
                <a:gdLst>
                  <a:gd name="T0" fmla="*/ 38 w 48"/>
                  <a:gd name="T1" fmla="*/ 121 h 121"/>
                  <a:gd name="T2" fmla="*/ 0 w 48"/>
                  <a:gd name="T3" fmla="*/ 5 h 121"/>
                  <a:gd name="T4" fmla="*/ 12 w 48"/>
                  <a:gd name="T5" fmla="*/ 0 h 121"/>
                  <a:gd name="T6" fmla="*/ 48 w 48"/>
                  <a:gd name="T7" fmla="*/ 118 h 121"/>
                  <a:gd name="T8" fmla="*/ 38 w 48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1">
                    <a:moveTo>
                      <a:pt x="38" y="121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48" y="118"/>
                    </a:lnTo>
                    <a:lnTo>
                      <a:pt x="38" y="1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00"/>
              <p:cNvSpPr/>
              <p:nvPr/>
            </p:nvSpPr>
            <p:spPr bwMode="auto">
              <a:xfrm>
                <a:off x="2443" y="1263"/>
                <a:ext cx="121" cy="165"/>
              </a:xfrm>
              <a:custGeom>
                <a:avLst/>
                <a:gdLst>
                  <a:gd name="T0" fmla="*/ 10 w 121"/>
                  <a:gd name="T1" fmla="*/ 165 h 165"/>
                  <a:gd name="T2" fmla="*/ 0 w 121"/>
                  <a:gd name="T3" fmla="*/ 158 h 165"/>
                  <a:gd name="T4" fmla="*/ 111 w 121"/>
                  <a:gd name="T5" fmla="*/ 0 h 165"/>
                  <a:gd name="T6" fmla="*/ 121 w 121"/>
                  <a:gd name="T7" fmla="*/ 7 h 165"/>
                  <a:gd name="T8" fmla="*/ 10 w 121"/>
                  <a:gd name="T9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65">
                    <a:moveTo>
                      <a:pt x="10" y="165"/>
                    </a:moveTo>
                    <a:lnTo>
                      <a:pt x="0" y="158"/>
                    </a:lnTo>
                    <a:lnTo>
                      <a:pt x="111" y="0"/>
                    </a:lnTo>
                    <a:lnTo>
                      <a:pt x="121" y="7"/>
                    </a:lnTo>
                    <a:lnTo>
                      <a:pt x="10" y="165"/>
                    </a:lnTo>
                    <a:close/>
                  </a:path>
                </a:pathLst>
              </a:custGeom>
              <a:solidFill>
                <a:srgbClr val="00AF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01"/>
              <p:cNvSpPr/>
              <p:nvPr/>
            </p:nvSpPr>
            <p:spPr bwMode="auto">
              <a:xfrm>
                <a:off x="2382" y="885"/>
                <a:ext cx="198" cy="160"/>
              </a:xfrm>
              <a:custGeom>
                <a:avLst/>
                <a:gdLst>
                  <a:gd name="T0" fmla="*/ 7 w 198"/>
                  <a:gd name="T1" fmla="*/ 160 h 160"/>
                  <a:gd name="T2" fmla="*/ 0 w 198"/>
                  <a:gd name="T3" fmla="*/ 151 h 160"/>
                  <a:gd name="T4" fmla="*/ 191 w 198"/>
                  <a:gd name="T5" fmla="*/ 0 h 160"/>
                  <a:gd name="T6" fmla="*/ 198 w 198"/>
                  <a:gd name="T7" fmla="*/ 7 h 160"/>
                  <a:gd name="T8" fmla="*/ 7 w 198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60">
                    <a:moveTo>
                      <a:pt x="7" y="160"/>
                    </a:moveTo>
                    <a:lnTo>
                      <a:pt x="0" y="151"/>
                    </a:lnTo>
                    <a:lnTo>
                      <a:pt x="191" y="0"/>
                    </a:lnTo>
                    <a:lnTo>
                      <a:pt x="198" y="7"/>
                    </a:lnTo>
                    <a:lnTo>
                      <a:pt x="7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02"/>
              <p:cNvSpPr/>
              <p:nvPr/>
            </p:nvSpPr>
            <p:spPr bwMode="auto">
              <a:xfrm>
                <a:off x="2569" y="885"/>
                <a:ext cx="208" cy="250"/>
              </a:xfrm>
              <a:custGeom>
                <a:avLst/>
                <a:gdLst>
                  <a:gd name="T0" fmla="*/ 200 w 208"/>
                  <a:gd name="T1" fmla="*/ 250 h 250"/>
                  <a:gd name="T2" fmla="*/ 0 w 208"/>
                  <a:gd name="T3" fmla="*/ 7 h 250"/>
                  <a:gd name="T4" fmla="*/ 9 w 208"/>
                  <a:gd name="T5" fmla="*/ 0 h 250"/>
                  <a:gd name="T6" fmla="*/ 208 w 208"/>
                  <a:gd name="T7" fmla="*/ 243 h 250"/>
                  <a:gd name="T8" fmla="*/ 200 w 208"/>
                  <a:gd name="T9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50">
                    <a:moveTo>
                      <a:pt x="200" y="25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08" y="243"/>
                    </a:lnTo>
                    <a:lnTo>
                      <a:pt x="200" y="2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03"/>
              <p:cNvSpPr/>
              <p:nvPr/>
            </p:nvSpPr>
            <p:spPr bwMode="auto">
              <a:xfrm>
                <a:off x="2554" y="1123"/>
                <a:ext cx="220" cy="147"/>
              </a:xfrm>
              <a:custGeom>
                <a:avLst/>
                <a:gdLst>
                  <a:gd name="T0" fmla="*/ 8 w 220"/>
                  <a:gd name="T1" fmla="*/ 147 h 147"/>
                  <a:gd name="T2" fmla="*/ 0 w 220"/>
                  <a:gd name="T3" fmla="*/ 137 h 147"/>
                  <a:gd name="T4" fmla="*/ 215 w 220"/>
                  <a:gd name="T5" fmla="*/ 0 h 147"/>
                  <a:gd name="T6" fmla="*/ 220 w 220"/>
                  <a:gd name="T7" fmla="*/ 10 h 147"/>
                  <a:gd name="T8" fmla="*/ 8 w 220"/>
                  <a:gd name="T9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147">
                    <a:moveTo>
                      <a:pt x="8" y="147"/>
                    </a:moveTo>
                    <a:lnTo>
                      <a:pt x="0" y="137"/>
                    </a:lnTo>
                    <a:lnTo>
                      <a:pt x="215" y="0"/>
                    </a:lnTo>
                    <a:lnTo>
                      <a:pt x="220" y="10"/>
                    </a:ln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04"/>
              <p:cNvSpPr/>
              <p:nvPr/>
            </p:nvSpPr>
            <p:spPr bwMode="auto">
              <a:xfrm>
                <a:off x="2290" y="1263"/>
                <a:ext cx="269" cy="28"/>
              </a:xfrm>
              <a:custGeom>
                <a:avLst/>
                <a:gdLst>
                  <a:gd name="T0" fmla="*/ 0 w 269"/>
                  <a:gd name="T1" fmla="*/ 28 h 28"/>
                  <a:gd name="T2" fmla="*/ 0 w 269"/>
                  <a:gd name="T3" fmla="*/ 16 h 28"/>
                  <a:gd name="T4" fmla="*/ 269 w 269"/>
                  <a:gd name="T5" fmla="*/ 0 h 28"/>
                  <a:gd name="T6" fmla="*/ 269 w 269"/>
                  <a:gd name="T7" fmla="*/ 9 h 28"/>
                  <a:gd name="T8" fmla="*/ 0 w 26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8">
                    <a:moveTo>
                      <a:pt x="0" y="28"/>
                    </a:moveTo>
                    <a:lnTo>
                      <a:pt x="0" y="16"/>
                    </a:lnTo>
                    <a:lnTo>
                      <a:pt x="269" y="0"/>
                    </a:lnTo>
                    <a:lnTo>
                      <a:pt x="269" y="9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05"/>
              <p:cNvSpPr/>
              <p:nvPr/>
            </p:nvSpPr>
            <p:spPr bwMode="auto">
              <a:xfrm>
                <a:off x="2772" y="1102"/>
                <a:ext cx="210" cy="31"/>
              </a:xfrm>
              <a:custGeom>
                <a:avLst/>
                <a:gdLst>
                  <a:gd name="T0" fmla="*/ 2 w 210"/>
                  <a:gd name="T1" fmla="*/ 31 h 31"/>
                  <a:gd name="T2" fmla="*/ 0 w 210"/>
                  <a:gd name="T3" fmla="*/ 19 h 31"/>
                  <a:gd name="T4" fmla="*/ 210 w 210"/>
                  <a:gd name="T5" fmla="*/ 0 h 31"/>
                  <a:gd name="T6" fmla="*/ 210 w 210"/>
                  <a:gd name="T7" fmla="*/ 12 h 31"/>
                  <a:gd name="T8" fmla="*/ 2 w 210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1">
                    <a:moveTo>
                      <a:pt x="2" y="31"/>
                    </a:moveTo>
                    <a:lnTo>
                      <a:pt x="0" y="19"/>
                    </a:lnTo>
                    <a:lnTo>
                      <a:pt x="210" y="0"/>
                    </a:lnTo>
                    <a:lnTo>
                      <a:pt x="210" y="12"/>
                    </a:lnTo>
                    <a:lnTo>
                      <a:pt x="2" y="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06"/>
              <p:cNvSpPr/>
              <p:nvPr/>
            </p:nvSpPr>
            <p:spPr bwMode="auto">
              <a:xfrm>
                <a:off x="2899" y="814"/>
                <a:ext cx="308" cy="139"/>
              </a:xfrm>
              <a:custGeom>
                <a:avLst/>
                <a:gdLst>
                  <a:gd name="T0" fmla="*/ 303 w 308"/>
                  <a:gd name="T1" fmla="*/ 139 h 139"/>
                  <a:gd name="T2" fmla="*/ 0 w 308"/>
                  <a:gd name="T3" fmla="*/ 9 h 139"/>
                  <a:gd name="T4" fmla="*/ 5 w 308"/>
                  <a:gd name="T5" fmla="*/ 0 h 139"/>
                  <a:gd name="T6" fmla="*/ 308 w 308"/>
                  <a:gd name="T7" fmla="*/ 127 h 139"/>
                  <a:gd name="T8" fmla="*/ 303 w 30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" h="139">
                    <a:moveTo>
                      <a:pt x="303" y="139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308" y="127"/>
                    </a:lnTo>
                    <a:lnTo>
                      <a:pt x="303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07"/>
              <p:cNvSpPr/>
              <p:nvPr/>
            </p:nvSpPr>
            <p:spPr bwMode="auto">
              <a:xfrm>
                <a:off x="2571" y="814"/>
                <a:ext cx="331" cy="78"/>
              </a:xfrm>
              <a:custGeom>
                <a:avLst/>
                <a:gdLst>
                  <a:gd name="T0" fmla="*/ 2 w 331"/>
                  <a:gd name="T1" fmla="*/ 78 h 78"/>
                  <a:gd name="T2" fmla="*/ 0 w 331"/>
                  <a:gd name="T3" fmla="*/ 66 h 78"/>
                  <a:gd name="T4" fmla="*/ 328 w 331"/>
                  <a:gd name="T5" fmla="*/ 0 h 78"/>
                  <a:gd name="T6" fmla="*/ 331 w 331"/>
                  <a:gd name="T7" fmla="*/ 12 h 78"/>
                  <a:gd name="T8" fmla="*/ 2 w 331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78">
                    <a:moveTo>
                      <a:pt x="2" y="78"/>
                    </a:moveTo>
                    <a:lnTo>
                      <a:pt x="0" y="66"/>
                    </a:lnTo>
                    <a:lnTo>
                      <a:pt x="328" y="0"/>
                    </a:lnTo>
                    <a:lnTo>
                      <a:pt x="331" y="12"/>
                    </a:lnTo>
                    <a:lnTo>
                      <a:pt x="2" y="7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08"/>
              <p:cNvSpPr/>
              <p:nvPr/>
            </p:nvSpPr>
            <p:spPr bwMode="auto">
              <a:xfrm>
                <a:off x="2895" y="819"/>
                <a:ext cx="94" cy="290"/>
              </a:xfrm>
              <a:custGeom>
                <a:avLst/>
                <a:gdLst>
                  <a:gd name="T0" fmla="*/ 82 w 94"/>
                  <a:gd name="T1" fmla="*/ 290 h 290"/>
                  <a:gd name="T2" fmla="*/ 0 w 94"/>
                  <a:gd name="T3" fmla="*/ 2 h 290"/>
                  <a:gd name="T4" fmla="*/ 11 w 94"/>
                  <a:gd name="T5" fmla="*/ 0 h 290"/>
                  <a:gd name="T6" fmla="*/ 94 w 94"/>
                  <a:gd name="T7" fmla="*/ 288 h 290"/>
                  <a:gd name="T8" fmla="*/ 82 w 94"/>
                  <a:gd name="T9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90">
                    <a:moveTo>
                      <a:pt x="82" y="290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94" y="288"/>
                    </a:lnTo>
                    <a:lnTo>
                      <a:pt x="82" y="29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09"/>
              <p:cNvSpPr/>
              <p:nvPr/>
            </p:nvSpPr>
            <p:spPr bwMode="auto">
              <a:xfrm>
                <a:off x="2762" y="823"/>
                <a:ext cx="142" cy="305"/>
              </a:xfrm>
              <a:custGeom>
                <a:avLst/>
                <a:gdLst>
                  <a:gd name="T0" fmla="*/ 10 w 142"/>
                  <a:gd name="T1" fmla="*/ 305 h 305"/>
                  <a:gd name="T2" fmla="*/ 0 w 142"/>
                  <a:gd name="T3" fmla="*/ 300 h 305"/>
                  <a:gd name="T4" fmla="*/ 130 w 142"/>
                  <a:gd name="T5" fmla="*/ 0 h 305"/>
                  <a:gd name="T6" fmla="*/ 142 w 142"/>
                  <a:gd name="T7" fmla="*/ 5 h 305"/>
                  <a:gd name="T8" fmla="*/ 10 w 142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305">
                    <a:moveTo>
                      <a:pt x="10" y="305"/>
                    </a:moveTo>
                    <a:lnTo>
                      <a:pt x="0" y="300"/>
                    </a:lnTo>
                    <a:lnTo>
                      <a:pt x="130" y="0"/>
                    </a:lnTo>
                    <a:lnTo>
                      <a:pt x="142" y="5"/>
                    </a:lnTo>
                    <a:lnTo>
                      <a:pt x="10" y="3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10"/>
              <p:cNvSpPr/>
              <p:nvPr/>
            </p:nvSpPr>
            <p:spPr bwMode="auto">
              <a:xfrm>
                <a:off x="2550" y="887"/>
                <a:ext cx="28" cy="373"/>
              </a:xfrm>
              <a:custGeom>
                <a:avLst/>
                <a:gdLst>
                  <a:gd name="T0" fmla="*/ 12 w 28"/>
                  <a:gd name="T1" fmla="*/ 373 h 373"/>
                  <a:gd name="T2" fmla="*/ 0 w 28"/>
                  <a:gd name="T3" fmla="*/ 373 h 373"/>
                  <a:gd name="T4" fmla="*/ 16 w 28"/>
                  <a:gd name="T5" fmla="*/ 0 h 373"/>
                  <a:gd name="T6" fmla="*/ 28 w 28"/>
                  <a:gd name="T7" fmla="*/ 0 h 373"/>
                  <a:gd name="T8" fmla="*/ 12 w 28"/>
                  <a:gd name="T9" fmla="*/ 373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73">
                    <a:moveTo>
                      <a:pt x="12" y="373"/>
                    </a:moveTo>
                    <a:lnTo>
                      <a:pt x="0" y="373"/>
                    </a:lnTo>
                    <a:lnTo>
                      <a:pt x="16" y="0"/>
                    </a:lnTo>
                    <a:lnTo>
                      <a:pt x="28" y="0"/>
                    </a:lnTo>
                    <a:lnTo>
                      <a:pt x="12" y="37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11"/>
              <p:cNvSpPr/>
              <p:nvPr/>
            </p:nvSpPr>
            <p:spPr bwMode="auto">
              <a:xfrm>
                <a:off x="2977" y="1107"/>
                <a:ext cx="121" cy="281"/>
              </a:xfrm>
              <a:custGeom>
                <a:avLst/>
                <a:gdLst>
                  <a:gd name="T0" fmla="*/ 109 w 121"/>
                  <a:gd name="T1" fmla="*/ 281 h 281"/>
                  <a:gd name="T2" fmla="*/ 0 w 121"/>
                  <a:gd name="T3" fmla="*/ 2 h 281"/>
                  <a:gd name="T4" fmla="*/ 12 w 121"/>
                  <a:gd name="T5" fmla="*/ 0 h 281"/>
                  <a:gd name="T6" fmla="*/ 121 w 121"/>
                  <a:gd name="T7" fmla="*/ 276 h 281"/>
                  <a:gd name="T8" fmla="*/ 109 w 121"/>
                  <a:gd name="T9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281">
                    <a:moveTo>
                      <a:pt x="109" y="28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121" y="276"/>
                    </a:lnTo>
                    <a:lnTo>
                      <a:pt x="109" y="28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12"/>
              <p:cNvSpPr/>
              <p:nvPr/>
            </p:nvSpPr>
            <p:spPr bwMode="auto">
              <a:xfrm>
                <a:off x="2769" y="1126"/>
                <a:ext cx="74" cy="224"/>
              </a:xfrm>
              <a:custGeom>
                <a:avLst/>
                <a:gdLst>
                  <a:gd name="T0" fmla="*/ 62 w 74"/>
                  <a:gd name="T1" fmla="*/ 224 h 224"/>
                  <a:gd name="T2" fmla="*/ 0 w 74"/>
                  <a:gd name="T3" fmla="*/ 5 h 224"/>
                  <a:gd name="T4" fmla="*/ 12 w 74"/>
                  <a:gd name="T5" fmla="*/ 0 h 224"/>
                  <a:gd name="T6" fmla="*/ 74 w 74"/>
                  <a:gd name="T7" fmla="*/ 222 h 224"/>
                  <a:gd name="T8" fmla="*/ 62 w 7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24">
                    <a:moveTo>
                      <a:pt x="62" y="224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74" y="222"/>
                    </a:lnTo>
                    <a:lnTo>
                      <a:pt x="62" y="22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13"/>
              <p:cNvSpPr/>
              <p:nvPr/>
            </p:nvSpPr>
            <p:spPr bwMode="auto">
              <a:xfrm>
                <a:off x="2836" y="1109"/>
                <a:ext cx="148" cy="248"/>
              </a:xfrm>
              <a:custGeom>
                <a:avLst/>
                <a:gdLst>
                  <a:gd name="T0" fmla="*/ 9 w 148"/>
                  <a:gd name="T1" fmla="*/ 248 h 248"/>
                  <a:gd name="T2" fmla="*/ 0 w 148"/>
                  <a:gd name="T3" fmla="*/ 244 h 248"/>
                  <a:gd name="T4" fmla="*/ 139 w 148"/>
                  <a:gd name="T5" fmla="*/ 0 h 248"/>
                  <a:gd name="T6" fmla="*/ 148 w 148"/>
                  <a:gd name="T7" fmla="*/ 7 h 248"/>
                  <a:gd name="T8" fmla="*/ 9 w 148"/>
                  <a:gd name="T9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48">
                    <a:moveTo>
                      <a:pt x="9" y="248"/>
                    </a:moveTo>
                    <a:lnTo>
                      <a:pt x="0" y="244"/>
                    </a:lnTo>
                    <a:lnTo>
                      <a:pt x="139" y="0"/>
                    </a:lnTo>
                    <a:lnTo>
                      <a:pt x="148" y="7"/>
                    </a:lnTo>
                    <a:lnTo>
                      <a:pt x="9" y="2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14"/>
              <p:cNvSpPr/>
              <p:nvPr/>
            </p:nvSpPr>
            <p:spPr bwMode="auto">
              <a:xfrm>
                <a:off x="2987" y="1105"/>
                <a:ext cx="255" cy="160"/>
              </a:xfrm>
              <a:custGeom>
                <a:avLst/>
                <a:gdLst>
                  <a:gd name="T0" fmla="*/ 250 w 255"/>
                  <a:gd name="T1" fmla="*/ 160 h 160"/>
                  <a:gd name="T2" fmla="*/ 0 w 255"/>
                  <a:gd name="T3" fmla="*/ 9 h 160"/>
                  <a:gd name="T4" fmla="*/ 5 w 255"/>
                  <a:gd name="T5" fmla="*/ 0 h 160"/>
                  <a:gd name="T6" fmla="*/ 255 w 255"/>
                  <a:gd name="T7" fmla="*/ 151 h 160"/>
                  <a:gd name="T8" fmla="*/ 250 w 255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160">
                    <a:moveTo>
                      <a:pt x="250" y="160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255" y="151"/>
                    </a:lnTo>
                    <a:lnTo>
                      <a:pt x="250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115"/>
              <p:cNvSpPr/>
              <p:nvPr/>
            </p:nvSpPr>
            <p:spPr bwMode="auto">
              <a:xfrm>
                <a:off x="3235" y="1263"/>
                <a:ext cx="165" cy="217"/>
              </a:xfrm>
              <a:custGeom>
                <a:avLst/>
                <a:gdLst>
                  <a:gd name="T0" fmla="*/ 156 w 165"/>
                  <a:gd name="T1" fmla="*/ 217 h 217"/>
                  <a:gd name="T2" fmla="*/ 0 w 165"/>
                  <a:gd name="T3" fmla="*/ 7 h 217"/>
                  <a:gd name="T4" fmla="*/ 9 w 165"/>
                  <a:gd name="T5" fmla="*/ 0 h 217"/>
                  <a:gd name="T6" fmla="*/ 165 w 165"/>
                  <a:gd name="T7" fmla="*/ 212 h 217"/>
                  <a:gd name="T8" fmla="*/ 156 w 16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217">
                    <a:moveTo>
                      <a:pt x="156" y="217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65" y="212"/>
                    </a:lnTo>
                    <a:lnTo>
                      <a:pt x="156" y="21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16"/>
              <p:cNvSpPr/>
              <p:nvPr/>
            </p:nvSpPr>
            <p:spPr bwMode="auto">
              <a:xfrm>
                <a:off x="3150" y="1270"/>
                <a:ext cx="94" cy="321"/>
              </a:xfrm>
              <a:custGeom>
                <a:avLst/>
                <a:gdLst>
                  <a:gd name="T0" fmla="*/ 9 w 94"/>
                  <a:gd name="T1" fmla="*/ 321 h 321"/>
                  <a:gd name="T2" fmla="*/ 0 w 94"/>
                  <a:gd name="T3" fmla="*/ 319 h 321"/>
                  <a:gd name="T4" fmla="*/ 83 w 94"/>
                  <a:gd name="T5" fmla="*/ 0 h 321"/>
                  <a:gd name="T6" fmla="*/ 94 w 94"/>
                  <a:gd name="T7" fmla="*/ 2 h 321"/>
                  <a:gd name="T8" fmla="*/ 9 w 94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321">
                    <a:moveTo>
                      <a:pt x="9" y="321"/>
                    </a:moveTo>
                    <a:lnTo>
                      <a:pt x="0" y="319"/>
                    </a:lnTo>
                    <a:lnTo>
                      <a:pt x="83" y="0"/>
                    </a:lnTo>
                    <a:lnTo>
                      <a:pt x="94" y="2"/>
                    </a:lnTo>
                    <a:lnTo>
                      <a:pt x="9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117"/>
              <p:cNvSpPr/>
              <p:nvPr/>
            </p:nvSpPr>
            <p:spPr bwMode="auto">
              <a:xfrm>
                <a:off x="2838" y="1357"/>
                <a:ext cx="158" cy="284"/>
              </a:xfrm>
              <a:custGeom>
                <a:avLst/>
                <a:gdLst>
                  <a:gd name="T0" fmla="*/ 149 w 158"/>
                  <a:gd name="T1" fmla="*/ 284 h 284"/>
                  <a:gd name="T2" fmla="*/ 0 w 158"/>
                  <a:gd name="T3" fmla="*/ 5 h 284"/>
                  <a:gd name="T4" fmla="*/ 9 w 158"/>
                  <a:gd name="T5" fmla="*/ 0 h 284"/>
                  <a:gd name="T6" fmla="*/ 158 w 158"/>
                  <a:gd name="T7" fmla="*/ 277 h 284"/>
                  <a:gd name="T8" fmla="*/ 149 w 158"/>
                  <a:gd name="T9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284">
                    <a:moveTo>
                      <a:pt x="149" y="284"/>
                    </a:moveTo>
                    <a:lnTo>
                      <a:pt x="0" y="5"/>
                    </a:lnTo>
                    <a:lnTo>
                      <a:pt x="9" y="0"/>
                    </a:lnTo>
                    <a:lnTo>
                      <a:pt x="158" y="277"/>
                    </a:lnTo>
                    <a:lnTo>
                      <a:pt x="149" y="28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118"/>
              <p:cNvSpPr/>
              <p:nvPr/>
            </p:nvSpPr>
            <p:spPr bwMode="auto">
              <a:xfrm>
                <a:off x="2987" y="1390"/>
                <a:ext cx="109" cy="246"/>
              </a:xfrm>
              <a:custGeom>
                <a:avLst/>
                <a:gdLst>
                  <a:gd name="T0" fmla="*/ 9 w 109"/>
                  <a:gd name="T1" fmla="*/ 246 h 246"/>
                  <a:gd name="T2" fmla="*/ 0 w 109"/>
                  <a:gd name="T3" fmla="*/ 241 h 246"/>
                  <a:gd name="T4" fmla="*/ 99 w 109"/>
                  <a:gd name="T5" fmla="*/ 0 h 246"/>
                  <a:gd name="T6" fmla="*/ 109 w 109"/>
                  <a:gd name="T7" fmla="*/ 5 h 246"/>
                  <a:gd name="T8" fmla="*/ 9 w 109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46">
                    <a:moveTo>
                      <a:pt x="9" y="246"/>
                    </a:moveTo>
                    <a:lnTo>
                      <a:pt x="0" y="241"/>
                    </a:lnTo>
                    <a:lnTo>
                      <a:pt x="99" y="0"/>
                    </a:lnTo>
                    <a:lnTo>
                      <a:pt x="109" y="5"/>
                    </a:lnTo>
                    <a:lnTo>
                      <a:pt x="9" y="24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19"/>
              <p:cNvSpPr/>
              <p:nvPr/>
            </p:nvSpPr>
            <p:spPr bwMode="auto">
              <a:xfrm>
                <a:off x="2850" y="1634"/>
                <a:ext cx="142" cy="196"/>
              </a:xfrm>
              <a:custGeom>
                <a:avLst/>
                <a:gdLst>
                  <a:gd name="T0" fmla="*/ 9 w 142"/>
                  <a:gd name="T1" fmla="*/ 196 h 196"/>
                  <a:gd name="T2" fmla="*/ 0 w 142"/>
                  <a:gd name="T3" fmla="*/ 189 h 196"/>
                  <a:gd name="T4" fmla="*/ 132 w 142"/>
                  <a:gd name="T5" fmla="*/ 0 h 196"/>
                  <a:gd name="T6" fmla="*/ 142 w 142"/>
                  <a:gd name="T7" fmla="*/ 7 h 196"/>
                  <a:gd name="T8" fmla="*/ 9 w 142"/>
                  <a:gd name="T9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96">
                    <a:moveTo>
                      <a:pt x="9" y="196"/>
                    </a:moveTo>
                    <a:lnTo>
                      <a:pt x="0" y="189"/>
                    </a:lnTo>
                    <a:lnTo>
                      <a:pt x="132" y="0"/>
                    </a:lnTo>
                    <a:lnTo>
                      <a:pt x="142" y="7"/>
                    </a:lnTo>
                    <a:lnTo>
                      <a:pt x="9" y="19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20"/>
              <p:cNvSpPr/>
              <p:nvPr/>
            </p:nvSpPr>
            <p:spPr bwMode="auto">
              <a:xfrm>
                <a:off x="2850" y="1837"/>
                <a:ext cx="175" cy="205"/>
              </a:xfrm>
              <a:custGeom>
                <a:avLst/>
                <a:gdLst>
                  <a:gd name="T0" fmla="*/ 165 w 175"/>
                  <a:gd name="T1" fmla="*/ 205 h 205"/>
                  <a:gd name="T2" fmla="*/ 0 w 175"/>
                  <a:gd name="T3" fmla="*/ 7 h 205"/>
                  <a:gd name="T4" fmla="*/ 7 w 175"/>
                  <a:gd name="T5" fmla="*/ 0 h 205"/>
                  <a:gd name="T6" fmla="*/ 175 w 175"/>
                  <a:gd name="T7" fmla="*/ 198 h 205"/>
                  <a:gd name="T8" fmla="*/ 165 w 175"/>
                  <a:gd name="T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205">
                    <a:moveTo>
                      <a:pt x="165" y="205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75" y="198"/>
                    </a:lnTo>
                    <a:lnTo>
                      <a:pt x="165" y="2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21"/>
              <p:cNvSpPr/>
              <p:nvPr/>
            </p:nvSpPr>
            <p:spPr bwMode="auto">
              <a:xfrm>
                <a:off x="2616" y="1523"/>
                <a:ext cx="241" cy="321"/>
              </a:xfrm>
              <a:custGeom>
                <a:avLst/>
                <a:gdLst>
                  <a:gd name="T0" fmla="*/ 234 w 241"/>
                  <a:gd name="T1" fmla="*/ 321 h 321"/>
                  <a:gd name="T2" fmla="*/ 0 w 241"/>
                  <a:gd name="T3" fmla="*/ 7 h 321"/>
                  <a:gd name="T4" fmla="*/ 9 w 241"/>
                  <a:gd name="T5" fmla="*/ 0 h 321"/>
                  <a:gd name="T6" fmla="*/ 241 w 241"/>
                  <a:gd name="T7" fmla="*/ 316 h 321"/>
                  <a:gd name="T8" fmla="*/ 234 w 241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321">
                    <a:moveTo>
                      <a:pt x="234" y="32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41" y="316"/>
                    </a:lnTo>
                    <a:lnTo>
                      <a:pt x="234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Oval 122"/>
              <p:cNvSpPr>
                <a:spLocks noChangeArrowheads="1"/>
              </p:cNvSpPr>
              <p:nvPr/>
            </p:nvSpPr>
            <p:spPr bwMode="auto">
              <a:xfrm>
                <a:off x="2786" y="1291"/>
                <a:ext cx="111" cy="111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9" name="Oval 123"/>
              <p:cNvSpPr>
                <a:spLocks noChangeArrowheads="1"/>
              </p:cNvSpPr>
              <p:nvPr/>
            </p:nvSpPr>
            <p:spPr bwMode="auto">
              <a:xfrm>
                <a:off x="2306" y="1591"/>
                <a:ext cx="111" cy="114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0" name="Oval 124"/>
              <p:cNvSpPr>
                <a:spLocks noChangeArrowheads="1"/>
              </p:cNvSpPr>
              <p:nvPr/>
            </p:nvSpPr>
            <p:spPr bwMode="auto">
              <a:xfrm>
                <a:off x="2798" y="2137"/>
                <a:ext cx="111" cy="111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1" name="Oval 125"/>
              <p:cNvSpPr>
                <a:spLocks noChangeArrowheads="1"/>
              </p:cNvSpPr>
              <p:nvPr/>
            </p:nvSpPr>
            <p:spPr bwMode="auto">
              <a:xfrm>
                <a:off x="2798" y="1579"/>
                <a:ext cx="111" cy="111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2" name="Oval 126"/>
              <p:cNvSpPr>
                <a:spLocks noChangeArrowheads="1"/>
              </p:cNvSpPr>
              <p:nvPr/>
            </p:nvSpPr>
            <p:spPr bwMode="auto">
              <a:xfrm>
                <a:off x="2781" y="1761"/>
                <a:ext cx="144" cy="144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3" name="Oval 127"/>
              <p:cNvSpPr>
                <a:spLocks noChangeArrowheads="1"/>
              </p:cNvSpPr>
              <p:nvPr/>
            </p:nvSpPr>
            <p:spPr bwMode="auto">
              <a:xfrm>
                <a:off x="3341" y="1421"/>
                <a:ext cx="114" cy="111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4" name="Oval 128"/>
              <p:cNvSpPr>
                <a:spLocks noChangeArrowheads="1"/>
              </p:cNvSpPr>
              <p:nvPr/>
            </p:nvSpPr>
            <p:spPr bwMode="auto">
              <a:xfrm>
                <a:off x="2524" y="835"/>
                <a:ext cx="111" cy="111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5" name="Oval 129"/>
              <p:cNvSpPr>
                <a:spLocks noChangeArrowheads="1"/>
              </p:cNvSpPr>
              <p:nvPr/>
            </p:nvSpPr>
            <p:spPr bwMode="auto">
              <a:xfrm>
                <a:off x="2521" y="1227"/>
                <a:ext cx="81" cy="81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6" name="Oval 130"/>
              <p:cNvSpPr>
                <a:spLocks noChangeArrowheads="1"/>
              </p:cNvSpPr>
              <p:nvPr/>
            </p:nvSpPr>
            <p:spPr bwMode="auto">
              <a:xfrm>
                <a:off x="2250" y="1249"/>
                <a:ext cx="80" cy="80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7" name="Oval 131"/>
              <p:cNvSpPr>
                <a:spLocks noChangeArrowheads="1"/>
              </p:cNvSpPr>
              <p:nvPr/>
            </p:nvSpPr>
            <p:spPr bwMode="auto">
              <a:xfrm>
                <a:off x="2351" y="1001"/>
                <a:ext cx="81" cy="80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8" name="Oval 132"/>
              <p:cNvSpPr>
                <a:spLocks noChangeArrowheads="1"/>
              </p:cNvSpPr>
              <p:nvPr/>
            </p:nvSpPr>
            <p:spPr bwMode="auto">
              <a:xfrm>
                <a:off x="2942" y="1069"/>
                <a:ext cx="80" cy="80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9" name="Oval 133"/>
              <p:cNvSpPr>
                <a:spLocks noChangeArrowheads="1"/>
              </p:cNvSpPr>
              <p:nvPr/>
            </p:nvSpPr>
            <p:spPr bwMode="auto">
              <a:xfrm>
                <a:off x="3346" y="1109"/>
                <a:ext cx="80" cy="81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0" name="Oval 134"/>
              <p:cNvSpPr>
                <a:spLocks noChangeArrowheads="1"/>
              </p:cNvSpPr>
              <p:nvPr/>
            </p:nvSpPr>
            <p:spPr bwMode="auto">
              <a:xfrm>
                <a:off x="3110" y="1558"/>
                <a:ext cx="80" cy="80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1" name="Oval 135"/>
              <p:cNvSpPr>
                <a:spLocks noChangeArrowheads="1"/>
              </p:cNvSpPr>
              <p:nvPr/>
            </p:nvSpPr>
            <p:spPr bwMode="auto">
              <a:xfrm>
                <a:off x="3204" y="1225"/>
                <a:ext cx="78" cy="78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2" name="Oval 136"/>
              <p:cNvSpPr>
                <a:spLocks noChangeArrowheads="1"/>
              </p:cNvSpPr>
              <p:nvPr/>
            </p:nvSpPr>
            <p:spPr bwMode="auto">
              <a:xfrm>
                <a:off x="2491" y="1962"/>
                <a:ext cx="80" cy="80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3" name="Oval 137"/>
              <p:cNvSpPr>
                <a:spLocks noChangeArrowheads="1"/>
              </p:cNvSpPr>
              <p:nvPr/>
            </p:nvSpPr>
            <p:spPr bwMode="auto">
              <a:xfrm>
                <a:off x="3136" y="1901"/>
                <a:ext cx="80" cy="80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4" name="Oval 138"/>
              <p:cNvSpPr>
                <a:spLocks noChangeArrowheads="1"/>
              </p:cNvSpPr>
              <p:nvPr/>
            </p:nvSpPr>
            <p:spPr bwMode="auto">
              <a:xfrm>
                <a:off x="2746" y="1102"/>
                <a:ext cx="57" cy="59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5" name="Oval 139"/>
              <p:cNvSpPr>
                <a:spLocks noChangeArrowheads="1"/>
              </p:cNvSpPr>
              <p:nvPr/>
            </p:nvSpPr>
            <p:spPr bwMode="auto">
              <a:xfrm>
                <a:off x="2422" y="1395"/>
                <a:ext cx="57" cy="59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6" name="Oval 140"/>
              <p:cNvSpPr>
                <a:spLocks noChangeArrowheads="1"/>
              </p:cNvSpPr>
              <p:nvPr/>
            </p:nvSpPr>
            <p:spPr bwMode="auto">
              <a:xfrm>
                <a:off x="2573" y="1357"/>
                <a:ext cx="57" cy="59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7" name="Oval 141"/>
              <p:cNvSpPr>
                <a:spLocks noChangeArrowheads="1"/>
              </p:cNvSpPr>
              <p:nvPr/>
            </p:nvSpPr>
            <p:spPr bwMode="auto">
              <a:xfrm>
                <a:off x="3065" y="1362"/>
                <a:ext cx="59" cy="57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8" name="Oval 142"/>
              <p:cNvSpPr>
                <a:spLocks noChangeArrowheads="1"/>
              </p:cNvSpPr>
              <p:nvPr/>
            </p:nvSpPr>
            <p:spPr bwMode="auto">
              <a:xfrm>
                <a:off x="2968" y="1610"/>
                <a:ext cx="57" cy="57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9" name="Oval 143"/>
              <p:cNvSpPr>
                <a:spLocks noChangeArrowheads="1"/>
              </p:cNvSpPr>
              <p:nvPr/>
            </p:nvSpPr>
            <p:spPr bwMode="auto">
              <a:xfrm>
                <a:off x="2873" y="790"/>
                <a:ext cx="57" cy="59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0" name="Oval 144"/>
              <p:cNvSpPr>
                <a:spLocks noChangeArrowheads="1"/>
              </p:cNvSpPr>
              <p:nvPr/>
            </p:nvSpPr>
            <p:spPr bwMode="auto">
              <a:xfrm>
                <a:off x="3178" y="923"/>
                <a:ext cx="57" cy="56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1" name="Oval 145"/>
              <p:cNvSpPr>
                <a:spLocks noChangeArrowheads="1"/>
              </p:cNvSpPr>
              <p:nvPr/>
            </p:nvSpPr>
            <p:spPr bwMode="auto">
              <a:xfrm>
                <a:off x="3254" y="1707"/>
                <a:ext cx="57" cy="59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2" name="Oval 146"/>
              <p:cNvSpPr>
                <a:spLocks noChangeArrowheads="1"/>
              </p:cNvSpPr>
              <p:nvPr/>
            </p:nvSpPr>
            <p:spPr bwMode="auto">
              <a:xfrm>
                <a:off x="3119" y="2139"/>
                <a:ext cx="57" cy="59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3" name="Oval 147"/>
              <p:cNvSpPr>
                <a:spLocks noChangeArrowheads="1"/>
              </p:cNvSpPr>
              <p:nvPr/>
            </p:nvSpPr>
            <p:spPr bwMode="auto">
              <a:xfrm>
                <a:off x="2994" y="2170"/>
                <a:ext cx="57" cy="59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4" name="Oval 148"/>
              <p:cNvSpPr>
                <a:spLocks noChangeArrowheads="1"/>
              </p:cNvSpPr>
              <p:nvPr/>
            </p:nvSpPr>
            <p:spPr bwMode="auto">
              <a:xfrm>
                <a:off x="2557" y="2172"/>
                <a:ext cx="56" cy="59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5" name="Oval 149"/>
              <p:cNvSpPr>
                <a:spLocks noChangeArrowheads="1"/>
              </p:cNvSpPr>
              <p:nvPr/>
            </p:nvSpPr>
            <p:spPr bwMode="auto">
              <a:xfrm>
                <a:off x="2618" y="1735"/>
                <a:ext cx="81" cy="81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6" name="Oval 150"/>
              <p:cNvSpPr>
                <a:spLocks noChangeArrowheads="1"/>
              </p:cNvSpPr>
              <p:nvPr/>
            </p:nvSpPr>
            <p:spPr bwMode="auto">
              <a:xfrm>
                <a:off x="2989" y="1809"/>
                <a:ext cx="81" cy="80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7" name="Oval 151"/>
              <p:cNvSpPr>
                <a:spLocks noChangeArrowheads="1"/>
              </p:cNvSpPr>
              <p:nvPr/>
            </p:nvSpPr>
            <p:spPr bwMode="auto">
              <a:xfrm>
                <a:off x="2994" y="2009"/>
                <a:ext cx="80" cy="81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8" name="Oval 152"/>
              <p:cNvSpPr>
                <a:spLocks noChangeArrowheads="1"/>
              </p:cNvSpPr>
              <p:nvPr/>
            </p:nvSpPr>
            <p:spPr bwMode="auto">
              <a:xfrm>
                <a:off x="2694" y="1991"/>
                <a:ext cx="80" cy="80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9" name="Oval 153"/>
              <p:cNvSpPr>
                <a:spLocks noChangeArrowheads="1"/>
              </p:cNvSpPr>
              <p:nvPr/>
            </p:nvSpPr>
            <p:spPr bwMode="auto">
              <a:xfrm>
                <a:off x="2583" y="1483"/>
                <a:ext cx="80" cy="80"/>
              </a:xfrm>
              <a:prstGeom prst="ellipse">
                <a:avLst/>
              </a:prstGeom>
              <a:solidFill>
                <a:srgbClr val="00AFF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66" name="组合 265"/>
          <p:cNvGrpSpPr/>
          <p:nvPr/>
        </p:nvGrpSpPr>
        <p:grpSpPr>
          <a:xfrm>
            <a:off x="2643570" y="4046537"/>
            <a:ext cx="508336" cy="508332"/>
            <a:chOff x="2771800" y="2974815"/>
            <a:chExt cx="265776" cy="265776"/>
          </a:xfrm>
        </p:grpSpPr>
        <p:sp>
          <p:nvSpPr>
            <p:cNvPr id="267" name="椭圆 266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椭圆 267"/>
            <p:cNvSpPr/>
            <p:nvPr/>
          </p:nvSpPr>
          <p:spPr>
            <a:xfrm>
              <a:off x="2798757" y="2999947"/>
              <a:ext cx="211861" cy="211861"/>
            </a:xfrm>
            <a:prstGeom prst="ellipse">
              <a:avLst/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Freeform 154"/>
            <p:cNvSpPr/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0" name="组合 269"/>
          <p:cNvGrpSpPr/>
          <p:nvPr/>
        </p:nvGrpSpPr>
        <p:grpSpPr>
          <a:xfrm>
            <a:off x="2643570" y="2417562"/>
            <a:ext cx="508336" cy="508332"/>
            <a:chOff x="2771800" y="2974815"/>
            <a:chExt cx="265776" cy="265776"/>
          </a:xfrm>
        </p:grpSpPr>
        <p:sp>
          <p:nvSpPr>
            <p:cNvPr id="271" name="椭圆 270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椭圆 271"/>
            <p:cNvSpPr/>
            <p:nvPr/>
          </p:nvSpPr>
          <p:spPr>
            <a:xfrm>
              <a:off x="2798757" y="2999947"/>
              <a:ext cx="211861" cy="211861"/>
            </a:xfrm>
            <a:prstGeom prst="ellipse">
              <a:avLst/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Freeform 154"/>
            <p:cNvSpPr/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8867528" y="2417562"/>
            <a:ext cx="508336" cy="508332"/>
            <a:chOff x="2771800" y="2974815"/>
            <a:chExt cx="265776" cy="265776"/>
          </a:xfrm>
        </p:grpSpPr>
        <p:sp>
          <p:nvSpPr>
            <p:cNvPr id="275" name="椭圆 274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6" name="椭圆 275"/>
            <p:cNvSpPr/>
            <p:nvPr/>
          </p:nvSpPr>
          <p:spPr>
            <a:xfrm>
              <a:off x="2798757" y="2999947"/>
              <a:ext cx="211861" cy="211861"/>
            </a:xfrm>
            <a:prstGeom prst="ellipse">
              <a:avLst/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7" name="Freeform 154"/>
            <p:cNvSpPr/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8867528" y="4046537"/>
            <a:ext cx="508336" cy="508332"/>
            <a:chOff x="2771800" y="2974815"/>
            <a:chExt cx="265776" cy="265776"/>
          </a:xfrm>
        </p:grpSpPr>
        <p:sp>
          <p:nvSpPr>
            <p:cNvPr id="279" name="椭圆 278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椭圆 279"/>
            <p:cNvSpPr/>
            <p:nvPr/>
          </p:nvSpPr>
          <p:spPr>
            <a:xfrm>
              <a:off x="2798757" y="2999947"/>
              <a:ext cx="211861" cy="211861"/>
            </a:xfrm>
            <a:prstGeom prst="ellipse">
              <a:avLst/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Freeform 154"/>
            <p:cNvSpPr/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82" name="TextBox 281"/>
          <p:cNvSpPr txBox="1"/>
          <p:nvPr/>
        </p:nvSpPr>
        <p:spPr>
          <a:xfrm>
            <a:off x="563282" y="3304090"/>
            <a:ext cx="324755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</a:p>
          <a:p>
            <a:pPr algn="r"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406693" y="2961523"/>
            <a:ext cx="304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主要任务</a:t>
            </a:r>
            <a:endParaRPr lang="zh-CN" altLang="zh-CN" sz="2000" dirty="0">
              <a:solidFill>
                <a:srgbClr val="00AF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726367" y="4996907"/>
            <a:ext cx="324755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</a:p>
          <a:p>
            <a:pPr algn="r"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-180591" y="4630237"/>
            <a:ext cx="3770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资金运转</a:t>
            </a:r>
            <a:endParaRPr lang="zh-CN" altLang="zh-CN" sz="2000" dirty="0">
              <a:solidFill>
                <a:srgbClr val="00AF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8319646" y="3282413"/>
            <a:ext cx="324755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7" name="TextBox 286"/>
          <p:cNvSpPr txBox="1"/>
          <p:nvPr/>
        </p:nvSpPr>
        <p:spPr>
          <a:xfrm>
            <a:off x="8318064" y="2958896"/>
            <a:ext cx="3770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团队协作能力</a:t>
            </a:r>
            <a:endParaRPr lang="zh-CN" altLang="zh-CN" sz="2000" dirty="0">
              <a:solidFill>
                <a:srgbClr val="00AF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8332993" y="4955451"/>
            <a:ext cx="324755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8325061" y="4600184"/>
            <a:ext cx="3770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科学的操作方式</a:t>
            </a:r>
            <a:endParaRPr lang="zh-CN" altLang="zh-CN" sz="2000" dirty="0">
              <a:solidFill>
                <a:srgbClr val="00AF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 tmFilter="0,0; .5, 1; 1, 1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6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1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5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 tmFilter="0,0; .5, 1; 1, 1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5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50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866"/>
                            </p:stCondLst>
                            <p:childTnLst>
                              <p:par>
                                <p:cTn id="7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 tmFilter="0,0; .5, 1; 1, 1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366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866"/>
                            </p:stCondLst>
                            <p:childTnLst>
                              <p:par>
                                <p:cTn id="9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316"/>
                            </p:stCondLst>
                            <p:childTnLst>
                              <p:par>
                                <p:cTn id="9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 tmFilter="0,0; .5, 1; 1, 1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43685" y="2332319"/>
            <a:ext cx="1289334" cy="128933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rgbClr val="00AFF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343685" y="4221521"/>
            <a:ext cx="1289334" cy="1289334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00AFF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91961" y="2332319"/>
            <a:ext cx="1289334" cy="1289334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38100">
            <a:solidFill>
              <a:srgbClr val="00AFF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982420" y="2332319"/>
            <a:ext cx="1289334" cy="1289334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38100">
            <a:solidFill>
              <a:srgbClr val="00AFF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91961" y="4169813"/>
            <a:ext cx="1289334" cy="1289334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38100">
            <a:solidFill>
              <a:srgbClr val="00AFF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953392" y="4169813"/>
            <a:ext cx="1289334" cy="1289334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00AFF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2763167" y="235191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23" name="文本框 9"/>
          <p:cNvSpPr txBox="1"/>
          <p:nvPr/>
        </p:nvSpPr>
        <p:spPr>
          <a:xfrm>
            <a:off x="2763167" y="2639943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2860076" y="2856401"/>
            <a:ext cx="1329299" cy="8448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在此录入上述图表的描述说明，描述说明。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9"/>
          <p:cNvSpPr txBox="1"/>
          <p:nvPr/>
        </p:nvSpPr>
        <p:spPr>
          <a:xfrm>
            <a:off x="6124067" y="2325892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29" name="文本框 9"/>
          <p:cNvSpPr txBox="1"/>
          <p:nvPr/>
        </p:nvSpPr>
        <p:spPr>
          <a:xfrm>
            <a:off x="6124067" y="2613924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9"/>
          <p:cNvSpPr txBox="1"/>
          <p:nvPr/>
        </p:nvSpPr>
        <p:spPr>
          <a:xfrm>
            <a:off x="6220976" y="2830382"/>
            <a:ext cx="1329299" cy="8448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在此录入上述图表的描述说明，描述说明。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9271754" y="2267675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32" name="文本框 9"/>
          <p:cNvSpPr txBox="1"/>
          <p:nvPr/>
        </p:nvSpPr>
        <p:spPr>
          <a:xfrm>
            <a:off x="9271754" y="2555707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9"/>
          <p:cNvSpPr txBox="1"/>
          <p:nvPr/>
        </p:nvSpPr>
        <p:spPr>
          <a:xfrm>
            <a:off x="9368663" y="2772165"/>
            <a:ext cx="1329299" cy="8448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在此录入上述图表的描述说明，描述说明。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文本框 9"/>
          <p:cNvSpPr txBox="1"/>
          <p:nvPr/>
        </p:nvSpPr>
        <p:spPr>
          <a:xfrm>
            <a:off x="9368663" y="416981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35" name="文本框 9"/>
          <p:cNvSpPr txBox="1"/>
          <p:nvPr/>
        </p:nvSpPr>
        <p:spPr>
          <a:xfrm>
            <a:off x="9368663" y="4457845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9"/>
          <p:cNvSpPr txBox="1"/>
          <p:nvPr/>
        </p:nvSpPr>
        <p:spPr>
          <a:xfrm>
            <a:off x="9465572" y="4674303"/>
            <a:ext cx="1329299" cy="8448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在此录入上述图表的描述说明，描述说明。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文本框 9"/>
          <p:cNvSpPr txBox="1"/>
          <p:nvPr/>
        </p:nvSpPr>
        <p:spPr>
          <a:xfrm>
            <a:off x="6125003" y="420927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38" name="文本框 9"/>
          <p:cNvSpPr txBox="1"/>
          <p:nvPr/>
        </p:nvSpPr>
        <p:spPr>
          <a:xfrm>
            <a:off x="6125003" y="4497306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9"/>
          <p:cNvSpPr txBox="1"/>
          <p:nvPr/>
        </p:nvSpPr>
        <p:spPr>
          <a:xfrm>
            <a:off x="6221912" y="4713764"/>
            <a:ext cx="1329299" cy="8448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在此录入上述图表的描述说明，描述说明。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2763167" y="423855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41" name="文本框 9"/>
          <p:cNvSpPr txBox="1"/>
          <p:nvPr/>
        </p:nvSpPr>
        <p:spPr>
          <a:xfrm>
            <a:off x="2763167" y="4526586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2860076" y="4743044"/>
            <a:ext cx="1329299" cy="8448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在此录入上述图表的描述说明，描述说明。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/>
      <p:bldP spid="23" grpId="0"/>
      <p:bldP spid="24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204056" y="2046475"/>
            <a:ext cx="8584419" cy="937201"/>
            <a:chOff x="2454731" y="858257"/>
            <a:chExt cx="8584419" cy="937201"/>
          </a:xfrm>
        </p:grpSpPr>
        <p:grpSp>
          <p:nvGrpSpPr>
            <p:cNvPr id="6" name="组合 5"/>
            <p:cNvGrpSpPr/>
            <p:nvPr/>
          </p:nvGrpSpPr>
          <p:grpSpPr>
            <a:xfrm>
              <a:off x="2454731" y="858257"/>
              <a:ext cx="909655" cy="937201"/>
              <a:chOff x="1252331" y="973457"/>
              <a:chExt cx="909655" cy="937201"/>
            </a:xfrm>
            <a:effectLst/>
          </p:grpSpPr>
          <p:sp>
            <p:nvSpPr>
              <p:cNvPr id="8" name="椭圆形标注 7">
                <a:hlinkClick r:id="rId3"/>
              </p:cNvPr>
              <p:cNvSpPr/>
              <p:nvPr/>
            </p:nvSpPr>
            <p:spPr>
              <a:xfrm>
                <a:off x="1252331" y="1049266"/>
                <a:ext cx="907774" cy="861392"/>
              </a:xfrm>
              <a:prstGeom prst="wedgeEllipseCallout">
                <a:avLst>
                  <a:gd name="adj1" fmla="val -71929"/>
                  <a:gd name="adj2" fmla="val -1346"/>
                </a:avLst>
              </a:prstGeom>
              <a:solidFill>
                <a:srgbClr val="00AFF1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343213" y="973457"/>
                <a:ext cx="818773" cy="825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Text Box 11">
              <a:hlinkClick r:id="rId3"/>
            </p:cNvPr>
            <p:cNvSpPr txBox="1">
              <a:spLocks noChangeArrowheads="1"/>
            </p:cNvSpPr>
            <p:nvPr/>
          </p:nvSpPr>
          <p:spPr bwMode="auto">
            <a:xfrm>
              <a:off x="3497887" y="1000616"/>
              <a:ext cx="7541263" cy="613694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buClr>
                  <a:srgbClr val="0070C0"/>
                </a:buClr>
                <a:defRPr sz="80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pPr defTabSz="685800"/>
              <a:r>
                <a:rPr lang="zh-CN" altLang="en-US" sz="1200" spc="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200" spc="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200" spc="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200" spc="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200" spc="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41753" y="3278223"/>
            <a:ext cx="8763334" cy="940115"/>
            <a:chOff x="-1565104" y="2054134"/>
            <a:chExt cx="8763334" cy="940115"/>
          </a:xfrm>
        </p:grpSpPr>
        <p:grpSp>
          <p:nvGrpSpPr>
            <p:cNvPr id="11" name="组合 10"/>
            <p:cNvGrpSpPr/>
            <p:nvPr/>
          </p:nvGrpSpPr>
          <p:grpSpPr>
            <a:xfrm>
              <a:off x="6290456" y="2054134"/>
              <a:ext cx="907774" cy="940115"/>
              <a:chOff x="5037656" y="2169334"/>
              <a:chExt cx="907774" cy="940115"/>
            </a:xfrm>
            <a:effectLst/>
          </p:grpSpPr>
          <p:sp>
            <p:nvSpPr>
              <p:cNvPr id="13" name="椭圆形标注 12">
                <a:hlinkClick r:id="rId3"/>
              </p:cNvPr>
              <p:cNvSpPr/>
              <p:nvPr/>
            </p:nvSpPr>
            <p:spPr>
              <a:xfrm>
                <a:off x="5037656" y="2248057"/>
                <a:ext cx="907774" cy="861392"/>
              </a:xfrm>
              <a:prstGeom prst="wedgeEllipseCallout">
                <a:avLst>
                  <a:gd name="adj1" fmla="val 68947"/>
                  <a:gd name="adj2" fmla="val -577"/>
                </a:avLst>
              </a:prstGeom>
              <a:solidFill>
                <a:srgbClr val="00AFF1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矩形 13">
                <a:hlinkClick r:id="rId3"/>
              </p:cNvPr>
              <p:cNvSpPr/>
              <p:nvPr/>
            </p:nvSpPr>
            <p:spPr>
              <a:xfrm>
                <a:off x="5133283" y="2169334"/>
                <a:ext cx="729772" cy="825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矩形 18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-1565104" y="2236239"/>
              <a:ext cx="7722785" cy="613694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r" defTabSz="685800">
                <a:lnSpc>
                  <a:spcPct val="150000"/>
                </a:lnSpc>
                <a:buClr>
                  <a:srgbClr val="0070C0"/>
                </a:buClr>
              </a:pPr>
              <a:r>
                <a:rPr lang="zh-CN" altLang="en-US" sz="1200" spc="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200" spc="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200" spc="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200" spc="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200" spc="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204056" y="4613677"/>
            <a:ext cx="8584419" cy="945324"/>
            <a:chOff x="2454731" y="3349259"/>
            <a:chExt cx="8584419" cy="945324"/>
          </a:xfrm>
        </p:grpSpPr>
        <p:grpSp>
          <p:nvGrpSpPr>
            <p:cNvPr id="16" name="组合 15"/>
            <p:cNvGrpSpPr/>
            <p:nvPr/>
          </p:nvGrpSpPr>
          <p:grpSpPr>
            <a:xfrm>
              <a:off x="2454731" y="3349259"/>
              <a:ext cx="907774" cy="945324"/>
              <a:chOff x="1252331" y="3464459"/>
              <a:chExt cx="907774" cy="945324"/>
            </a:xfrm>
            <a:effectLst/>
          </p:grpSpPr>
          <p:sp>
            <p:nvSpPr>
              <p:cNvPr id="18" name="椭圆形标注 17">
                <a:hlinkClick r:id="rId3"/>
              </p:cNvPr>
              <p:cNvSpPr/>
              <p:nvPr/>
            </p:nvSpPr>
            <p:spPr>
              <a:xfrm>
                <a:off x="1252331" y="3548391"/>
                <a:ext cx="907774" cy="861392"/>
              </a:xfrm>
              <a:prstGeom prst="wedgeEllipseCallout">
                <a:avLst>
                  <a:gd name="adj1" fmla="val -71929"/>
                  <a:gd name="adj2" fmla="val -1346"/>
                </a:avLst>
              </a:prstGeom>
              <a:solidFill>
                <a:srgbClr val="00AFF1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矩形 18">
                <a:hlinkClick r:id="rId3"/>
              </p:cNvPr>
              <p:cNvSpPr/>
              <p:nvPr/>
            </p:nvSpPr>
            <p:spPr>
              <a:xfrm>
                <a:off x="1341332" y="3464459"/>
                <a:ext cx="729772" cy="825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Text Box 11">
              <a:hlinkClick r:id="rId3"/>
            </p:cNvPr>
            <p:cNvSpPr txBox="1">
              <a:spLocks noChangeArrowheads="1"/>
            </p:cNvSpPr>
            <p:nvPr/>
          </p:nvSpPr>
          <p:spPr bwMode="auto">
            <a:xfrm>
              <a:off x="3497887" y="3528983"/>
              <a:ext cx="7541263" cy="613694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 defTabSz="685800">
                <a:lnSpc>
                  <a:spcPct val="150000"/>
                </a:lnSpc>
                <a:buClr>
                  <a:srgbClr val="0070C0"/>
                </a:buClr>
                <a:defRPr sz="1200" spc="5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200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</a:rPr>
                <a:t>字以内，据统计每页幻灯片的最好控制在</a:t>
              </a: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</a:rPr>
                <a:t>分钟之内。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209675" y="2094859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AFF1"/>
                </a:solidFill>
              </a:rPr>
              <a:t>发展</a:t>
            </a:r>
            <a:endParaRPr lang="en-US" altLang="zh-CN" sz="2400" b="1" dirty="0" smtClean="0">
              <a:solidFill>
                <a:srgbClr val="00AFF1"/>
              </a:solidFill>
            </a:endParaRPr>
          </a:p>
          <a:p>
            <a:r>
              <a:rPr lang="zh-CN" altLang="en-US" sz="2400" b="1" dirty="0" smtClean="0">
                <a:solidFill>
                  <a:srgbClr val="00AFF1"/>
                </a:solidFill>
              </a:rPr>
              <a:t>趋势</a:t>
            </a:r>
            <a:endParaRPr lang="zh-CN" altLang="en-US" sz="2400" b="1" dirty="0">
              <a:solidFill>
                <a:srgbClr val="00AFF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363200" y="3356946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AFF1"/>
                </a:solidFill>
              </a:rPr>
              <a:t>消费</a:t>
            </a:r>
            <a:endParaRPr lang="en-US" altLang="zh-CN" sz="2400" b="1" dirty="0" smtClean="0">
              <a:solidFill>
                <a:srgbClr val="00AFF1"/>
              </a:solidFill>
            </a:endParaRPr>
          </a:p>
          <a:p>
            <a:r>
              <a:rPr lang="zh-CN" altLang="en-US" sz="2400" b="1" dirty="0" smtClean="0">
                <a:solidFill>
                  <a:srgbClr val="00AFF1"/>
                </a:solidFill>
              </a:rPr>
              <a:t>习惯</a:t>
            </a:r>
            <a:endParaRPr lang="zh-CN" altLang="en-US" sz="2400" b="1" dirty="0">
              <a:solidFill>
                <a:srgbClr val="00AFF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09674" y="4712806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AFF1"/>
                </a:solidFill>
              </a:rPr>
              <a:t>政策</a:t>
            </a:r>
            <a:endParaRPr lang="en-US" altLang="zh-CN" sz="2400" b="1" dirty="0" smtClean="0">
              <a:solidFill>
                <a:srgbClr val="00AFF1"/>
              </a:solidFill>
            </a:endParaRPr>
          </a:p>
          <a:p>
            <a:r>
              <a:rPr lang="zh-CN" altLang="en-US" sz="2400" b="1" dirty="0">
                <a:solidFill>
                  <a:srgbClr val="00AFF1"/>
                </a:solidFill>
              </a:rPr>
              <a:t>扶持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05.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021467" y="2035697"/>
            <a:ext cx="2448626" cy="2737572"/>
          </a:xfrm>
          <a:prstGeom prst="rect">
            <a:avLst/>
          </a:prstGeom>
          <a:blipFill dpi="0" rotWithShape="1">
            <a:blip r:embed="rId3"/>
            <a:srcRect/>
            <a:tile tx="-6350" ty="-107950" sx="50000" sy="50000" flip="none" algn="ctr"/>
          </a:blipFill>
          <a:ln w="19050">
            <a:noFill/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2129609" y="4989393"/>
            <a:ext cx="2232345" cy="504290"/>
          </a:xfrm>
          <a:prstGeom prst="rect">
            <a:avLst/>
          </a:prstGeom>
          <a:solidFill>
            <a:srgbClr val="00AFF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/>
          </a:p>
        </p:txBody>
      </p:sp>
      <p:sp>
        <p:nvSpPr>
          <p:cNvPr id="75" name="Rectangle 42"/>
          <p:cNvSpPr/>
          <p:nvPr/>
        </p:nvSpPr>
        <p:spPr>
          <a:xfrm flipH="1">
            <a:off x="2355441" y="5101013"/>
            <a:ext cx="1808392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15" tIns="0" rIns="91415" bIns="0" rtlCol="0" anchor="t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加入你文字</a:t>
            </a:r>
          </a:p>
        </p:txBody>
      </p:sp>
      <p:sp>
        <p:nvSpPr>
          <p:cNvPr id="76" name="Rectangle 42"/>
          <p:cNvSpPr/>
          <p:nvPr/>
        </p:nvSpPr>
        <p:spPr>
          <a:xfrm flipH="1">
            <a:off x="2141662" y="5645576"/>
            <a:ext cx="2151034" cy="3602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15" tIns="0" rIns="91415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加入你的文字描述，加入你的文字描述你的文字。</a:t>
            </a:r>
          </a:p>
        </p:txBody>
      </p:sp>
      <p:sp>
        <p:nvSpPr>
          <p:cNvPr id="77" name="矩形 76"/>
          <p:cNvSpPr/>
          <p:nvPr/>
        </p:nvSpPr>
        <p:spPr>
          <a:xfrm>
            <a:off x="4901664" y="2035697"/>
            <a:ext cx="2448626" cy="2737572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9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9050">
            <a:noFill/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5009806" y="4989393"/>
            <a:ext cx="2232345" cy="504290"/>
          </a:xfrm>
          <a:prstGeom prst="rect">
            <a:avLst/>
          </a:prstGeom>
          <a:solidFill>
            <a:srgbClr val="00AFF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/>
          </a:p>
        </p:txBody>
      </p:sp>
      <p:sp>
        <p:nvSpPr>
          <p:cNvPr id="79" name="Rectangle 42"/>
          <p:cNvSpPr/>
          <p:nvPr/>
        </p:nvSpPr>
        <p:spPr>
          <a:xfrm flipH="1">
            <a:off x="5235638" y="5101013"/>
            <a:ext cx="1808392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15" tIns="0" rIns="91415" bIns="0" rtlCol="0" anchor="t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加入你文字</a:t>
            </a:r>
          </a:p>
        </p:txBody>
      </p:sp>
      <p:sp>
        <p:nvSpPr>
          <p:cNvPr id="80" name="Rectangle 42"/>
          <p:cNvSpPr/>
          <p:nvPr/>
        </p:nvSpPr>
        <p:spPr>
          <a:xfrm flipH="1">
            <a:off x="5021859" y="5645576"/>
            <a:ext cx="2151034" cy="3602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15" tIns="0" rIns="91415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加入你的文字描述，加入你的文字描述你的文字。</a:t>
            </a:r>
          </a:p>
        </p:txBody>
      </p:sp>
      <p:sp>
        <p:nvSpPr>
          <p:cNvPr id="81" name="矩形 80"/>
          <p:cNvSpPr/>
          <p:nvPr/>
        </p:nvSpPr>
        <p:spPr>
          <a:xfrm>
            <a:off x="7782110" y="2035697"/>
            <a:ext cx="2448626" cy="273757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19050">
            <a:noFill/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7890251" y="4989393"/>
            <a:ext cx="2232345" cy="504290"/>
          </a:xfrm>
          <a:prstGeom prst="rect">
            <a:avLst/>
          </a:prstGeom>
          <a:solidFill>
            <a:srgbClr val="00AFF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/>
          </a:p>
        </p:txBody>
      </p:sp>
      <p:sp>
        <p:nvSpPr>
          <p:cNvPr id="83" name="Rectangle 42"/>
          <p:cNvSpPr/>
          <p:nvPr/>
        </p:nvSpPr>
        <p:spPr>
          <a:xfrm flipH="1">
            <a:off x="8116085" y="5101013"/>
            <a:ext cx="1808392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15" tIns="0" rIns="91415" bIns="0" rtlCol="0" anchor="t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加入你文字</a:t>
            </a:r>
          </a:p>
        </p:txBody>
      </p:sp>
      <p:sp>
        <p:nvSpPr>
          <p:cNvPr id="84" name="Rectangle 42"/>
          <p:cNvSpPr/>
          <p:nvPr/>
        </p:nvSpPr>
        <p:spPr>
          <a:xfrm flipH="1">
            <a:off x="7902304" y="5645576"/>
            <a:ext cx="2151034" cy="3602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15" tIns="0" rIns="91415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加入你的文字描述，加入你的文字描述你的文字。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73" grpId="0" animBg="1"/>
      <p:bldP spid="74" grpId="0" animBg="1"/>
      <p:bldP spid="75" grpId="0"/>
      <p:bldP spid="76" grpId="0"/>
      <p:bldP spid="77" grpId="0" animBg="1"/>
      <p:bldP spid="78" grpId="0" animBg="1"/>
      <p:bldP spid="79" grpId="0"/>
      <p:bldP spid="80" grpId="0"/>
      <p:bldP spid="81" grpId="0" animBg="1"/>
      <p:bldP spid="82" grpId="0" animBg="1"/>
      <p:bldP spid="83" grpId="0"/>
      <p:bldP spid="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9738792" y="2474866"/>
            <a:ext cx="1615008" cy="1534341"/>
          </a:xfrm>
          <a:prstGeom prst="rect">
            <a:avLst/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"/>
          <p:cNvSpPr txBox="1"/>
          <p:nvPr/>
        </p:nvSpPr>
        <p:spPr>
          <a:xfrm>
            <a:off x="9973551" y="2644494"/>
            <a:ext cx="1380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7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Parallelogram 21"/>
          <p:cNvSpPr/>
          <p:nvPr/>
        </p:nvSpPr>
        <p:spPr>
          <a:xfrm>
            <a:off x="394168" y="-12828"/>
            <a:ext cx="2578756" cy="5331195"/>
          </a:xfrm>
          <a:prstGeom prst="parallelogram">
            <a:avLst/>
          </a:prstGeom>
          <a:solidFill>
            <a:srgbClr val="00AF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Parallelogram 22"/>
          <p:cNvSpPr/>
          <p:nvPr/>
        </p:nvSpPr>
        <p:spPr>
          <a:xfrm>
            <a:off x="887998" y="1526805"/>
            <a:ext cx="2578756" cy="5331195"/>
          </a:xfrm>
          <a:prstGeom prst="parallelogram">
            <a:avLst/>
          </a:prstGeom>
          <a:solidFill>
            <a:srgbClr val="00AF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矩形 61"/>
          <p:cNvSpPr/>
          <p:nvPr/>
        </p:nvSpPr>
        <p:spPr>
          <a:xfrm>
            <a:off x="3433752" y="2523309"/>
            <a:ext cx="5919798" cy="1384984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pPr algn="r"/>
            <a:r>
              <a:rPr lang="zh-CN" altLang="en-US" sz="4600" b="1" dirty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4600" b="1" dirty="0" smtClean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  <a:endParaRPr lang="zh-CN" altLang="en-US" sz="4600" b="1" dirty="0">
              <a:solidFill>
                <a:srgbClr val="00AF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</a:t>
            </a:r>
            <a:r>
              <a:rPr lang="zh-CN" altLang="en-US" sz="3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Header Topic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3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/>
          <p:bldP spid="59" grpId="0" animBg="1"/>
          <p:bldP spid="60" grpId="0" animBg="1"/>
          <p:bldP spid="6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/>
          <p:bldP spid="59" grpId="0" animBg="1"/>
          <p:bldP spid="60" grpId="0" animBg="1"/>
          <p:bldP spid="6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401250" y="1968844"/>
            <a:ext cx="3744416" cy="3744416"/>
            <a:chOff x="3851920" y="836712"/>
            <a:chExt cx="3744416" cy="3744416"/>
          </a:xfrm>
        </p:grpSpPr>
        <p:grpSp>
          <p:nvGrpSpPr>
            <p:cNvPr id="30" name="组合 29"/>
            <p:cNvGrpSpPr/>
            <p:nvPr/>
          </p:nvGrpSpPr>
          <p:grpSpPr>
            <a:xfrm>
              <a:off x="3851920" y="836712"/>
              <a:ext cx="3744416" cy="3744416"/>
              <a:chOff x="3851920" y="836712"/>
              <a:chExt cx="3744416" cy="3744416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851920" y="836712"/>
                <a:ext cx="3744416" cy="3744416"/>
              </a:xfrm>
              <a:prstGeom prst="ellipse">
                <a:avLst/>
              </a:prstGeom>
              <a:solidFill>
                <a:srgbClr val="00AFF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4004500" y="989292"/>
                <a:ext cx="3439257" cy="3439257"/>
                <a:chOff x="2758018" y="1768555"/>
                <a:chExt cx="3439257" cy="3439257"/>
              </a:xfrm>
              <a:effectLst>
                <a:outerShdw blurRad="25400" sx="101000" sy="101000" algn="ctr" rotWithShape="0">
                  <a:schemeClr val="accent1">
                    <a:lumMod val="50000"/>
                    <a:alpha val="21000"/>
                  </a:schemeClr>
                </a:outerShdw>
              </a:effectLst>
            </p:grpSpPr>
            <p:sp>
              <p:nvSpPr>
                <p:cNvPr id="34" name="任意多边形 33"/>
                <p:cNvSpPr/>
                <p:nvPr/>
              </p:nvSpPr>
              <p:spPr>
                <a:xfrm>
                  <a:off x="2783515" y="1768555"/>
                  <a:ext cx="3413760" cy="3413760"/>
                </a:xfrm>
                <a:custGeom>
                  <a:avLst/>
                  <a:gdLst>
                    <a:gd name="connsiteX0" fmla="*/ 1706880 w 3413760"/>
                    <a:gd name="connsiteY0" fmla="*/ 0 h 3413760"/>
                    <a:gd name="connsiteX1" fmla="*/ 3413760 w 3413760"/>
                    <a:gd name="connsiteY1" fmla="*/ 1706880 h 3413760"/>
                    <a:gd name="connsiteX2" fmla="*/ 1706880 w 3413760"/>
                    <a:gd name="connsiteY2" fmla="*/ 1706880 h 3413760"/>
                    <a:gd name="connsiteX3" fmla="*/ 1706880 w 3413760"/>
                    <a:gd name="connsiteY3" fmla="*/ 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1706880" y="0"/>
                      </a:moveTo>
                      <a:cubicBezTo>
                        <a:pt x="2649564" y="0"/>
                        <a:pt x="3413760" y="764196"/>
                        <a:pt x="3413760" y="1706880"/>
                      </a:cubicBezTo>
                      <a:lnTo>
                        <a:pt x="1706880" y="1706880"/>
                      </a:lnTo>
                      <a:lnTo>
                        <a:pt x="1706880" y="0"/>
                      </a:lnTo>
                      <a:close/>
                    </a:path>
                  </a:pathLst>
                </a:custGeom>
                <a:blipFill dpi="0" rotWithShape="1"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 l="-18706" r="-38348"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96695" tIns="682345" rIns="458825" bIns="1817016" numCol="1" spcCol="1270" anchor="ctr" anchorCtr="0">
                  <a:noAutofit/>
                </a:bodyPr>
                <a:lstStyle/>
                <a:p>
                  <a:pPr lvl="0" algn="ctr" defTabSz="1778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000" kern="1200"/>
                </a:p>
              </p:txBody>
            </p:sp>
            <p:sp>
              <p:nvSpPr>
                <p:cNvPr id="35" name="任意多边形 34"/>
                <p:cNvSpPr/>
                <p:nvPr/>
              </p:nvSpPr>
              <p:spPr>
                <a:xfrm>
                  <a:off x="2781464" y="1794052"/>
                  <a:ext cx="3413760" cy="3413760"/>
                </a:xfrm>
                <a:custGeom>
                  <a:avLst/>
                  <a:gdLst>
                    <a:gd name="connsiteX0" fmla="*/ 3413760 w 3413760"/>
                    <a:gd name="connsiteY0" fmla="*/ 1706880 h 3413760"/>
                    <a:gd name="connsiteX1" fmla="*/ 1706880 w 3413760"/>
                    <a:gd name="connsiteY1" fmla="*/ 3413760 h 3413760"/>
                    <a:gd name="connsiteX2" fmla="*/ 1706880 w 3413760"/>
                    <a:gd name="connsiteY2" fmla="*/ 1706880 h 3413760"/>
                    <a:gd name="connsiteX3" fmla="*/ 3413760 w 3413760"/>
                    <a:gd name="connsiteY3" fmla="*/ 170688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3413760" y="1706880"/>
                      </a:moveTo>
                      <a:cubicBezTo>
                        <a:pt x="3413760" y="2649564"/>
                        <a:pt x="2649564" y="3413760"/>
                        <a:pt x="1706880" y="3413760"/>
                      </a:cubicBezTo>
                      <a:lnTo>
                        <a:pt x="1706880" y="1706880"/>
                      </a:lnTo>
                      <a:lnTo>
                        <a:pt x="3413760" y="1706880"/>
                      </a:lnTo>
                      <a:close/>
                    </a:path>
                  </a:pathLst>
                </a:custGeom>
                <a:blipFill dpi="0" rotWithShape="1"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 l="-1616" r="-1616"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849120" tIns="1849120" rIns="467360" bIns="711201" numCol="1" spcCol="1270" anchor="ctr" anchorCtr="0">
                  <a:noAutofit/>
                </a:bodyPr>
                <a:lstStyle/>
                <a:p>
                  <a:pPr lvl="0" algn="ctr" defTabSz="28448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6400" kern="1200"/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>
                  <a:off x="2758018" y="1794052"/>
                  <a:ext cx="3413760" cy="3413760"/>
                </a:xfrm>
                <a:custGeom>
                  <a:avLst/>
                  <a:gdLst>
                    <a:gd name="connsiteX0" fmla="*/ 1706880 w 3413760"/>
                    <a:gd name="connsiteY0" fmla="*/ 3413760 h 3413760"/>
                    <a:gd name="connsiteX1" fmla="*/ 0 w 3413760"/>
                    <a:gd name="connsiteY1" fmla="*/ 1706880 h 3413760"/>
                    <a:gd name="connsiteX2" fmla="*/ 1706880 w 3413760"/>
                    <a:gd name="connsiteY2" fmla="*/ 1706880 h 3413760"/>
                    <a:gd name="connsiteX3" fmla="*/ 1706880 w 3413760"/>
                    <a:gd name="connsiteY3" fmla="*/ 341376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1706880" y="3413760"/>
                      </a:moveTo>
                      <a:cubicBezTo>
                        <a:pt x="764196" y="3413760"/>
                        <a:pt x="0" y="2649564"/>
                        <a:pt x="0" y="1706880"/>
                      </a:cubicBezTo>
                      <a:lnTo>
                        <a:pt x="1706880" y="1706880"/>
                      </a:lnTo>
                      <a:lnTo>
                        <a:pt x="1706880" y="3413760"/>
                      </a:lnTo>
                      <a:close/>
                    </a:path>
                  </a:pathLst>
                </a:custGeom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 l="-6594" r="-51186"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436880" tIns="1818640" rIns="1818640" bIns="680721" numCol="1" spcCol="1270" anchor="ctr" anchorCtr="0">
                  <a:noAutofit/>
                </a:bodyPr>
                <a:lstStyle/>
                <a:p>
                  <a:pPr lvl="0" algn="ctr" defTabSz="1778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000" kern="1200"/>
                </a:p>
              </p:txBody>
            </p:sp>
            <p:sp>
              <p:nvSpPr>
                <p:cNvPr id="37" name="任意多边形 36"/>
                <p:cNvSpPr/>
                <p:nvPr/>
              </p:nvSpPr>
              <p:spPr>
                <a:xfrm>
                  <a:off x="2758018" y="1770606"/>
                  <a:ext cx="3413760" cy="3413760"/>
                </a:xfrm>
                <a:custGeom>
                  <a:avLst/>
                  <a:gdLst>
                    <a:gd name="connsiteX0" fmla="*/ 0 w 3413760"/>
                    <a:gd name="connsiteY0" fmla="*/ 1706880 h 3413760"/>
                    <a:gd name="connsiteX1" fmla="*/ 1706880 w 3413760"/>
                    <a:gd name="connsiteY1" fmla="*/ 0 h 3413760"/>
                    <a:gd name="connsiteX2" fmla="*/ 1706880 w 3413760"/>
                    <a:gd name="connsiteY2" fmla="*/ 1706880 h 3413760"/>
                    <a:gd name="connsiteX3" fmla="*/ 0 w 3413760"/>
                    <a:gd name="connsiteY3" fmla="*/ 170688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0" y="1706880"/>
                      </a:moveTo>
                      <a:cubicBezTo>
                        <a:pt x="0" y="764196"/>
                        <a:pt x="764196" y="0"/>
                        <a:pt x="1706880" y="0"/>
                      </a:cubicBezTo>
                      <a:lnTo>
                        <a:pt x="1706880" y="1706880"/>
                      </a:lnTo>
                      <a:lnTo>
                        <a:pt x="0" y="1706880"/>
                      </a:lnTo>
                      <a:close/>
                    </a:path>
                  </a:pathLst>
                </a:custGeom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 l="-114170" r="-63336"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436880" tIns="680720" rIns="1818640" bIns="1818641" numCol="1" spcCol="1270" anchor="ctr" anchorCtr="0">
                  <a:noAutofit/>
                </a:bodyPr>
                <a:lstStyle/>
                <a:p>
                  <a:pPr lvl="0" algn="ctr" defTabSz="1778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4000" kern="1200"/>
                </a:p>
              </p:txBody>
            </p:sp>
          </p:grpSp>
        </p:grpSp>
        <p:sp>
          <p:nvSpPr>
            <p:cNvPr id="31" name="椭圆 30"/>
            <p:cNvSpPr/>
            <p:nvPr/>
          </p:nvSpPr>
          <p:spPr>
            <a:xfrm>
              <a:off x="4896695" y="1881487"/>
              <a:ext cx="1629370" cy="162937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A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加入描述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139212" y="2309610"/>
            <a:ext cx="546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zh-CN" dirty="0">
                <a:solidFill>
                  <a:schemeClr val="bg1">
                    <a:lumMod val="50000"/>
                  </a:schemeClr>
                </a:solidFill>
              </a:rPr>
              <a:t>公司自成立以来</a:t>
            </a:r>
            <a:r>
              <a:rPr lang="zh-CN" altLang="zh-CN" dirty="0" smtClean="0">
                <a:solidFill>
                  <a:schemeClr val="bg1">
                    <a:lumMod val="50000"/>
                  </a:schemeClr>
                </a:solidFill>
              </a:rPr>
              <a:t>，以</a:t>
            </a:r>
            <a:r>
              <a:rPr lang="zh-CN" altLang="zh-CN" dirty="0">
                <a:solidFill>
                  <a:schemeClr val="bg1">
                    <a:lumMod val="50000"/>
                  </a:schemeClr>
                </a:solidFill>
              </a:rPr>
              <a:t>“策略先行，经营致胜，管理为本”的商业推广理念</a:t>
            </a:r>
            <a:r>
              <a:rPr lang="zh-CN" altLang="zh-CN" dirty="0" smtClean="0">
                <a:solidFill>
                  <a:schemeClr val="bg1">
                    <a:lumMod val="50000"/>
                  </a:schemeClr>
                </a:solidFill>
              </a:rPr>
              <a:t>，一步一个脚印</a:t>
            </a:r>
            <a:r>
              <a:rPr lang="zh-CN" altLang="zh-CN" dirty="0">
                <a:solidFill>
                  <a:schemeClr val="bg1">
                    <a:lumMod val="50000"/>
                  </a:schemeClr>
                </a:solidFill>
              </a:rPr>
              <a:t>发展成为东莞同类企业中经营范围最广</a:t>
            </a:r>
            <a:r>
              <a:rPr lang="zh-CN" altLang="zh-CN" dirty="0" smtClean="0">
                <a:solidFill>
                  <a:schemeClr val="bg1">
                    <a:lumMod val="50000"/>
                  </a:schemeClr>
                </a:solidFill>
              </a:rPr>
              <a:t>、在行</a:t>
            </a:r>
            <a:r>
              <a:rPr lang="zh-CN" altLang="zh-CN" dirty="0">
                <a:solidFill>
                  <a:schemeClr val="bg1">
                    <a:lumMod val="50000"/>
                  </a:schemeClr>
                </a:solidFill>
              </a:rPr>
              <a:t>业内颇具影响力的企业</a:t>
            </a:r>
            <a:r>
              <a:rPr lang="zh-CN" altLang="zh-CN" dirty="0" smtClean="0">
                <a:solidFill>
                  <a:schemeClr val="bg1">
                    <a:lumMod val="50000"/>
                  </a:schemeClr>
                </a:solidFill>
              </a:rPr>
              <a:t>。公司</a:t>
            </a:r>
            <a:r>
              <a:rPr lang="zh-CN" altLang="zh-CN" dirty="0">
                <a:solidFill>
                  <a:schemeClr val="bg1">
                    <a:lumMod val="50000"/>
                  </a:schemeClr>
                </a:solidFill>
              </a:rPr>
              <a:t>自成立以来</a:t>
            </a:r>
            <a:r>
              <a:rPr lang="zh-CN" altLang="zh-CN" dirty="0" smtClean="0">
                <a:solidFill>
                  <a:schemeClr val="bg1">
                    <a:lumMod val="50000"/>
                  </a:schemeClr>
                </a:solidFill>
              </a:rPr>
              <a:t>，以</a:t>
            </a:r>
            <a:r>
              <a:rPr lang="zh-CN" altLang="zh-CN" dirty="0">
                <a:solidFill>
                  <a:schemeClr val="bg1">
                    <a:lumMod val="50000"/>
                  </a:schemeClr>
                </a:solidFill>
              </a:rPr>
              <a:t>“策略先行，经营致胜，管理为本”的商业推广理念，整合行业资源，开创多元发展格局，经过自身结构调整和“二次创业”，一步一个脚印发展成为东莞同类企业中经营范围最广、最具竞争力和发展活力、在行业内颇具影响力的企业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_1"/>
          <p:cNvGrpSpPr/>
          <p:nvPr/>
        </p:nvGrpSpPr>
        <p:grpSpPr>
          <a:xfrm>
            <a:off x="1842867" y="4065256"/>
            <a:ext cx="2142845" cy="1262178"/>
            <a:chOff x="800422" y="2736943"/>
            <a:chExt cx="1670404" cy="983901"/>
          </a:xfrm>
        </p:grpSpPr>
        <p:sp>
          <p:nvSpPr>
            <p:cNvPr id="6" name="矩形 5"/>
            <p:cNvSpPr/>
            <p:nvPr/>
          </p:nvSpPr>
          <p:spPr>
            <a:xfrm>
              <a:off x="927738" y="2736943"/>
              <a:ext cx="1103631" cy="2828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项目单项说明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800422" y="3245802"/>
              <a:ext cx="1670404" cy="4750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在这里填写项目的具体情况只写完任务说明</a:t>
              </a:r>
            </a:p>
          </p:txBody>
        </p:sp>
      </p:grpSp>
      <p:grpSp>
        <p:nvGrpSpPr>
          <p:cNvPr id="8" name="_2"/>
          <p:cNvGrpSpPr/>
          <p:nvPr/>
        </p:nvGrpSpPr>
        <p:grpSpPr>
          <a:xfrm>
            <a:off x="6342011" y="4065256"/>
            <a:ext cx="2142845" cy="1262178"/>
            <a:chOff x="800422" y="2736943"/>
            <a:chExt cx="1670404" cy="983901"/>
          </a:xfrm>
        </p:grpSpPr>
        <p:sp>
          <p:nvSpPr>
            <p:cNvPr id="9" name="矩形 8"/>
            <p:cNvSpPr/>
            <p:nvPr/>
          </p:nvSpPr>
          <p:spPr>
            <a:xfrm>
              <a:off x="927738" y="2736943"/>
              <a:ext cx="1103631" cy="2828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项目单项说明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00422" y="3245802"/>
              <a:ext cx="1670404" cy="4750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在这里填写项目的具体情况只写完任务说明</a:t>
              </a:r>
            </a:p>
          </p:txBody>
        </p:sp>
      </p:grpSp>
      <p:grpSp>
        <p:nvGrpSpPr>
          <p:cNvPr id="11" name="_3"/>
          <p:cNvGrpSpPr/>
          <p:nvPr/>
        </p:nvGrpSpPr>
        <p:grpSpPr>
          <a:xfrm>
            <a:off x="4019869" y="2262246"/>
            <a:ext cx="2142845" cy="1262178"/>
            <a:chOff x="800422" y="2736943"/>
            <a:chExt cx="1670404" cy="983901"/>
          </a:xfrm>
        </p:grpSpPr>
        <p:sp>
          <p:nvSpPr>
            <p:cNvPr id="12" name="矩形 11"/>
            <p:cNvSpPr/>
            <p:nvPr/>
          </p:nvSpPr>
          <p:spPr>
            <a:xfrm>
              <a:off x="927738" y="2736943"/>
              <a:ext cx="1103631" cy="2828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项目单项说明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00422" y="3245802"/>
              <a:ext cx="1670404" cy="4750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在这里填写项目的具体情况只写完任务说明</a:t>
              </a:r>
            </a:p>
          </p:txBody>
        </p:sp>
      </p:grpSp>
      <p:grpSp>
        <p:nvGrpSpPr>
          <p:cNvPr id="14" name="_4"/>
          <p:cNvGrpSpPr/>
          <p:nvPr/>
        </p:nvGrpSpPr>
        <p:grpSpPr>
          <a:xfrm>
            <a:off x="8751237" y="2262246"/>
            <a:ext cx="2142845" cy="1262178"/>
            <a:chOff x="800422" y="2736943"/>
            <a:chExt cx="1670404" cy="983901"/>
          </a:xfrm>
        </p:grpSpPr>
        <p:sp>
          <p:nvSpPr>
            <p:cNvPr id="15" name="矩形 14"/>
            <p:cNvSpPr/>
            <p:nvPr/>
          </p:nvSpPr>
          <p:spPr>
            <a:xfrm>
              <a:off x="927738" y="2736943"/>
              <a:ext cx="1103631" cy="2828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项目单项说明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00422" y="3245802"/>
              <a:ext cx="1670404" cy="4750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在这里填写项目的具体情况只写完任务说明</a:t>
              </a:r>
            </a:p>
          </p:txBody>
        </p:sp>
      </p:grpSp>
      <p:grpSp>
        <p:nvGrpSpPr>
          <p:cNvPr id="17" name="_5"/>
          <p:cNvGrpSpPr/>
          <p:nvPr/>
        </p:nvGrpSpPr>
        <p:grpSpPr>
          <a:xfrm>
            <a:off x="2239017" y="2455716"/>
            <a:ext cx="1126460" cy="1126738"/>
            <a:chOff x="701911" y="1144125"/>
            <a:chExt cx="707780" cy="707955"/>
          </a:xfrm>
        </p:grpSpPr>
        <p:sp>
          <p:nvSpPr>
            <p:cNvPr id="18" name="Oval 53"/>
            <p:cNvSpPr>
              <a:spLocks noChangeArrowheads="1"/>
            </p:cNvSpPr>
            <p:nvPr/>
          </p:nvSpPr>
          <p:spPr bwMode="auto">
            <a:xfrm>
              <a:off x="701911" y="1144125"/>
              <a:ext cx="707780" cy="707955"/>
            </a:xfrm>
            <a:prstGeom prst="ellipse">
              <a:avLst/>
            </a:prstGeom>
            <a:solidFill>
              <a:srgbClr val="00AFF1"/>
            </a:soli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586"/>
            <p:cNvSpPr>
              <a:spLocks noEditPoints="1"/>
            </p:cNvSpPr>
            <p:nvPr/>
          </p:nvSpPr>
          <p:spPr bwMode="auto">
            <a:xfrm>
              <a:off x="834742" y="1318017"/>
              <a:ext cx="457361" cy="371414"/>
            </a:xfrm>
            <a:custGeom>
              <a:avLst/>
              <a:gdLst>
                <a:gd name="T0" fmla="*/ 0 w 63"/>
                <a:gd name="T1" fmla="*/ 1 h 51"/>
                <a:gd name="T2" fmla="*/ 15 w 63"/>
                <a:gd name="T3" fmla="*/ 1 h 51"/>
                <a:gd name="T4" fmla="*/ 15 w 63"/>
                <a:gd name="T5" fmla="*/ 49 h 51"/>
                <a:gd name="T6" fmla="*/ 0 w 63"/>
                <a:gd name="T7" fmla="*/ 49 h 51"/>
                <a:gd name="T8" fmla="*/ 0 w 63"/>
                <a:gd name="T9" fmla="*/ 1 h 51"/>
                <a:gd name="T10" fmla="*/ 33 w 63"/>
                <a:gd name="T11" fmla="*/ 5 h 51"/>
                <a:gd name="T12" fmla="*/ 48 w 63"/>
                <a:gd name="T13" fmla="*/ 0 h 51"/>
                <a:gd name="T14" fmla="*/ 63 w 63"/>
                <a:gd name="T15" fmla="*/ 46 h 51"/>
                <a:gd name="T16" fmla="*/ 49 w 63"/>
                <a:gd name="T17" fmla="*/ 51 h 51"/>
                <a:gd name="T18" fmla="*/ 33 w 63"/>
                <a:gd name="T19" fmla="*/ 5 h 51"/>
                <a:gd name="T20" fmla="*/ 51 w 63"/>
                <a:gd name="T21" fmla="*/ 32 h 51"/>
                <a:gd name="T22" fmla="*/ 48 w 63"/>
                <a:gd name="T23" fmla="*/ 39 h 51"/>
                <a:gd name="T24" fmla="*/ 54 w 63"/>
                <a:gd name="T25" fmla="*/ 42 h 51"/>
                <a:gd name="T26" fmla="*/ 57 w 63"/>
                <a:gd name="T27" fmla="*/ 35 h 51"/>
                <a:gd name="T28" fmla="*/ 51 w 63"/>
                <a:gd name="T29" fmla="*/ 32 h 51"/>
                <a:gd name="T30" fmla="*/ 39 w 63"/>
                <a:gd name="T31" fmla="*/ 15 h 51"/>
                <a:gd name="T32" fmla="*/ 41 w 63"/>
                <a:gd name="T33" fmla="*/ 19 h 51"/>
                <a:gd name="T34" fmla="*/ 51 w 63"/>
                <a:gd name="T35" fmla="*/ 15 h 51"/>
                <a:gd name="T36" fmla="*/ 50 w 63"/>
                <a:gd name="T37" fmla="*/ 12 h 51"/>
                <a:gd name="T38" fmla="*/ 39 w 63"/>
                <a:gd name="T39" fmla="*/ 15 h 51"/>
                <a:gd name="T40" fmla="*/ 37 w 63"/>
                <a:gd name="T41" fmla="*/ 8 h 51"/>
                <a:gd name="T42" fmla="*/ 38 w 63"/>
                <a:gd name="T43" fmla="*/ 12 h 51"/>
                <a:gd name="T44" fmla="*/ 49 w 63"/>
                <a:gd name="T45" fmla="*/ 8 h 51"/>
                <a:gd name="T46" fmla="*/ 47 w 63"/>
                <a:gd name="T47" fmla="*/ 5 h 51"/>
                <a:gd name="T48" fmla="*/ 37 w 63"/>
                <a:gd name="T49" fmla="*/ 8 h 51"/>
                <a:gd name="T50" fmla="*/ 17 w 63"/>
                <a:gd name="T51" fmla="*/ 1 h 51"/>
                <a:gd name="T52" fmla="*/ 32 w 63"/>
                <a:gd name="T53" fmla="*/ 1 h 51"/>
                <a:gd name="T54" fmla="*/ 32 w 63"/>
                <a:gd name="T55" fmla="*/ 49 h 51"/>
                <a:gd name="T56" fmla="*/ 17 w 63"/>
                <a:gd name="T57" fmla="*/ 49 h 51"/>
                <a:gd name="T58" fmla="*/ 17 w 63"/>
                <a:gd name="T59" fmla="*/ 1 h 51"/>
                <a:gd name="T60" fmla="*/ 25 w 63"/>
                <a:gd name="T61" fmla="*/ 32 h 51"/>
                <a:gd name="T62" fmla="*/ 20 w 63"/>
                <a:gd name="T63" fmla="*/ 38 h 51"/>
                <a:gd name="T64" fmla="*/ 25 w 63"/>
                <a:gd name="T65" fmla="*/ 43 h 51"/>
                <a:gd name="T66" fmla="*/ 30 w 63"/>
                <a:gd name="T67" fmla="*/ 38 h 51"/>
                <a:gd name="T68" fmla="*/ 25 w 63"/>
                <a:gd name="T69" fmla="*/ 32 h 51"/>
                <a:gd name="T70" fmla="*/ 19 w 63"/>
                <a:gd name="T71" fmla="*/ 13 h 51"/>
                <a:gd name="T72" fmla="*/ 19 w 63"/>
                <a:gd name="T73" fmla="*/ 17 h 51"/>
                <a:gd name="T74" fmla="*/ 30 w 63"/>
                <a:gd name="T75" fmla="*/ 17 h 51"/>
                <a:gd name="T76" fmla="*/ 30 w 63"/>
                <a:gd name="T77" fmla="*/ 13 h 51"/>
                <a:gd name="T78" fmla="*/ 19 w 63"/>
                <a:gd name="T79" fmla="*/ 13 h 51"/>
                <a:gd name="T80" fmla="*/ 19 w 63"/>
                <a:gd name="T81" fmla="*/ 6 h 51"/>
                <a:gd name="T82" fmla="*/ 19 w 63"/>
                <a:gd name="T83" fmla="*/ 9 h 51"/>
                <a:gd name="T84" fmla="*/ 30 w 63"/>
                <a:gd name="T85" fmla="*/ 9 h 51"/>
                <a:gd name="T86" fmla="*/ 30 w 63"/>
                <a:gd name="T87" fmla="*/ 6 h 51"/>
                <a:gd name="T88" fmla="*/ 19 w 63"/>
                <a:gd name="T89" fmla="*/ 6 h 51"/>
                <a:gd name="T90" fmla="*/ 7 w 63"/>
                <a:gd name="T91" fmla="*/ 32 h 51"/>
                <a:gd name="T92" fmla="*/ 2 w 63"/>
                <a:gd name="T93" fmla="*/ 38 h 51"/>
                <a:gd name="T94" fmla="*/ 7 w 63"/>
                <a:gd name="T95" fmla="*/ 43 h 51"/>
                <a:gd name="T96" fmla="*/ 12 w 63"/>
                <a:gd name="T97" fmla="*/ 38 h 51"/>
                <a:gd name="T98" fmla="*/ 7 w 63"/>
                <a:gd name="T99" fmla="*/ 32 h 51"/>
                <a:gd name="T100" fmla="*/ 2 w 63"/>
                <a:gd name="T101" fmla="*/ 13 h 51"/>
                <a:gd name="T102" fmla="*/ 2 w 63"/>
                <a:gd name="T103" fmla="*/ 17 h 51"/>
                <a:gd name="T104" fmla="*/ 13 w 63"/>
                <a:gd name="T105" fmla="*/ 17 h 51"/>
                <a:gd name="T106" fmla="*/ 13 w 63"/>
                <a:gd name="T107" fmla="*/ 13 h 51"/>
                <a:gd name="T108" fmla="*/ 2 w 63"/>
                <a:gd name="T109" fmla="*/ 13 h 51"/>
                <a:gd name="T110" fmla="*/ 2 w 63"/>
                <a:gd name="T111" fmla="*/ 6 h 51"/>
                <a:gd name="T112" fmla="*/ 2 w 63"/>
                <a:gd name="T113" fmla="*/ 9 h 51"/>
                <a:gd name="T114" fmla="*/ 13 w 63"/>
                <a:gd name="T115" fmla="*/ 9 h 51"/>
                <a:gd name="T116" fmla="*/ 13 w 63"/>
                <a:gd name="T117" fmla="*/ 6 h 51"/>
                <a:gd name="T118" fmla="*/ 2 w 63"/>
                <a:gd name="T119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51">
                  <a:moveTo>
                    <a:pt x="0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3" y="5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33" y="5"/>
                    <a:pt x="33" y="5"/>
                    <a:pt x="33" y="5"/>
                  </a:cubicBezTo>
                  <a:close/>
                  <a:moveTo>
                    <a:pt x="51" y="32"/>
                  </a:moveTo>
                  <a:cubicBezTo>
                    <a:pt x="48" y="33"/>
                    <a:pt x="47" y="36"/>
                    <a:pt x="48" y="39"/>
                  </a:cubicBezTo>
                  <a:cubicBezTo>
                    <a:pt x="48" y="41"/>
                    <a:pt x="51" y="43"/>
                    <a:pt x="54" y="42"/>
                  </a:cubicBezTo>
                  <a:cubicBezTo>
                    <a:pt x="57" y="41"/>
                    <a:pt x="58" y="38"/>
                    <a:pt x="57" y="35"/>
                  </a:cubicBezTo>
                  <a:cubicBezTo>
                    <a:pt x="56" y="33"/>
                    <a:pt x="53" y="31"/>
                    <a:pt x="51" y="32"/>
                  </a:cubicBezTo>
                  <a:close/>
                  <a:moveTo>
                    <a:pt x="39" y="15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39" y="15"/>
                    <a:pt x="39" y="15"/>
                    <a:pt x="39" y="15"/>
                  </a:cubicBezTo>
                  <a:close/>
                  <a:moveTo>
                    <a:pt x="37" y="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7" y="8"/>
                    <a:pt x="37" y="8"/>
                    <a:pt x="37" y="8"/>
                  </a:cubicBezTo>
                  <a:close/>
                  <a:moveTo>
                    <a:pt x="17" y="1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1"/>
                    <a:pt x="17" y="1"/>
                    <a:pt x="17" y="1"/>
                  </a:cubicBezTo>
                  <a:close/>
                  <a:moveTo>
                    <a:pt x="25" y="32"/>
                  </a:moveTo>
                  <a:cubicBezTo>
                    <a:pt x="22" y="32"/>
                    <a:pt x="20" y="35"/>
                    <a:pt x="20" y="38"/>
                  </a:cubicBezTo>
                  <a:cubicBezTo>
                    <a:pt x="20" y="40"/>
                    <a:pt x="22" y="43"/>
                    <a:pt x="25" y="43"/>
                  </a:cubicBezTo>
                  <a:cubicBezTo>
                    <a:pt x="28" y="43"/>
                    <a:pt x="30" y="40"/>
                    <a:pt x="30" y="38"/>
                  </a:cubicBezTo>
                  <a:cubicBezTo>
                    <a:pt x="30" y="35"/>
                    <a:pt x="28" y="32"/>
                    <a:pt x="25" y="32"/>
                  </a:cubicBezTo>
                  <a:close/>
                  <a:moveTo>
                    <a:pt x="19" y="13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9" y="6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7" y="32"/>
                  </a:moveTo>
                  <a:cubicBezTo>
                    <a:pt x="4" y="32"/>
                    <a:pt x="2" y="35"/>
                    <a:pt x="2" y="38"/>
                  </a:cubicBezTo>
                  <a:cubicBezTo>
                    <a:pt x="2" y="40"/>
                    <a:pt x="4" y="43"/>
                    <a:pt x="7" y="43"/>
                  </a:cubicBezTo>
                  <a:cubicBezTo>
                    <a:pt x="10" y="43"/>
                    <a:pt x="12" y="40"/>
                    <a:pt x="12" y="38"/>
                  </a:cubicBezTo>
                  <a:cubicBezTo>
                    <a:pt x="12" y="35"/>
                    <a:pt x="10" y="32"/>
                    <a:pt x="7" y="32"/>
                  </a:cubicBezTo>
                  <a:close/>
                  <a:moveTo>
                    <a:pt x="2" y="13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2" y="6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6"/>
                    <a:pt x="13" y="6"/>
                    <a:pt x="13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_6"/>
          <p:cNvGrpSpPr/>
          <p:nvPr/>
        </p:nvGrpSpPr>
        <p:grpSpPr>
          <a:xfrm>
            <a:off x="4393434" y="3964518"/>
            <a:ext cx="1126460" cy="1126738"/>
            <a:chOff x="3275856" y="2948538"/>
            <a:chExt cx="878105" cy="878322"/>
          </a:xfrm>
        </p:grpSpPr>
        <p:sp>
          <p:nvSpPr>
            <p:cNvPr id="21" name="Oval 53"/>
            <p:cNvSpPr>
              <a:spLocks noChangeArrowheads="1"/>
            </p:cNvSpPr>
            <p:nvPr/>
          </p:nvSpPr>
          <p:spPr bwMode="auto">
            <a:xfrm>
              <a:off x="3275856" y="2948538"/>
              <a:ext cx="878105" cy="878322"/>
            </a:xfrm>
            <a:prstGeom prst="ellipse">
              <a:avLst/>
            </a:prstGeom>
            <a:solidFill>
              <a:srgbClr val="00AFF1"/>
            </a:soli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626"/>
            <p:cNvSpPr>
              <a:spLocks noEditPoints="1"/>
            </p:cNvSpPr>
            <p:nvPr/>
          </p:nvSpPr>
          <p:spPr bwMode="auto">
            <a:xfrm>
              <a:off x="3507714" y="3149894"/>
              <a:ext cx="414388" cy="472707"/>
            </a:xfrm>
            <a:custGeom>
              <a:avLst/>
              <a:gdLst>
                <a:gd name="T0" fmla="*/ 38 w 57"/>
                <a:gd name="T1" fmla="*/ 4 h 65"/>
                <a:gd name="T2" fmla="*/ 46 w 57"/>
                <a:gd name="T3" fmla="*/ 37 h 65"/>
                <a:gd name="T4" fmla="*/ 41 w 57"/>
                <a:gd name="T5" fmla="*/ 9 h 65"/>
                <a:gd name="T6" fmla="*/ 8 w 57"/>
                <a:gd name="T7" fmla="*/ 12 h 65"/>
                <a:gd name="T8" fmla="*/ 3 w 57"/>
                <a:gd name="T9" fmla="*/ 12 h 65"/>
                <a:gd name="T10" fmla="*/ 8 w 57"/>
                <a:gd name="T11" fmla="*/ 56 h 65"/>
                <a:gd name="T12" fmla="*/ 8 w 57"/>
                <a:gd name="T13" fmla="*/ 60 h 65"/>
                <a:gd name="T14" fmla="*/ 0 w 57"/>
                <a:gd name="T15" fmla="*/ 12 h 65"/>
                <a:gd name="T16" fmla="*/ 8 w 57"/>
                <a:gd name="T17" fmla="*/ 0 h 65"/>
                <a:gd name="T18" fmla="*/ 33 w 57"/>
                <a:gd name="T19" fmla="*/ 42 h 65"/>
                <a:gd name="T20" fmla="*/ 33 w 57"/>
                <a:gd name="T21" fmla="*/ 64 h 65"/>
                <a:gd name="T22" fmla="*/ 54 w 57"/>
                <a:gd name="T23" fmla="*/ 65 h 65"/>
                <a:gd name="T24" fmla="*/ 57 w 57"/>
                <a:gd name="T25" fmla="*/ 44 h 65"/>
                <a:gd name="T26" fmla="*/ 54 w 57"/>
                <a:gd name="T27" fmla="*/ 41 h 65"/>
                <a:gd name="T28" fmla="*/ 16 w 57"/>
                <a:gd name="T29" fmla="*/ 46 h 65"/>
                <a:gd name="T30" fmla="*/ 30 w 57"/>
                <a:gd name="T31" fmla="*/ 39 h 65"/>
                <a:gd name="T32" fmla="*/ 33 w 57"/>
                <a:gd name="T33" fmla="*/ 37 h 65"/>
                <a:gd name="T34" fmla="*/ 30 w 57"/>
                <a:gd name="T35" fmla="*/ 39 h 65"/>
                <a:gd name="T36" fmla="*/ 7 w 57"/>
                <a:gd name="T37" fmla="*/ 45 h 65"/>
                <a:gd name="T38" fmla="*/ 8 w 57"/>
                <a:gd name="T39" fmla="*/ 51 h 65"/>
                <a:gd name="T40" fmla="*/ 14 w 57"/>
                <a:gd name="T41" fmla="*/ 50 h 65"/>
                <a:gd name="T42" fmla="*/ 13 w 57"/>
                <a:gd name="T43" fmla="*/ 44 h 65"/>
                <a:gd name="T44" fmla="*/ 9 w 57"/>
                <a:gd name="T45" fmla="*/ 45 h 65"/>
                <a:gd name="T46" fmla="*/ 13 w 57"/>
                <a:gd name="T47" fmla="*/ 45 h 65"/>
                <a:gd name="T48" fmla="*/ 7 w 57"/>
                <a:gd name="T49" fmla="*/ 35 h 65"/>
                <a:gd name="T50" fmla="*/ 8 w 57"/>
                <a:gd name="T51" fmla="*/ 42 h 65"/>
                <a:gd name="T52" fmla="*/ 14 w 57"/>
                <a:gd name="T53" fmla="*/ 41 h 65"/>
                <a:gd name="T54" fmla="*/ 13 w 57"/>
                <a:gd name="T55" fmla="*/ 34 h 65"/>
                <a:gd name="T56" fmla="*/ 9 w 57"/>
                <a:gd name="T57" fmla="*/ 36 h 65"/>
                <a:gd name="T58" fmla="*/ 13 w 57"/>
                <a:gd name="T59" fmla="*/ 36 h 65"/>
                <a:gd name="T60" fmla="*/ 36 w 57"/>
                <a:gd name="T61" fmla="*/ 29 h 65"/>
                <a:gd name="T62" fmla="*/ 8 w 57"/>
                <a:gd name="T63" fmla="*/ 24 h 65"/>
                <a:gd name="T64" fmla="*/ 7 w 57"/>
                <a:gd name="T65" fmla="*/ 31 h 65"/>
                <a:gd name="T66" fmla="*/ 13 w 57"/>
                <a:gd name="T67" fmla="*/ 32 h 65"/>
                <a:gd name="T68" fmla="*/ 14 w 57"/>
                <a:gd name="T69" fmla="*/ 25 h 65"/>
                <a:gd name="T70" fmla="*/ 8 w 57"/>
                <a:gd name="T71" fmla="*/ 24 h 65"/>
                <a:gd name="T72" fmla="*/ 9 w 57"/>
                <a:gd name="T73" fmla="*/ 30 h 65"/>
                <a:gd name="T74" fmla="*/ 16 w 57"/>
                <a:gd name="T75" fmla="*/ 18 h 65"/>
                <a:gd name="T76" fmla="*/ 36 w 57"/>
                <a:gd name="T77" fmla="*/ 18 h 65"/>
                <a:gd name="T78" fmla="*/ 7 w 57"/>
                <a:gd name="T79" fmla="*/ 15 h 65"/>
                <a:gd name="T80" fmla="*/ 7 w 57"/>
                <a:gd name="T81" fmla="*/ 23 h 65"/>
                <a:gd name="T82" fmla="*/ 14 w 57"/>
                <a:gd name="T83" fmla="*/ 23 h 65"/>
                <a:gd name="T84" fmla="*/ 14 w 57"/>
                <a:gd name="T85" fmla="*/ 15 h 65"/>
                <a:gd name="T86" fmla="*/ 13 w 57"/>
                <a:gd name="T87" fmla="*/ 17 h 65"/>
                <a:gd name="T88" fmla="*/ 13 w 57"/>
                <a:gd name="T89" fmla="*/ 21 h 65"/>
                <a:gd name="T90" fmla="*/ 42 w 57"/>
                <a:gd name="T91" fmla="*/ 63 h 65"/>
                <a:gd name="T92" fmla="*/ 55 w 57"/>
                <a:gd name="T93" fmla="*/ 46 h 65"/>
                <a:gd name="T94" fmla="*/ 43 w 57"/>
                <a:gd name="T95" fmla="*/ 57 h 65"/>
                <a:gd name="T96" fmla="*/ 34 w 57"/>
                <a:gd name="T97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" h="65">
                  <a:moveTo>
                    <a:pt x="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40" y="4"/>
                    <a:pt x="42" y="5"/>
                    <a:pt x="43" y="6"/>
                  </a:cubicBezTo>
                  <a:cubicBezTo>
                    <a:pt x="45" y="8"/>
                    <a:pt x="46" y="10"/>
                    <a:pt x="46" y="12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2" y="10"/>
                    <a:pt x="41" y="9"/>
                  </a:cubicBezTo>
                  <a:cubicBezTo>
                    <a:pt x="40" y="8"/>
                    <a:pt x="39" y="8"/>
                    <a:pt x="38" y="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4" y="10"/>
                    <a:pt x="3" y="11"/>
                    <a:pt x="3" y="1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4" y="54"/>
                    <a:pt x="5" y="55"/>
                  </a:cubicBezTo>
                  <a:cubicBezTo>
                    <a:pt x="6" y="56"/>
                    <a:pt x="7" y="56"/>
                    <a:pt x="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6" y="60"/>
                    <a:pt x="4" y="59"/>
                    <a:pt x="2" y="58"/>
                  </a:cubicBezTo>
                  <a:cubicBezTo>
                    <a:pt x="1" y="56"/>
                    <a:pt x="0" y="54"/>
                    <a:pt x="0" y="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4" y="5"/>
                    <a:pt x="5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54" y="41"/>
                  </a:move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3" y="42"/>
                  </a:cubicBezTo>
                  <a:cubicBezTo>
                    <a:pt x="32" y="42"/>
                    <a:pt x="32" y="43"/>
                    <a:pt x="32" y="4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3"/>
                    <a:pt x="32" y="64"/>
                    <a:pt x="33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5"/>
                    <a:pt x="34" y="65"/>
                    <a:pt x="35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5" y="65"/>
                    <a:pt x="56" y="65"/>
                    <a:pt x="56" y="64"/>
                  </a:cubicBezTo>
                  <a:cubicBezTo>
                    <a:pt x="57" y="64"/>
                    <a:pt x="57" y="63"/>
                    <a:pt x="57" y="62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3"/>
                    <a:pt x="57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1"/>
                    <a:pt x="55" y="41"/>
                    <a:pt x="54" y="41"/>
                  </a:cubicBezTo>
                  <a:close/>
                  <a:moveTo>
                    <a:pt x="28" y="48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8"/>
                    <a:pt x="32" y="37"/>
                    <a:pt x="33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8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8" y="44"/>
                    <a:pt x="8" y="44"/>
                    <a:pt x="8" y="44"/>
                  </a:cubicBezTo>
                  <a:close/>
                  <a:moveTo>
                    <a:pt x="13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5"/>
                    <a:pt x="13" y="45"/>
                    <a:pt x="13" y="45"/>
                  </a:cubicBezTo>
                  <a:close/>
                  <a:moveTo>
                    <a:pt x="8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8" y="34"/>
                    <a:pt x="8" y="34"/>
                    <a:pt x="8" y="34"/>
                  </a:cubicBezTo>
                  <a:close/>
                  <a:moveTo>
                    <a:pt x="13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36"/>
                    <a:pt x="13" y="36"/>
                    <a:pt x="13" y="36"/>
                  </a:cubicBezTo>
                  <a:close/>
                  <a:moveTo>
                    <a:pt x="16" y="27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16" y="27"/>
                    <a:pt x="16" y="27"/>
                    <a:pt x="16" y="27"/>
                  </a:cubicBezTo>
                  <a:close/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8" y="24"/>
                    <a:pt x="8" y="24"/>
                    <a:pt x="8" y="24"/>
                  </a:cubicBezTo>
                  <a:close/>
                  <a:moveTo>
                    <a:pt x="13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26"/>
                    <a:pt x="13" y="26"/>
                    <a:pt x="13" y="26"/>
                  </a:cubicBezTo>
                  <a:close/>
                  <a:moveTo>
                    <a:pt x="16" y="18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lose/>
                  <a:moveTo>
                    <a:pt x="13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34" y="53"/>
                  </a:moveTo>
                  <a:cubicBezTo>
                    <a:pt x="42" y="63"/>
                    <a:pt x="42" y="63"/>
                    <a:pt x="42" y="63"/>
                  </a:cubicBezTo>
                  <a:cubicBezTo>
                    <a:pt x="42" y="64"/>
                    <a:pt x="44" y="64"/>
                    <a:pt x="45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5"/>
                    <a:pt x="55" y="43"/>
                    <a:pt x="54" y="43"/>
                  </a:cubicBezTo>
                  <a:cubicBezTo>
                    <a:pt x="53" y="42"/>
                    <a:pt x="51" y="43"/>
                    <a:pt x="50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8" y="49"/>
                    <a:pt x="36" y="49"/>
                    <a:pt x="35" y="50"/>
                  </a:cubicBezTo>
                  <a:cubicBezTo>
                    <a:pt x="34" y="51"/>
                    <a:pt x="34" y="52"/>
                    <a:pt x="34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_7"/>
          <p:cNvGrpSpPr/>
          <p:nvPr/>
        </p:nvGrpSpPr>
        <p:grpSpPr>
          <a:xfrm>
            <a:off x="6600588" y="2455716"/>
            <a:ext cx="1126460" cy="1126738"/>
            <a:chOff x="5004048" y="1439736"/>
            <a:chExt cx="878105" cy="878322"/>
          </a:xfrm>
        </p:grpSpPr>
        <p:sp>
          <p:nvSpPr>
            <p:cNvPr id="24" name="Oval 53"/>
            <p:cNvSpPr>
              <a:spLocks noChangeArrowheads="1"/>
            </p:cNvSpPr>
            <p:nvPr/>
          </p:nvSpPr>
          <p:spPr bwMode="auto">
            <a:xfrm>
              <a:off x="5004048" y="1439736"/>
              <a:ext cx="878105" cy="878322"/>
            </a:xfrm>
            <a:prstGeom prst="ellipse">
              <a:avLst/>
            </a:prstGeom>
            <a:solidFill>
              <a:srgbClr val="00AFF1"/>
            </a:soli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705"/>
            <p:cNvSpPr>
              <a:spLocks noEditPoints="1"/>
            </p:cNvSpPr>
            <p:nvPr/>
          </p:nvSpPr>
          <p:spPr bwMode="auto">
            <a:xfrm>
              <a:off x="5237915" y="1623903"/>
              <a:ext cx="486213" cy="464267"/>
            </a:xfrm>
            <a:custGeom>
              <a:avLst/>
              <a:gdLst>
                <a:gd name="T0" fmla="*/ 6 w 61"/>
                <a:gd name="T1" fmla="*/ 8 h 53"/>
                <a:gd name="T2" fmla="*/ 26 w 61"/>
                <a:gd name="T3" fmla="*/ 8 h 53"/>
                <a:gd name="T4" fmla="*/ 12 w 61"/>
                <a:gd name="T5" fmla="*/ 14 h 53"/>
                <a:gd name="T6" fmla="*/ 7 w 61"/>
                <a:gd name="T7" fmla="*/ 14 h 53"/>
                <a:gd name="T8" fmla="*/ 7 w 61"/>
                <a:gd name="T9" fmla="*/ 39 h 53"/>
                <a:gd name="T10" fmla="*/ 42 w 61"/>
                <a:gd name="T11" fmla="*/ 39 h 53"/>
                <a:gd name="T12" fmla="*/ 42 w 61"/>
                <a:gd name="T13" fmla="*/ 32 h 53"/>
                <a:gd name="T14" fmla="*/ 49 w 61"/>
                <a:gd name="T15" fmla="*/ 29 h 53"/>
                <a:gd name="T16" fmla="*/ 49 w 61"/>
                <a:gd name="T17" fmla="*/ 40 h 53"/>
                <a:gd name="T18" fmla="*/ 44 w 61"/>
                <a:gd name="T19" fmla="*/ 45 h 53"/>
                <a:gd name="T20" fmla="*/ 32 w 61"/>
                <a:gd name="T21" fmla="*/ 45 h 53"/>
                <a:gd name="T22" fmla="*/ 32 w 61"/>
                <a:gd name="T23" fmla="*/ 50 h 53"/>
                <a:gd name="T24" fmla="*/ 43 w 61"/>
                <a:gd name="T25" fmla="*/ 50 h 53"/>
                <a:gd name="T26" fmla="*/ 43 w 61"/>
                <a:gd name="T27" fmla="*/ 53 h 53"/>
                <a:gd name="T28" fmla="*/ 8 w 61"/>
                <a:gd name="T29" fmla="*/ 53 h 53"/>
                <a:gd name="T30" fmla="*/ 8 w 61"/>
                <a:gd name="T31" fmla="*/ 50 h 53"/>
                <a:gd name="T32" fmla="*/ 18 w 61"/>
                <a:gd name="T33" fmla="*/ 50 h 53"/>
                <a:gd name="T34" fmla="*/ 18 w 61"/>
                <a:gd name="T35" fmla="*/ 45 h 53"/>
                <a:gd name="T36" fmla="*/ 6 w 61"/>
                <a:gd name="T37" fmla="*/ 45 h 53"/>
                <a:gd name="T38" fmla="*/ 0 w 61"/>
                <a:gd name="T39" fmla="*/ 40 h 53"/>
                <a:gd name="T40" fmla="*/ 0 w 61"/>
                <a:gd name="T41" fmla="*/ 13 h 53"/>
                <a:gd name="T42" fmla="*/ 6 w 61"/>
                <a:gd name="T43" fmla="*/ 8 h 53"/>
                <a:gd name="T44" fmla="*/ 53 w 61"/>
                <a:gd name="T45" fmla="*/ 0 h 53"/>
                <a:gd name="T46" fmla="*/ 22 w 61"/>
                <a:gd name="T47" fmla="*/ 11 h 53"/>
                <a:gd name="T48" fmla="*/ 37 w 61"/>
                <a:gd name="T49" fmla="*/ 14 h 53"/>
                <a:gd name="T50" fmla="*/ 37 w 61"/>
                <a:gd name="T51" fmla="*/ 14 h 53"/>
                <a:gd name="T52" fmla="*/ 41 w 61"/>
                <a:gd name="T53" fmla="*/ 15 h 53"/>
                <a:gd name="T54" fmla="*/ 41 w 61"/>
                <a:gd name="T55" fmla="*/ 15 h 53"/>
                <a:gd name="T56" fmla="*/ 53 w 61"/>
                <a:gd name="T57" fmla="*/ 0 h 53"/>
                <a:gd name="T58" fmla="*/ 55 w 61"/>
                <a:gd name="T59" fmla="*/ 1 h 53"/>
                <a:gd name="T60" fmla="*/ 42 w 61"/>
                <a:gd name="T61" fmla="*/ 16 h 53"/>
                <a:gd name="T62" fmla="*/ 41 w 61"/>
                <a:gd name="T63" fmla="*/ 17 h 53"/>
                <a:gd name="T64" fmla="*/ 21 w 61"/>
                <a:gd name="T65" fmla="*/ 14 h 53"/>
                <a:gd name="T66" fmla="*/ 22 w 61"/>
                <a:gd name="T67" fmla="*/ 15 h 53"/>
                <a:gd name="T68" fmla="*/ 27 w 61"/>
                <a:gd name="T69" fmla="*/ 31 h 53"/>
                <a:gd name="T70" fmla="*/ 28 w 61"/>
                <a:gd name="T71" fmla="*/ 32 h 53"/>
                <a:gd name="T72" fmla="*/ 33 w 61"/>
                <a:gd name="T73" fmla="*/ 23 h 53"/>
                <a:gd name="T74" fmla="*/ 34 w 61"/>
                <a:gd name="T75" fmla="*/ 22 h 53"/>
                <a:gd name="T76" fmla="*/ 34 w 61"/>
                <a:gd name="T77" fmla="*/ 22 h 53"/>
                <a:gd name="T78" fmla="*/ 35 w 61"/>
                <a:gd name="T79" fmla="*/ 24 h 53"/>
                <a:gd name="T80" fmla="*/ 30 w 61"/>
                <a:gd name="T81" fmla="*/ 33 h 53"/>
                <a:gd name="T82" fmla="*/ 32 w 61"/>
                <a:gd name="T83" fmla="*/ 33 h 53"/>
                <a:gd name="T84" fmla="*/ 59 w 61"/>
                <a:gd name="T85" fmla="*/ 23 h 53"/>
                <a:gd name="T86" fmla="*/ 60 w 61"/>
                <a:gd name="T87" fmla="*/ 22 h 53"/>
                <a:gd name="T88" fmla="*/ 50 w 61"/>
                <a:gd name="T89" fmla="*/ 18 h 53"/>
                <a:gd name="T90" fmla="*/ 50 w 61"/>
                <a:gd name="T91" fmla="*/ 16 h 53"/>
                <a:gd name="T92" fmla="*/ 50 w 61"/>
                <a:gd name="T93" fmla="*/ 16 h 53"/>
                <a:gd name="T94" fmla="*/ 51 w 61"/>
                <a:gd name="T95" fmla="*/ 16 h 53"/>
                <a:gd name="T96" fmla="*/ 61 w 61"/>
                <a:gd name="T97" fmla="*/ 20 h 53"/>
                <a:gd name="T98" fmla="*/ 61 w 61"/>
                <a:gd name="T99" fmla="*/ 18 h 53"/>
                <a:gd name="T100" fmla="*/ 55 w 61"/>
                <a:gd name="T101" fmla="*/ 3 h 53"/>
                <a:gd name="T102" fmla="*/ 55 w 61"/>
                <a:gd name="T103" fmla="*/ 1 h 53"/>
                <a:gd name="T104" fmla="*/ 43 w 61"/>
                <a:gd name="T105" fmla="*/ 42 h 53"/>
                <a:gd name="T106" fmla="*/ 41 w 61"/>
                <a:gd name="T107" fmla="*/ 43 h 53"/>
                <a:gd name="T108" fmla="*/ 43 w 61"/>
                <a:gd name="T109" fmla="*/ 45 h 53"/>
                <a:gd name="T110" fmla="*/ 44 w 61"/>
                <a:gd name="T111" fmla="*/ 43 h 53"/>
                <a:gd name="T112" fmla="*/ 43 w 61"/>
                <a:gd name="T113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" h="53">
                  <a:moveTo>
                    <a:pt x="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3"/>
                    <a:pt x="47" y="45"/>
                    <a:pt x="4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3" y="45"/>
                    <a:pt x="0" y="43"/>
                    <a:pt x="0" y="4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3" y="8"/>
                    <a:pt x="6" y="8"/>
                  </a:cubicBezTo>
                  <a:close/>
                  <a:moveTo>
                    <a:pt x="53" y="0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5" y="1"/>
                  </a:moveTo>
                  <a:cubicBezTo>
                    <a:pt x="51" y="6"/>
                    <a:pt x="46" y="11"/>
                    <a:pt x="42" y="16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5"/>
                    <a:pt x="22" y="15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2"/>
                    <a:pt x="28" y="3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2"/>
                    <a:pt x="35" y="23"/>
                    <a:pt x="35" y="24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0" y="22"/>
                    <a:pt x="60" y="22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49" y="17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1" y="15"/>
                    <a:pt x="51" y="16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19"/>
                    <a:pt x="61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2"/>
                    <a:pt x="55" y="2"/>
                    <a:pt x="55" y="1"/>
                  </a:cubicBezTo>
                  <a:close/>
                  <a:moveTo>
                    <a:pt x="43" y="42"/>
                  </a:moveTo>
                  <a:cubicBezTo>
                    <a:pt x="42" y="42"/>
                    <a:pt x="41" y="43"/>
                    <a:pt x="41" y="43"/>
                  </a:cubicBezTo>
                  <a:cubicBezTo>
                    <a:pt x="41" y="44"/>
                    <a:pt x="42" y="45"/>
                    <a:pt x="43" y="45"/>
                  </a:cubicBezTo>
                  <a:cubicBezTo>
                    <a:pt x="43" y="45"/>
                    <a:pt x="44" y="44"/>
                    <a:pt x="44" y="43"/>
                  </a:cubicBezTo>
                  <a:cubicBezTo>
                    <a:pt x="44" y="43"/>
                    <a:pt x="43" y="42"/>
                    <a:pt x="43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_8"/>
          <p:cNvGrpSpPr/>
          <p:nvPr/>
        </p:nvGrpSpPr>
        <p:grpSpPr>
          <a:xfrm>
            <a:off x="9237126" y="3964518"/>
            <a:ext cx="1126460" cy="1126738"/>
            <a:chOff x="7089054" y="2948538"/>
            <a:chExt cx="878105" cy="878322"/>
          </a:xfrm>
        </p:grpSpPr>
        <p:sp>
          <p:nvSpPr>
            <p:cNvPr id="27" name="Oval 53"/>
            <p:cNvSpPr>
              <a:spLocks noChangeArrowheads="1"/>
            </p:cNvSpPr>
            <p:nvPr/>
          </p:nvSpPr>
          <p:spPr bwMode="auto">
            <a:xfrm>
              <a:off x="7089054" y="2948538"/>
              <a:ext cx="878105" cy="878322"/>
            </a:xfrm>
            <a:prstGeom prst="ellipse">
              <a:avLst/>
            </a:prstGeom>
            <a:solidFill>
              <a:srgbClr val="00AFF1"/>
            </a:soli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628"/>
            <p:cNvSpPr>
              <a:spLocks noEditPoints="1"/>
            </p:cNvSpPr>
            <p:nvPr/>
          </p:nvSpPr>
          <p:spPr bwMode="auto">
            <a:xfrm>
              <a:off x="7339329" y="3143980"/>
              <a:ext cx="377553" cy="472707"/>
            </a:xfrm>
            <a:custGeom>
              <a:avLst/>
              <a:gdLst>
                <a:gd name="T0" fmla="*/ 7 w 123"/>
                <a:gd name="T1" fmla="*/ 0 h 154"/>
                <a:gd name="T2" fmla="*/ 115 w 123"/>
                <a:gd name="T3" fmla="*/ 0 h 154"/>
                <a:gd name="T4" fmla="*/ 123 w 123"/>
                <a:gd name="T5" fmla="*/ 0 h 154"/>
                <a:gd name="T6" fmla="*/ 123 w 123"/>
                <a:gd name="T7" fmla="*/ 5 h 154"/>
                <a:gd name="T8" fmla="*/ 123 w 123"/>
                <a:gd name="T9" fmla="*/ 147 h 154"/>
                <a:gd name="T10" fmla="*/ 123 w 123"/>
                <a:gd name="T11" fmla="*/ 154 h 154"/>
                <a:gd name="T12" fmla="*/ 115 w 123"/>
                <a:gd name="T13" fmla="*/ 154 h 154"/>
                <a:gd name="T14" fmla="*/ 37 w 123"/>
                <a:gd name="T15" fmla="*/ 154 h 154"/>
                <a:gd name="T16" fmla="*/ 37 w 123"/>
                <a:gd name="T17" fmla="*/ 154 h 154"/>
                <a:gd name="T18" fmla="*/ 35 w 123"/>
                <a:gd name="T19" fmla="*/ 154 h 154"/>
                <a:gd name="T20" fmla="*/ 2 w 123"/>
                <a:gd name="T21" fmla="*/ 128 h 154"/>
                <a:gd name="T22" fmla="*/ 0 w 123"/>
                <a:gd name="T23" fmla="*/ 128 h 154"/>
                <a:gd name="T24" fmla="*/ 0 w 123"/>
                <a:gd name="T25" fmla="*/ 123 h 154"/>
                <a:gd name="T26" fmla="*/ 0 w 123"/>
                <a:gd name="T27" fmla="*/ 5 h 154"/>
                <a:gd name="T28" fmla="*/ 0 w 123"/>
                <a:gd name="T29" fmla="*/ 0 h 154"/>
                <a:gd name="T30" fmla="*/ 7 w 123"/>
                <a:gd name="T31" fmla="*/ 0 h 154"/>
                <a:gd name="T32" fmla="*/ 7 w 123"/>
                <a:gd name="T33" fmla="*/ 0 h 154"/>
                <a:gd name="T34" fmla="*/ 11 w 123"/>
                <a:gd name="T35" fmla="*/ 116 h 154"/>
                <a:gd name="T36" fmla="*/ 33 w 123"/>
                <a:gd name="T37" fmla="*/ 109 h 154"/>
                <a:gd name="T38" fmla="*/ 35 w 123"/>
                <a:gd name="T39" fmla="*/ 109 h 154"/>
                <a:gd name="T40" fmla="*/ 35 w 123"/>
                <a:gd name="T41" fmla="*/ 112 h 154"/>
                <a:gd name="T42" fmla="*/ 44 w 123"/>
                <a:gd name="T43" fmla="*/ 142 h 154"/>
                <a:gd name="T44" fmla="*/ 111 w 123"/>
                <a:gd name="T45" fmla="*/ 142 h 154"/>
                <a:gd name="T46" fmla="*/ 111 w 123"/>
                <a:gd name="T47" fmla="*/ 12 h 154"/>
                <a:gd name="T48" fmla="*/ 11 w 123"/>
                <a:gd name="T49" fmla="*/ 12 h 154"/>
                <a:gd name="T50" fmla="*/ 11 w 123"/>
                <a:gd name="T51" fmla="*/ 116 h 154"/>
                <a:gd name="T52" fmla="*/ 11 w 123"/>
                <a:gd name="T53" fmla="*/ 116 h 154"/>
                <a:gd name="T54" fmla="*/ 37 w 123"/>
                <a:gd name="T55" fmla="*/ 140 h 154"/>
                <a:gd name="T56" fmla="*/ 30 w 123"/>
                <a:gd name="T57" fmla="*/ 116 h 154"/>
                <a:gd name="T58" fmla="*/ 14 w 123"/>
                <a:gd name="T59" fmla="*/ 123 h 154"/>
                <a:gd name="T60" fmla="*/ 37 w 123"/>
                <a:gd name="T61" fmla="*/ 140 h 154"/>
                <a:gd name="T62" fmla="*/ 37 w 123"/>
                <a:gd name="T63" fmla="*/ 140 h 154"/>
                <a:gd name="T64" fmla="*/ 28 w 123"/>
                <a:gd name="T65" fmla="*/ 83 h 154"/>
                <a:gd name="T66" fmla="*/ 28 w 123"/>
                <a:gd name="T67" fmla="*/ 88 h 154"/>
                <a:gd name="T68" fmla="*/ 94 w 123"/>
                <a:gd name="T69" fmla="*/ 88 h 154"/>
                <a:gd name="T70" fmla="*/ 94 w 123"/>
                <a:gd name="T71" fmla="*/ 83 h 154"/>
                <a:gd name="T72" fmla="*/ 28 w 123"/>
                <a:gd name="T73" fmla="*/ 83 h 154"/>
                <a:gd name="T74" fmla="*/ 28 w 123"/>
                <a:gd name="T75" fmla="*/ 83 h 154"/>
                <a:gd name="T76" fmla="*/ 28 w 123"/>
                <a:gd name="T77" fmla="*/ 67 h 154"/>
                <a:gd name="T78" fmla="*/ 28 w 123"/>
                <a:gd name="T79" fmla="*/ 71 h 154"/>
                <a:gd name="T80" fmla="*/ 94 w 123"/>
                <a:gd name="T81" fmla="*/ 71 h 154"/>
                <a:gd name="T82" fmla="*/ 94 w 123"/>
                <a:gd name="T83" fmla="*/ 67 h 154"/>
                <a:gd name="T84" fmla="*/ 28 w 123"/>
                <a:gd name="T85" fmla="*/ 67 h 154"/>
                <a:gd name="T86" fmla="*/ 28 w 123"/>
                <a:gd name="T87" fmla="*/ 67 h 154"/>
                <a:gd name="T88" fmla="*/ 28 w 123"/>
                <a:gd name="T89" fmla="*/ 50 h 154"/>
                <a:gd name="T90" fmla="*/ 28 w 123"/>
                <a:gd name="T91" fmla="*/ 55 h 154"/>
                <a:gd name="T92" fmla="*/ 94 w 123"/>
                <a:gd name="T93" fmla="*/ 55 h 154"/>
                <a:gd name="T94" fmla="*/ 94 w 123"/>
                <a:gd name="T95" fmla="*/ 50 h 154"/>
                <a:gd name="T96" fmla="*/ 28 w 123"/>
                <a:gd name="T97" fmla="*/ 50 h 154"/>
                <a:gd name="T98" fmla="*/ 28 w 123"/>
                <a:gd name="T99" fmla="*/ 50 h 154"/>
                <a:gd name="T100" fmla="*/ 28 w 123"/>
                <a:gd name="T101" fmla="*/ 34 h 154"/>
                <a:gd name="T102" fmla="*/ 28 w 123"/>
                <a:gd name="T103" fmla="*/ 38 h 154"/>
                <a:gd name="T104" fmla="*/ 94 w 123"/>
                <a:gd name="T105" fmla="*/ 38 h 154"/>
                <a:gd name="T106" fmla="*/ 94 w 123"/>
                <a:gd name="T107" fmla="*/ 34 h 154"/>
                <a:gd name="T108" fmla="*/ 28 w 123"/>
                <a:gd name="T109" fmla="*/ 3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4">
                  <a:moveTo>
                    <a:pt x="7" y="0"/>
                  </a:moveTo>
                  <a:lnTo>
                    <a:pt x="115" y="0"/>
                  </a:lnTo>
                  <a:lnTo>
                    <a:pt x="123" y="0"/>
                  </a:lnTo>
                  <a:lnTo>
                    <a:pt x="123" y="5"/>
                  </a:lnTo>
                  <a:lnTo>
                    <a:pt x="123" y="147"/>
                  </a:lnTo>
                  <a:lnTo>
                    <a:pt x="123" y="154"/>
                  </a:lnTo>
                  <a:lnTo>
                    <a:pt x="115" y="154"/>
                  </a:lnTo>
                  <a:lnTo>
                    <a:pt x="37" y="154"/>
                  </a:lnTo>
                  <a:lnTo>
                    <a:pt x="37" y="154"/>
                  </a:lnTo>
                  <a:lnTo>
                    <a:pt x="35" y="154"/>
                  </a:lnTo>
                  <a:lnTo>
                    <a:pt x="2" y="128"/>
                  </a:lnTo>
                  <a:lnTo>
                    <a:pt x="0" y="128"/>
                  </a:lnTo>
                  <a:lnTo>
                    <a:pt x="0" y="123"/>
                  </a:lnTo>
                  <a:lnTo>
                    <a:pt x="0" y="5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1" y="116"/>
                  </a:moveTo>
                  <a:lnTo>
                    <a:pt x="33" y="109"/>
                  </a:lnTo>
                  <a:lnTo>
                    <a:pt x="35" y="109"/>
                  </a:lnTo>
                  <a:lnTo>
                    <a:pt x="35" y="112"/>
                  </a:lnTo>
                  <a:lnTo>
                    <a:pt x="44" y="142"/>
                  </a:lnTo>
                  <a:lnTo>
                    <a:pt x="111" y="142"/>
                  </a:lnTo>
                  <a:lnTo>
                    <a:pt x="111" y="12"/>
                  </a:lnTo>
                  <a:lnTo>
                    <a:pt x="11" y="12"/>
                  </a:lnTo>
                  <a:lnTo>
                    <a:pt x="11" y="116"/>
                  </a:lnTo>
                  <a:lnTo>
                    <a:pt x="11" y="116"/>
                  </a:lnTo>
                  <a:close/>
                  <a:moveTo>
                    <a:pt x="37" y="140"/>
                  </a:moveTo>
                  <a:lnTo>
                    <a:pt x="30" y="116"/>
                  </a:lnTo>
                  <a:lnTo>
                    <a:pt x="14" y="123"/>
                  </a:lnTo>
                  <a:lnTo>
                    <a:pt x="37" y="140"/>
                  </a:lnTo>
                  <a:lnTo>
                    <a:pt x="37" y="140"/>
                  </a:lnTo>
                  <a:close/>
                  <a:moveTo>
                    <a:pt x="28" y="83"/>
                  </a:moveTo>
                  <a:lnTo>
                    <a:pt x="28" y="88"/>
                  </a:lnTo>
                  <a:lnTo>
                    <a:pt x="94" y="88"/>
                  </a:lnTo>
                  <a:lnTo>
                    <a:pt x="94" y="83"/>
                  </a:lnTo>
                  <a:lnTo>
                    <a:pt x="28" y="83"/>
                  </a:lnTo>
                  <a:lnTo>
                    <a:pt x="28" y="83"/>
                  </a:lnTo>
                  <a:close/>
                  <a:moveTo>
                    <a:pt x="28" y="67"/>
                  </a:moveTo>
                  <a:lnTo>
                    <a:pt x="28" y="71"/>
                  </a:lnTo>
                  <a:lnTo>
                    <a:pt x="94" y="71"/>
                  </a:lnTo>
                  <a:lnTo>
                    <a:pt x="94" y="67"/>
                  </a:lnTo>
                  <a:lnTo>
                    <a:pt x="28" y="67"/>
                  </a:lnTo>
                  <a:lnTo>
                    <a:pt x="28" y="67"/>
                  </a:lnTo>
                  <a:close/>
                  <a:moveTo>
                    <a:pt x="28" y="50"/>
                  </a:moveTo>
                  <a:lnTo>
                    <a:pt x="28" y="55"/>
                  </a:lnTo>
                  <a:lnTo>
                    <a:pt x="94" y="55"/>
                  </a:lnTo>
                  <a:lnTo>
                    <a:pt x="94" y="50"/>
                  </a:lnTo>
                  <a:lnTo>
                    <a:pt x="28" y="50"/>
                  </a:lnTo>
                  <a:lnTo>
                    <a:pt x="28" y="50"/>
                  </a:lnTo>
                  <a:close/>
                  <a:moveTo>
                    <a:pt x="28" y="34"/>
                  </a:moveTo>
                  <a:lnTo>
                    <a:pt x="28" y="38"/>
                  </a:lnTo>
                  <a:lnTo>
                    <a:pt x="94" y="38"/>
                  </a:lnTo>
                  <a:lnTo>
                    <a:pt x="94" y="34"/>
                  </a:lnTo>
                  <a:lnTo>
                    <a:pt x="28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2218690" y="3139482"/>
            <a:ext cx="1625425" cy="145552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00AFF1"/>
          </a:solidFill>
          <a:ln w="9525" cap="flat">
            <a:noFill/>
            <a:prstDash val="solid"/>
            <a:miter lim="800000"/>
          </a:ln>
        </p:spPr>
        <p:txBody>
          <a:bodyPr vert="horz" wrap="square" lIns="182459" tIns="91230" rIns="182459" bIns="91230" numCol="1" anchor="t" anchorCtr="0" compatLnSpc="1"/>
          <a:lstStyle/>
          <a:p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2537109" y="3417268"/>
            <a:ext cx="9981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800" b="1" dirty="0"/>
              <a:t>添加标题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5180487" y="2090578"/>
            <a:ext cx="4919842" cy="492758"/>
          </a:xfrm>
          <a:prstGeom prst="roundRect">
            <a:avLst>
              <a:gd name="adj" fmla="val 20638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459" tIns="91230" rIns="182459" bIns="91230"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Freeform 5"/>
          <p:cNvSpPr/>
          <p:nvPr/>
        </p:nvSpPr>
        <p:spPr bwMode="auto">
          <a:xfrm>
            <a:off x="4258176" y="2195168"/>
            <a:ext cx="601397" cy="3390922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rgbClr val="00AFF1"/>
          </a:solidFill>
          <a:ln>
            <a:noFill/>
          </a:ln>
        </p:spPr>
        <p:txBody>
          <a:bodyPr vert="horz" wrap="square" lIns="182459" tIns="91230" rIns="182459" bIns="91230" numCol="1" anchor="t" anchorCtr="0" compatLnSpc="1"/>
          <a:lstStyle/>
          <a:p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5180487" y="2835984"/>
            <a:ext cx="4919842" cy="492758"/>
          </a:xfrm>
          <a:prstGeom prst="roundRect">
            <a:avLst>
              <a:gd name="adj" fmla="val 25274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459" tIns="91230" rIns="182459" bIns="91230"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180487" y="3585020"/>
            <a:ext cx="4919842" cy="492758"/>
          </a:xfrm>
          <a:prstGeom prst="roundRect">
            <a:avLst>
              <a:gd name="adj" fmla="val 25274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459" tIns="91230" rIns="182459" bIns="91230"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180487" y="4348626"/>
            <a:ext cx="4919842" cy="492758"/>
          </a:xfrm>
          <a:prstGeom prst="roundRect">
            <a:avLst>
              <a:gd name="adj" fmla="val 26820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459" tIns="91230" rIns="182459" bIns="91230"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59622" y="2168029"/>
            <a:ext cx="4128373" cy="304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800" dirty="0">
                <a:solidFill>
                  <a:schemeClr val="bg1"/>
                </a:solidFill>
              </a:rPr>
              <a:t>点击输入本栏的</a:t>
            </a:r>
            <a:r>
              <a:rPr lang="zh-CN" altLang="en-US" sz="1800" dirty="0" smtClean="0">
                <a:solidFill>
                  <a:schemeClr val="bg1"/>
                </a:solidFill>
              </a:rPr>
              <a:t>具体的</a:t>
            </a:r>
            <a:r>
              <a:rPr lang="zh-CN" altLang="en-US" sz="1800" dirty="0">
                <a:solidFill>
                  <a:schemeClr val="bg1"/>
                </a:solidFill>
              </a:rPr>
              <a:t>说明分项内容。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59622" y="2902354"/>
            <a:ext cx="4128373" cy="304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800" dirty="0">
                <a:solidFill>
                  <a:schemeClr val="bg1"/>
                </a:solidFill>
              </a:rPr>
              <a:t>点击输入本栏的具体的说明分项内容。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59622" y="3709445"/>
            <a:ext cx="4128373" cy="304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800" dirty="0">
                <a:solidFill>
                  <a:schemeClr val="bg1"/>
                </a:solidFill>
              </a:rPr>
              <a:t>点击输入本栏的具体的说明分项内容。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59622" y="4414995"/>
            <a:ext cx="4128373" cy="304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800" dirty="0">
                <a:solidFill>
                  <a:schemeClr val="bg1"/>
                </a:solidFill>
              </a:rPr>
              <a:t>点击输入本栏的具体的说明分项内容。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5203469" y="5132260"/>
            <a:ext cx="4919842" cy="492758"/>
          </a:xfrm>
          <a:prstGeom prst="roundRect">
            <a:avLst>
              <a:gd name="adj" fmla="val 26820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459" tIns="91230" rIns="182459" bIns="91230"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59622" y="5213144"/>
            <a:ext cx="4128373" cy="304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800" dirty="0">
                <a:solidFill>
                  <a:schemeClr val="bg1"/>
                </a:solidFill>
              </a:rPr>
              <a:t>点击输入本栏的具体的说明分项内容。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24" grpId="0" animBg="1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 animBg="1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Group 27"/>
          <p:cNvGrpSpPr/>
          <p:nvPr/>
        </p:nvGrpSpPr>
        <p:grpSpPr bwMode="auto">
          <a:xfrm>
            <a:off x="2354266" y="2407899"/>
            <a:ext cx="1704066" cy="1704064"/>
            <a:chOff x="1759188" y="1820166"/>
            <a:chExt cx="1368152" cy="1368152"/>
          </a:xfrm>
        </p:grpSpPr>
        <p:sp>
          <p:nvSpPr>
            <p:cNvPr id="37" name="Oval 8"/>
            <p:cNvSpPr/>
            <p:nvPr/>
          </p:nvSpPr>
          <p:spPr>
            <a:xfrm>
              <a:off x="1767977" y="1820166"/>
              <a:ext cx="1359363" cy="13593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8" name="Pie 7"/>
            <p:cNvSpPr/>
            <p:nvPr/>
          </p:nvSpPr>
          <p:spPr>
            <a:xfrm>
              <a:off x="1759188" y="1820166"/>
              <a:ext cx="1368152" cy="1368152"/>
            </a:xfrm>
            <a:prstGeom prst="pie">
              <a:avLst>
                <a:gd name="adj1" fmla="val 0"/>
                <a:gd name="adj2" fmla="val 13137019"/>
              </a:avLst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bg-BG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Oval 13"/>
            <p:cNvSpPr/>
            <p:nvPr/>
          </p:nvSpPr>
          <p:spPr>
            <a:xfrm>
              <a:off x="1819247" y="1871435"/>
              <a:ext cx="1256825" cy="125682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0" name="Rectangle 25"/>
            <p:cNvSpPr/>
            <p:nvPr/>
          </p:nvSpPr>
          <p:spPr>
            <a:xfrm>
              <a:off x="2205085" y="2151218"/>
              <a:ext cx="498331" cy="494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400" dirty="0">
                  <a:solidFill>
                    <a:schemeClr val="bg1">
                      <a:lumMod val="50000"/>
                    </a:schemeClr>
                  </a:solidFill>
                  <a:latin typeface="GeosansLight" pitchFamily="2" charset="0"/>
                </a:rPr>
                <a:t>65</a:t>
              </a:r>
              <a:endParaRPr lang="bg-BG" altLang="zh-CN" sz="3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04888" y="2514496"/>
              <a:ext cx="688808" cy="25946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500">
                  <a:solidFill>
                    <a:schemeClr val="bg1">
                      <a:lumMod val="50000"/>
                    </a:schemeClr>
                  </a:solidFill>
                  <a:latin typeface="GeosansLight" pitchFamily="2" charset="0"/>
                </a:rPr>
                <a:t>percent</a:t>
              </a:r>
              <a:endParaRPr lang="bg-BG" altLang="zh-CN" sz="15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2" name="Group 28"/>
          <p:cNvGrpSpPr/>
          <p:nvPr/>
        </p:nvGrpSpPr>
        <p:grpSpPr bwMode="auto">
          <a:xfrm>
            <a:off x="4315051" y="2407899"/>
            <a:ext cx="1704066" cy="1704064"/>
            <a:chOff x="1759188" y="1820166"/>
            <a:chExt cx="1368152" cy="1368152"/>
          </a:xfrm>
        </p:grpSpPr>
        <p:sp>
          <p:nvSpPr>
            <p:cNvPr id="43" name="Oval 29"/>
            <p:cNvSpPr/>
            <p:nvPr/>
          </p:nvSpPr>
          <p:spPr>
            <a:xfrm>
              <a:off x="1767977" y="1820166"/>
              <a:ext cx="1359363" cy="13593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4" name="Pie 30"/>
            <p:cNvSpPr/>
            <p:nvPr/>
          </p:nvSpPr>
          <p:spPr>
            <a:xfrm>
              <a:off x="1759188" y="1820166"/>
              <a:ext cx="1368152" cy="1368152"/>
            </a:xfrm>
            <a:prstGeom prst="pie">
              <a:avLst>
                <a:gd name="adj1" fmla="val 0"/>
                <a:gd name="adj2" fmla="val 18189250"/>
              </a:avLst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bg-BG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Oval 31"/>
            <p:cNvSpPr/>
            <p:nvPr/>
          </p:nvSpPr>
          <p:spPr>
            <a:xfrm>
              <a:off x="1819247" y="1871435"/>
              <a:ext cx="1256825" cy="125682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6" name="Rectangle 32"/>
            <p:cNvSpPr/>
            <p:nvPr/>
          </p:nvSpPr>
          <p:spPr>
            <a:xfrm>
              <a:off x="2205085" y="2151218"/>
              <a:ext cx="498331" cy="494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400">
                  <a:solidFill>
                    <a:schemeClr val="bg1">
                      <a:lumMod val="50000"/>
                    </a:schemeClr>
                  </a:solidFill>
                  <a:latin typeface="GeosansLight" pitchFamily="2" charset="0"/>
                </a:rPr>
                <a:t>82</a:t>
              </a:r>
              <a:endParaRPr lang="bg-BG" altLang="zh-CN" sz="3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109847" y="2514496"/>
              <a:ext cx="688808" cy="25946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500">
                  <a:solidFill>
                    <a:schemeClr val="bg1">
                      <a:lumMod val="50000"/>
                    </a:schemeClr>
                  </a:solidFill>
                  <a:latin typeface="GeosansLight" pitchFamily="2" charset="0"/>
                </a:rPr>
                <a:t>percent</a:t>
              </a:r>
              <a:endParaRPr lang="bg-BG" altLang="zh-CN" sz="15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8" name="Group 34"/>
          <p:cNvGrpSpPr/>
          <p:nvPr/>
        </p:nvGrpSpPr>
        <p:grpSpPr bwMode="auto">
          <a:xfrm>
            <a:off x="6262910" y="2407899"/>
            <a:ext cx="1704066" cy="1704064"/>
            <a:chOff x="1759188" y="1820166"/>
            <a:chExt cx="1368152" cy="1368152"/>
          </a:xfrm>
        </p:grpSpPr>
        <p:sp>
          <p:nvSpPr>
            <p:cNvPr id="49" name="Oval 35"/>
            <p:cNvSpPr/>
            <p:nvPr/>
          </p:nvSpPr>
          <p:spPr>
            <a:xfrm>
              <a:off x="1767977" y="1820166"/>
              <a:ext cx="1359363" cy="13593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0" name="Pie 36"/>
            <p:cNvSpPr/>
            <p:nvPr/>
          </p:nvSpPr>
          <p:spPr>
            <a:xfrm>
              <a:off x="1759188" y="1820166"/>
              <a:ext cx="1368152" cy="1368152"/>
            </a:xfrm>
            <a:prstGeom prst="pie">
              <a:avLst>
                <a:gd name="adj1" fmla="val 0"/>
                <a:gd name="adj2" fmla="val 9667803"/>
              </a:avLst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bg-BG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Oval 37"/>
            <p:cNvSpPr/>
            <p:nvPr/>
          </p:nvSpPr>
          <p:spPr>
            <a:xfrm>
              <a:off x="1819246" y="1871435"/>
              <a:ext cx="1256825" cy="125682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2" name="Rectangle 38"/>
            <p:cNvSpPr/>
            <p:nvPr/>
          </p:nvSpPr>
          <p:spPr>
            <a:xfrm>
              <a:off x="2205084" y="2151218"/>
              <a:ext cx="498331" cy="494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400">
                  <a:solidFill>
                    <a:schemeClr val="bg1">
                      <a:lumMod val="50000"/>
                    </a:schemeClr>
                  </a:solidFill>
                  <a:latin typeface="GeosansLight" pitchFamily="2" charset="0"/>
                </a:rPr>
                <a:t>44</a:t>
              </a:r>
              <a:endParaRPr lang="bg-BG" altLang="zh-CN" sz="3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109847" y="2514496"/>
              <a:ext cx="688808" cy="25946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500">
                  <a:solidFill>
                    <a:schemeClr val="bg1">
                      <a:lumMod val="50000"/>
                    </a:schemeClr>
                  </a:solidFill>
                  <a:latin typeface="GeosansLight" pitchFamily="2" charset="0"/>
                </a:rPr>
                <a:t>percent</a:t>
              </a:r>
              <a:endParaRPr lang="bg-BG" altLang="zh-CN" sz="15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40"/>
          <p:cNvGrpSpPr/>
          <p:nvPr/>
        </p:nvGrpSpPr>
        <p:grpSpPr bwMode="auto">
          <a:xfrm>
            <a:off x="8223695" y="2407899"/>
            <a:ext cx="1704066" cy="1704064"/>
            <a:chOff x="1759188" y="1820166"/>
            <a:chExt cx="1368152" cy="1368152"/>
          </a:xfrm>
        </p:grpSpPr>
        <p:sp>
          <p:nvSpPr>
            <p:cNvPr id="55" name="Oval 41"/>
            <p:cNvSpPr/>
            <p:nvPr/>
          </p:nvSpPr>
          <p:spPr>
            <a:xfrm>
              <a:off x="1767977" y="1820166"/>
              <a:ext cx="1359363" cy="13593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6" name="Pie 42"/>
            <p:cNvSpPr/>
            <p:nvPr/>
          </p:nvSpPr>
          <p:spPr>
            <a:xfrm>
              <a:off x="1759188" y="1820166"/>
              <a:ext cx="1368152" cy="1368152"/>
            </a:xfrm>
            <a:prstGeom prst="pie">
              <a:avLst>
                <a:gd name="adj1" fmla="val 0"/>
                <a:gd name="adj2" fmla="val 14766185"/>
              </a:avLst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bg-BG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7" name="Oval 43"/>
            <p:cNvSpPr/>
            <p:nvPr/>
          </p:nvSpPr>
          <p:spPr>
            <a:xfrm>
              <a:off x="1819246" y="1871435"/>
              <a:ext cx="1256825" cy="125682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8" name="Rectangle 44"/>
            <p:cNvSpPr/>
            <p:nvPr/>
          </p:nvSpPr>
          <p:spPr>
            <a:xfrm>
              <a:off x="2205085" y="2151218"/>
              <a:ext cx="498331" cy="494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400">
                  <a:solidFill>
                    <a:schemeClr val="bg1">
                      <a:lumMod val="50000"/>
                    </a:schemeClr>
                  </a:solidFill>
                  <a:latin typeface="GeosansLight" pitchFamily="2" charset="0"/>
                </a:rPr>
                <a:t>73</a:t>
              </a:r>
              <a:endParaRPr lang="bg-BG" altLang="zh-CN" sz="3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109847" y="2514496"/>
              <a:ext cx="688808" cy="25946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500">
                  <a:solidFill>
                    <a:schemeClr val="bg1">
                      <a:lumMod val="50000"/>
                    </a:schemeClr>
                  </a:solidFill>
                  <a:latin typeface="GeosansLight" pitchFamily="2" charset="0"/>
                </a:rPr>
                <a:t>percent</a:t>
              </a:r>
              <a:endParaRPr lang="bg-BG" altLang="zh-CN" sz="15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0" name="Rectangle 46"/>
          <p:cNvSpPr/>
          <p:nvPr/>
        </p:nvSpPr>
        <p:spPr>
          <a:xfrm>
            <a:off x="2328502" y="4835473"/>
            <a:ext cx="7837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输入简要文字介绍，文字内容需，言简意赅的说明分项内容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输入简要文字介绍，文字内容需，言简意赅的说明分项内容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/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Rectangle 47"/>
          <p:cNvSpPr/>
          <p:nvPr/>
        </p:nvSpPr>
        <p:spPr>
          <a:xfrm>
            <a:off x="2589907" y="4233047"/>
            <a:ext cx="117314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700" dirty="0" smtClean="0">
                <a:solidFill>
                  <a:schemeClr val="bg1">
                    <a:lumMod val="50000"/>
                  </a:schemeClr>
                </a:solidFill>
              </a:rPr>
              <a:t>一季度</a:t>
            </a:r>
            <a:endParaRPr lang="bg-BG" altLang="zh-CN" sz="1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Rectangle 48"/>
          <p:cNvSpPr/>
          <p:nvPr/>
        </p:nvSpPr>
        <p:spPr>
          <a:xfrm>
            <a:off x="4492236" y="4233047"/>
            <a:ext cx="131545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700" dirty="0">
                <a:solidFill>
                  <a:schemeClr val="bg1">
                    <a:lumMod val="50000"/>
                  </a:schemeClr>
                </a:solidFill>
              </a:rPr>
              <a:t>一季度</a:t>
            </a:r>
            <a:endParaRPr lang="bg-BG" altLang="zh-CN" sz="1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Rectangle 49"/>
          <p:cNvSpPr/>
          <p:nvPr/>
        </p:nvSpPr>
        <p:spPr>
          <a:xfrm>
            <a:off x="6533262" y="4213883"/>
            <a:ext cx="112753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700" dirty="0">
                <a:solidFill>
                  <a:schemeClr val="bg1">
                    <a:lumMod val="50000"/>
                  </a:schemeClr>
                </a:solidFill>
              </a:rPr>
              <a:t>一季度</a:t>
            </a:r>
            <a:endParaRPr lang="bg-BG" altLang="zh-CN" sz="1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Rectangle 50"/>
          <p:cNvSpPr/>
          <p:nvPr/>
        </p:nvSpPr>
        <p:spPr>
          <a:xfrm>
            <a:off x="8667663" y="4233047"/>
            <a:ext cx="94079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700" dirty="0">
                <a:solidFill>
                  <a:schemeClr val="bg1">
                    <a:lumMod val="50000"/>
                  </a:schemeClr>
                </a:solidFill>
              </a:rPr>
              <a:t>一季度</a:t>
            </a:r>
            <a:endParaRPr lang="bg-BG" altLang="zh-CN" sz="17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0" grpId="0"/>
      <p:bldP spid="61" grpId="0"/>
      <p:bldP spid="62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05.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8" name="Straight Connector 53"/>
          <p:cNvCxnSpPr/>
          <p:nvPr/>
        </p:nvCxnSpPr>
        <p:spPr>
          <a:xfrm>
            <a:off x="4003460" y="2252493"/>
            <a:ext cx="0" cy="38350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54"/>
          <p:cNvCxnSpPr/>
          <p:nvPr/>
        </p:nvCxnSpPr>
        <p:spPr>
          <a:xfrm>
            <a:off x="6076968" y="2252493"/>
            <a:ext cx="0" cy="38350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55"/>
          <p:cNvCxnSpPr/>
          <p:nvPr/>
        </p:nvCxnSpPr>
        <p:spPr>
          <a:xfrm>
            <a:off x="8142713" y="2252493"/>
            <a:ext cx="0" cy="38350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5"/>
          <p:cNvGrpSpPr/>
          <p:nvPr/>
        </p:nvGrpSpPr>
        <p:grpSpPr>
          <a:xfrm>
            <a:off x="2138963" y="2266322"/>
            <a:ext cx="1687989" cy="3469184"/>
            <a:chOff x="496565" y="1482031"/>
            <a:chExt cx="1534535" cy="2601888"/>
          </a:xfrm>
        </p:grpSpPr>
        <p:sp>
          <p:nvSpPr>
            <p:cNvPr id="82" name="Content Placeholder 2"/>
            <p:cNvSpPr txBox="1"/>
            <p:nvPr/>
          </p:nvSpPr>
          <p:spPr>
            <a:xfrm>
              <a:off x="496565" y="3496121"/>
              <a:ext cx="1534535" cy="58779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just">
                <a:spcBef>
                  <a:spcPts val="0"/>
                </a:spcBef>
                <a:buNone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点击输入简要文字介绍，文字内容需，言简意赅的说明分项内容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Content Placeholder 2"/>
            <p:cNvSpPr txBox="1"/>
            <p:nvPr/>
          </p:nvSpPr>
          <p:spPr>
            <a:xfrm>
              <a:off x="579425" y="2956827"/>
              <a:ext cx="1368815" cy="4586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latin typeface="Source Sans Pro Black" pitchFamily="34" charset="0"/>
                </a:rPr>
                <a:t>李某某</a:t>
              </a:r>
              <a:endParaRPr lang="en-US" sz="2000" dirty="0">
                <a:latin typeface="Source Sans Pro Black" pitchFamily="34" charset="0"/>
              </a:endParaRPr>
            </a:p>
          </p:txBody>
        </p:sp>
        <p:sp>
          <p:nvSpPr>
            <p:cNvPr id="84" name="Content Placeholder 2"/>
            <p:cNvSpPr txBox="1"/>
            <p:nvPr/>
          </p:nvSpPr>
          <p:spPr>
            <a:xfrm>
              <a:off x="523574" y="3216728"/>
              <a:ext cx="1480516" cy="33079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200" dirty="0" smtClean="0"/>
                <a:t>Designer</a:t>
              </a:r>
              <a:endParaRPr lang="en-US" sz="1200" dirty="0"/>
            </a:p>
          </p:txBody>
        </p:sp>
        <p:sp>
          <p:nvSpPr>
            <p:cNvPr id="85" name="Rectangle 1"/>
            <p:cNvSpPr/>
            <p:nvPr/>
          </p:nvSpPr>
          <p:spPr>
            <a:xfrm>
              <a:off x="575410" y="1482031"/>
              <a:ext cx="1368152" cy="1368152"/>
            </a:xfrm>
            <a:prstGeom prst="rect">
              <a:avLst/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86" name="Group 40"/>
            <p:cNvGrpSpPr/>
            <p:nvPr/>
          </p:nvGrpSpPr>
          <p:grpSpPr>
            <a:xfrm>
              <a:off x="575409" y="2876157"/>
              <a:ext cx="1375625" cy="60855"/>
              <a:chOff x="2055030" y="1463669"/>
              <a:chExt cx="2304256" cy="544908"/>
            </a:xfrm>
          </p:grpSpPr>
          <p:sp>
            <p:nvSpPr>
              <p:cNvPr id="87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8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9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0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91" name="Group 69"/>
          <p:cNvGrpSpPr/>
          <p:nvPr/>
        </p:nvGrpSpPr>
        <p:grpSpPr>
          <a:xfrm>
            <a:off x="4210649" y="2266322"/>
            <a:ext cx="1687989" cy="3469184"/>
            <a:chOff x="496565" y="1482031"/>
            <a:chExt cx="1534535" cy="2601888"/>
          </a:xfrm>
        </p:grpSpPr>
        <p:sp>
          <p:nvSpPr>
            <p:cNvPr id="92" name="Content Placeholder 2"/>
            <p:cNvSpPr txBox="1"/>
            <p:nvPr/>
          </p:nvSpPr>
          <p:spPr>
            <a:xfrm>
              <a:off x="496565" y="3496121"/>
              <a:ext cx="1534535" cy="58779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just">
                <a:spcBef>
                  <a:spcPts val="0"/>
                </a:spcBef>
                <a:buNone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点击输入简要文字介绍，文字内容需，言简意赅的说明分项内容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Content Placeholder 2"/>
            <p:cNvSpPr txBox="1"/>
            <p:nvPr/>
          </p:nvSpPr>
          <p:spPr>
            <a:xfrm>
              <a:off x="579425" y="2956827"/>
              <a:ext cx="1368815" cy="4586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latin typeface="Source Sans Pro Black" pitchFamily="34" charset="0"/>
                </a:rPr>
                <a:t>王某某</a:t>
              </a:r>
              <a:endParaRPr lang="en-US" sz="2000" dirty="0">
                <a:latin typeface="Source Sans Pro Black" pitchFamily="34" charset="0"/>
              </a:endParaRPr>
            </a:p>
          </p:txBody>
        </p:sp>
        <p:sp>
          <p:nvSpPr>
            <p:cNvPr id="94" name="Content Placeholder 2"/>
            <p:cNvSpPr txBox="1"/>
            <p:nvPr/>
          </p:nvSpPr>
          <p:spPr>
            <a:xfrm>
              <a:off x="523574" y="3216728"/>
              <a:ext cx="1480516" cy="33079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200" dirty="0" smtClean="0"/>
                <a:t>Developer</a:t>
              </a:r>
              <a:endParaRPr lang="en-US" sz="1200" dirty="0"/>
            </a:p>
          </p:txBody>
        </p:sp>
        <p:sp>
          <p:nvSpPr>
            <p:cNvPr id="95" name="Rectangle 73"/>
            <p:cNvSpPr/>
            <p:nvPr/>
          </p:nvSpPr>
          <p:spPr>
            <a:xfrm>
              <a:off x="575410" y="1482031"/>
              <a:ext cx="1368152" cy="1368152"/>
            </a:xfrm>
            <a:prstGeom prst="rect">
              <a:avLst/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96" name="Group 90"/>
            <p:cNvGrpSpPr/>
            <p:nvPr/>
          </p:nvGrpSpPr>
          <p:grpSpPr>
            <a:xfrm>
              <a:off x="575409" y="2876157"/>
              <a:ext cx="1375625" cy="60855"/>
              <a:chOff x="2055030" y="1463669"/>
              <a:chExt cx="2304256" cy="544908"/>
            </a:xfrm>
          </p:grpSpPr>
          <p:sp>
            <p:nvSpPr>
              <p:cNvPr id="97" name="Rectangle 9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8" name="Rectangle 9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99" name="Rectangle 94"/>
              <p:cNvSpPr/>
              <p:nvPr/>
            </p:nvSpPr>
            <p:spPr>
              <a:xfrm>
                <a:off x="3207158" y="1463669"/>
                <a:ext cx="576064" cy="544908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0" name="Rectangle 9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101" name="Group 96"/>
          <p:cNvGrpSpPr/>
          <p:nvPr/>
        </p:nvGrpSpPr>
        <p:grpSpPr>
          <a:xfrm>
            <a:off x="6282334" y="2266322"/>
            <a:ext cx="1687989" cy="3469184"/>
            <a:chOff x="496565" y="1482031"/>
            <a:chExt cx="1534535" cy="2601888"/>
          </a:xfrm>
        </p:grpSpPr>
        <p:sp>
          <p:nvSpPr>
            <p:cNvPr id="102" name="Content Placeholder 2"/>
            <p:cNvSpPr txBox="1"/>
            <p:nvPr/>
          </p:nvSpPr>
          <p:spPr>
            <a:xfrm>
              <a:off x="496565" y="3496121"/>
              <a:ext cx="1534535" cy="58779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just">
                <a:spcBef>
                  <a:spcPts val="0"/>
                </a:spcBef>
                <a:buNone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点击输入简要文字介绍，文字内容需，言简意赅的说明分项内容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Content Placeholder 2"/>
            <p:cNvSpPr txBox="1"/>
            <p:nvPr/>
          </p:nvSpPr>
          <p:spPr>
            <a:xfrm>
              <a:off x="579425" y="2956827"/>
              <a:ext cx="1368815" cy="4586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latin typeface="Source Sans Pro Black" pitchFamily="34" charset="0"/>
                </a:rPr>
                <a:t>陈某某</a:t>
              </a:r>
              <a:endParaRPr lang="en-US" sz="2000" dirty="0">
                <a:latin typeface="Source Sans Pro Black" pitchFamily="34" charset="0"/>
              </a:endParaRPr>
            </a:p>
          </p:txBody>
        </p:sp>
        <p:sp>
          <p:nvSpPr>
            <p:cNvPr id="104" name="Content Placeholder 2"/>
            <p:cNvSpPr txBox="1"/>
            <p:nvPr/>
          </p:nvSpPr>
          <p:spPr>
            <a:xfrm>
              <a:off x="523574" y="3216728"/>
              <a:ext cx="1480516" cy="33079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200" dirty="0" smtClean="0"/>
                <a:t>Marketing</a:t>
              </a:r>
              <a:endParaRPr lang="en-US" sz="1200" dirty="0"/>
            </a:p>
          </p:txBody>
        </p:sp>
        <p:sp>
          <p:nvSpPr>
            <p:cNvPr id="105" name="Rectangle 100"/>
            <p:cNvSpPr/>
            <p:nvPr/>
          </p:nvSpPr>
          <p:spPr>
            <a:xfrm>
              <a:off x="575410" y="1482031"/>
              <a:ext cx="1368152" cy="1368152"/>
            </a:xfrm>
            <a:prstGeom prst="rect">
              <a:avLst/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106" name="Group 101"/>
            <p:cNvGrpSpPr/>
            <p:nvPr/>
          </p:nvGrpSpPr>
          <p:grpSpPr>
            <a:xfrm>
              <a:off x="575409" y="2876157"/>
              <a:ext cx="1375625" cy="60855"/>
              <a:chOff x="2055030" y="1463669"/>
              <a:chExt cx="2304256" cy="544908"/>
            </a:xfrm>
          </p:grpSpPr>
          <p:sp>
            <p:nvSpPr>
              <p:cNvPr id="107" name="Rectangle 103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8" name="Rectangle 104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09" name="Rectangle 105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0" name="Rectangle 106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111" name="Group 107"/>
          <p:cNvGrpSpPr/>
          <p:nvPr/>
        </p:nvGrpSpPr>
        <p:grpSpPr>
          <a:xfrm>
            <a:off x="8354019" y="2266322"/>
            <a:ext cx="1687989" cy="3469184"/>
            <a:chOff x="496565" y="1482031"/>
            <a:chExt cx="1534535" cy="2601888"/>
          </a:xfrm>
        </p:grpSpPr>
        <p:sp>
          <p:nvSpPr>
            <p:cNvPr id="112" name="Content Placeholder 2"/>
            <p:cNvSpPr txBox="1"/>
            <p:nvPr/>
          </p:nvSpPr>
          <p:spPr>
            <a:xfrm>
              <a:off x="496565" y="3496121"/>
              <a:ext cx="1534535" cy="58779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just">
                <a:spcBef>
                  <a:spcPts val="0"/>
                </a:spcBef>
                <a:buNone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点击输入简要文字介绍，文字内容需，言简意赅的说明分项内容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Content Placeholder 2"/>
            <p:cNvSpPr txBox="1"/>
            <p:nvPr/>
          </p:nvSpPr>
          <p:spPr>
            <a:xfrm>
              <a:off x="579425" y="2956827"/>
              <a:ext cx="1368815" cy="4586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latin typeface="Source Sans Pro Black" pitchFamily="34" charset="0"/>
                </a:rPr>
                <a:t>杨某某</a:t>
              </a:r>
              <a:endParaRPr lang="en-US" sz="2000" dirty="0">
                <a:latin typeface="Source Sans Pro Black" pitchFamily="34" charset="0"/>
              </a:endParaRPr>
            </a:p>
          </p:txBody>
        </p:sp>
        <p:sp>
          <p:nvSpPr>
            <p:cNvPr id="114" name="Content Placeholder 2"/>
            <p:cNvSpPr txBox="1"/>
            <p:nvPr/>
          </p:nvSpPr>
          <p:spPr>
            <a:xfrm>
              <a:off x="523574" y="3216728"/>
              <a:ext cx="1480516" cy="33079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200" dirty="0" smtClean="0"/>
                <a:t>Sales</a:t>
              </a:r>
              <a:endParaRPr lang="en-US" sz="1200" dirty="0"/>
            </a:p>
          </p:txBody>
        </p:sp>
        <p:sp>
          <p:nvSpPr>
            <p:cNvPr id="115" name="Rectangle 111"/>
            <p:cNvSpPr/>
            <p:nvPr/>
          </p:nvSpPr>
          <p:spPr>
            <a:xfrm flipH="1">
              <a:off x="575410" y="1482031"/>
              <a:ext cx="1368152" cy="1368152"/>
            </a:xfrm>
            <a:prstGeom prst="rect">
              <a:avLst/>
            </a:prstGeom>
            <a:solidFill>
              <a:srgbClr val="00A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116" name="Group 112"/>
            <p:cNvGrpSpPr/>
            <p:nvPr/>
          </p:nvGrpSpPr>
          <p:grpSpPr>
            <a:xfrm>
              <a:off x="575409" y="2876157"/>
              <a:ext cx="1375625" cy="60855"/>
              <a:chOff x="2055030" y="1463669"/>
              <a:chExt cx="2304256" cy="544908"/>
            </a:xfrm>
          </p:grpSpPr>
          <p:sp>
            <p:nvSpPr>
              <p:cNvPr id="117" name="Rectangle 114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8" name="Rectangle 115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9" name="Rectangle 116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20" name="Rectangle 117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975792" y="2447108"/>
            <a:ext cx="1615008" cy="1534341"/>
          </a:xfrm>
          <a:prstGeom prst="rect">
            <a:avLst/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"/>
          <p:cNvSpPr txBox="1"/>
          <p:nvPr/>
        </p:nvSpPr>
        <p:spPr>
          <a:xfrm>
            <a:off x="1210551" y="2616736"/>
            <a:ext cx="1380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7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Parallelogram 21"/>
          <p:cNvSpPr/>
          <p:nvPr/>
        </p:nvSpPr>
        <p:spPr>
          <a:xfrm>
            <a:off x="8680918" y="-12829"/>
            <a:ext cx="2578756" cy="5331195"/>
          </a:xfrm>
          <a:prstGeom prst="parallelogram">
            <a:avLst/>
          </a:prstGeom>
          <a:solidFill>
            <a:srgbClr val="00AF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Parallelogram 22"/>
          <p:cNvSpPr/>
          <p:nvPr/>
        </p:nvSpPr>
        <p:spPr>
          <a:xfrm>
            <a:off x="9174748" y="1526804"/>
            <a:ext cx="2578756" cy="5331195"/>
          </a:xfrm>
          <a:prstGeom prst="parallelogram">
            <a:avLst/>
          </a:prstGeom>
          <a:solidFill>
            <a:srgbClr val="00AF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矩形 61"/>
          <p:cNvSpPr/>
          <p:nvPr/>
        </p:nvSpPr>
        <p:spPr>
          <a:xfrm>
            <a:off x="3090852" y="2523309"/>
            <a:ext cx="5919798" cy="1384984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r>
              <a:rPr lang="zh-CN" altLang="en-US" sz="4600" b="1" dirty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4600" b="1" dirty="0" smtClean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  <a:endParaRPr lang="zh-CN" altLang="en-US" sz="4600" b="1" dirty="0">
              <a:solidFill>
                <a:srgbClr val="00AF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</a:t>
            </a:r>
            <a:r>
              <a:rPr lang="zh-CN" altLang="en-US" sz="3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Header Topic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3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/>
          <p:bldP spid="59" grpId="0" animBg="1"/>
          <p:bldP spid="60" grpId="0" animBg="1"/>
          <p:bldP spid="6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/>
          <p:bldP spid="59" grpId="0" animBg="1"/>
          <p:bldP spid="60" grpId="0" animBg="1"/>
          <p:bldP spid="6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68018" y="2045672"/>
            <a:ext cx="51781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总体目标顺利完成</a:t>
            </a:r>
            <a:endParaRPr lang="en-US" altLang="zh-CN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69920" y="3412532"/>
            <a:ext cx="51781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团队建设更加完善</a:t>
            </a:r>
            <a:endParaRPr lang="en-US" altLang="zh-CN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69920" y="4788443"/>
            <a:ext cx="51781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工作能力直线上升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897689" y="3152233"/>
            <a:ext cx="3356997" cy="1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28" name="直接连接符 27"/>
          <p:cNvCxnSpPr/>
          <p:nvPr/>
        </p:nvCxnSpPr>
        <p:spPr>
          <a:xfrm>
            <a:off x="7897078" y="4493605"/>
            <a:ext cx="3357615" cy="1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29" name="组合 28"/>
          <p:cNvGrpSpPr/>
          <p:nvPr/>
        </p:nvGrpSpPr>
        <p:grpSpPr>
          <a:xfrm>
            <a:off x="1028503" y="1899570"/>
            <a:ext cx="4553023" cy="4131574"/>
            <a:chOff x="512440" y="949532"/>
            <a:chExt cx="3771528" cy="3422418"/>
          </a:xfrm>
        </p:grpSpPr>
        <p:pic>
          <p:nvPicPr>
            <p:cNvPr id="30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440" y="949532"/>
              <a:ext cx="3771528" cy="3422418"/>
            </a:xfrm>
            <a:prstGeom prst="rect">
              <a:avLst/>
            </a:prstGeom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2043" y="1180792"/>
              <a:ext cx="3366858" cy="215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透明"/>
            <p:cNvSpPr/>
            <p:nvPr/>
          </p:nvSpPr>
          <p:spPr bwMode="auto">
            <a:xfrm>
              <a:off x="2343885" y="1180792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425701" y="1969377"/>
            <a:ext cx="1116630" cy="1116630"/>
            <a:chOff x="4955424" y="1457564"/>
            <a:chExt cx="599448" cy="599448"/>
          </a:xfrm>
        </p:grpSpPr>
        <p:sp>
          <p:nvSpPr>
            <p:cNvPr id="34" name="椭圆 33"/>
            <p:cNvSpPr/>
            <p:nvPr/>
          </p:nvSpPr>
          <p:spPr>
            <a:xfrm>
              <a:off x="4955424" y="1457564"/>
              <a:ext cx="599448" cy="599448"/>
            </a:xfrm>
            <a:prstGeom prst="ellipse">
              <a:avLst/>
            </a:prstGeom>
            <a:solidFill>
              <a:srgbClr val="00AFF1"/>
            </a:soli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5110341" y="1644432"/>
              <a:ext cx="289613" cy="227488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441131" y="3298295"/>
            <a:ext cx="1116630" cy="1116630"/>
            <a:chOff x="4970854" y="2513407"/>
            <a:chExt cx="599448" cy="599448"/>
          </a:xfrm>
        </p:grpSpPr>
        <p:sp>
          <p:nvSpPr>
            <p:cNvPr id="37" name="椭圆 36"/>
            <p:cNvSpPr/>
            <p:nvPr/>
          </p:nvSpPr>
          <p:spPr>
            <a:xfrm>
              <a:off x="4970854" y="2513407"/>
              <a:ext cx="599448" cy="599448"/>
            </a:xfrm>
            <a:prstGeom prst="ellipse">
              <a:avLst/>
            </a:prstGeom>
            <a:solidFill>
              <a:srgbClr val="00AFF1"/>
            </a:soli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Freeform 17"/>
            <p:cNvSpPr>
              <a:spLocks noEditPoints="1"/>
            </p:cNvSpPr>
            <p:nvPr/>
          </p:nvSpPr>
          <p:spPr bwMode="auto">
            <a:xfrm>
              <a:off x="5110341" y="2641777"/>
              <a:ext cx="289614" cy="309707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458886" y="4653262"/>
            <a:ext cx="1116630" cy="1116630"/>
            <a:chOff x="4988609" y="3551062"/>
            <a:chExt cx="599448" cy="599448"/>
          </a:xfrm>
        </p:grpSpPr>
        <p:sp>
          <p:nvSpPr>
            <p:cNvPr id="40" name="椭圆 39"/>
            <p:cNvSpPr/>
            <p:nvPr/>
          </p:nvSpPr>
          <p:spPr>
            <a:xfrm>
              <a:off x="4988609" y="3551062"/>
              <a:ext cx="599448" cy="599448"/>
            </a:xfrm>
            <a:prstGeom prst="ellipse">
              <a:avLst/>
            </a:prstGeom>
            <a:solidFill>
              <a:srgbClr val="00AFF1"/>
            </a:soli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5140570" y="3710860"/>
              <a:ext cx="295526" cy="279852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371 0.15031 L -2.77778E-6 -1.35802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-753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45 -0.00123 L 1.11111E-6 1.23457E-7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64" y="6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36 -0.1605 L 1.38889E-6 4.44444E-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68" y="802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Group 3"/>
          <p:cNvGrpSpPr/>
          <p:nvPr/>
        </p:nvGrpSpPr>
        <p:grpSpPr>
          <a:xfrm>
            <a:off x="1050566" y="2848776"/>
            <a:ext cx="10090868" cy="2170176"/>
            <a:chOff x="1050566" y="2772576"/>
            <a:chExt cx="10090868" cy="2170176"/>
          </a:xfrm>
          <a:solidFill>
            <a:srgbClr val="00AFF1"/>
          </a:solidFill>
        </p:grpSpPr>
        <p:sp>
          <p:nvSpPr>
            <p:cNvPr id="27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Group 7"/>
          <p:cNvGrpSpPr/>
          <p:nvPr/>
        </p:nvGrpSpPr>
        <p:grpSpPr>
          <a:xfrm>
            <a:off x="7471157" y="3318297"/>
            <a:ext cx="1217066" cy="1217066"/>
            <a:chOff x="7471157" y="3242097"/>
            <a:chExt cx="1217066" cy="1217066"/>
          </a:xfrm>
          <a:solidFill>
            <a:srgbClr val="00AFF1"/>
          </a:solidFill>
        </p:grpSpPr>
        <p:sp>
          <p:nvSpPr>
            <p:cNvPr id="33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Group 8"/>
          <p:cNvGrpSpPr/>
          <p:nvPr/>
        </p:nvGrpSpPr>
        <p:grpSpPr>
          <a:xfrm>
            <a:off x="9454847" y="3318297"/>
            <a:ext cx="1217066" cy="1217066"/>
            <a:chOff x="9454847" y="3242097"/>
            <a:chExt cx="1217066" cy="1217066"/>
          </a:xfrm>
          <a:solidFill>
            <a:srgbClr val="00AFF1"/>
          </a:solidFill>
        </p:grpSpPr>
        <p:sp>
          <p:nvSpPr>
            <p:cNvPr id="36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5"/>
          <p:cNvGrpSpPr/>
          <p:nvPr/>
        </p:nvGrpSpPr>
        <p:grpSpPr>
          <a:xfrm>
            <a:off x="3503777" y="3318297"/>
            <a:ext cx="1217066" cy="1217066"/>
            <a:chOff x="3503777" y="3242097"/>
            <a:chExt cx="1217066" cy="1217066"/>
          </a:xfrm>
          <a:solidFill>
            <a:srgbClr val="00AFF1"/>
          </a:solidFill>
        </p:grpSpPr>
        <p:sp>
          <p:nvSpPr>
            <p:cNvPr id="39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6"/>
          <p:cNvGrpSpPr/>
          <p:nvPr/>
        </p:nvGrpSpPr>
        <p:grpSpPr>
          <a:xfrm>
            <a:off x="5487467" y="3318297"/>
            <a:ext cx="1217066" cy="1217066"/>
            <a:chOff x="5487467" y="3242097"/>
            <a:chExt cx="1217066" cy="1217066"/>
          </a:xfrm>
          <a:solidFill>
            <a:srgbClr val="00AFF1"/>
          </a:solidFill>
        </p:grpSpPr>
        <p:sp>
          <p:nvSpPr>
            <p:cNvPr id="42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Group 4"/>
          <p:cNvGrpSpPr/>
          <p:nvPr/>
        </p:nvGrpSpPr>
        <p:grpSpPr>
          <a:xfrm>
            <a:off x="1520087" y="3318297"/>
            <a:ext cx="1217066" cy="1217066"/>
            <a:chOff x="1520087" y="3242097"/>
            <a:chExt cx="1217066" cy="1217066"/>
          </a:xfrm>
          <a:solidFill>
            <a:srgbClr val="00AFF1"/>
          </a:solidFill>
        </p:grpSpPr>
        <p:sp>
          <p:nvSpPr>
            <p:cNvPr id="45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7" name="Rectangle 85"/>
          <p:cNvSpPr/>
          <p:nvPr/>
        </p:nvSpPr>
        <p:spPr>
          <a:xfrm>
            <a:off x="667838" y="4858716"/>
            <a:ext cx="2908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Rectangle 86"/>
          <p:cNvSpPr/>
          <p:nvPr/>
        </p:nvSpPr>
        <p:spPr>
          <a:xfrm>
            <a:off x="8608934" y="4858716"/>
            <a:ext cx="2908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Rectangle 87"/>
          <p:cNvSpPr/>
          <p:nvPr/>
        </p:nvSpPr>
        <p:spPr>
          <a:xfrm>
            <a:off x="4641555" y="4858716"/>
            <a:ext cx="2908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Rectangle 88"/>
          <p:cNvSpPr/>
          <p:nvPr/>
        </p:nvSpPr>
        <p:spPr>
          <a:xfrm>
            <a:off x="6625245" y="2454240"/>
            <a:ext cx="2908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Rectangle 89"/>
          <p:cNvSpPr/>
          <p:nvPr/>
        </p:nvSpPr>
        <p:spPr>
          <a:xfrm>
            <a:off x="2652347" y="2454240"/>
            <a:ext cx="2908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7" grpId="0"/>
      <p:bldP spid="68" grpId="0"/>
      <p:bldP spid="69" grpId="0"/>
      <p:bldP spid="70" grpId="0"/>
      <p:bldP spid="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-16926" y="4207543"/>
            <a:ext cx="12207341" cy="19235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16"/>
          <p:cNvSpPr/>
          <p:nvPr/>
        </p:nvSpPr>
        <p:spPr>
          <a:xfrm rot="10800000">
            <a:off x="2567455" y="2218420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00AF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3034862" y="4100589"/>
            <a:ext cx="347354" cy="347494"/>
          </a:xfrm>
          <a:prstGeom prst="ellipse">
            <a:avLst/>
          </a:prstGeom>
          <a:solidFill>
            <a:srgbClr val="00AFF1"/>
          </a:solidFill>
          <a:ln w="19050">
            <a:noFill/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9" tIns="45704" rIns="91409" bIns="45704" spcCol="0"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等腰三角形 16"/>
          <p:cNvSpPr/>
          <p:nvPr/>
        </p:nvSpPr>
        <p:spPr>
          <a:xfrm rot="10800000">
            <a:off x="4511756" y="2218418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00AF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4979163" y="4100587"/>
            <a:ext cx="347354" cy="347494"/>
          </a:xfrm>
          <a:prstGeom prst="ellipse">
            <a:avLst/>
          </a:prstGeom>
          <a:solidFill>
            <a:srgbClr val="00AFF1"/>
          </a:solidFill>
          <a:ln w="19050">
            <a:noFill/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9" tIns="45704" rIns="91409" bIns="45704" spcCol="0"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等腰三角形 16"/>
          <p:cNvSpPr/>
          <p:nvPr/>
        </p:nvSpPr>
        <p:spPr>
          <a:xfrm rot="10800000">
            <a:off x="6456056" y="2218419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00AF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>
            <a:off x="6937450" y="4100589"/>
            <a:ext cx="347354" cy="347494"/>
          </a:xfrm>
          <a:prstGeom prst="ellipse">
            <a:avLst/>
          </a:prstGeom>
          <a:solidFill>
            <a:srgbClr val="00AFF1"/>
          </a:solidFill>
          <a:ln w="19050">
            <a:noFill/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9" tIns="45704" rIns="91409" bIns="45704" spcCol="0"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等腰三角形 16"/>
          <p:cNvSpPr/>
          <p:nvPr/>
        </p:nvSpPr>
        <p:spPr>
          <a:xfrm rot="10800000">
            <a:off x="8400356" y="2218419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00AF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>
            <a:off x="8878663" y="4100588"/>
            <a:ext cx="347354" cy="347494"/>
          </a:xfrm>
          <a:prstGeom prst="ellipse">
            <a:avLst/>
          </a:prstGeom>
          <a:solidFill>
            <a:srgbClr val="00AFF1"/>
          </a:solidFill>
          <a:ln w="19050">
            <a:noFill/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9" tIns="45704" rIns="91409" bIns="45704" spcCol="0"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Rectangle 42"/>
          <p:cNvSpPr/>
          <p:nvPr/>
        </p:nvSpPr>
        <p:spPr>
          <a:xfrm flipH="1">
            <a:off x="2567456" y="4739862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15" tIns="0" rIns="91415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7" name="Rectangle 42"/>
          <p:cNvSpPr/>
          <p:nvPr/>
        </p:nvSpPr>
        <p:spPr>
          <a:xfrm flipH="1">
            <a:off x="4511758" y="4739862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15" tIns="0" rIns="91415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Rectangle 42"/>
          <p:cNvSpPr/>
          <p:nvPr/>
        </p:nvSpPr>
        <p:spPr>
          <a:xfrm flipH="1">
            <a:off x="6470139" y="4739862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15" tIns="0" rIns="91415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Rectangle 42"/>
          <p:cNvSpPr/>
          <p:nvPr/>
        </p:nvSpPr>
        <p:spPr>
          <a:xfrm flipH="1">
            <a:off x="8414440" y="4739862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15" tIns="0" rIns="91415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标题 1"/>
          <p:cNvSpPr txBox="1"/>
          <p:nvPr/>
        </p:nvSpPr>
        <p:spPr>
          <a:xfrm>
            <a:off x="2711539" y="2568118"/>
            <a:ext cx="1080047" cy="795278"/>
          </a:xfrm>
          <a:prstGeom prst="rect">
            <a:avLst/>
          </a:prstGeom>
        </p:spPr>
        <p:txBody>
          <a:bodyPr lIns="179949" tIns="45707" rIns="91415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51" name="标题 1"/>
          <p:cNvSpPr txBox="1"/>
          <p:nvPr/>
        </p:nvSpPr>
        <p:spPr>
          <a:xfrm>
            <a:off x="4655840" y="2568118"/>
            <a:ext cx="1080047" cy="795278"/>
          </a:xfrm>
          <a:prstGeom prst="rect">
            <a:avLst/>
          </a:prstGeom>
        </p:spPr>
        <p:txBody>
          <a:bodyPr lIns="179949" tIns="45707" rIns="91415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52" name="标题 1"/>
          <p:cNvSpPr txBox="1"/>
          <p:nvPr/>
        </p:nvSpPr>
        <p:spPr>
          <a:xfrm>
            <a:off x="6600141" y="2578621"/>
            <a:ext cx="1080047" cy="795278"/>
          </a:xfrm>
          <a:prstGeom prst="rect">
            <a:avLst/>
          </a:prstGeom>
        </p:spPr>
        <p:txBody>
          <a:bodyPr lIns="179949" tIns="45707" rIns="91415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53" name="标题 1"/>
          <p:cNvSpPr txBox="1"/>
          <p:nvPr/>
        </p:nvSpPr>
        <p:spPr>
          <a:xfrm>
            <a:off x="8544501" y="2578621"/>
            <a:ext cx="1080047" cy="795278"/>
          </a:xfrm>
          <a:prstGeom prst="rect">
            <a:avLst/>
          </a:prstGeom>
        </p:spPr>
        <p:txBody>
          <a:bodyPr lIns="179949" tIns="45707" rIns="91415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9" name="组合 178"/>
          <p:cNvGrpSpPr/>
          <p:nvPr/>
        </p:nvGrpSpPr>
        <p:grpSpPr>
          <a:xfrm>
            <a:off x="2536658" y="1571538"/>
            <a:ext cx="4710906" cy="3481841"/>
            <a:chOff x="1113085" y="1412776"/>
            <a:chExt cx="4710701" cy="3480229"/>
          </a:xfrm>
        </p:grpSpPr>
        <p:sp>
          <p:nvSpPr>
            <p:cNvPr id="180" name="任意多边形 179"/>
            <p:cNvSpPr/>
            <p:nvPr/>
          </p:nvSpPr>
          <p:spPr>
            <a:xfrm>
              <a:off x="1113085" y="1525690"/>
              <a:ext cx="4644572" cy="3367315"/>
            </a:xfrm>
            <a:custGeom>
              <a:avLst/>
              <a:gdLst>
                <a:gd name="connsiteX0" fmla="*/ 0 w 4644572"/>
                <a:gd name="connsiteY0" fmla="*/ 3367315 h 3367315"/>
                <a:gd name="connsiteX1" fmla="*/ 0 w 4644572"/>
                <a:gd name="connsiteY1" fmla="*/ 2786743 h 3367315"/>
                <a:gd name="connsiteX2" fmla="*/ 145143 w 4644572"/>
                <a:gd name="connsiteY2" fmla="*/ 2641600 h 3367315"/>
                <a:gd name="connsiteX3" fmla="*/ 1161143 w 4644572"/>
                <a:gd name="connsiteY3" fmla="*/ 2641600 h 3367315"/>
                <a:gd name="connsiteX4" fmla="*/ 1161143 w 4644572"/>
                <a:gd name="connsiteY4" fmla="*/ 2133600 h 3367315"/>
                <a:gd name="connsiteX5" fmla="*/ 1320800 w 4644572"/>
                <a:gd name="connsiteY5" fmla="*/ 1973943 h 3367315"/>
                <a:gd name="connsiteX6" fmla="*/ 2307772 w 4644572"/>
                <a:gd name="connsiteY6" fmla="*/ 1973943 h 3367315"/>
                <a:gd name="connsiteX7" fmla="*/ 2307772 w 4644572"/>
                <a:gd name="connsiteY7" fmla="*/ 1509486 h 3367315"/>
                <a:gd name="connsiteX8" fmla="*/ 2452915 w 4644572"/>
                <a:gd name="connsiteY8" fmla="*/ 1364343 h 3367315"/>
                <a:gd name="connsiteX9" fmla="*/ 3468914 w 4644572"/>
                <a:gd name="connsiteY9" fmla="*/ 1364343 h 3367315"/>
                <a:gd name="connsiteX10" fmla="*/ 3468914 w 4644572"/>
                <a:gd name="connsiteY10" fmla="*/ 841829 h 3367315"/>
                <a:gd name="connsiteX11" fmla="*/ 3628571 w 4644572"/>
                <a:gd name="connsiteY11" fmla="*/ 682172 h 3367315"/>
                <a:gd name="connsiteX12" fmla="*/ 4644572 w 4644572"/>
                <a:gd name="connsiteY12" fmla="*/ 682172 h 3367315"/>
                <a:gd name="connsiteX13" fmla="*/ 4644572 w 4644572"/>
                <a:gd name="connsiteY13" fmla="*/ 0 h 3367315"/>
                <a:gd name="connsiteX14" fmla="*/ 4630057 w 4644572"/>
                <a:gd name="connsiteY14" fmla="*/ 29029 h 3367315"/>
                <a:gd name="connsiteX0-1" fmla="*/ 0 w 4644572"/>
                <a:gd name="connsiteY0-2" fmla="*/ 3367315 h 3367315"/>
                <a:gd name="connsiteX1-3" fmla="*/ 0 w 4644572"/>
                <a:gd name="connsiteY1-4" fmla="*/ 2786743 h 3367315"/>
                <a:gd name="connsiteX2-5" fmla="*/ 145143 w 4644572"/>
                <a:gd name="connsiteY2-6" fmla="*/ 2641600 h 3367315"/>
                <a:gd name="connsiteX3-7" fmla="*/ 1161143 w 4644572"/>
                <a:gd name="connsiteY3-8" fmla="*/ 2641600 h 3367315"/>
                <a:gd name="connsiteX4-9" fmla="*/ 1161143 w 4644572"/>
                <a:gd name="connsiteY4-10" fmla="*/ 2133600 h 3367315"/>
                <a:gd name="connsiteX5-11" fmla="*/ 1320800 w 4644572"/>
                <a:gd name="connsiteY5-12" fmla="*/ 1973943 h 3367315"/>
                <a:gd name="connsiteX6-13" fmla="*/ 2307772 w 4644572"/>
                <a:gd name="connsiteY6-14" fmla="*/ 1973943 h 3367315"/>
                <a:gd name="connsiteX7-15" fmla="*/ 2307772 w 4644572"/>
                <a:gd name="connsiteY7-16" fmla="*/ 1509486 h 3367315"/>
                <a:gd name="connsiteX8-17" fmla="*/ 2452915 w 4644572"/>
                <a:gd name="connsiteY8-18" fmla="*/ 1364343 h 3367315"/>
                <a:gd name="connsiteX9-19" fmla="*/ 3468914 w 4644572"/>
                <a:gd name="connsiteY9-20" fmla="*/ 1364343 h 3367315"/>
                <a:gd name="connsiteX10-21" fmla="*/ 3468914 w 4644572"/>
                <a:gd name="connsiteY10-22" fmla="*/ 841829 h 3367315"/>
                <a:gd name="connsiteX11-23" fmla="*/ 3628571 w 4644572"/>
                <a:gd name="connsiteY11-24" fmla="*/ 682172 h 3367315"/>
                <a:gd name="connsiteX12-25" fmla="*/ 4644572 w 4644572"/>
                <a:gd name="connsiteY12-26" fmla="*/ 682172 h 3367315"/>
                <a:gd name="connsiteX13-27" fmla="*/ 4644572 w 4644572"/>
                <a:gd name="connsiteY13-28" fmla="*/ 0 h 3367315"/>
                <a:gd name="connsiteX14-29" fmla="*/ 4630057 w 4644572"/>
                <a:gd name="connsiteY14-30" fmla="*/ 29029 h 3367315"/>
                <a:gd name="connsiteX0-31" fmla="*/ 0 w 4644572"/>
                <a:gd name="connsiteY0-32" fmla="*/ 3367315 h 3367315"/>
                <a:gd name="connsiteX1-33" fmla="*/ 0 w 4644572"/>
                <a:gd name="connsiteY1-34" fmla="*/ 2786743 h 3367315"/>
                <a:gd name="connsiteX2-35" fmla="*/ 145143 w 4644572"/>
                <a:gd name="connsiteY2-36" fmla="*/ 2641600 h 3367315"/>
                <a:gd name="connsiteX3-37" fmla="*/ 1161143 w 4644572"/>
                <a:gd name="connsiteY3-38" fmla="*/ 2641600 h 3367315"/>
                <a:gd name="connsiteX4-39" fmla="*/ 1161143 w 4644572"/>
                <a:gd name="connsiteY4-40" fmla="*/ 2133600 h 3367315"/>
                <a:gd name="connsiteX5-41" fmla="*/ 1320800 w 4644572"/>
                <a:gd name="connsiteY5-42" fmla="*/ 1973943 h 3367315"/>
                <a:gd name="connsiteX6-43" fmla="*/ 2307772 w 4644572"/>
                <a:gd name="connsiteY6-44" fmla="*/ 1973943 h 3367315"/>
                <a:gd name="connsiteX7-45" fmla="*/ 2307772 w 4644572"/>
                <a:gd name="connsiteY7-46" fmla="*/ 1509486 h 3367315"/>
                <a:gd name="connsiteX8-47" fmla="*/ 2452915 w 4644572"/>
                <a:gd name="connsiteY8-48" fmla="*/ 1364343 h 3367315"/>
                <a:gd name="connsiteX9-49" fmla="*/ 3468914 w 4644572"/>
                <a:gd name="connsiteY9-50" fmla="*/ 1364343 h 3367315"/>
                <a:gd name="connsiteX10-51" fmla="*/ 3468914 w 4644572"/>
                <a:gd name="connsiteY10-52" fmla="*/ 841829 h 3367315"/>
                <a:gd name="connsiteX11-53" fmla="*/ 3628571 w 4644572"/>
                <a:gd name="connsiteY11-54" fmla="*/ 682172 h 3367315"/>
                <a:gd name="connsiteX12-55" fmla="*/ 4644572 w 4644572"/>
                <a:gd name="connsiteY12-56" fmla="*/ 682172 h 3367315"/>
                <a:gd name="connsiteX13-57" fmla="*/ 4644572 w 4644572"/>
                <a:gd name="connsiteY13-58" fmla="*/ 0 h 3367315"/>
                <a:gd name="connsiteX14-59" fmla="*/ 4630057 w 4644572"/>
                <a:gd name="connsiteY14-60" fmla="*/ 29029 h 3367315"/>
                <a:gd name="connsiteX0-61" fmla="*/ 0 w 4644572"/>
                <a:gd name="connsiteY0-62" fmla="*/ 3367315 h 3367315"/>
                <a:gd name="connsiteX1-63" fmla="*/ 0 w 4644572"/>
                <a:gd name="connsiteY1-64" fmla="*/ 2786743 h 3367315"/>
                <a:gd name="connsiteX2-65" fmla="*/ 145143 w 4644572"/>
                <a:gd name="connsiteY2-66" fmla="*/ 2641600 h 3367315"/>
                <a:gd name="connsiteX3-67" fmla="*/ 1161143 w 4644572"/>
                <a:gd name="connsiteY3-68" fmla="*/ 2641600 h 3367315"/>
                <a:gd name="connsiteX4-69" fmla="*/ 1161143 w 4644572"/>
                <a:gd name="connsiteY4-70" fmla="*/ 2133600 h 3367315"/>
                <a:gd name="connsiteX5-71" fmla="*/ 1320800 w 4644572"/>
                <a:gd name="connsiteY5-72" fmla="*/ 1973943 h 3367315"/>
                <a:gd name="connsiteX6-73" fmla="*/ 2307772 w 4644572"/>
                <a:gd name="connsiteY6-74" fmla="*/ 1973943 h 3367315"/>
                <a:gd name="connsiteX7-75" fmla="*/ 2307772 w 4644572"/>
                <a:gd name="connsiteY7-76" fmla="*/ 1509486 h 3367315"/>
                <a:gd name="connsiteX8-77" fmla="*/ 2452915 w 4644572"/>
                <a:gd name="connsiteY8-78" fmla="*/ 1364343 h 3367315"/>
                <a:gd name="connsiteX9-79" fmla="*/ 3468914 w 4644572"/>
                <a:gd name="connsiteY9-80" fmla="*/ 1364343 h 3367315"/>
                <a:gd name="connsiteX10-81" fmla="*/ 3468914 w 4644572"/>
                <a:gd name="connsiteY10-82" fmla="*/ 841829 h 3367315"/>
                <a:gd name="connsiteX11-83" fmla="*/ 3628571 w 4644572"/>
                <a:gd name="connsiteY11-84" fmla="*/ 682172 h 3367315"/>
                <a:gd name="connsiteX12-85" fmla="*/ 4644572 w 4644572"/>
                <a:gd name="connsiteY12-86" fmla="*/ 682172 h 3367315"/>
                <a:gd name="connsiteX13-87" fmla="*/ 4644572 w 4644572"/>
                <a:gd name="connsiteY13-88" fmla="*/ 0 h 3367315"/>
                <a:gd name="connsiteX14-89" fmla="*/ 4630057 w 4644572"/>
                <a:gd name="connsiteY14-90" fmla="*/ 29029 h 3367315"/>
                <a:gd name="connsiteX0-91" fmla="*/ 0 w 4644572"/>
                <a:gd name="connsiteY0-92" fmla="*/ 3367315 h 3367315"/>
                <a:gd name="connsiteX1-93" fmla="*/ 0 w 4644572"/>
                <a:gd name="connsiteY1-94" fmla="*/ 2786743 h 3367315"/>
                <a:gd name="connsiteX2-95" fmla="*/ 145143 w 4644572"/>
                <a:gd name="connsiteY2-96" fmla="*/ 2641600 h 3367315"/>
                <a:gd name="connsiteX3-97" fmla="*/ 1161143 w 4644572"/>
                <a:gd name="connsiteY3-98" fmla="*/ 2641600 h 3367315"/>
                <a:gd name="connsiteX4-99" fmla="*/ 1161143 w 4644572"/>
                <a:gd name="connsiteY4-100" fmla="*/ 2133600 h 3367315"/>
                <a:gd name="connsiteX5-101" fmla="*/ 1320800 w 4644572"/>
                <a:gd name="connsiteY5-102" fmla="*/ 1973943 h 3367315"/>
                <a:gd name="connsiteX6-103" fmla="*/ 2307772 w 4644572"/>
                <a:gd name="connsiteY6-104" fmla="*/ 1973943 h 3367315"/>
                <a:gd name="connsiteX7-105" fmla="*/ 2307772 w 4644572"/>
                <a:gd name="connsiteY7-106" fmla="*/ 1509486 h 3367315"/>
                <a:gd name="connsiteX8-107" fmla="*/ 2452915 w 4644572"/>
                <a:gd name="connsiteY8-108" fmla="*/ 1364343 h 3367315"/>
                <a:gd name="connsiteX9-109" fmla="*/ 3468914 w 4644572"/>
                <a:gd name="connsiteY9-110" fmla="*/ 1364343 h 3367315"/>
                <a:gd name="connsiteX10-111" fmla="*/ 3468914 w 4644572"/>
                <a:gd name="connsiteY10-112" fmla="*/ 841829 h 3367315"/>
                <a:gd name="connsiteX11-113" fmla="*/ 3628571 w 4644572"/>
                <a:gd name="connsiteY11-114" fmla="*/ 682172 h 3367315"/>
                <a:gd name="connsiteX12-115" fmla="*/ 4644572 w 4644572"/>
                <a:gd name="connsiteY12-116" fmla="*/ 682172 h 3367315"/>
                <a:gd name="connsiteX13-117" fmla="*/ 4644572 w 4644572"/>
                <a:gd name="connsiteY13-118" fmla="*/ 0 h 3367315"/>
                <a:gd name="connsiteX14-119" fmla="*/ 4630057 w 4644572"/>
                <a:gd name="connsiteY14-120" fmla="*/ 29029 h 3367315"/>
                <a:gd name="connsiteX0-121" fmla="*/ 0 w 4644572"/>
                <a:gd name="connsiteY0-122" fmla="*/ 3367315 h 3367315"/>
                <a:gd name="connsiteX1-123" fmla="*/ 0 w 4644572"/>
                <a:gd name="connsiteY1-124" fmla="*/ 2786743 h 3367315"/>
                <a:gd name="connsiteX2-125" fmla="*/ 145143 w 4644572"/>
                <a:gd name="connsiteY2-126" fmla="*/ 2641600 h 3367315"/>
                <a:gd name="connsiteX3-127" fmla="*/ 1161143 w 4644572"/>
                <a:gd name="connsiteY3-128" fmla="*/ 2641600 h 3367315"/>
                <a:gd name="connsiteX4-129" fmla="*/ 1161143 w 4644572"/>
                <a:gd name="connsiteY4-130" fmla="*/ 2133600 h 3367315"/>
                <a:gd name="connsiteX5-131" fmla="*/ 1320800 w 4644572"/>
                <a:gd name="connsiteY5-132" fmla="*/ 1973943 h 3367315"/>
                <a:gd name="connsiteX6-133" fmla="*/ 2307772 w 4644572"/>
                <a:gd name="connsiteY6-134" fmla="*/ 1973943 h 3367315"/>
                <a:gd name="connsiteX7-135" fmla="*/ 2307772 w 4644572"/>
                <a:gd name="connsiteY7-136" fmla="*/ 1509486 h 3367315"/>
                <a:gd name="connsiteX8-137" fmla="*/ 2452915 w 4644572"/>
                <a:gd name="connsiteY8-138" fmla="*/ 1364343 h 3367315"/>
                <a:gd name="connsiteX9-139" fmla="*/ 3468914 w 4644572"/>
                <a:gd name="connsiteY9-140" fmla="*/ 1364343 h 3367315"/>
                <a:gd name="connsiteX10-141" fmla="*/ 3468914 w 4644572"/>
                <a:gd name="connsiteY10-142" fmla="*/ 841829 h 3367315"/>
                <a:gd name="connsiteX11-143" fmla="*/ 3628571 w 4644572"/>
                <a:gd name="connsiteY11-144" fmla="*/ 682172 h 3367315"/>
                <a:gd name="connsiteX12-145" fmla="*/ 4644572 w 4644572"/>
                <a:gd name="connsiteY12-146" fmla="*/ 682172 h 3367315"/>
                <a:gd name="connsiteX13-147" fmla="*/ 4644572 w 4644572"/>
                <a:gd name="connsiteY13-148" fmla="*/ 0 h 3367315"/>
                <a:gd name="connsiteX14-149" fmla="*/ 4630057 w 4644572"/>
                <a:gd name="connsiteY14-150" fmla="*/ 29029 h 3367315"/>
                <a:gd name="connsiteX0-151" fmla="*/ 0 w 4644572"/>
                <a:gd name="connsiteY0-152" fmla="*/ 3367315 h 3367315"/>
                <a:gd name="connsiteX1-153" fmla="*/ 0 w 4644572"/>
                <a:gd name="connsiteY1-154" fmla="*/ 2786743 h 3367315"/>
                <a:gd name="connsiteX2-155" fmla="*/ 145143 w 4644572"/>
                <a:gd name="connsiteY2-156" fmla="*/ 2641600 h 3367315"/>
                <a:gd name="connsiteX3-157" fmla="*/ 1161143 w 4644572"/>
                <a:gd name="connsiteY3-158" fmla="*/ 2641600 h 3367315"/>
                <a:gd name="connsiteX4-159" fmla="*/ 1161143 w 4644572"/>
                <a:gd name="connsiteY4-160" fmla="*/ 2133600 h 3367315"/>
                <a:gd name="connsiteX5-161" fmla="*/ 1320800 w 4644572"/>
                <a:gd name="connsiteY5-162" fmla="*/ 1973943 h 3367315"/>
                <a:gd name="connsiteX6-163" fmla="*/ 2307772 w 4644572"/>
                <a:gd name="connsiteY6-164" fmla="*/ 1973943 h 3367315"/>
                <a:gd name="connsiteX7-165" fmla="*/ 2307772 w 4644572"/>
                <a:gd name="connsiteY7-166" fmla="*/ 1509486 h 3367315"/>
                <a:gd name="connsiteX8-167" fmla="*/ 2452915 w 4644572"/>
                <a:gd name="connsiteY8-168" fmla="*/ 1364343 h 3367315"/>
                <a:gd name="connsiteX9-169" fmla="*/ 3468914 w 4644572"/>
                <a:gd name="connsiteY9-170" fmla="*/ 1364343 h 3367315"/>
                <a:gd name="connsiteX10-171" fmla="*/ 3468914 w 4644572"/>
                <a:gd name="connsiteY10-172" fmla="*/ 841829 h 3367315"/>
                <a:gd name="connsiteX11-173" fmla="*/ 3628571 w 4644572"/>
                <a:gd name="connsiteY11-174" fmla="*/ 682172 h 3367315"/>
                <a:gd name="connsiteX12-175" fmla="*/ 4644572 w 4644572"/>
                <a:gd name="connsiteY12-176" fmla="*/ 682172 h 3367315"/>
                <a:gd name="connsiteX13-177" fmla="*/ 4644572 w 4644572"/>
                <a:gd name="connsiteY13-178" fmla="*/ 0 h 3367315"/>
                <a:gd name="connsiteX14-179" fmla="*/ 4630057 w 4644572"/>
                <a:gd name="connsiteY14-180" fmla="*/ 29029 h 3367315"/>
                <a:gd name="connsiteX0-181" fmla="*/ 0 w 4644572"/>
                <a:gd name="connsiteY0-182" fmla="*/ 3367315 h 3367315"/>
                <a:gd name="connsiteX1-183" fmla="*/ 0 w 4644572"/>
                <a:gd name="connsiteY1-184" fmla="*/ 2786743 h 3367315"/>
                <a:gd name="connsiteX2-185" fmla="*/ 145143 w 4644572"/>
                <a:gd name="connsiteY2-186" fmla="*/ 2641600 h 3367315"/>
                <a:gd name="connsiteX3-187" fmla="*/ 1161143 w 4644572"/>
                <a:gd name="connsiteY3-188" fmla="*/ 2641600 h 3367315"/>
                <a:gd name="connsiteX4-189" fmla="*/ 1161143 w 4644572"/>
                <a:gd name="connsiteY4-190" fmla="*/ 2133600 h 3367315"/>
                <a:gd name="connsiteX5-191" fmla="*/ 1320800 w 4644572"/>
                <a:gd name="connsiteY5-192" fmla="*/ 1973943 h 3367315"/>
                <a:gd name="connsiteX6-193" fmla="*/ 2307772 w 4644572"/>
                <a:gd name="connsiteY6-194" fmla="*/ 1973943 h 3367315"/>
                <a:gd name="connsiteX7-195" fmla="*/ 2307772 w 4644572"/>
                <a:gd name="connsiteY7-196" fmla="*/ 1509486 h 3367315"/>
                <a:gd name="connsiteX8-197" fmla="*/ 2452915 w 4644572"/>
                <a:gd name="connsiteY8-198" fmla="*/ 1364343 h 3367315"/>
                <a:gd name="connsiteX9-199" fmla="*/ 3468914 w 4644572"/>
                <a:gd name="connsiteY9-200" fmla="*/ 1364343 h 3367315"/>
                <a:gd name="connsiteX10-201" fmla="*/ 3468914 w 4644572"/>
                <a:gd name="connsiteY10-202" fmla="*/ 841829 h 3367315"/>
                <a:gd name="connsiteX11-203" fmla="*/ 3628571 w 4644572"/>
                <a:gd name="connsiteY11-204" fmla="*/ 682172 h 3367315"/>
                <a:gd name="connsiteX12-205" fmla="*/ 4644572 w 4644572"/>
                <a:gd name="connsiteY12-206" fmla="*/ 682172 h 3367315"/>
                <a:gd name="connsiteX13-207" fmla="*/ 4644572 w 4644572"/>
                <a:gd name="connsiteY13-208" fmla="*/ 0 h 3367315"/>
                <a:gd name="connsiteX14-209" fmla="*/ 4630057 w 4644572"/>
                <a:gd name="connsiteY14-210" fmla="*/ 29029 h 3367315"/>
                <a:gd name="connsiteX0-211" fmla="*/ 0 w 4644572"/>
                <a:gd name="connsiteY0-212" fmla="*/ 3367315 h 3367315"/>
                <a:gd name="connsiteX1-213" fmla="*/ 0 w 4644572"/>
                <a:gd name="connsiteY1-214" fmla="*/ 2786743 h 3367315"/>
                <a:gd name="connsiteX2-215" fmla="*/ 145143 w 4644572"/>
                <a:gd name="connsiteY2-216" fmla="*/ 2641600 h 3367315"/>
                <a:gd name="connsiteX3-217" fmla="*/ 1161143 w 4644572"/>
                <a:gd name="connsiteY3-218" fmla="*/ 2641600 h 3367315"/>
                <a:gd name="connsiteX4-219" fmla="*/ 1161143 w 4644572"/>
                <a:gd name="connsiteY4-220" fmla="*/ 2133600 h 3367315"/>
                <a:gd name="connsiteX5-221" fmla="*/ 1320800 w 4644572"/>
                <a:gd name="connsiteY5-222" fmla="*/ 1973943 h 3367315"/>
                <a:gd name="connsiteX6-223" fmla="*/ 2307772 w 4644572"/>
                <a:gd name="connsiteY6-224" fmla="*/ 1973943 h 3367315"/>
                <a:gd name="connsiteX7-225" fmla="*/ 2307772 w 4644572"/>
                <a:gd name="connsiteY7-226" fmla="*/ 1509486 h 3367315"/>
                <a:gd name="connsiteX8-227" fmla="*/ 2452915 w 4644572"/>
                <a:gd name="connsiteY8-228" fmla="*/ 1364343 h 3367315"/>
                <a:gd name="connsiteX9-229" fmla="*/ 3468914 w 4644572"/>
                <a:gd name="connsiteY9-230" fmla="*/ 1364343 h 3367315"/>
                <a:gd name="connsiteX10-231" fmla="*/ 3468914 w 4644572"/>
                <a:gd name="connsiteY10-232" fmla="*/ 841829 h 3367315"/>
                <a:gd name="connsiteX11-233" fmla="*/ 3628571 w 4644572"/>
                <a:gd name="connsiteY11-234" fmla="*/ 682172 h 3367315"/>
                <a:gd name="connsiteX12-235" fmla="*/ 4644572 w 4644572"/>
                <a:gd name="connsiteY12-236" fmla="*/ 682172 h 3367315"/>
                <a:gd name="connsiteX13-237" fmla="*/ 4644572 w 4644572"/>
                <a:gd name="connsiteY13-238" fmla="*/ 0 h 3367315"/>
                <a:gd name="connsiteX14-239" fmla="*/ 4630057 w 4644572"/>
                <a:gd name="connsiteY14-240" fmla="*/ 29029 h 336731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4644572" h="3367315">
                  <a:moveTo>
                    <a:pt x="0" y="3367315"/>
                  </a:moveTo>
                  <a:lnTo>
                    <a:pt x="0" y="2786743"/>
                  </a:lnTo>
                  <a:cubicBezTo>
                    <a:pt x="10281" y="2669782"/>
                    <a:pt x="35802" y="2644261"/>
                    <a:pt x="145143" y="2641600"/>
                  </a:cubicBezTo>
                  <a:lnTo>
                    <a:pt x="1161143" y="2641600"/>
                  </a:lnTo>
                  <a:lnTo>
                    <a:pt x="1161143" y="2133600"/>
                  </a:lnTo>
                  <a:cubicBezTo>
                    <a:pt x="1168642" y="2057521"/>
                    <a:pt x="1214241" y="1981442"/>
                    <a:pt x="1320800" y="1973943"/>
                  </a:cubicBezTo>
                  <a:lnTo>
                    <a:pt x="2307772" y="1973943"/>
                  </a:lnTo>
                  <a:lnTo>
                    <a:pt x="2307772" y="1509486"/>
                  </a:lnTo>
                  <a:cubicBezTo>
                    <a:pt x="2318053" y="1400145"/>
                    <a:pt x="2343574" y="1367004"/>
                    <a:pt x="2452915" y="1364343"/>
                  </a:cubicBezTo>
                  <a:lnTo>
                    <a:pt x="3468914" y="1364343"/>
                  </a:lnTo>
                  <a:lnTo>
                    <a:pt x="3468914" y="841829"/>
                  </a:lnTo>
                  <a:cubicBezTo>
                    <a:pt x="3468793" y="712410"/>
                    <a:pt x="3537252" y="682051"/>
                    <a:pt x="3628571" y="682172"/>
                  </a:cubicBezTo>
                  <a:lnTo>
                    <a:pt x="4644572" y="682172"/>
                  </a:lnTo>
                  <a:lnTo>
                    <a:pt x="4644572" y="0"/>
                  </a:lnTo>
                  <a:lnTo>
                    <a:pt x="4630057" y="29029"/>
                  </a:ln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等腰三角形 180"/>
            <p:cNvSpPr/>
            <p:nvPr/>
          </p:nvSpPr>
          <p:spPr>
            <a:xfrm>
              <a:off x="5685086" y="1412776"/>
              <a:ext cx="138700" cy="2880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7332837" y="1872405"/>
            <a:ext cx="2335455" cy="1651500"/>
            <a:chOff x="5909055" y="1700808"/>
            <a:chExt cx="2335353" cy="1650736"/>
          </a:xfrm>
        </p:grpSpPr>
        <p:grpSp>
          <p:nvGrpSpPr>
            <p:cNvPr id="183" name="组合 182"/>
            <p:cNvGrpSpPr/>
            <p:nvPr/>
          </p:nvGrpSpPr>
          <p:grpSpPr>
            <a:xfrm>
              <a:off x="5909055" y="1700808"/>
              <a:ext cx="1611757" cy="1008112"/>
              <a:chOff x="5565227" y="2132856"/>
              <a:chExt cx="1611757" cy="1008112"/>
            </a:xfrm>
          </p:grpSpPr>
          <p:sp>
            <p:nvSpPr>
              <p:cNvPr id="185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Rectangle 42"/>
              <p:cNvSpPr/>
              <p:nvPr/>
            </p:nvSpPr>
            <p:spPr>
              <a:xfrm flipH="1">
                <a:off x="5565227" y="2320205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184" name="Rectangle 42"/>
            <p:cNvSpPr/>
            <p:nvPr/>
          </p:nvSpPr>
          <p:spPr>
            <a:xfrm flipH="1">
              <a:off x="6525516" y="2712585"/>
              <a:ext cx="1718892" cy="63895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6162655" y="2529168"/>
            <a:ext cx="2362759" cy="1508147"/>
            <a:chOff x="4738924" y="2357264"/>
            <a:chExt cx="2362656" cy="1507449"/>
          </a:xfrm>
        </p:grpSpPr>
        <p:grpSp>
          <p:nvGrpSpPr>
            <p:cNvPr id="188" name="组合 187"/>
            <p:cNvGrpSpPr/>
            <p:nvPr/>
          </p:nvGrpSpPr>
          <p:grpSpPr>
            <a:xfrm>
              <a:off x="4738924" y="2357264"/>
              <a:ext cx="1611757" cy="1008112"/>
              <a:chOff x="5565227" y="2132856"/>
              <a:chExt cx="1611757" cy="1008112"/>
            </a:xfrm>
          </p:grpSpPr>
          <p:sp>
            <p:nvSpPr>
              <p:cNvPr id="190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1" name="Rectangle 42"/>
              <p:cNvSpPr/>
              <p:nvPr/>
            </p:nvSpPr>
            <p:spPr>
              <a:xfrm flipH="1">
                <a:off x="5565227" y="2307508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189" name="Rectangle 42"/>
            <p:cNvSpPr/>
            <p:nvPr/>
          </p:nvSpPr>
          <p:spPr>
            <a:xfrm flipH="1">
              <a:off x="5373388" y="3360564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4992477" y="3185927"/>
            <a:ext cx="2395461" cy="1521349"/>
            <a:chOff x="3568795" y="3013720"/>
            <a:chExt cx="2395357" cy="1520645"/>
          </a:xfrm>
        </p:grpSpPr>
        <p:grpSp>
          <p:nvGrpSpPr>
            <p:cNvPr id="193" name="组合 192"/>
            <p:cNvGrpSpPr/>
            <p:nvPr/>
          </p:nvGrpSpPr>
          <p:grpSpPr>
            <a:xfrm>
              <a:off x="3568795" y="3013720"/>
              <a:ext cx="1611757" cy="1008112"/>
              <a:chOff x="5565227" y="2132856"/>
              <a:chExt cx="1611757" cy="1008112"/>
            </a:xfrm>
          </p:grpSpPr>
          <p:sp>
            <p:nvSpPr>
              <p:cNvPr id="195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Rectangle 42"/>
              <p:cNvSpPr/>
              <p:nvPr/>
            </p:nvSpPr>
            <p:spPr>
              <a:xfrm flipH="1">
                <a:off x="5565227" y="2320205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194" name="Rectangle 42"/>
            <p:cNvSpPr/>
            <p:nvPr/>
          </p:nvSpPr>
          <p:spPr>
            <a:xfrm flipH="1">
              <a:off x="4235960" y="4030216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3809594" y="3842685"/>
            <a:ext cx="2421954" cy="1520108"/>
            <a:chOff x="2385968" y="3670176"/>
            <a:chExt cx="2421848" cy="1519404"/>
          </a:xfrm>
        </p:grpSpPr>
        <p:grpSp>
          <p:nvGrpSpPr>
            <p:cNvPr id="198" name="组合 197"/>
            <p:cNvGrpSpPr/>
            <p:nvPr/>
          </p:nvGrpSpPr>
          <p:grpSpPr>
            <a:xfrm>
              <a:off x="2385968" y="3670176"/>
              <a:ext cx="1611759" cy="1008112"/>
              <a:chOff x="5552529" y="2132856"/>
              <a:chExt cx="1611759" cy="1008112"/>
            </a:xfrm>
          </p:grpSpPr>
          <p:sp>
            <p:nvSpPr>
              <p:cNvPr id="200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Rectangle 42"/>
              <p:cNvSpPr/>
              <p:nvPr/>
            </p:nvSpPr>
            <p:spPr>
              <a:xfrm flipH="1">
                <a:off x="5552529" y="2332902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199" name="Rectangle 42"/>
            <p:cNvSpPr/>
            <p:nvPr/>
          </p:nvSpPr>
          <p:spPr>
            <a:xfrm flipH="1">
              <a:off x="3079624" y="4685431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202" name="组合 201"/>
          <p:cNvGrpSpPr/>
          <p:nvPr/>
        </p:nvGrpSpPr>
        <p:grpSpPr>
          <a:xfrm>
            <a:off x="2639414" y="4499448"/>
            <a:ext cx="2349942" cy="1482983"/>
            <a:chOff x="1215839" y="4326632"/>
            <a:chExt cx="2349840" cy="1482297"/>
          </a:xfrm>
        </p:grpSpPr>
        <p:grpSp>
          <p:nvGrpSpPr>
            <p:cNvPr id="203" name="组合 202"/>
            <p:cNvGrpSpPr/>
            <p:nvPr/>
          </p:nvGrpSpPr>
          <p:grpSpPr>
            <a:xfrm>
              <a:off x="1215839" y="4326632"/>
              <a:ext cx="1611759" cy="1008112"/>
              <a:chOff x="5552529" y="2132856"/>
              <a:chExt cx="1611759" cy="1008112"/>
            </a:xfrm>
          </p:grpSpPr>
          <p:sp>
            <p:nvSpPr>
              <p:cNvPr id="205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Rectangle 42"/>
              <p:cNvSpPr/>
              <p:nvPr/>
            </p:nvSpPr>
            <p:spPr>
              <a:xfrm flipH="1">
                <a:off x="5552529" y="2320205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204" name="Rectangle 42"/>
            <p:cNvSpPr/>
            <p:nvPr/>
          </p:nvSpPr>
          <p:spPr>
            <a:xfrm flipH="1">
              <a:off x="1837487" y="5304780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05.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圆角矩形 119"/>
          <p:cNvSpPr/>
          <p:nvPr/>
        </p:nvSpPr>
        <p:spPr>
          <a:xfrm>
            <a:off x="668281" y="3640190"/>
            <a:ext cx="10973435" cy="239043"/>
          </a:xfrm>
          <a:prstGeom prst="roundRect">
            <a:avLst>
              <a:gd name="adj" fmla="val 4935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1088677" y="2986043"/>
            <a:ext cx="699399" cy="699399"/>
            <a:chOff x="2250831" y="2560320"/>
            <a:chExt cx="745587" cy="745587"/>
          </a:xfrm>
        </p:grpSpPr>
        <p:sp>
          <p:nvSpPr>
            <p:cNvPr id="122" name="泪滴形 121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同心圆 122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4" name="文本框 9"/>
          <p:cNvSpPr txBox="1"/>
          <p:nvPr/>
        </p:nvSpPr>
        <p:spPr>
          <a:xfrm>
            <a:off x="2019309" y="2512459"/>
            <a:ext cx="1891502" cy="10233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GB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2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4842563" y="2256728"/>
            <a:ext cx="1302793" cy="1302793"/>
            <a:chOff x="2250831" y="2560320"/>
            <a:chExt cx="745587" cy="745587"/>
          </a:xfrm>
        </p:grpSpPr>
        <p:sp>
          <p:nvSpPr>
            <p:cNvPr id="126" name="泪滴形 125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同心圆 126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8" name="文本框 13"/>
          <p:cNvSpPr txBox="1"/>
          <p:nvPr/>
        </p:nvSpPr>
        <p:spPr>
          <a:xfrm>
            <a:off x="6295595" y="2512459"/>
            <a:ext cx="1891502" cy="10233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2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9" name="组合 128"/>
          <p:cNvGrpSpPr/>
          <p:nvPr/>
        </p:nvGrpSpPr>
        <p:grpSpPr>
          <a:xfrm rot="10800000">
            <a:off x="2625925" y="4022988"/>
            <a:ext cx="1023964" cy="1023964"/>
            <a:chOff x="2250831" y="2560320"/>
            <a:chExt cx="745587" cy="745587"/>
          </a:xfrm>
        </p:grpSpPr>
        <p:sp>
          <p:nvSpPr>
            <p:cNvPr id="130" name="泪滴形 129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同心圆 130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2" name="文本框 17"/>
          <p:cNvSpPr txBox="1"/>
          <p:nvPr/>
        </p:nvSpPr>
        <p:spPr>
          <a:xfrm>
            <a:off x="3826601" y="4023291"/>
            <a:ext cx="1891502" cy="10233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2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3" name="组合 132"/>
          <p:cNvGrpSpPr/>
          <p:nvPr/>
        </p:nvGrpSpPr>
        <p:grpSpPr>
          <a:xfrm rot="10800000">
            <a:off x="7210455" y="3910955"/>
            <a:ext cx="432668" cy="432668"/>
            <a:chOff x="2250831" y="2560320"/>
            <a:chExt cx="745587" cy="745587"/>
          </a:xfrm>
        </p:grpSpPr>
        <p:sp>
          <p:nvSpPr>
            <p:cNvPr id="134" name="泪滴形 133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同心圆 134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6" name="文本框 21"/>
          <p:cNvSpPr txBox="1"/>
          <p:nvPr/>
        </p:nvSpPr>
        <p:spPr>
          <a:xfrm>
            <a:off x="7955996" y="4022776"/>
            <a:ext cx="1891502" cy="10233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2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9065919" y="2986043"/>
            <a:ext cx="699399" cy="699399"/>
            <a:chOff x="2250831" y="2560320"/>
            <a:chExt cx="745587" cy="745587"/>
          </a:xfrm>
        </p:grpSpPr>
        <p:sp>
          <p:nvSpPr>
            <p:cNvPr id="138" name="泪滴形 137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同心圆 138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0" name="文本框 25"/>
          <p:cNvSpPr txBox="1"/>
          <p:nvPr/>
        </p:nvSpPr>
        <p:spPr>
          <a:xfrm>
            <a:off x="9847887" y="2512459"/>
            <a:ext cx="1891502" cy="10233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2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120" grpId="0" animBg="1"/>
      <p:bldP spid="124" grpId="0"/>
      <p:bldP spid="128" grpId="0"/>
      <p:bldP spid="132" grpId="0"/>
      <p:bldP spid="136" grpId="0"/>
      <p:bldP spid="1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9738792" y="2474866"/>
            <a:ext cx="1615008" cy="1534341"/>
          </a:xfrm>
          <a:prstGeom prst="rect">
            <a:avLst/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"/>
          <p:cNvSpPr txBox="1"/>
          <p:nvPr/>
        </p:nvSpPr>
        <p:spPr>
          <a:xfrm>
            <a:off x="9973551" y="2644494"/>
            <a:ext cx="1380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7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Parallelogram 21"/>
          <p:cNvSpPr/>
          <p:nvPr/>
        </p:nvSpPr>
        <p:spPr>
          <a:xfrm>
            <a:off x="394168" y="-12828"/>
            <a:ext cx="2578756" cy="5331195"/>
          </a:xfrm>
          <a:prstGeom prst="parallelogram">
            <a:avLst/>
          </a:prstGeom>
          <a:solidFill>
            <a:srgbClr val="00AF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Parallelogram 22"/>
          <p:cNvSpPr/>
          <p:nvPr/>
        </p:nvSpPr>
        <p:spPr>
          <a:xfrm>
            <a:off x="887998" y="1526805"/>
            <a:ext cx="2578756" cy="5331195"/>
          </a:xfrm>
          <a:prstGeom prst="parallelogram">
            <a:avLst/>
          </a:prstGeom>
          <a:solidFill>
            <a:srgbClr val="00AF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矩形 61"/>
          <p:cNvSpPr/>
          <p:nvPr/>
        </p:nvSpPr>
        <p:spPr>
          <a:xfrm>
            <a:off x="3433752" y="2523309"/>
            <a:ext cx="5919798" cy="1384984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pPr algn="r"/>
            <a:r>
              <a:rPr lang="zh-CN" altLang="en-US" sz="4600" b="1" dirty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4600" b="1" dirty="0" smtClean="0">
                <a:solidFill>
                  <a:srgbClr val="00AF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  <a:endParaRPr lang="zh-CN" altLang="en-US" sz="4600" b="1" dirty="0">
              <a:solidFill>
                <a:srgbClr val="00AF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</a:t>
            </a:r>
            <a:r>
              <a:rPr lang="zh-CN" altLang="en-US" sz="3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Header Topic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3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/>
          <p:bldP spid="59" grpId="0" animBg="1"/>
          <p:bldP spid="60" grpId="0" animBg="1"/>
          <p:bldP spid="6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/>
          <p:bldP spid="59" grpId="0" animBg="1"/>
          <p:bldP spid="60" grpId="0" animBg="1"/>
          <p:bldP spid="62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2288063" y="3950938"/>
            <a:ext cx="1565135" cy="1524123"/>
          </a:xfrm>
          <a:prstGeom prst="roundRect">
            <a:avLst>
              <a:gd name="adj" fmla="val 6712"/>
            </a:avLst>
          </a:prstGeom>
          <a:solidFill>
            <a:srgbClr val="00AFF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200" tIns="39600" rIns="79200" bIns="39600" numCol="1" rtlCol="0" anchor="ctr" anchorCtr="0" compatLnSpc="1">
            <a:noAutofit/>
          </a:bodyPr>
          <a:lstStyle/>
          <a:p>
            <a:pPr marL="0" marR="0" indent="0" algn="ctr" defTabSz="8013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4273477" y="2285150"/>
            <a:ext cx="1549085" cy="1549085"/>
          </a:xfrm>
          <a:prstGeom prst="roundRect">
            <a:avLst>
              <a:gd name="adj" fmla="val 6712"/>
            </a:avLst>
          </a:prstGeom>
          <a:solidFill>
            <a:srgbClr val="00AFF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200" tIns="39600" rIns="79200" bIns="39600" numCol="1" rtlCol="0" anchor="ctr" anchorCtr="0" compatLnSpc="1">
            <a:noAutofit/>
          </a:bodyPr>
          <a:lstStyle/>
          <a:p>
            <a:pPr marL="0" marR="0" indent="0" algn="ctr" defTabSz="8013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6338691" y="3489303"/>
            <a:ext cx="1598337" cy="1598337"/>
          </a:xfrm>
          <a:prstGeom prst="roundRect">
            <a:avLst>
              <a:gd name="adj" fmla="val 6712"/>
            </a:avLst>
          </a:prstGeom>
          <a:solidFill>
            <a:srgbClr val="00AFF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200" tIns="39600" rIns="79200" bIns="39600" numCol="1" rtlCol="0" anchor="ctr" anchorCtr="0" compatLnSpc="1">
            <a:noAutofit/>
          </a:bodyPr>
          <a:lstStyle/>
          <a:p>
            <a:pPr marL="0" marR="0" indent="0" algn="ctr" defTabSz="8013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8354611" y="2676681"/>
            <a:ext cx="1535867" cy="1535867"/>
          </a:xfrm>
          <a:prstGeom prst="roundRect">
            <a:avLst>
              <a:gd name="adj" fmla="val 6712"/>
            </a:avLst>
          </a:prstGeom>
          <a:solidFill>
            <a:srgbClr val="00AFF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200" tIns="39600" rIns="79200" bIns="39600" numCol="1" rtlCol="0" anchor="ctr" anchorCtr="0" compatLnSpc="1">
            <a:noAutofit/>
          </a:bodyPr>
          <a:lstStyle/>
          <a:p>
            <a:pPr marL="0" marR="0" indent="0" algn="ctr" defTabSz="8013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10" name="文本框 27"/>
          <p:cNvSpPr txBox="1"/>
          <p:nvPr/>
        </p:nvSpPr>
        <p:spPr>
          <a:xfrm>
            <a:off x="2582700" y="4212548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51663" y="2226752"/>
            <a:ext cx="201877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必须清醒地看到前进中的困难与挑战，为集团公司提供强有力的金融服务与支持。</a:t>
            </a:r>
            <a:endParaRPr lang="zh-CN" altLang="en-US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50878" y="4176044"/>
            <a:ext cx="201877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必须清醒地看到前进中的困难与挑战，为集团公司提供强有力的金融服务与支持。</a:t>
            </a:r>
            <a:endParaRPr lang="zh-CN" altLang="en-US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52220" y="1817061"/>
            <a:ext cx="201877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必须清醒地看到前进中的困难与挑战，为集团公司提供强有力的金融服务与支持。</a:t>
            </a:r>
            <a:endParaRPr lang="zh-CN" altLang="en-US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78968" y="4672424"/>
            <a:ext cx="201877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必须清醒地看到前进中的困难与挑战，为集团公司提供强有力的金融服务与支持。</a:t>
            </a:r>
            <a:endParaRPr lang="zh-CN" altLang="en-US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7"/>
          <p:cNvSpPr txBox="1"/>
          <p:nvPr/>
        </p:nvSpPr>
        <p:spPr>
          <a:xfrm>
            <a:off x="4596613" y="2617280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周边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7"/>
          <p:cNvSpPr txBox="1"/>
          <p:nvPr/>
        </p:nvSpPr>
        <p:spPr>
          <a:xfrm>
            <a:off x="6686453" y="3814877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7"/>
          <p:cNvSpPr txBox="1"/>
          <p:nvPr/>
        </p:nvSpPr>
        <p:spPr>
          <a:xfrm>
            <a:off x="8671138" y="2978545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高端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7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7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7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7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9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90"/>
                            </p:stCondLst>
                            <p:childTnLst>
                              <p:par>
                                <p:cTn id="7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61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11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1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10" grpId="0"/>
      <p:bldP spid="10" grpId="1"/>
      <p:bldP spid="18" grpId="0"/>
      <p:bldP spid="19" grpId="0"/>
      <p:bldP spid="20" grpId="0"/>
      <p:bldP spid="21" grpId="0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空心弧 13"/>
          <p:cNvSpPr/>
          <p:nvPr/>
        </p:nvSpPr>
        <p:spPr>
          <a:xfrm>
            <a:off x="6186004" y="2841232"/>
            <a:ext cx="2372659" cy="2372659"/>
          </a:xfrm>
          <a:prstGeom prst="blockArc">
            <a:avLst>
              <a:gd name="adj1" fmla="val 10800000"/>
              <a:gd name="adj2" fmla="val 0"/>
              <a:gd name="adj3" fmla="val 6911"/>
            </a:avLst>
          </a:prstGeom>
          <a:solidFill>
            <a:srgbClr val="00AFF1">
              <a:alpha val="68000"/>
            </a:srgbClr>
          </a:solidFill>
          <a:ln w="19050">
            <a:noFill/>
          </a:ln>
          <a:effectLst>
            <a:outerShdw blurRad="76200" dist="762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空心弧 14"/>
          <p:cNvSpPr/>
          <p:nvPr/>
        </p:nvSpPr>
        <p:spPr>
          <a:xfrm>
            <a:off x="1771004" y="2841232"/>
            <a:ext cx="2372659" cy="2372659"/>
          </a:xfrm>
          <a:prstGeom prst="blockArc">
            <a:avLst>
              <a:gd name="adj1" fmla="val 10800000"/>
              <a:gd name="adj2" fmla="val 0"/>
              <a:gd name="adj3" fmla="val 6911"/>
            </a:avLst>
          </a:prstGeom>
          <a:solidFill>
            <a:srgbClr val="00AFF1"/>
          </a:solidFill>
          <a:ln w="19050">
            <a:noFill/>
          </a:ln>
          <a:effectLst>
            <a:outerShdw blurRad="76200" dist="762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空心弧 15"/>
          <p:cNvSpPr/>
          <p:nvPr/>
        </p:nvSpPr>
        <p:spPr>
          <a:xfrm rot="10800000">
            <a:off x="3980085" y="2841232"/>
            <a:ext cx="2372659" cy="2372659"/>
          </a:xfrm>
          <a:prstGeom prst="blockArc">
            <a:avLst>
              <a:gd name="adj1" fmla="val 10800000"/>
              <a:gd name="adj2" fmla="val 0"/>
              <a:gd name="adj3" fmla="val 6911"/>
            </a:avLst>
          </a:prstGeom>
          <a:solidFill>
            <a:srgbClr val="00AFF1">
              <a:alpha val="89000"/>
            </a:srgbClr>
          </a:solidFill>
          <a:ln w="19050">
            <a:noFill/>
          </a:ln>
          <a:effectLst>
            <a:outerShdw blurRad="76200" dist="762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空心弧 16"/>
          <p:cNvSpPr/>
          <p:nvPr/>
        </p:nvSpPr>
        <p:spPr>
          <a:xfrm rot="10800000">
            <a:off x="8395086" y="2841232"/>
            <a:ext cx="2372659" cy="2372659"/>
          </a:xfrm>
          <a:prstGeom prst="blockArc">
            <a:avLst>
              <a:gd name="adj1" fmla="val 10800000"/>
              <a:gd name="adj2" fmla="val 0"/>
              <a:gd name="adj3" fmla="val 6911"/>
            </a:avLst>
          </a:prstGeom>
          <a:solidFill>
            <a:srgbClr val="00AFF1">
              <a:alpha val="49000"/>
            </a:srgbClr>
          </a:solidFill>
          <a:ln w="19050">
            <a:noFill/>
          </a:ln>
          <a:effectLst>
            <a:outerShdw blurRad="76200" dist="762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78301" y="3381231"/>
            <a:ext cx="1358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-1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一季度</a:t>
            </a:r>
            <a:endParaRPr lang="zh-CN" altLang="en-US" sz="3200" spc="-1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87382" y="4027562"/>
            <a:ext cx="1358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-1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二季度</a:t>
            </a:r>
            <a:endParaRPr lang="zh-CN" altLang="en-US" sz="3200" spc="-1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93301" y="3381231"/>
            <a:ext cx="1358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-1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三季度</a:t>
            </a:r>
            <a:endParaRPr lang="zh-CN" altLang="en-US" sz="3200" spc="-1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02382" y="4027562"/>
            <a:ext cx="1358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-1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四季度</a:t>
            </a:r>
            <a:endParaRPr lang="zh-CN" altLang="en-US" sz="3200" spc="-1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34580" y="4143992"/>
            <a:ext cx="2045506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43661" y="2676537"/>
            <a:ext cx="2045506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49580" y="4143992"/>
            <a:ext cx="2045506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58662" y="2676537"/>
            <a:ext cx="2045506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49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49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49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49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49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49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5"/>
          <p:cNvSpPr/>
          <p:nvPr/>
        </p:nvSpPr>
        <p:spPr bwMode="auto">
          <a:xfrm>
            <a:off x="4592500" y="1891477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Freeform 15"/>
          <p:cNvSpPr/>
          <p:nvPr/>
        </p:nvSpPr>
        <p:spPr bwMode="auto">
          <a:xfrm>
            <a:off x="4592500" y="4075877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Freeform 15"/>
          <p:cNvSpPr/>
          <p:nvPr/>
        </p:nvSpPr>
        <p:spPr bwMode="auto">
          <a:xfrm flipH="1">
            <a:off x="6352005" y="1891477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Freeform 15"/>
          <p:cNvSpPr/>
          <p:nvPr/>
        </p:nvSpPr>
        <p:spPr bwMode="auto">
          <a:xfrm flipH="1">
            <a:off x="6352005" y="4075877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71986" y="198793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B0F0"/>
                </a:solidFill>
                <a:latin typeface="+mj-ea"/>
                <a:ea typeface="+mj-ea"/>
              </a:rPr>
              <a:t>请输入您的标</a:t>
            </a:r>
            <a:r>
              <a:rPr lang="zh-CN" altLang="en-US" b="1" dirty="0">
                <a:solidFill>
                  <a:srgbClr val="00B0F0"/>
                </a:solidFill>
                <a:latin typeface="+mj-ea"/>
                <a:ea typeface="+mj-ea"/>
              </a:rPr>
              <a:t>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71986" y="2317896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7361" y="2573931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3361" y="2573931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7361" y="4783731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13361" y="4783731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40819" y="198793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B0F0"/>
                </a:solidFill>
                <a:latin typeface="+mj-ea"/>
                <a:ea typeface="+mj-ea"/>
              </a:rPr>
              <a:t>请输入您的标</a:t>
            </a:r>
            <a:r>
              <a:rPr lang="zh-CN" altLang="en-US" b="1" dirty="0">
                <a:solidFill>
                  <a:srgbClr val="00B0F0"/>
                </a:solidFill>
                <a:latin typeface="+mj-ea"/>
                <a:ea typeface="+mj-ea"/>
              </a:rPr>
              <a:t>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0819" y="2317896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71986" y="426123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B0F0"/>
                </a:solidFill>
                <a:latin typeface="+mj-ea"/>
                <a:ea typeface="+mj-ea"/>
              </a:rPr>
              <a:t>请输入您的标</a:t>
            </a:r>
            <a:r>
              <a:rPr lang="zh-CN" altLang="en-US" b="1" dirty="0">
                <a:solidFill>
                  <a:srgbClr val="00B0F0"/>
                </a:solidFill>
                <a:latin typeface="+mj-ea"/>
                <a:ea typeface="+mj-ea"/>
              </a:rPr>
              <a:t>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71986" y="4591196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40819" y="426123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B0F0"/>
                </a:solidFill>
                <a:latin typeface="+mj-ea"/>
                <a:ea typeface="+mj-ea"/>
              </a:rPr>
              <a:t>请输入您的标</a:t>
            </a:r>
            <a:r>
              <a:rPr lang="zh-CN" altLang="en-US" b="1" dirty="0">
                <a:solidFill>
                  <a:srgbClr val="00B0F0"/>
                </a:solidFill>
                <a:latin typeface="+mj-ea"/>
                <a:ea typeface="+mj-ea"/>
              </a:rPr>
              <a:t>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0819" y="4591196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4" fill="hold" grpId="0" nodeType="after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2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39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8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3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77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8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/>
          <p:bldP spid="5" grpId="0" animBg="1"/>
          <p:bldP spid="6" grpId="0" animBg="1"/>
          <p:bldP spid="7" grpId="0" animBg="1"/>
          <p:bldP spid="8" grpId="0" animBg="1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4" fill="hold" grpId="0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2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3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3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7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8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/>
          <p:bldP spid="5" grpId="0" animBg="1"/>
          <p:bldP spid="6" grpId="0" animBg="1"/>
          <p:bldP spid="7" grpId="0" animBg="1"/>
          <p:bldP spid="8" grpId="0" animBg="1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768" y="827887"/>
            <a:ext cx="11658599" cy="54767"/>
          </a:xfrm>
          <a:prstGeom prst="rect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rallelogram 21"/>
          <p:cNvSpPr/>
          <p:nvPr/>
        </p:nvSpPr>
        <p:spPr>
          <a:xfrm rot="16200000" flipV="1">
            <a:off x="1704099" y="-792352"/>
            <a:ext cx="1013032" cy="3271333"/>
          </a:xfrm>
          <a:prstGeom prst="parallelogram">
            <a:avLst>
              <a:gd name="adj" fmla="val 26342"/>
            </a:avLst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 rot="21337790">
            <a:off x="777516" y="562413"/>
            <a:ext cx="2902812" cy="523226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 lIns="91446" tIns="45723" rIns="91446" bIns="45723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加入标题描述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Oval 4"/>
          <p:cNvSpPr/>
          <p:nvPr/>
        </p:nvSpPr>
        <p:spPr>
          <a:xfrm>
            <a:off x="7143175" y="1614851"/>
            <a:ext cx="2841368" cy="2869780"/>
          </a:xfrm>
          <a:prstGeom prst="ellipse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7"/>
          <p:cNvSpPr/>
          <p:nvPr/>
        </p:nvSpPr>
        <p:spPr>
          <a:xfrm>
            <a:off x="5659344" y="1614851"/>
            <a:ext cx="1940693" cy="1960098"/>
          </a:xfrm>
          <a:prstGeom prst="ellipse">
            <a:avLst/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8"/>
          <p:cNvSpPr/>
          <p:nvPr/>
        </p:nvSpPr>
        <p:spPr>
          <a:xfrm>
            <a:off x="2207457" y="1971687"/>
            <a:ext cx="2134762" cy="2156108"/>
          </a:xfrm>
          <a:prstGeom prst="ellipse">
            <a:avLst/>
          </a:prstGeom>
          <a:solidFill>
            <a:srgbClr val="00A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5"/>
          <p:cNvSpPr/>
          <p:nvPr/>
        </p:nvSpPr>
        <p:spPr>
          <a:xfrm>
            <a:off x="3818198" y="2455200"/>
            <a:ext cx="2583062" cy="2608891"/>
          </a:xfrm>
          <a:prstGeom prst="ellipse">
            <a:avLst/>
          </a:prstGeom>
          <a:solidFill>
            <a:srgbClr val="00AFF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" name="Group 11"/>
          <p:cNvGrpSpPr/>
          <p:nvPr/>
        </p:nvGrpSpPr>
        <p:grpSpPr>
          <a:xfrm flipH="1">
            <a:off x="4213719" y="3610480"/>
            <a:ext cx="1792020" cy="944716"/>
            <a:chOff x="9968706" y="2761849"/>
            <a:chExt cx="1792020" cy="944716"/>
          </a:xfrm>
        </p:grpSpPr>
        <p:sp>
          <p:nvSpPr>
            <p:cNvPr id="34" name="TextBox 33"/>
            <p:cNvSpPr txBox="1"/>
            <p:nvPr/>
          </p:nvSpPr>
          <p:spPr>
            <a:xfrm>
              <a:off x="10451782" y="2761849"/>
              <a:ext cx="8258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chemeClr val="bg1"/>
                  </a:solidFill>
                </a:rPr>
                <a:t>Design</a:t>
              </a:r>
              <a:endParaRPr lang="en-GB" b="1">
                <a:solidFill>
                  <a:schemeClr val="bg1"/>
                </a:solidFill>
              </a:endParaRPr>
            </a:p>
          </p:txBody>
        </p:sp>
        <p:sp>
          <p:nvSpPr>
            <p:cNvPr id="35" name="Rectangle 13"/>
            <p:cNvSpPr/>
            <p:nvPr/>
          </p:nvSpPr>
          <p:spPr>
            <a:xfrm>
              <a:off x="9968706" y="3060234"/>
              <a:ext cx="17920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点击输入简要文字介绍，文字内容需，言简意赅的说明分项内容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682070" y="3135593"/>
            <a:ext cx="86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chemeClr val="bg2"/>
                </a:solidFill>
                <a:latin typeface="+mj-lt"/>
              </a:rPr>
              <a:t>72%</a:t>
            </a:r>
            <a:endParaRPr lang="en-GB" sz="2800" b="1">
              <a:solidFill>
                <a:schemeClr val="bg2"/>
              </a:solidFill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47890" y="3135593"/>
            <a:ext cx="86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chemeClr val="bg2"/>
                </a:solidFill>
                <a:latin typeface="+mj-lt"/>
              </a:rPr>
              <a:t>54%</a:t>
            </a:r>
            <a:endParaRPr lang="en-GB" sz="2800" b="1">
              <a:solidFill>
                <a:schemeClr val="bg2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98321" y="2655758"/>
            <a:ext cx="86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chemeClr val="bg2"/>
                </a:solidFill>
                <a:latin typeface="+mj-lt"/>
              </a:rPr>
              <a:t>56%</a:t>
            </a:r>
            <a:endParaRPr lang="en-GB" sz="2800" b="1">
              <a:solidFill>
                <a:schemeClr val="bg2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32490" y="2257392"/>
            <a:ext cx="86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chemeClr val="bg2"/>
                </a:solidFill>
                <a:latin typeface="+mj-lt"/>
              </a:rPr>
              <a:t>88%</a:t>
            </a:r>
            <a:endParaRPr lang="en-GB" sz="2800" b="1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40" name="Group 18"/>
          <p:cNvGrpSpPr/>
          <p:nvPr/>
        </p:nvGrpSpPr>
        <p:grpSpPr>
          <a:xfrm flipH="1">
            <a:off x="7667848" y="2832512"/>
            <a:ext cx="1792020" cy="944716"/>
            <a:chOff x="9968706" y="2761849"/>
            <a:chExt cx="1792020" cy="944716"/>
          </a:xfrm>
        </p:grpSpPr>
        <p:sp>
          <p:nvSpPr>
            <p:cNvPr id="41" name="TextBox 40"/>
            <p:cNvSpPr txBox="1"/>
            <p:nvPr/>
          </p:nvSpPr>
          <p:spPr>
            <a:xfrm>
              <a:off x="10451782" y="2761849"/>
              <a:ext cx="8258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chemeClr val="bg1"/>
                  </a:solidFill>
                </a:rPr>
                <a:t>Design</a:t>
              </a:r>
              <a:endParaRPr lang="en-GB" b="1">
                <a:solidFill>
                  <a:schemeClr val="bg1"/>
                </a:solidFill>
              </a:endParaRPr>
            </a:p>
          </p:txBody>
        </p:sp>
        <p:sp>
          <p:nvSpPr>
            <p:cNvPr id="42" name="Rectangle 20"/>
            <p:cNvSpPr/>
            <p:nvPr/>
          </p:nvSpPr>
          <p:spPr>
            <a:xfrm>
              <a:off x="9968706" y="3060234"/>
              <a:ext cx="17920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点击输入简要文字介绍，言简意赅的说明分项内容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21"/>
          <p:cNvGrpSpPr/>
          <p:nvPr/>
        </p:nvGrpSpPr>
        <p:grpSpPr>
          <a:xfrm flipH="1">
            <a:off x="2378828" y="2219648"/>
            <a:ext cx="1792020" cy="944716"/>
            <a:chOff x="9968706" y="2761849"/>
            <a:chExt cx="1792020" cy="944716"/>
          </a:xfrm>
        </p:grpSpPr>
        <p:sp>
          <p:nvSpPr>
            <p:cNvPr id="44" name="TextBox 43"/>
            <p:cNvSpPr txBox="1"/>
            <p:nvPr/>
          </p:nvSpPr>
          <p:spPr>
            <a:xfrm>
              <a:off x="10451782" y="2761849"/>
              <a:ext cx="8258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chemeClr val="bg1"/>
                  </a:solidFill>
                </a:rPr>
                <a:t>Design</a:t>
              </a:r>
              <a:endParaRPr lang="en-GB" b="1">
                <a:solidFill>
                  <a:schemeClr val="bg1"/>
                </a:solidFill>
              </a:endParaRPr>
            </a:p>
          </p:txBody>
        </p:sp>
        <p:sp>
          <p:nvSpPr>
            <p:cNvPr id="45" name="Rectangle 23"/>
            <p:cNvSpPr/>
            <p:nvPr/>
          </p:nvSpPr>
          <p:spPr>
            <a:xfrm>
              <a:off x="9968706" y="3060234"/>
              <a:ext cx="17920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点击输入简要文字介绍，文字内容需，言简意赅的说明分项内容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Group 24"/>
          <p:cNvGrpSpPr/>
          <p:nvPr/>
        </p:nvGrpSpPr>
        <p:grpSpPr>
          <a:xfrm flipH="1">
            <a:off x="5733679" y="1857275"/>
            <a:ext cx="1792020" cy="944716"/>
            <a:chOff x="9968706" y="2761849"/>
            <a:chExt cx="1792020" cy="944716"/>
          </a:xfrm>
        </p:grpSpPr>
        <p:sp>
          <p:nvSpPr>
            <p:cNvPr id="47" name="TextBox 46"/>
            <p:cNvSpPr txBox="1"/>
            <p:nvPr/>
          </p:nvSpPr>
          <p:spPr>
            <a:xfrm>
              <a:off x="10451782" y="2761849"/>
              <a:ext cx="8258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chemeClr val="bg1"/>
                  </a:solidFill>
                </a:rPr>
                <a:t>Design</a:t>
              </a:r>
              <a:endParaRPr lang="en-GB" b="1">
                <a:solidFill>
                  <a:schemeClr val="bg1"/>
                </a:solidFill>
              </a:endParaRPr>
            </a:p>
          </p:txBody>
        </p:sp>
        <p:sp>
          <p:nvSpPr>
            <p:cNvPr id="48" name="Rectangle 26"/>
            <p:cNvSpPr/>
            <p:nvPr/>
          </p:nvSpPr>
          <p:spPr>
            <a:xfrm>
              <a:off x="9968706" y="3060234"/>
              <a:ext cx="17920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点击输入简要文字介绍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，言简意赅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的说明分项内容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 flipV="1">
            <a:off x="2137" y="5405467"/>
            <a:ext cx="12188276" cy="6096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zh-CN" altLang="en-US"/>
          </a:p>
        </p:txBody>
      </p:sp>
      <p:sp>
        <p:nvSpPr>
          <p:cNvPr id="54" name="TextBox 504"/>
          <p:cNvSpPr txBox="1"/>
          <p:nvPr/>
        </p:nvSpPr>
        <p:spPr>
          <a:xfrm>
            <a:off x="2068933" y="5572126"/>
            <a:ext cx="8260282" cy="700568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点击图片选择设置图片格式可直接替换图片。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粘贴。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29" grpId="0" animBg="1"/>
      <p:bldP spid="30" grpId="0" animBg="1"/>
      <p:bldP spid="31" grpId="0" animBg="1"/>
      <p:bldP spid="32" grpId="0" animBg="1"/>
      <p:bldP spid="36" grpId="0"/>
      <p:bldP spid="37" grpId="0"/>
      <p:bldP spid="38" grpId="0"/>
      <p:bldP spid="39" grpId="0"/>
      <p:bldP spid="53" grpId="0" animBg="1"/>
      <p:bldP spid="5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rgbClr val="40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70"/>
          <p:cNvSpPr/>
          <p:nvPr/>
        </p:nvSpPr>
        <p:spPr>
          <a:xfrm>
            <a:off x="817024" y="739738"/>
            <a:ext cx="4051316" cy="1423457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isha" panose="020B0502040204020203" pitchFamily="34" charset="-79"/>
              </a:rPr>
              <a:t>201X</a:t>
            </a:r>
            <a:endParaRPr lang="en-US" altLang="zh-CN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isha" panose="020B0502040204020203" pitchFamily="34" charset="-79"/>
            </a:endParaRPr>
          </a:p>
        </p:txBody>
      </p:sp>
      <p:pic>
        <p:nvPicPr>
          <p:cNvPr id="38" name="Picture 7" descr="C:\Users\Administrator\Desktop\0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924" y="726963"/>
            <a:ext cx="6109472" cy="194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Administrator\Desktop\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4" y="3644369"/>
            <a:ext cx="4802726" cy="170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组合 39"/>
          <p:cNvGrpSpPr/>
          <p:nvPr/>
        </p:nvGrpSpPr>
        <p:grpSpPr>
          <a:xfrm>
            <a:off x="0" y="4933950"/>
            <a:ext cx="12192000" cy="1924049"/>
            <a:chOff x="0" y="4303482"/>
            <a:chExt cx="12192000" cy="2554517"/>
          </a:xfrm>
        </p:grpSpPr>
        <p:sp>
          <p:nvSpPr>
            <p:cNvPr id="41" name="矩形 40"/>
            <p:cNvSpPr/>
            <p:nvPr/>
          </p:nvSpPr>
          <p:spPr>
            <a:xfrm>
              <a:off x="0" y="4702628"/>
              <a:ext cx="12192000" cy="215537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淘宝店chenying0907出品 13"/>
            <p:cNvGrpSpPr/>
            <p:nvPr/>
          </p:nvGrpSpPr>
          <p:grpSpPr>
            <a:xfrm>
              <a:off x="0" y="4303482"/>
              <a:ext cx="12192000" cy="809172"/>
              <a:chOff x="898376" y="3075806"/>
              <a:chExt cx="7277295" cy="411184"/>
            </a:xfrm>
          </p:grpSpPr>
          <p:sp>
            <p:nvSpPr>
              <p:cNvPr id="43" name="五边形 42"/>
              <p:cNvSpPr/>
              <p:nvPr/>
            </p:nvSpPr>
            <p:spPr>
              <a:xfrm>
                <a:off x="3603672" y="3075806"/>
                <a:ext cx="4571999" cy="411184"/>
              </a:xfrm>
              <a:prstGeom prst="homePlat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五边形 43"/>
              <p:cNvSpPr/>
              <p:nvPr/>
            </p:nvSpPr>
            <p:spPr>
              <a:xfrm flipH="1">
                <a:off x="898376" y="3075806"/>
                <a:ext cx="4571999" cy="411184"/>
              </a:xfrm>
              <a:prstGeom prst="homePlat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45" name="Picture 2" descr="C:\Users\Administrator\Desktop\图片20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" contrast="20000"/>
                    </a14:imgEffect>
                    <a14:imgEffect>
                      <a14:sharpenSoften amoun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62" y="250584"/>
            <a:ext cx="10517188" cy="591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5" descr="C:\Users\Administrator\Desktop\10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735" y="3986660"/>
            <a:ext cx="10010178" cy="319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7"/>
          <p:cNvSpPr>
            <a:spLocks noChangeArrowheads="1"/>
          </p:cNvSpPr>
          <p:nvPr/>
        </p:nvSpPr>
        <p:spPr bwMode="auto">
          <a:xfrm>
            <a:off x="226474" y="2152956"/>
            <a:ext cx="6343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chemeClr val="bg1"/>
                </a:solidFill>
                <a:latin typeface="Swis721 Lt BT" panose="020B0403020202020204" pitchFamily="34" charset="0"/>
                <a:cs typeface="LilyUPC" panose="020B0604020202020204" pitchFamily="34" charset="-34"/>
                <a:sym typeface="微软雅黑" panose="020B0503020204020204" pitchFamily="34" charset="-122"/>
              </a:rPr>
              <a:t>WORK DUTY SUMMARY PLAN</a:t>
            </a:r>
            <a:endParaRPr lang="zh-CN" altLang="en-US" sz="2700" dirty="0">
              <a:solidFill>
                <a:schemeClr val="bg1"/>
              </a:solidFill>
              <a:latin typeface="Swis721 Lt BT" panose="020B0403020202020204" pitchFamily="34" charset="0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48" name="66"/>
          <p:cNvSpPr/>
          <p:nvPr/>
        </p:nvSpPr>
        <p:spPr>
          <a:xfrm>
            <a:off x="0" y="2749631"/>
            <a:ext cx="6655616" cy="1177235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谢谢观看</a:t>
            </a:r>
            <a:endParaRPr lang="en-US" altLang="zh-CN" sz="72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Gisha" panose="020B0502040204020203" pitchFamily="34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50"/>
                            </p:stCondLst>
                            <p:childTnLst>
                              <p:par>
                                <p:cTn id="4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7" grpId="0"/>
      <p:bldP spid="4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策划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1905</Words>
  <Application>Microsoft Office PowerPoint</Application>
  <PresentationFormat>宽屏</PresentationFormat>
  <Paragraphs>271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GeosansLight</vt:lpstr>
      <vt:lpstr>Gisha</vt:lpstr>
      <vt:lpstr>LilyUPC</vt:lpstr>
      <vt:lpstr>Source Sans Pro Black</vt:lpstr>
      <vt:lpstr>Swis721 Lt BT</vt:lpstr>
      <vt:lpstr>等线</vt:lpstr>
      <vt:lpstr>等线 Light</vt:lpstr>
      <vt:lpstr>方正兰亭黑_GBK</vt:lpstr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商业策划</dc:title>
  <dc:creator>lzj</dc:creator>
  <cp:lastModifiedBy>faith123</cp:lastModifiedBy>
  <cp:revision>193</cp:revision>
  <dcterms:created xsi:type="dcterms:W3CDTF">2016-02-06T07:57:00Z</dcterms:created>
  <dcterms:modified xsi:type="dcterms:W3CDTF">2018-04-21T01:43:30Z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