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8"/>
  </p:notesMasterIdLst>
  <p:sldIdLst>
    <p:sldId id="288" r:id="rId3"/>
    <p:sldId id="290" r:id="rId4"/>
    <p:sldId id="291" r:id="rId5"/>
    <p:sldId id="297" r:id="rId6"/>
    <p:sldId id="307" r:id="rId7"/>
    <p:sldId id="313" r:id="rId8"/>
    <p:sldId id="306" r:id="rId9"/>
    <p:sldId id="302" r:id="rId10"/>
    <p:sldId id="292" r:id="rId11"/>
    <p:sldId id="300" r:id="rId12"/>
    <p:sldId id="295" r:id="rId13"/>
    <p:sldId id="304" r:id="rId14"/>
    <p:sldId id="314" r:id="rId15"/>
    <p:sldId id="305" r:id="rId16"/>
    <p:sldId id="293" r:id="rId17"/>
    <p:sldId id="309" r:id="rId18"/>
    <p:sldId id="308" r:id="rId19"/>
    <p:sldId id="311" r:id="rId20"/>
    <p:sldId id="310" r:id="rId21"/>
    <p:sldId id="312" r:id="rId22"/>
    <p:sldId id="294" r:id="rId23"/>
    <p:sldId id="296" r:id="rId24"/>
    <p:sldId id="299" r:id="rId25"/>
    <p:sldId id="301" r:id="rId26"/>
    <p:sldId id="315"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4991"/>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10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2018/6/24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79372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18353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44297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noFill/>
          <a:ln>
            <a:solidFill>
              <a:srgbClr val="000000"/>
            </a:solidFill>
            <a:miter lim="800000"/>
            <a:headEnd/>
            <a:tailEnd/>
          </a:ln>
        </p:spPr>
      </p:sp>
      <p:sp>
        <p:nvSpPr>
          <p:cNvPr id="65538"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C9D1E306-1A25-48F5-8199-41ED57509B1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36745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noFill/>
          <a:ln>
            <a:solidFill>
              <a:srgbClr val="000000"/>
            </a:solidFill>
            <a:miter lim="800000"/>
            <a:headEnd/>
            <a:tailEnd/>
          </a:ln>
        </p:spPr>
      </p:sp>
      <p:sp>
        <p:nvSpPr>
          <p:cNvPr id="5939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732741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bwMode="auto">
          <a:noFill/>
          <a:ln>
            <a:solidFill>
              <a:srgbClr val="000000"/>
            </a:solidFill>
            <a:miter lim="800000"/>
            <a:headEnd/>
            <a:tailEnd/>
          </a:ln>
        </p:spPr>
      </p:sp>
      <p:sp>
        <p:nvSpPr>
          <p:cNvPr id="83970" name="备注占位符 2"/>
          <p:cNvSpPr>
            <a:spLocks noGrp="1"/>
          </p:cNvSpPr>
          <p:nvPr>
            <p:ph type="body" idx="1"/>
          </p:nvPr>
        </p:nvSpPr>
        <p:spPr bwMode="auto">
          <a:noFill/>
        </p:spPr>
        <p:txBody>
          <a:bodyPr anchor="ctr"/>
          <a:lstStyle/>
          <a:p>
            <a:pPr defTabSz="914400" eaLnBrk="1" hangingPunct="1"/>
            <a:endParaRPr lang="zh-CN" altLang="en-US" smtClean="0"/>
          </a:p>
        </p:txBody>
      </p:sp>
      <p:sp>
        <p:nvSpPr>
          <p:cNvPr id="83971"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14400" eaLnBrk="0" hangingPunct="0">
              <a:buFont typeface="Arial" charset="0"/>
              <a:buNone/>
            </a:pPr>
            <a:fld id="{174C496A-C1F9-473A-BA66-529207D8B931}" type="slidenum">
              <a:rPr lang="zh-CN" altLang="en-US" sz="1200" b="0">
                <a:ea typeface="宋体" charset="-122"/>
              </a:rPr>
              <a:pPr algn="r" defTabSz="914400" eaLnBrk="0" hangingPunct="0">
                <a:buFont typeface="Arial" charset="0"/>
                <a:buNone/>
              </a:pPr>
              <a:t>7</a:t>
            </a:fld>
            <a:endParaRPr lang="en-US" altLang="zh-CN" sz="1200" b="0">
              <a:ea typeface="宋体" charset="-122"/>
            </a:endParaRPr>
          </a:p>
        </p:txBody>
      </p:sp>
    </p:spTree>
    <p:extLst>
      <p:ext uri="{BB962C8B-B14F-4D97-AF65-F5344CB8AC3E}">
        <p14:creationId xmlns:p14="http://schemas.microsoft.com/office/powerpoint/2010/main" val="940189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35139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31060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35109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97927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05173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幻灯片图像占位符 1"/>
          <p:cNvSpPr>
            <a:spLocks noGrp="1" noRot="1" noChangeAspect="1" noTextEdit="1"/>
          </p:cNvSpPr>
          <p:nvPr>
            <p:ph type="sldImg"/>
          </p:nvPr>
        </p:nvSpPr>
        <p:spPr bwMode="auto">
          <a:noFill/>
          <a:ln>
            <a:solidFill>
              <a:srgbClr val="000000"/>
            </a:solidFill>
            <a:miter lim="800000"/>
            <a:headEnd/>
            <a:tailEnd/>
          </a:ln>
        </p:spPr>
      </p:sp>
      <p:sp>
        <p:nvSpPr>
          <p:cNvPr id="88066"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806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14400"/>
            <a:fld id="{B021DE3C-A6D2-4831-AAF3-BFF747F44D57}" type="slidenum">
              <a:rPr lang="zh-CN" altLang="en-US" sz="1200" b="0">
                <a:latin typeface="Calibri" pitchFamily="34" charset="0"/>
                <a:ea typeface="宋体" charset="-122"/>
              </a:rPr>
              <a:pPr algn="r" defTabSz="914400"/>
              <a:t>13</a:t>
            </a:fld>
            <a:endParaRPr lang="en-US" altLang="zh-CN" sz="1200" b="0">
              <a:latin typeface="Calibri" pitchFamily="34" charset="0"/>
              <a:ea typeface="宋体" charset="-122"/>
            </a:endParaRPr>
          </a:p>
        </p:txBody>
      </p:sp>
    </p:spTree>
    <p:extLst>
      <p:ext uri="{BB962C8B-B14F-4D97-AF65-F5344CB8AC3E}">
        <p14:creationId xmlns:p14="http://schemas.microsoft.com/office/powerpoint/2010/main" val="2273326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756605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64286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TextEdit="1"/>
          </p:cNvSpPr>
          <p:nvPr>
            <p:ph type="sldImg"/>
          </p:nvPr>
        </p:nvSpPr>
        <p:spPr bwMode="auto">
          <a:noFill/>
          <a:ln>
            <a:solidFill>
              <a:srgbClr val="000000"/>
            </a:solidFill>
            <a:miter lim="800000"/>
            <a:headEnd/>
            <a:tailEnd/>
          </a:ln>
        </p:spPr>
      </p:sp>
      <p:sp>
        <p:nvSpPr>
          <p:cNvPr id="73730"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243205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noFill/>
          <a:ln>
            <a:solidFill>
              <a:srgbClr val="000000"/>
            </a:solidFill>
            <a:miter lim="800000"/>
            <a:headEnd/>
            <a:tailEnd/>
          </a:ln>
        </p:spPr>
      </p:sp>
      <p:sp>
        <p:nvSpPr>
          <p:cNvPr id="69634"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B7877438-1A4B-4E47-B565-F76AA91B11E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5703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noTextEdit="1"/>
          </p:cNvSpPr>
          <p:nvPr>
            <p:ph type="sldImg"/>
          </p:nvPr>
        </p:nvSpPr>
        <p:spPr bwMode="auto">
          <a:noFill/>
          <a:ln>
            <a:solidFill>
              <a:srgbClr val="000000"/>
            </a:solidFill>
            <a:miter lim="800000"/>
            <a:headEnd/>
            <a:tailEnd/>
          </a:ln>
        </p:spPr>
      </p:sp>
      <p:sp>
        <p:nvSpPr>
          <p:cNvPr id="86018"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601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14400"/>
            <a:fld id="{F1CAE1B0-FBEB-4294-AC0E-7771A83DB13D}" type="slidenum">
              <a:rPr lang="zh-CN" altLang="en-US" sz="1200" b="0">
                <a:latin typeface="Calibri" pitchFamily="34" charset="0"/>
                <a:ea typeface="宋体" charset="-122"/>
              </a:rPr>
              <a:pPr algn="r" defTabSz="914400"/>
              <a:t>18</a:t>
            </a:fld>
            <a:endParaRPr lang="en-US" altLang="zh-CN" sz="1200" b="0">
              <a:latin typeface="Calibri" pitchFamily="34" charset="0"/>
              <a:ea typeface="宋体" charset="-122"/>
            </a:endParaRPr>
          </a:p>
        </p:txBody>
      </p:sp>
    </p:spTree>
    <p:extLst>
      <p:ext uri="{BB962C8B-B14F-4D97-AF65-F5344CB8AC3E}">
        <p14:creationId xmlns:p14="http://schemas.microsoft.com/office/powerpoint/2010/main" val="3741377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TextEdit="1"/>
          </p:cNvSpPr>
          <p:nvPr>
            <p:ph type="sldImg"/>
          </p:nvPr>
        </p:nvSpPr>
        <p:spPr bwMode="auto">
          <a:noFill/>
          <a:ln>
            <a:solidFill>
              <a:srgbClr val="000000"/>
            </a:solidFill>
            <a:miter lim="800000"/>
            <a:headEnd/>
            <a:tailEnd/>
          </a:ln>
        </p:spPr>
      </p:sp>
      <p:sp>
        <p:nvSpPr>
          <p:cNvPr id="7987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2251535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ln/>
        </p:spPr>
      </p:sp>
      <p:sp>
        <p:nvSpPr>
          <p:cNvPr id="430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itchFamily="34" charset="0"/>
            </a:endParaRPr>
          </a:p>
        </p:txBody>
      </p:sp>
      <p:sp>
        <p:nvSpPr>
          <p:cNvPr id="430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eaLnBrk="1" hangingPunct="1"/>
            <a:fld id="{81C7BA18-4AB1-46CB-B868-DFFE30F3ED98}" type="slidenum">
              <a:rPr lang="en-US" altLang="zh-CN" b="0" smtClean="0">
                <a:latin typeface="Arial" pitchFamily="34" charset="0"/>
                <a:ea typeface="华文细黑" pitchFamily="2" charset="-122"/>
              </a:rPr>
              <a:pPr eaLnBrk="1" hangingPunct="1"/>
              <a:t>20</a:t>
            </a:fld>
            <a:endParaRPr lang="en-US" altLang="zh-CN" b="0" smtClean="0">
              <a:latin typeface="Arial" pitchFamily="34" charset="0"/>
              <a:ea typeface="华文细黑" pitchFamily="2" charset="-122"/>
            </a:endParaRPr>
          </a:p>
        </p:txBody>
      </p:sp>
    </p:spTree>
    <p:extLst>
      <p:ext uri="{BB962C8B-B14F-4D97-AF65-F5344CB8AC3E}">
        <p14:creationId xmlns:p14="http://schemas.microsoft.com/office/powerpoint/2010/main" val="602034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08490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49981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51228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301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524210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5" name="组合 4"/>
          <p:cNvGrpSpPr/>
          <p:nvPr userDrawn="1"/>
        </p:nvGrpSpPr>
        <p:grpSpPr>
          <a:xfrm>
            <a:off x="6473" y="0"/>
            <a:ext cx="9287149" cy="5143500"/>
            <a:chOff x="6473" y="0"/>
            <a:chExt cx="9287149" cy="514350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4" name="图片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grpSp>
      <p:sp>
        <p:nvSpPr>
          <p:cNvPr id="6" name="矩形 5"/>
          <p:cNvSpPr/>
          <p:nvPr userDrawn="1"/>
        </p:nvSpPr>
        <p:spPr>
          <a:xfrm>
            <a:off x="0" y="580570"/>
            <a:ext cx="9144000" cy="4397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nvSpPr>
        <p:spPr>
          <a:xfrm>
            <a:off x="362858" y="145145"/>
            <a:ext cx="3262432" cy="400110"/>
          </a:xfrm>
          <a:prstGeom prst="rect">
            <a:avLst/>
          </a:prstGeom>
          <a:noFill/>
        </p:spPr>
        <p:txBody>
          <a:bodyPr wrap="none" rtlCol="0">
            <a:spAutoFit/>
          </a:bodyPr>
          <a:lstStyle/>
          <a:p>
            <a:r>
              <a:rPr lang="zh-CN" altLang="en-US" sz="2000" b="1" dirty="0" smtClean="0">
                <a:solidFill>
                  <a:schemeClr val="accent2"/>
                </a:solidFill>
              </a:rPr>
              <a:t>单击此处添加文字标题内容</a:t>
            </a:r>
            <a:endParaRPr lang="zh-CN" altLang="en-US" sz="2000" b="1" dirty="0">
              <a:solidFill>
                <a:schemeClr val="accent2"/>
              </a:solidFill>
            </a:endParaRPr>
          </a:p>
        </p:txBody>
      </p:sp>
    </p:spTree>
    <p:extLst>
      <p:ext uri="{BB962C8B-B14F-4D97-AF65-F5344CB8AC3E}">
        <p14:creationId xmlns:p14="http://schemas.microsoft.com/office/powerpoint/2010/main" val="40873409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0276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568179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454469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03420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255857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954863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916393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901803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046775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2018/6/24</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63AEC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802859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44746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4706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4592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08496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63864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73333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95660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1835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6077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0021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2018/6/24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35202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3.png"/><Relationship Id="rId18" Type="http://schemas.microsoft.com/office/2007/relationships/hdphoto" Target="../media/hdphoto8.wdp"/><Relationship Id="rId3" Type="http://schemas.openxmlformats.org/officeDocument/2006/relationships/image" Target="../media/image8.png"/><Relationship Id="rId7" Type="http://schemas.openxmlformats.org/officeDocument/2006/relationships/image" Target="../media/image10.png"/><Relationship Id="rId12" Type="http://schemas.microsoft.com/office/2007/relationships/hdphoto" Target="../media/hdphoto5.wdp"/><Relationship Id="rId17" Type="http://schemas.openxmlformats.org/officeDocument/2006/relationships/image" Target="../media/image15.png"/><Relationship Id="rId2" Type="http://schemas.openxmlformats.org/officeDocument/2006/relationships/notesSlide" Target="../notesSlides/notesSlide12.xml"/><Relationship Id="rId16" Type="http://schemas.microsoft.com/office/2007/relationships/hdphoto" Target="../media/hdphoto7.wdp"/><Relationship Id="rId1" Type="http://schemas.openxmlformats.org/officeDocument/2006/relationships/slideLayout" Target="../slideLayouts/slideLayout13.xml"/><Relationship Id="rId6" Type="http://schemas.microsoft.com/office/2007/relationships/hdphoto" Target="../media/hdphoto2.wdp"/><Relationship Id="rId11" Type="http://schemas.openxmlformats.org/officeDocument/2006/relationships/image" Target="../media/image12.png"/><Relationship Id="rId5" Type="http://schemas.openxmlformats.org/officeDocument/2006/relationships/image" Target="../media/image9.png"/><Relationship Id="rId15" Type="http://schemas.openxmlformats.org/officeDocument/2006/relationships/image" Target="../media/image1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png"/><Relationship Id="rId14" Type="http://schemas.microsoft.com/office/2007/relationships/hdphoto" Target="../media/hdphoto6.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slideLayout" Target="../slideLayouts/slideLayout13.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10" Type="http://schemas.openxmlformats.org/officeDocument/2006/relationships/image" Target="../media/image6.png"/><Relationship Id="rId4" Type="http://schemas.openxmlformats.org/officeDocument/2006/relationships/notesSlide" Target="../notesSlides/notesSlide25.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01664" y="4023251"/>
            <a:ext cx="2340670" cy="841178"/>
          </a:xfrm>
          <a:prstGeom prst="rect">
            <a:avLst/>
          </a:prstGeom>
        </p:spPr>
      </p:pic>
      <p:pic>
        <p:nvPicPr>
          <p:cNvPr id="5" name="图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58250" y="2682774"/>
            <a:ext cx="1627497" cy="1621402"/>
          </a:xfrm>
          <a:prstGeom prst="rect">
            <a:avLst/>
          </a:prstGeom>
        </p:spPr>
      </p:pic>
      <p:sp>
        <p:nvSpPr>
          <p:cNvPr id="7" name="文本框 6"/>
          <p:cNvSpPr txBox="1"/>
          <p:nvPr/>
        </p:nvSpPr>
        <p:spPr>
          <a:xfrm>
            <a:off x="1930891" y="1596531"/>
            <a:ext cx="5282215" cy="707886"/>
          </a:xfrm>
          <a:prstGeom prst="rect">
            <a:avLst/>
          </a:prstGeom>
          <a:noFill/>
        </p:spPr>
        <p:txBody>
          <a:bodyPr wrap="non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赛场足球比赛</a:t>
            </a:r>
            <a:r>
              <a:rPr lang="en-US" altLang="zh-CN" sz="4000" b="1" dirty="0" err="1">
                <a:solidFill>
                  <a:schemeClr val="bg1"/>
                </a:solidFill>
                <a:latin typeface="微软雅黑" panose="020B0503020204020204" pitchFamily="34" charset="-122"/>
                <a:ea typeface="微软雅黑" panose="020B0503020204020204" pitchFamily="34" charset="-122"/>
              </a:rPr>
              <a:t>ppt</a:t>
            </a:r>
            <a:r>
              <a:rPr lang="zh-CN" altLang="en-US" sz="4000" b="1" dirty="0">
                <a:solidFill>
                  <a:schemeClr val="bg1"/>
                </a:solidFill>
                <a:latin typeface="微软雅黑" panose="020B0503020204020204" pitchFamily="34" charset="-122"/>
                <a:ea typeface="微软雅黑" panose="020B0503020204020204" pitchFamily="34" charset="-122"/>
              </a:rPr>
              <a:t>模板</a:t>
            </a:r>
          </a:p>
        </p:txBody>
      </p:sp>
      <p:sp>
        <p:nvSpPr>
          <p:cNvPr id="8" name="文本框 7"/>
          <p:cNvSpPr txBox="1"/>
          <p:nvPr/>
        </p:nvSpPr>
        <p:spPr>
          <a:xfrm>
            <a:off x="3250963" y="1198136"/>
            <a:ext cx="2642070" cy="400110"/>
          </a:xfrm>
          <a:prstGeom prst="rect">
            <a:avLst/>
          </a:prstGeom>
          <a:noFill/>
        </p:spPr>
        <p:txBody>
          <a:bodyPr wrap="non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2019POWERPOINT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10" name="Dirty Dropouts - Unit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758250" y="-1178583"/>
            <a:ext cx="609600" cy="609600"/>
          </a:xfrm>
          <a:prstGeom prst="rect">
            <a:avLst/>
          </a:prstGeom>
        </p:spPr>
      </p:pic>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2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1000"/>
                                        <p:tgtEl>
                                          <p:spTgt spid="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3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by="(-#ppt_w*2)" calcmode="lin" valueType="num">
                                      <p:cBhvr rctx="PPT">
                                        <p:cTn id="29" dur="500" autoRev="1" fill="hold">
                                          <p:stCondLst>
                                            <p:cond delay="0"/>
                                          </p:stCondLst>
                                        </p:cTn>
                                        <p:tgtEl>
                                          <p:spTgt spid="8"/>
                                        </p:tgtEl>
                                        <p:attrNameLst>
                                          <p:attrName>ppt_w</p:attrName>
                                        </p:attrNameLst>
                                      </p:cBhvr>
                                    </p:anim>
                                    <p:anim by="(#ppt_w*0.50)" calcmode="lin" valueType="num">
                                      <p:cBhvr>
                                        <p:cTn id="30" dur="500" decel="50000" autoRev="1" fill="hold">
                                          <p:stCondLst>
                                            <p:cond delay="0"/>
                                          </p:stCondLst>
                                        </p:cTn>
                                        <p:tgtEl>
                                          <p:spTgt spid="8"/>
                                        </p:tgtEl>
                                        <p:attrNameLst>
                                          <p:attrName>ppt_x</p:attrName>
                                        </p:attrNameLst>
                                      </p:cBhvr>
                                    </p:anim>
                                    <p:anim from="(-#ppt_h/2)" to="(#ppt_y)" calcmode="lin" valueType="num">
                                      <p:cBhvr>
                                        <p:cTn id="31" dur="1000" fill="hold">
                                          <p:stCondLst>
                                            <p:cond delay="0"/>
                                          </p:stCondLst>
                                        </p:cTn>
                                        <p:tgtEl>
                                          <p:spTgt spid="8"/>
                                        </p:tgtEl>
                                        <p:attrNameLst>
                                          <p:attrName>ppt_y</p:attrName>
                                        </p:attrNameLst>
                                      </p:cBhvr>
                                    </p:anim>
                                    <p:animRot by="21600000">
                                      <p:cBhvr>
                                        <p:cTn id="32" dur="1000" fill="hold">
                                          <p:stCondLst>
                                            <p:cond delay="0"/>
                                          </p:stCondLst>
                                        </p:cTn>
                                        <p:tgtEl>
                                          <p:spTgt spid="8"/>
                                        </p:tgtEl>
                                        <p:attrNameLst>
                                          <p:attrName>r</p:attrName>
                                        </p:attrNameLst>
                                      </p:cBhvr>
                                    </p:animRot>
                                  </p:childTnLst>
                                </p:cTn>
                              </p:par>
                            </p:childTnLst>
                          </p:cTn>
                        </p:par>
                        <p:par>
                          <p:cTn id="33" fill="hold">
                            <p:stCondLst>
                              <p:cond delay="58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by="(-#ppt_w*2)" calcmode="lin" valueType="num">
                                      <p:cBhvr rctx="PPT">
                                        <p:cTn id="36" dur="500" autoRev="1" fill="hold">
                                          <p:stCondLst>
                                            <p:cond delay="0"/>
                                          </p:stCondLst>
                                        </p:cTn>
                                        <p:tgtEl>
                                          <p:spTgt spid="7"/>
                                        </p:tgtEl>
                                        <p:attrNameLst>
                                          <p:attrName>ppt_w</p:attrName>
                                        </p:attrNameLst>
                                      </p:cBhvr>
                                    </p:anim>
                                    <p:anim by="(#ppt_w*0.50)" calcmode="lin" valueType="num">
                                      <p:cBhvr>
                                        <p:cTn id="37" dur="500" decel="50000" autoRev="1" fill="hold">
                                          <p:stCondLst>
                                            <p:cond delay="0"/>
                                          </p:stCondLst>
                                        </p:cTn>
                                        <p:tgtEl>
                                          <p:spTgt spid="7"/>
                                        </p:tgtEl>
                                        <p:attrNameLst>
                                          <p:attrName>ppt_x</p:attrName>
                                        </p:attrNameLst>
                                      </p:cBhvr>
                                    </p:anim>
                                    <p:anim from="(-#ppt_h/2)" to="(#ppt_y)" calcmode="lin" valueType="num">
                                      <p:cBhvr>
                                        <p:cTn id="38" dur="1000" fill="hold">
                                          <p:stCondLst>
                                            <p:cond delay="0"/>
                                          </p:stCondLst>
                                        </p:cTn>
                                        <p:tgtEl>
                                          <p:spTgt spid="7"/>
                                        </p:tgtEl>
                                        <p:attrNameLst>
                                          <p:attrName>ppt_y</p:attrName>
                                        </p:attrNameLst>
                                      </p:cBhvr>
                                    </p:anim>
                                    <p:animRot by="21600000">
                                      <p:cBhvr>
                                        <p:cTn id="39"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fill="hold" display="0">
                  <p:stCondLst>
                    <p:cond delay="indefinite"/>
                  </p:stCondLst>
                  <p:endCondLst>
                    <p:cond evt="onStopAudio" delay="0">
                      <p:tgtEl>
                        <p:sldTgt/>
                      </p:tgtEl>
                    </p:cond>
                  </p:endCondLst>
                </p:cTn>
                <p:tgtEl>
                  <p:spTgt spid="10"/>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grpSp>
        <p:nvGrpSpPr>
          <p:cNvPr id="15" name="组合 14"/>
          <p:cNvGrpSpPr/>
          <p:nvPr/>
        </p:nvGrpSpPr>
        <p:grpSpPr>
          <a:xfrm>
            <a:off x="1976741" y="1312776"/>
            <a:ext cx="1610670" cy="1613928"/>
            <a:chOff x="1627086" y="1705794"/>
            <a:chExt cx="1610670" cy="1613928"/>
          </a:xfrm>
        </p:grpSpPr>
        <p:sp>
          <p:nvSpPr>
            <p:cNvPr id="16" name="任意多边形 82"/>
            <p:cNvSpPr/>
            <p:nvPr/>
          </p:nvSpPr>
          <p:spPr bwMode="auto">
            <a:xfrm rot="3738964">
              <a:off x="1625457" y="1707423"/>
              <a:ext cx="1613928" cy="161067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FAF1F">
                <a:lumMod val="20000"/>
                <a:lumOff val="80000"/>
              </a:srgb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17" name="椭圆 80"/>
            <p:cNvSpPr/>
            <p:nvPr/>
          </p:nvSpPr>
          <p:spPr bwMode="auto">
            <a:xfrm>
              <a:off x="1850445" y="1929603"/>
              <a:ext cx="1163953" cy="1166311"/>
            </a:xfrm>
            <a:prstGeom prst="ellipse">
              <a:avLst/>
            </a:prstGeom>
            <a:solidFill>
              <a:srgbClr val="0FAF1F"/>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sp>
          <p:nvSpPr>
            <p:cNvPr id="18" name="TextBox 57"/>
            <p:cNvSpPr txBox="1"/>
            <p:nvPr/>
          </p:nvSpPr>
          <p:spPr>
            <a:xfrm>
              <a:off x="1964986" y="2258843"/>
              <a:ext cx="934871" cy="50783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zh-CN" altLang="en-US" sz="2700" b="0" i="0" u="none" strike="noStrike" kern="0" cap="none" spc="225" normalizeH="0" baseline="0" noProof="0" dirty="0">
                  <a:ln>
                    <a:noFill/>
                  </a:ln>
                  <a:solidFill>
                    <a:srgbClr val="FFFFFF"/>
                  </a:solidFill>
                  <a:effectLst/>
                  <a:uLnTx/>
                  <a:uFillTx/>
                  <a:latin typeface="微软雅黑" pitchFamily="34" charset="-122"/>
                  <a:ea typeface="微软雅黑" pitchFamily="34" charset="-122"/>
                </a:rPr>
                <a:t>目录</a:t>
              </a:r>
            </a:p>
          </p:txBody>
        </p:sp>
      </p:grpSp>
      <p:grpSp>
        <p:nvGrpSpPr>
          <p:cNvPr id="43" name="组合 42"/>
          <p:cNvGrpSpPr/>
          <p:nvPr/>
        </p:nvGrpSpPr>
        <p:grpSpPr>
          <a:xfrm>
            <a:off x="3635896" y="771550"/>
            <a:ext cx="3738767" cy="615670"/>
            <a:chOff x="4441088" y="670090"/>
            <a:chExt cx="4985024" cy="820894"/>
          </a:xfrm>
        </p:grpSpPr>
        <p:grpSp>
          <p:nvGrpSpPr>
            <p:cNvPr id="44" name="组合 43"/>
            <p:cNvGrpSpPr/>
            <p:nvPr/>
          </p:nvGrpSpPr>
          <p:grpSpPr>
            <a:xfrm>
              <a:off x="4441088" y="761746"/>
              <a:ext cx="727764" cy="729238"/>
              <a:chOff x="4339490" y="761746"/>
              <a:chExt cx="727764" cy="729238"/>
            </a:xfrm>
          </p:grpSpPr>
          <p:sp>
            <p:nvSpPr>
              <p:cNvPr id="4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A7814"/>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宋体"/>
                </a:endParaRPr>
              </a:p>
            </p:txBody>
          </p:sp>
          <p:sp>
            <p:nvSpPr>
              <p:cNvPr id="48" name="TextBox 67"/>
              <p:cNvSpPr txBox="1"/>
              <p:nvPr/>
            </p:nvSpPr>
            <p:spPr>
              <a:xfrm>
                <a:off x="4474113" y="801513"/>
                <a:ext cx="534763" cy="63607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rPr>
                  <a:t>1</a:t>
                </a:r>
                <a:endParaRPr kumimoji="0" lang="zh-CN" altLang="en-US"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endParaRPr>
              </a:p>
            </p:txBody>
          </p:sp>
        </p:grpSp>
        <p:sp>
          <p:nvSpPr>
            <p:cNvPr id="4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文本</a:t>
              </a:r>
              <a:endPar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sp>
          <p:nvSpPr>
            <p:cNvPr id="4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Tx/>
                <a:buNone/>
                <a:tabLst/>
                <a:defRPr/>
              </a:pP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 </a:t>
              </a:r>
              <a:r>
                <a:rPr kumimoji="0" lang="zh-CN" altLang="en-US"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标题内容 </a:t>
              </a: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grpSp>
      <p:grpSp>
        <p:nvGrpSpPr>
          <p:cNvPr id="49" name="组合 48"/>
          <p:cNvGrpSpPr/>
          <p:nvPr/>
        </p:nvGrpSpPr>
        <p:grpSpPr>
          <a:xfrm>
            <a:off x="4256409" y="1535672"/>
            <a:ext cx="3738767" cy="615670"/>
            <a:chOff x="4441088" y="670090"/>
            <a:chExt cx="4985024" cy="820894"/>
          </a:xfrm>
        </p:grpSpPr>
        <p:grpSp>
          <p:nvGrpSpPr>
            <p:cNvPr id="50" name="组合 49"/>
            <p:cNvGrpSpPr/>
            <p:nvPr/>
          </p:nvGrpSpPr>
          <p:grpSpPr>
            <a:xfrm>
              <a:off x="4441088" y="761746"/>
              <a:ext cx="727764" cy="729238"/>
              <a:chOff x="4339490" y="761746"/>
              <a:chExt cx="727764" cy="729238"/>
            </a:xfrm>
          </p:grpSpPr>
          <p:sp>
            <p:nvSpPr>
              <p:cNvPr id="5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FAF1F"/>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宋体"/>
                </a:endParaRPr>
              </a:p>
            </p:txBody>
          </p:sp>
          <p:sp>
            <p:nvSpPr>
              <p:cNvPr id="54" name="TextBox 137"/>
              <p:cNvSpPr txBox="1"/>
              <p:nvPr/>
            </p:nvSpPr>
            <p:spPr>
              <a:xfrm>
                <a:off x="4474113" y="801513"/>
                <a:ext cx="534763" cy="63607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225" normalizeH="0" baseline="0" noProof="0" dirty="0" smtClean="0">
                    <a:ln>
                      <a:noFill/>
                    </a:ln>
                    <a:solidFill>
                      <a:schemeClr val="bg1"/>
                    </a:solidFill>
                    <a:effectLst/>
                    <a:uLnTx/>
                    <a:uFillTx/>
                    <a:latin typeface="微软雅黑" pitchFamily="34" charset="-122"/>
                    <a:ea typeface="微软雅黑" pitchFamily="34" charset="-122"/>
                  </a:rPr>
                  <a:t>2</a:t>
                </a:r>
                <a:endParaRPr kumimoji="0" lang="zh-CN" altLang="en-US"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endParaRPr>
              </a:p>
            </p:txBody>
          </p:sp>
        </p:grpSp>
        <p:sp>
          <p:nvSpPr>
            <p:cNvPr id="51"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文本</a:t>
              </a:r>
              <a:endPar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sp>
          <p:nvSpPr>
            <p:cNvPr id="52"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Tx/>
                <a:buNone/>
                <a:tabLst/>
                <a:defRPr/>
              </a:pP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 </a:t>
              </a:r>
              <a:r>
                <a:rPr kumimoji="0" lang="zh-CN" altLang="en-US"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标题内容 </a:t>
              </a: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grpSp>
      <p:grpSp>
        <p:nvGrpSpPr>
          <p:cNvPr id="55" name="组合 54"/>
          <p:cNvGrpSpPr/>
          <p:nvPr/>
        </p:nvGrpSpPr>
        <p:grpSpPr>
          <a:xfrm>
            <a:off x="4155442" y="2336713"/>
            <a:ext cx="3738767" cy="615670"/>
            <a:chOff x="4441088" y="670090"/>
            <a:chExt cx="4985024" cy="820894"/>
          </a:xfrm>
        </p:grpSpPr>
        <p:grpSp>
          <p:nvGrpSpPr>
            <p:cNvPr id="56" name="组合 55"/>
            <p:cNvGrpSpPr/>
            <p:nvPr/>
          </p:nvGrpSpPr>
          <p:grpSpPr>
            <a:xfrm>
              <a:off x="4441088" y="761746"/>
              <a:ext cx="727764" cy="729238"/>
              <a:chOff x="4339490" y="761746"/>
              <a:chExt cx="727764" cy="729238"/>
            </a:xfrm>
          </p:grpSpPr>
          <p:sp>
            <p:nvSpPr>
              <p:cNvPr id="5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A7814"/>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宋体"/>
                </a:endParaRPr>
              </a:p>
            </p:txBody>
          </p:sp>
          <p:sp>
            <p:nvSpPr>
              <p:cNvPr id="60" name="TextBox 143"/>
              <p:cNvSpPr txBox="1"/>
              <p:nvPr/>
            </p:nvSpPr>
            <p:spPr>
              <a:xfrm>
                <a:off x="4474113" y="801513"/>
                <a:ext cx="534763" cy="63607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225" normalizeH="0" baseline="0" noProof="0" dirty="0" smtClean="0">
                    <a:ln>
                      <a:noFill/>
                    </a:ln>
                    <a:solidFill>
                      <a:schemeClr val="bg1"/>
                    </a:solidFill>
                    <a:effectLst/>
                    <a:uLnTx/>
                    <a:uFillTx/>
                    <a:latin typeface="微软雅黑" pitchFamily="34" charset="-122"/>
                    <a:ea typeface="微软雅黑" pitchFamily="34" charset="-122"/>
                  </a:rPr>
                  <a:t>3</a:t>
                </a:r>
                <a:endParaRPr kumimoji="0" lang="zh-CN" altLang="en-US"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endParaRPr>
              </a:p>
            </p:txBody>
          </p:sp>
        </p:grpSp>
        <p:sp>
          <p:nvSpPr>
            <p:cNvPr id="57" name="矩形 56"/>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文本</a:t>
              </a:r>
              <a:endPar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sp>
          <p:nvSpPr>
            <p:cNvPr id="58"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Tx/>
                <a:buNone/>
                <a:tabLst/>
                <a:defRPr/>
              </a:pP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 </a:t>
              </a:r>
              <a:r>
                <a:rPr kumimoji="0" lang="zh-CN" altLang="en-US"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标题内容 </a:t>
              </a: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grpSp>
      <p:grpSp>
        <p:nvGrpSpPr>
          <p:cNvPr id="61" name="组合 60"/>
          <p:cNvGrpSpPr/>
          <p:nvPr/>
        </p:nvGrpSpPr>
        <p:grpSpPr>
          <a:xfrm>
            <a:off x="3526427" y="3157329"/>
            <a:ext cx="3738767" cy="615670"/>
            <a:chOff x="4441088" y="670090"/>
            <a:chExt cx="4985024" cy="820894"/>
          </a:xfrm>
        </p:grpSpPr>
        <p:grpSp>
          <p:nvGrpSpPr>
            <p:cNvPr id="62" name="组合 61"/>
            <p:cNvGrpSpPr/>
            <p:nvPr/>
          </p:nvGrpSpPr>
          <p:grpSpPr>
            <a:xfrm>
              <a:off x="4441088" y="761746"/>
              <a:ext cx="727764" cy="729238"/>
              <a:chOff x="4339490" y="761746"/>
              <a:chExt cx="727764" cy="729238"/>
            </a:xfrm>
          </p:grpSpPr>
          <p:sp>
            <p:nvSpPr>
              <p:cNvPr id="6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6420C"/>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宋体"/>
                </a:endParaRPr>
              </a:p>
            </p:txBody>
          </p:sp>
          <p:sp>
            <p:nvSpPr>
              <p:cNvPr id="66" name="TextBox 149"/>
              <p:cNvSpPr txBox="1"/>
              <p:nvPr/>
            </p:nvSpPr>
            <p:spPr>
              <a:xfrm>
                <a:off x="4474113" y="801513"/>
                <a:ext cx="534763" cy="636071"/>
              </a:xfrm>
              <a:prstGeom prst="rect">
                <a:avLst/>
              </a:prstGeom>
              <a:noFill/>
            </p:spPr>
            <p:txBody>
              <a:bodyPr wrap="non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225" normalizeH="0" baseline="0" noProof="0" dirty="0" smtClean="0">
                    <a:ln>
                      <a:noFill/>
                    </a:ln>
                    <a:solidFill>
                      <a:schemeClr val="bg1"/>
                    </a:solidFill>
                    <a:effectLst/>
                    <a:uLnTx/>
                    <a:uFillTx/>
                    <a:latin typeface="微软雅黑" pitchFamily="34" charset="-122"/>
                    <a:ea typeface="微软雅黑" pitchFamily="34" charset="-122"/>
                  </a:rPr>
                  <a:t>4</a:t>
                </a:r>
                <a:endParaRPr kumimoji="0" lang="zh-CN" altLang="en-US" sz="2400" b="0" i="0" u="none" strike="noStrike" kern="0" cap="none" spc="225" normalizeH="0" baseline="0" noProof="0" dirty="0">
                  <a:ln>
                    <a:noFill/>
                  </a:ln>
                  <a:solidFill>
                    <a:schemeClr val="bg1"/>
                  </a:solidFill>
                  <a:effectLst/>
                  <a:uLnTx/>
                  <a:uFillTx/>
                  <a:latin typeface="微软雅黑" pitchFamily="34" charset="-122"/>
                  <a:ea typeface="微软雅黑" pitchFamily="34" charset="-122"/>
                </a:endParaRPr>
              </a:p>
            </p:txBody>
          </p:sp>
        </p:grpSp>
        <p:sp>
          <p:nvSpPr>
            <p:cNvPr id="63"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文本</a:t>
              </a:r>
              <a:endParaRPr kumimoji="0" lang="zh-CN" altLang="en-US" sz="10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sp>
          <p:nvSpPr>
            <p:cNvPr id="64"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1" fontAlgn="auto" latinLnBrk="0" hangingPunct="1">
                <a:lnSpc>
                  <a:spcPct val="150000"/>
                </a:lnSpc>
                <a:spcBef>
                  <a:spcPts val="750"/>
                </a:spcBef>
                <a:spcAft>
                  <a:spcPts val="0"/>
                </a:spcAft>
                <a:buClrTx/>
                <a:buSzTx/>
                <a:buFontTx/>
                <a:buNone/>
                <a:tabLst/>
                <a:defRPr/>
              </a:pP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 </a:t>
              </a:r>
              <a:r>
                <a:rPr kumimoji="0" lang="zh-CN" altLang="en-US"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标题内容 </a:t>
              </a:r>
              <a:r>
                <a:rPr kumimoji="0" lang="en-US" altLang="zh-CN" sz="1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charset="-122"/>
                </a:rPr>
                <a:t>】</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宋体" charset="-122"/>
              </a:endParaRPr>
            </a:p>
          </p:txBody>
        </p:sp>
      </p:grpSp>
    </p:spTree>
    <p:extLst>
      <p:ext uri="{BB962C8B-B14F-4D97-AF65-F5344CB8AC3E}">
        <p14:creationId xmlns:p14="http://schemas.microsoft.com/office/powerpoint/2010/main" val="16272823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1+#ppt_w/2"/>
                                          </p:val>
                                        </p:tav>
                                        <p:tav tm="100000">
                                          <p:val>
                                            <p:strVal val="#ppt_x"/>
                                          </p:val>
                                        </p:tav>
                                      </p:tavLst>
                                    </p:anim>
                                    <p:anim calcmode="lin" valueType="num">
                                      <p:cBhvr additive="base">
                                        <p:cTn id="14" dur="500" fill="hold"/>
                                        <p:tgtEl>
                                          <p:spTgt spid="4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1+#ppt_w/2"/>
                                          </p:val>
                                        </p:tav>
                                        <p:tav tm="100000">
                                          <p:val>
                                            <p:strVal val="#ppt_x"/>
                                          </p:val>
                                        </p:tav>
                                      </p:tavLst>
                                    </p:anim>
                                    <p:anim calcmode="lin" valueType="num">
                                      <p:cBhvr additive="base">
                                        <p:cTn id="19" dur="500" fill="hold"/>
                                        <p:tgtEl>
                                          <p:spTgt spid="4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1+#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500" fill="hold"/>
                                        <p:tgtEl>
                                          <p:spTgt spid="61"/>
                                        </p:tgtEl>
                                        <p:attrNameLst>
                                          <p:attrName>ppt_x</p:attrName>
                                        </p:attrNameLst>
                                      </p:cBhvr>
                                      <p:tavLst>
                                        <p:tav tm="0">
                                          <p:val>
                                            <p:strVal val="1+#ppt_w/2"/>
                                          </p:val>
                                        </p:tav>
                                        <p:tav tm="100000">
                                          <p:val>
                                            <p:strVal val="#ppt_x"/>
                                          </p:val>
                                        </p:tav>
                                      </p:tavLst>
                                    </p:anim>
                                    <p:anim calcmode="lin" valueType="num">
                                      <p:cBhvr additive="base">
                                        <p:cTn id="29"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sp>
        <p:nvSpPr>
          <p:cNvPr id="42" name="TextBox 1"/>
          <p:cNvSpPr txBox="1"/>
          <p:nvPr/>
        </p:nvSpPr>
        <p:spPr>
          <a:xfrm>
            <a:off x="3909860" y="1707654"/>
            <a:ext cx="3185487" cy="646331"/>
          </a:xfrm>
          <a:prstGeom prst="rect">
            <a:avLst/>
          </a:prstGeom>
          <a:noFill/>
        </p:spPr>
        <p:txBody>
          <a:bodyPr wrap="none" rtlCol="0">
            <a:spAutoFit/>
          </a:bodyPr>
          <a:lstStyle/>
          <a:p>
            <a:pPr marL="0" lvl="1" defTabSz="914400">
              <a:defRPr/>
            </a:pPr>
            <a:r>
              <a:rPr lang="zh-CN" altLang="en-US" sz="3600" b="1" spc="300" dirty="0" smtClean="0">
                <a:solidFill>
                  <a:schemeClr val="bg1"/>
                </a:solidFill>
                <a:latin typeface="微软雅黑" pitchFamily="34" charset="-122"/>
                <a:ea typeface="微软雅黑" pitchFamily="34" charset="-122"/>
              </a:rPr>
              <a:t>标题内容概述</a:t>
            </a:r>
            <a:endParaRPr lang="zh-CN" altLang="en-US" sz="3600" b="1" spc="300" dirty="0">
              <a:solidFill>
                <a:schemeClr val="bg1"/>
              </a:solidFill>
              <a:latin typeface="微软雅黑" pitchFamily="34" charset="-122"/>
              <a:ea typeface="微软雅黑" pitchFamily="34" charset="-122"/>
            </a:endParaRPr>
          </a:p>
        </p:txBody>
      </p:sp>
      <p:cxnSp>
        <p:nvCxnSpPr>
          <p:cNvPr id="67" name="直接连接符 66"/>
          <p:cNvCxnSpPr/>
          <p:nvPr/>
        </p:nvCxnSpPr>
        <p:spPr>
          <a:xfrm>
            <a:off x="3954147" y="2433609"/>
            <a:ext cx="3268081" cy="0"/>
          </a:xfrm>
          <a:prstGeom prst="line">
            <a:avLst/>
          </a:prstGeom>
          <a:noFill/>
          <a:ln w="9525" cap="flat" cmpd="sng" algn="ctr">
            <a:solidFill>
              <a:schemeClr val="bg1"/>
            </a:solidFill>
            <a:prstDash val="solid"/>
            <a:tailEnd type="diamond"/>
          </a:ln>
          <a:effectLst/>
        </p:spPr>
      </p:cxnSp>
      <p:sp>
        <p:nvSpPr>
          <p:cNvPr id="68" name="文本框 9"/>
          <p:cNvSpPr txBox="1"/>
          <p:nvPr/>
        </p:nvSpPr>
        <p:spPr>
          <a:xfrm>
            <a:off x="4015127" y="2574367"/>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69" name="文本框 68"/>
          <p:cNvSpPr txBox="1"/>
          <p:nvPr/>
        </p:nvSpPr>
        <p:spPr>
          <a:xfrm>
            <a:off x="4015126" y="2877918"/>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0" name="文本框 9"/>
          <p:cNvSpPr txBox="1"/>
          <p:nvPr/>
        </p:nvSpPr>
        <p:spPr>
          <a:xfrm>
            <a:off x="5718343" y="2577625"/>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1" name="文本框 9"/>
          <p:cNvSpPr txBox="1"/>
          <p:nvPr/>
        </p:nvSpPr>
        <p:spPr>
          <a:xfrm>
            <a:off x="5718344" y="2881626"/>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grpSp>
        <p:nvGrpSpPr>
          <p:cNvPr id="72" name="组合 71"/>
          <p:cNvGrpSpPr/>
          <p:nvPr/>
        </p:nvGrpSpPr>
        <p:grpSpPr>
          <a:xfrm>
            <a:off x="2123728" y="1707654"/>
            <a:ext cx="1512168" cy="1512168"/>
            <a:chOff x="2118480" y="1316166"/>
            <a:chExt cx="1512168" cy="1512168"/>
          </a:xfrm>
        </p:grpSpPr>
        <p:sp>
          <p:nvSpPr>
            <p:cNvPr id="73" name="椭圆 72"/>
            <p:cNvSpPr/>
            <p:nvPr/>
          </p:nvSpPr>
          <p:spPr>
            <a:xfrm>
              <a:off x="2118480" y="1316166"/>
              <a:ext cx="1512168" cy="1512168"/>
            </a:xfrm>
            <a:prstGeom prst="ellipse">
              <a:avLst/>
            </a:prstGeom>
            <a:solidFill>
              <a:srgbClr val="0A78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4" name="TextBox 67"/>
            <p:cNvSpPr txBox="1"/>
            <p:nvPr/>
          </p:nvSpPr>
          <p:spPr>
            <a:xfrm>
              <a:off x="2396585" y="1556810"/>
              <a:ext cx="1022180" cy="1015663"/>
            </a:xfrm>
            <a:prstGeom prst="rect">
              <a:avLst/>
            </a:prstGeom>
            <a:noFill/>
          </p:spPr>
          <p:txBody>
            <a:bodyPr wrap="squar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225" normalizeH="0" baseline="0" noProof="0" dirty="0" smtClean="0">
                  <a:ln>
                    <a:noFill/>
                  </a:ln>
                  <a:solidFill>
                    <a:srgbClr val="FFFFFF"/>
                  </a:solidFill>
                  <a:effectLst/>
                  <a:uLnTx/>
                  <a:uFillTx/>
                  <a:latin typeface="Impact" panose="020B0806030902050204" pitchFamily="34" charset="0"/>
                  <a:ea typeface="微软雅黑" pitchFamily="34" charset="-122"/>
                </a:rPr>
                <a:t>01</a:t>
              </a:r>
              <a:endParaRPr kumimoji="0" lang="zh-CN" altLang="en-US" sz="6000" b="0" i="0" u="none" strike="noStrike" kern="0" cap="none" spc="225" normalizeH="0" baseline="0" noProof="0" dirty="0">
                <a:ln>
                  <a:noFill/>
                </a:ln>
                <a:solidFill>
                  <a:srgbClr val="FFFFFF"/>
                </a:solidFill>
                <a:effectLst/>
                <a:uLnTx/>
                <a:uFillTx/>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32742181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53" presetClass="entr" presetSubtype="16"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500" fill="hold"/>
                                        <p:tgtEl>
                                          <p:spTgt spid="72"/>
                                        </p:tgtEl>
                                        <p:attrNameLst>
                                          <p:attrName>ppt_w</p:attrName>
                                        </p:attrNameLst>
                                      </p:cBhvr>
                                      <p:tavLst>
                                        <p:tav tm="0">
                                          <p:val>
                                            <p:fltVal val="0"/>
                                          </p:val>
                                        </p:tav>
                                        <p:tav tm="100000">
                                          <p:val>
                                            <p:strVal val="#ppt_w"/>
                                          </p:val>
                                        </p:tav>
                                      </p:tavLst>
                                    </p:anim>
                                    <p:anim calcmode="lin" valueType="num">
                                      <p:cBhvr>
                                        <p:cTn id="11" dur="500" fill="hold"/>
                                        <p:tgtEl>
                                          <p:spTgt spid="72"/>
                                        </p:tgtEl>
                                        <p:attrNameLst>
                                          <p:attrName>ppt_h</p:attrName>
                                        </p:attrNameLst>
                                      </p:cBhvr>
                                      <p:tavLst>
                                        <p:tav tm="0">
                                          <p:val>
                                            <p:fltVal val="0"/>
                                          </p:val>
                                        </p:tav>
                                        <p:tav tm="100000">
                                          <p:val>
                                            <p:strVal val="#ppt_h"/>
                                          </p:val>
                                        </p:tav>
                                      </p:tavLst>
                                    </p:anim>
                                    <p:animEffect transition="in" filter="fade">
                                      <p:cBhvr>
                                        <p:cTn id="12" dur="500"/>
                                        <p:tgtEl>
                                          <p:spTgt spid="7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8" grpId="0"/>
      <p:bldP spid="69" grpId="0"/>
      <p:bldP spid="70" grpId="0"/>
      <p:bldP spid="7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a:spLocks noEditPoints="1"/>
          </p:cNvSpPr>
          <p:nvPr/>
        </p:nvSpPr>
        <p:spPr bwMode="auto">
          <a:xfrm>
            <a:off x="1929416" y="1295401"/>
            <a:ext cx="1517951" cy="1517218"/>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bg1"/>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6" name="Freeform 12"/>
          <p:cNvSpPr>
            <a:spLocks noEditPoints="1"/>
          </p:cNvSpPr>
          <p:nvPr/>
        </p:nvSpPr>
        <p:spPr bwMode="auto">
          <a:xfrm>
            <a:off x="2850245" y="2215352"/>
            <a:ext cx="1905448" cy="1903392"/>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tx1"/>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7" name="Freeform 18"/>
          <p:cNvSpPr>
            <a:spLocks noEditPoints="1"/>
          </p:cNvSpPr>
          <p:nvPr/>
        </p:nvSpPr>
        <p:spPr bwMode="auto">
          <a:xfrm>
            <a:off x="4476513" y="1857418"/>
            <a:ext cx="1249450" cy="1268419"/>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bg2"/>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8" name="Freeform 6"/>
          <p:cNvSpPr>
            <a:spLocks noEditPoints="1"/>
          </p:cNvSpPr>
          <p:nvPr/>
        </p:nvSpPr>
        <p:spPr bwMode="auto">
          <a:xfrm>
            <a:off x="5552066" y="2089427"/>
            <a:ext cx="1517951" cy="1517218"/>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tx2"/>
          </a:solidFill>
          <a:ln w="3810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endParaRPr>
          </a:p>
        </p:txBody>
      </p:sp>
      <p:sp>
        <p:nvSpPr>
          <p:cNvPr id="9" name="TextBox 6"/>
          <p:cNvSpPr txBox="1"/>
          <p:nvPr/>
        </p:nvSpPr>
        <p:spPr>
          <a:xfrm>
            <a:off x="558220" y="2492297"/>
            <a:ext cx="1145057"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0" name="矩形 9"/>
          <p:cNvSpPr/>
          <p:nvPr/>
        </p:nvSpPr>
        <p:spPr>
          <a:xfrm>
            <a:off x="2086002" y="951571"/>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1" name="TextBox 8"/>
          <p:cNvSpPr txBox="1"/>
          <p:nvPr/>
        </p:nvSpPr>
        <p:spPr>
          <a:xfrm>
            <a:off x="1189115" y="3155923"/>
            <a:ext cx="1258225" cy="450450"/>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单击添加文本单击添加文本单击添加文本单击添加文本</a:t>
            </a:r>
          </a:p>
        </p:txBody>
      </p:sp>
      <p:sp>
        <p:nvSpPr>
          <p:cNvPr id="12" name="矩形 11"/>
          <p:cNvSpPr/>
          <p:nvPr/>
        </p:nvSpPr>
        <p:spPr>
          <a:xfrm>
            <a:off x="3200581" y="4160967"/>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3" name="TextBox 10"/>
          <p:cNvSpPr txBox="1"/>
          <p:nvPr/>
        </p:nvSpPr>
        <p:spPr>
          <a:xfrm>
            <a:off x="6102679" y="1496291"/>
            <a:ext cx="1331639"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4" name="矩形 13"/>
          <p:cNvSpPr/>
          <p:nvPr/>
        </p:nvSpPr>
        <p:spPr>
          <a:xfrm>
            <a:off x="4498848" y="1499008"/>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sp>
        <p:nvSpPr>
          <p:cNvPr id="15" name="TextBox 12"/>
          <p:cNvSpPr txBox="1"/>
          <p:nvPr/>
        </p:nvSpPr>
        <p:spPr>
          <a:xfrm>
            <a:off x="7164289" y="3184792"/>
            <a:ext cx="1242138"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16" name="矩形 15"/>
          <p:cNvSpPr/>
          <p:nvPr/>
        </p:nvSpPr>
        <p:spPr>
          <a:xfrm>
            <a:off x="5708656" y="3663920"/>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华文黑体" pitchFamily="2" charset="-122"/>
            </a:endParaRPr>
          </a:p>
        </p:txBody>
      </p:sp>
      <p:cxnSp>
        <p:nvCxnSpPr>
          <p:cNvPr id="17" name="肘形连接符 16"/>
          <p:cNvCxnSpPr/>
          <p:nvPr/>
        </p:nvCxnSpPr>
        <p:spPr>
          <a:xfrm rot="10800000" flipV="1">
            <a:off x="575556" y="2301654"/>
            <a:ext cx="1353864" cy="546382"/>
          </a:xfrm>
          <a:prstGeom prst="bentConnector3">
            <a:avLst>
              <a:gd name="adj1" fmla="val 18594"/>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rot="10800000">
            <a:off x="1252488" y="3093496"/>
            <a:ext cx="1597761" cy="377792"/>
          </a:xfrm>
          <a:prstGeom prst="bentConnector3">
            <a:avLst>
              <a:gd name="adj1" fmla="val 27680"/>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rot="10800000" flipV="1">
            <a:off x="6905133" y="3125837"/>
            <a:ext cx="1447287" cy="370905"/>
          </a:xfrm>
          <a:prstGeom prst="bentConnector3">
            <a:avLst>
              <a:gd name="adj1" fmla="val 8411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rot="10800000" flipV="1">
            <a:off x="5703627" y="1449139"/>
            <a:ext cx="1676685" cy="521726"/>
          </a:xfrm>
          <a:prstGeom prst="bentConnector3">
            <a:avLst>
              <a:gd name="adj1" fmla="val 8067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2908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8" presetClass="emph" presetSubtype="0" repeatCount="indefinite" fill="hold" grpId="1" nodeType="withEffect">
                                  <p:stCondLst>
                                    <p:cond delay="0"/>
                                  </p:stCondLst>
                                  <p:childTnLst>
                                    <p:animRot by="-86400000">
                                      <p:cBhvr>
                                        <p:cTn id="9" dur="8000" fill="hold"/>
                                        <p:tgtEl>
                                          <p:spTgt spid="5"/>
                                        </p:tgtEl>
                                        <p:attrNameLst>
                                          <p:attrName>r</p:attrName>
                                        </p:attrNameLst>
                                      </p:cBhvr>
                                    </p:animRot>
                                  </p:childTnLst>
                                </p:cTn>
                              </p:par>
                              <p:par>
                                <p:cTn id="10" presetID="22" presetClass="entr" presetSubtype="2"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47"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8" presetClass="emph" presetSubtype="0" repeatCount="indefinite" fill="hold" grpId="1" nodeType="withEffect">
                                  <p:stCondLst>
                                    <p:cond delay="500"/>
                                  </p:stCondLst>
                                  <p:childTnLst>
                                    <p:animRot by="76680000">
                                      <p:cBhvr>
                                        <p:cTn id="27" dur="7500" fill="hold"/>
                                        <p:tgtEl>
                                          <p:spTgt spid="6"/>
                                        </p:tgtEl>
                                        <p:attrNameLst>
                                          <p:attrName>r</p:attrName>
                                        </p:attrNameLst>
                                      </p:cBhvr>
                                    </p:animRot>
                                  </p:childTnLst>
                                </p:cTn>
                              </p:par>
                              <p:par>
                                <p:cTn id="28" presetID="22" presetClass="entr" presetSubtype="2" fill="hold" nodeType="withEffect">
                                  <p:stCondLst>
                                    <p:cond delay="50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42" presetClass="entr" presetSubtype="0" fill="hold" grpId="0" nodeType="withEffect">
                                  <p:stCondLst>
                                    <p:cond delay="5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8" presetClass="emph" presetSubtype="0" repeatCount="indefinite" fill="hold" grpId="1" nodeType="withEffect">
                                  <p:stCondLst>
                                    <p:cond delay="500"/>
                                  </p:stCondLst>
                                  <p:childTnLst>
                                    <p:animRot by="-108000000">
                                      <p:cBhvr>
                                        <p:cTn id="45" dur="7000" fill="hold"/>
                                        <p:tgtEl>
                                          <p:spTgt spid="7"/>
                                        </p:tgtEl>
                                        <p:attrNameLst>
                                          <p:attrName>r</p:attrName>
                                        </p:attrNameLst>
                                      </p:cBhvr>
                                    </p:animRot>
                                  </p:childTnLst>
                                </p:cTn>
                              </p:par>
                              <p:par>
                                <p:cTn id="46" presetID="22" presetClass="entr" presetSubtype="8" fill="hold" nodeType="withEffect">
                                  <p:stCondLst>
                                    <p:cond delay="100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47" presetClass="entr" presetSubtype="0" fill="hold" grpId="0" nodeType="withEffect">
                                  <p:stCondLst>
                                    <p:cond delay="100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par>
                                <p:cTn id="62" presetID="8" presetClass="emph" presetSubtype="0" repeatCount="indefinite" fill="hold" grpId="1" nodeType="withEffect">
                                  <p:stCondLst>
                                    <p:cond delay="1000"/>
                                  </p:stCondLst>
                                  <p:childTnLst>
                                    <p:animRot by="86400000">
                                      <p:cBhvr>
                                        <p:cTn id="63" dur="6500" fill="hold"/>
                                        <p:tgtEl>
                                          <p:spTgt spid="8"/>
                                        </p:tgtEl>
                                        <p:attrNameLst>
                                          <p:attrName>r</p:attrName>
                                        </p:attrNameLst>
                                      </p:cBhvr>
                                    </p:animRot>
                                  </p:childTnLst>
                                </p:cTn>
                              </p:par>
                              <p:par>
                                <p:cTn id="64" presetID="22" presetClass="entr" presetSubtype="8" fill="hold" nodeType="withEffect">
                                  <p:stCondLst>
                                    <p:cond delay="1500"/>
                                  </p:stCondLst>
                                  <p:childTnLst>
                                    <p:set>
                                      <p:cBhvr>
                                        <p:cTn id="65" dur="1" fill="hold">
                                          <p:stCondLst>
                                            <p:cond delay="0"/>
                                          </p:stCondLst>
                                        </p:cTn>
                                        <p:tgtEl>
                                          <p:spTgt spid="19"/>
                                        </p:tgtEl>
                                        <p:attrNameLst>
                                          <p:attrName>style.visibility</p:attrName>
                                        </p:attrNameLst>
                                      </p:cBhvr>
                                      <p:to>
                                        <p:strVal val="visible"/>
                                      </p:to>
                                    </p:set>
                                    <p:animEffect transition="in" filter="wipe(left)">
                                      <p:cBhvr>
                                        <p:cTn id="66" dur="500"/>
                                        <p:tgtEl>
                                          <p:spTgt spid="19"/>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42" presetClass="entr" presetSubtype="0" fill="hold" grpId="0" nodeType="withEffect">
                                  <p:stCondLst>
                                    <p:cond delay="150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p:bldP spid="10" grpId="0"/>
      <p:bldP spid="11" grpId="0"/>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45" name="Group 29"/>
          <p:cNvGrpSpPr>
            <a:grpSpLocks/>
          </p:cNvGrpSpPr>
          <p:nvPr/>
        </p:nvGrpSpPr>
        <p:grpSpPr bwMode="auto">
          <a:xfrm>
            <a:off x="1524498" y="3180953"/>
            <a:ext cx="1218404" cy="1218404"/>
            <a:chOff x="885" y="2064"/>
            <a:chExt cx="998" cy="998"/>
          </a:xfrm>
        </p:grpSpPr>
        <p:sp>
          <p:nvSpPr>
            <p:cNvPr id="2"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43" name="AutoShape 2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cxnSp>
        <p:nvCxnSpPr>
          <p:cNvPr id="2048" name="直接连接符 2047"/>
          <p:cNvCxnSpPr/>
          <p:nvPr/>
        </p:nvCxnSpPr>
        <p:spPr>
          <a:xfrm flipH="1">
            <a:off x="2822038"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77972"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flipV="1">
            <a:off x="3797806" y="3086139"/>
            <a:ext cx="156033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2700000" flipH="1">
            <a:off x="3177405" y="3315336"/>
            <a:ext cx="1560334"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8900000">
            <a:off x="4321152" y="3315336"/>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1717113" y="3587088"/>
            <a:ext cx="891406"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grpSp>
        <p:nvGrpSpPr>
          <p:cNvPr id="60441" name="Group 25"/>
          <p:cNvGrpSpPr>
            <a:grpSpLocks/>
          </p:cNvGrpSpPr>
          <p:nvPr/>
        </p:nvGrpSpPr>
        <p:grpSpPr bwMode="auto">
          <a:xfrm>
            <a:off x="3538746" y="3384020"/>
            <a:ext cx="1981400" cy="1761907"/>
            <a:chOff x="2336" y="2245"/>
            <a:chExt cx="1498" cy="1332"/>
          </a:xfrm>
        </p:grpSpPr>
        <p:sp>
          <p:nvSpPr>
            <p:cNvPr id="8" name="椭圆 7"/>
            <p:cNvSpPr>
              <a:spLocks noChangeArrowheads="1"/>
            </p:cNvSpPr>
            <p:nvPr/>
          </p:nvSpPr>
          <p:spPr bwMode="auto">
            <a:xfrm>
              <a:off x="2455" y="2354"/>
              <a:ext cx="1254" cy="1113"/>
            </a:xfrm>
            <a:prstGeom prst="ellipse">
              <a:avLst/>
            </a:prstGeom>
            <a:solidFill>
              <a:schemeClr val="bg1"/>
            </a:solidFill>
            <a:ln w="15875" algn="ctr">
              <a:noFill/>
              <a:round/>
              <a:headEnd/>
              <a:tailEnd/>
            </a:ln>
          </p:spPr>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5" name="椭圆 4"/>
            <p:cNvSpPr/>
            <p:nvPr/>
          </p:nvSpPr>
          <p:spPr>
            <a:xfrm>
              <a:off x="2336" y="2245"/>
              <a:ext cx="1498" cy="133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grpSp>
      <p:sp>
        <p:nvSpPr>
          <p:cNvPr id="29" name="Rectangle 11"/>
          <p:cNvSpPr>
            <a:spLocks noChangeArrowheads="1"/>
          </p:cNvSpPr>
          <p:nvPr/>
        </p:nvSpPr>
        <p:spPr bwMode="gray">
          <a:xfrm>
            <a:off x="3931443" y="3994715"/>
            <a:ext cx="1182568" cy="613373"/>
          </a:xfrm>
          <a:prstGeom prst="rect">
            <a:avLst/>
          </a:prstGeom>
          <a:noFill/>
          <a:ln w="9525">
            <a:noFill/>
            <a:miter lim="800000"/>
            <a:headEnd/>
            <a:tailEnd/>
          </a:ln>
        </p:spPr>
        <p:txBody>
          <a:bodyPr>
            <a:spAutoFit/>
          </a:bodyPr>
          <a:lstStyle/>
          <a:p>
            <a:pPr algn="ctr" defTabSz="909361" fontAlgn="base">
              <a:spcBef>
                <a:spcPct val="0"/>
              </a:spcBef>
              <a:spcAft>
                <a:spcPct val="0"/>
              </a:spcAft>
            </a:pPr>
            <a:r>
              <a:rPr lang="zh-CN" altLang="en-US" sz="3386" b="1">
                <a:solidFill>
                  <a:srgbClr val="00A800"/>
                </a:solidFill>
                <a:latin typeface="微软雅黑" pitchFamily="34" charset="-122"/>
                <a:ea typeface="微软雅黑" pitchFamily="34" charset="-122"/>
              </a:rPr>
              <a:t>标题</a:t>
            </a:r>
          </a:p>
        </p:txBody>
      </p:sp>
      <p:sp>
        <p:nvSpPr>
          <p:cNvPr id="59402" name="TextBox 59"/>
          <p:cNvSpPr txBox="1">
            <a:spLocks noChangeArrowheads="1"/>
          </p:cNvSpPr>
          <p:nvPr/>
        </p:nvSpPr>
        <p:spPr bwMode="auto">
          <a:xfrm>
            <a:off x="728653" y="1083089"/>
            <a:ext cx="2724984" cy="461665"/>
          </a:xfrm>
          <a:prstGeom prst="rect">
            <a:avLst/>
          </a:prstGeom>
          <a:noFill/>
          <a:ln w="9525">
            <a:noFill/>
            <a:miter lim="800000"/>
            <a:headEnd/>
            <a:tailEnd/>
          </a:ln>
        </p:spPr>
        <p:txBody>
          <a:bodyPr lIns="0" tIns="0" rIns="0" bIns="0">
            <a:spAutoFit/>
          </a:bodyPr>
          <a:lstStyle/>
          <a:p>
            <a:pPr algn="just" defTabSz="909361" fontAlgn="base">
              <a:lnSpc>
                <a:spcPts val="1223"/>
              </a:lnSpc>
              <a:spcBef>
                <a:spcPct val="0"/>
              </a:spcBef>
              <a:spcAft>
                <a:spcPct val="0"/>
              </a:spcAft>
            </a:pPr>
            <a:r>
              <a:rPr lang="zh-CN" altLang="en-US" sz="847">
                <a:solidFill>
                  <a:srgbClr val="808080"/>
                </a:solidFill>
                <a:latin typeface="Arial" charset="0"/>
                <a:ea typeface="微软雅黑" pitchFamily="34" charset="-122"/>
              </a:rPr>
              <a:t>请在此处添加您需要的文字内容请在此处添加您需要的文字内容请在此处添加您需要的文字内容请在此处添加您需要的文字内容请在此处添加您需要的文字内容</a:t>
            </a:r>
            <a:endParaRPr lang="en-US" altLang="zh-CN" sz="847">
              <a:solidFill>
                <a:srgbClr val="808080"/>
              </a:solidFill>
              <a:latin typeface="Arial" charset="0"/>
              <a:ea typeface="微软雅黑" pitchFamily="34" charset="-122"/>
            </a:endParaRPr>
          </a:p>
        </p:txBody>
      </p:sp>
      <p:sp>
        <p:nvSpPr>
          <p:cNvPr id="2049" name="矩形 2048"/>
          <p:cNvSpPr/>
          <p:nvPr/>
        </p:nvSpPr>
        <p:spPr>
          <a:xfrm>
            <a:off x="539025" y="1101006"/>
            <a:ext cx="120944" cy="1075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grpSp>
        <p:nvGrpSpPr>
          <p:cNvPr id="60460" name="Group 44"/>
          <p:cNvGrpSpPr>
            <a:grpSpLocks/>
          </p:cNvGrpSpPr>
          <p:nvPr/>
        </p:nvGrpSpPr>
        <p:grpSpPr bwMode="auto">
          <a:xfrm>
            <a:off x="2336767" y="1690797"/>
            <a:ext cx="1218404" cy="1218404"/>
            <a:chOff x="885" y="2064"/>
            <a:chExt cx="998" cy="998"/>
          </a:xfrm>
        </p:grpSpPr>
        <p:sp>
          <p:nvSpPr>
            <p:cNvPr id="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39" name="AutoShape 4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sp>
        <p:nvSpPr>
          <p:cNvPr id="4" name="TextBox 22"/>
          <p:cNvSpPr txBox="1">
            <a:spLocks noChangeArrowheads="1"/>
          </p:cNvSpPr>
          <p:nvPr/>
        </p:nvSpPr>
        <p:spPr bwMode="auto">
          <a:xfrm>
            <a:off x="2539835" y="2096932"/>
            <a:ext cx="891405"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grpSp>
        <p:nvGrpSpPr>
          <p:cNvPr id="60464" name="Group 48"/>
          <p:cNvGrpSpPr>
            <a:grpSpLocks/>
          </p:cNvGrpSpPr>
          <p:nvPr/>
        </p:nvGrpSpPr>
        <p:grpSpPr bwMode="auto">
          <a:xfrm>
            <a:off x="4029990" y="945719"/>
            <a:ext cx="1218404" cy="1218404"/>
            <a:chOff x="885" y="2064"/>
            <a:chExt cx="998" cy="998"/>
          </a:xfrm>
        </p:grpSpPr>
        <p:sp>
          <p:nvSpPr>
            <p:cNvPr id="6"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37" name="AutoShape 50"/>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sp>
        <p:nvSpPr>
          <p:cNvPr id="7" name="TextBox 22"/>
          <p:cNvSpPr txBox="1">
            <a:spLocks noChangeArrowheads="1"/>
          </p:cNvSpPr>
          <p:nvPr/>
        </p:nvSpPr>
        <p:spPr bwMode="auto">
          <a:xfrm>
            <a:off x="4222605" y="1351854"/>
            <a:ext cx="891406"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grpSp>
        <p:nvGrpSpPr>
          <p:cNvPr id="60468" name="Group 52"/>
          <p:cNvGrpSpPr>
            <a:grpSpLocks/>
          </p:cNvGrpSpPr>
          <p:nvPr/>
        </p:nvGrpSpPr>
        <p:grpSpPr bwMode="auto">
          <a:xfrm>
            <a:off x="5656021" y="1556414"/>
            <a:ext cx="1218404" cy="1218404"/>
            <a:chOff x="885" y="2064"/>
            <a:chExt cx="998" cy="998"/>
          </a:xfrm>
        </p:grpSpPr>
        <p:sp>
          <p:nvSpPr>
            <p:cNvPr id="9"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35" name="AutoShape 54"/>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sp>
        <p:nvSpPr>
          <p:cNvPr id="10" name="TextBox 22"/>
          <p:cNvSpPr txBox="1">
            <a:spLocks noChangeArrowheads="1"/>
          </p:cNvSpPr>
          <p:nvPr/>
        </p:nvSpPr>
        <p:spPr bwMode="auto">
          <a:xfrm>
            <a:off x="5848637" y="1962550"/>
            <a:ext cx="891405"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grpSp>
        <p:nvGrpSpPr>
          <p:cNvPr id="60472" name="Group 56"/>
          <p:cNvGrpSpPr>
            <a:grpSpLocks/>
          </p:cNvGrpSpPr>
          <p:nvPr/>
        </p:nvGrpSpPr>
        <p:grpSpPr bwMode="auto">
          <a:xfrm>
            <a:off x="6401099" y="3249637"/>
            <a:ext cx="1218404" cy="1218404"/>
            <a:chOff x="885" y="2064"/>
            <a:chExt cx="998" cy="998"/>
          </a:xfrm>
        </p:grpSpPr>
        <p:sp>
          <p:nvSpPr>
            <p:cNvPr id="1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64533" name="AutoShape 58"/>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sp>
        <p:nvSpPr>
          <p:cNvPr id="11" name="TextBox 22"/>
          <p:cNvSpPr txBox="1">
            <a:spLocks noChangeArrowheads="1"/>
          </p:cNvSpPr>
          <p:nvPr/>
        </p:nvSpPr>
        <p:spPr bwMode="auto">
          <a:xfrm>
            <a:off x="6592222" y="3655772"/>
            <a:ext cx="891405" cy="511997"/>
          </a:xfrm>
          <a:prstGeom prst="rect">
            <a:avLst/>
          </a:prstGeom>
          <a:noFill/>
          <a:ln w="9525">
            <a:noFill/>
            <a:miter lim="800000"/>
            <a:headEnd/>
            <a:tailEnd/>
          </a:ln>
        </p:spPr>
        <p:txBody>
          <a:bodyPr lIns="105601" tIns="52799" rIns="105601" bIns="52799">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标题内</a:t>
            </a:r>
          </a:p>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容</a:t>
            </a:r>
          </a:p>
        </p:txBody>
      </p:sp>
    </p:spTree>
    <p:extLst>
      <p:ext uri="{BB962C8B-B14F-4D97-AF65-F5344CB8AC3E}">
        <p14:creationId xmlns:p14="http://schemas.microsoft.com/office/powerpoint/2010/main" val="1077968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left)">
                                      <p:cBhvr>
                                        <p:cTn id="7" dur="500"/>
                                        <p:tgtEl>
                                          <p:spTgt spid="20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402"/>
                                        </p:tgtEl>
                                        <p:attrNameLst>
                                          <p:attrName>style.visibility</p:attrName>
                                        </p:attrNameLst>
                                      </p:cBhvr>
                                      <p:to>
                                        <p:strVal val="visible"/>
                                      </p:to>
                                    </p:set>
                                    <p:animEffect transition="in" filter="wipe(left)">
                                      <p:cBhvr>
                                        <p:cTn id="10" dur="500"/>
                                        <p:tgtEl>
                                          <p:spTgt spid="5940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0441"/>
                                        </p:tgtEl>
                                        <p:attrNameLst>
                                          <p:attrName>style.visibility</p:attrName>
                                        </p:attrNameLst>
                                      </p:cBhvr>
                                      <p:to>
                                        <p:strVal val="visible"/>
                                      </p:to>
                                    </p:set>
                                    <p:animEffect transition="in" filter="fade">
                                      <p:cBhvr>
                                        <p:cTn id="14" dur="1000"/>
                                        <p:tgtEl>
                                          <p:spTgt spid="60441"/>
                                        </p:tgtEl>
                                      </p:cBhvr>
                                    </p:animEffect>
                                    <p:anim calcmode="lin" valueType="num">
                                      <p:cBhvr>
                                        <p:cTn id="15" dur="1000" fill="hold"/>
                                        <p:tgtEl>
                                          <p:spTgt spid="60441"/>
                                        </p:tgtEl>
                                        <p:attrNameLst>
                                          <p:attrName>ppt_x</p:attrName>
                                        </p:attrNameLst>
                                      </p:cBhvr>
                                      <p:tavLst>
                                        <p:tav tm="0">
                                          <p:val>
                                            <p:strVal val="#ppt_x"/>
                                          </p:val>
                                        </p:tav>
                                        <p:tav tm="100000">
                                          <p:val>
                                            <p:strVal val="#ppt_x"/>
                                          </p:val>
                                        </p:tav>
                                      </p:tavLst>
                                    </p:anim>
                                    <p:anim calcmode="lin" valueType="num">
                                      <p:cBhvr>
                                        <p:cTn id="16" dur="1000" fill="hold"/>
                                        <p:tgtEl>
                                          <p:spTgt spid="6044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048"/>
                                        </p:tgtEl>
                                        <p:attrNameLst>
                                          <p:attrName>style.visibility</p:attrName>
                                        </p:attrNameLst>
                                      </p:cBhvr>
                                      <p:to>
                                        <p:strVal val="visible"/>
                                      </p:to>
                                    </p:set>
                                    <p:animEffect transition="in" filter="wipe(down)">
                                      <p:cBhvr>
                                        <p:cTn id="25" dur="500"/>
                                        <p:tgtEl>
                                          <p:spTgt spid="2048"/>
                                        </p:tgtEl>
                                      </p:cBhvr>
                                    </p:animEffect>
                                  </p:childTnLst>
                                </p:cTn>
                              </p:par>
                              <p:par>
                                <p:cTn id="26" presetID="2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par>
                                <p:cTn id="32" presetID="22" presetClass="entr" presetSubtype="4"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par>
                                <p:cTn id="35" presetID="22" presetClass="entr" presetSubtype="4"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500"/>
                                        <p:tgtEl>
                                          <p:spTgt spid="36"/>
                                        </p:tgtEl>
                                      </p:cBhvr>
                                    </p:animEffect>
                                  </p:childTnLst>
                                </p:cTn>
                              </p:par>
                            </p:childTnLst>
                          </p:cTn>
                        </p:par>
                        <p:par>
                          <p:cTn id="38" fill="hold">
                            <p:stCondLst>
                              <p:cond delay="2000"/>
                            </p:stCondLst>
                            <p:childTnLst>
                              <p:par>
                                <p:cTn id="39" presetID="53" presetClass="entr" presetSubtype="0" fill="hold" nodeType="afterEffect">
                                  <p:stCondLst>
                                    <p:cond delay="0"/>
                                  </p:stCondLst>
                                  <p:childTnLst>
                                    <p:set>
                                      <p:cBhvr>
                                        <p:cTn id="40" dur="1" fill="hold">
                                          <p:stCondLst>
                                            <p:cond delay="0"/>
                                          </p:stCondLst>
                                        </p:cTn>
                                        <p:tgtEl>
                                          <p:spTgt spid="60445"/>
                                        </p:tgtEl>
                                        <p:attrNameLst>
                                          <p:attrName>style.visibility</p:attrName>
                                        </p:attrNameLst>
                                      </p:cBhvr>
                                      <p:to>
                                        <p:strVal val="visible"/>
                                      </p:to>
                                    </p:set>
                                    <p:anim calcmode="lin" valueType="num">
                                      <p:cBhvr>
                                        <p:cTn id="41" dur="500" fill="hold"/>
                                        <p:tgtEl>
                                          <p:spTgt spid="60445"/>
                                        </p:tgtEl>
                                        <p:attrNameLst>
                                          <p:attrName>ppt_w</p:attrName>
                                        </p:attrNameLst>
                                      </p:cBhvr>
                                      <p:tavLst>
                                        <p:tav tm="0">
                                          <p:val>
                                            <p:fltVal val="0"/>
                                          </p:val>
                                        </p:tav>
                                        <p:tav tm="100000">
                                          <p:val>
                                            <p:strVal val="#ppt_w"/>
                                          </p:val>
                                        </p:tav>
                                      </p:tavLst>
                                    </p:anim>
                                    <p:anim calcmode="lin" valueType="num">
                                      <p:cBhvr>
                                        <p:cTn id="42" dur="500" fill="hold"/>
                                        <p:tgtEl>
                                          <p:spTgt spid="60445"/>
                                        </p:tgtEl>
                                        <p:attrNameLst>
                                          <p:attrName>ppt_h</p:attrName>
                                        </p:attrNameLst>
                                      </p:cBhvr>
                                      <p:tavLst>
                                        <p:tav tm="0">
                                          <p:val>
                                            <p:fltVal val="0"/>
                                          </p:val>
                                        </p:tav>
                                        <p:tav tm="100000">
                                          <p:val>
                                            <p:strVal val="#ppt_h"/>
                                          </p:val>
                                        </p:tav>
                                      </p:tavLst>
                                    </p:anim>
                                    <p:animEffect transition="in" filter="fade">
                                      <p:cBhvr>
                                        <p:cTn id="43" dur="500"/>
                                        <p:tgtEl>
                                          <p:spTgt spid="60445"/>
                                        </p:tgtEl>
                                      </p:cBhvr>
                                    </p:animEffect>
                                  </p:childTnLst>
                                </p:cTn>
                              </p:par>
                            </p:childTnLst>
                          </p:cTn>
                        </p:par>
                        <p:par>
                          <p:cTn id="44" fill="hold">
                            <p:stCondLst>
                              <p:cond delay="2500"/>
                            </p:stCondLst>
                            <p:childTnLst>
                              <p:par>
                                <p:cTn id="45" presetID="53"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3000"/>
                            </p:stCondLst>
                            <p:childTnLst>
                              <p:par>
                                <p:cTn id="51" presetID="53" presetClass="entr" presetSubtype="0" fill="hold" nodeType="afterEffect">
                                  <p:stCondLst>
                                    <p:cond delay="0"/>
                                  </p:stCondLst>
                                  <p:childTnLst>
                                    <p:set>
                                      <p:cBhvr>
                                        <p:cTn id="52" dur="1" fill="hold">
                                          <p:stCondLst>
                                            <p:cond delay="0"/>
                                          </p:stCondLst>
                                        </p:cTn>
                                        <p:tgtEl>
                                          <p:spTgt spid="60460"/>
                                        </p:tgtEl>
                                        <p:attrNameLst>
                                          <p:attrName>style.visibility</p:attrName>
                                        </p:attrNameLst>
                                      </p:cBhvr>
                                      <p:to>
                                        <p:strVal val="visible"/>
                                      </p:to>
                                    </p:set>
                                    <p:anim calcmode="lin" valueType="num">
                                      <p:cBhvr>
                                        <p:cTn id="53" dur="500" fill="hold"/>
                                        <p:tgtEl>
                                          <p:spTgt spid="60460"/>
                                        </p:tgtEl>
                                        <p:attrNameLst>
                                          <p:attrName>ppt_w</p:attrName>
                                        </p:attrNameLst>
                                      </p:cBhvr>
                                      <p:tavLst>
                                        <p:tav tm="0">
                                          <p:val>
                                            <p:fltVal val="0"/>
                                          </p:val>
                                        </p:tav>
                                        <p:tav tm="100000">
                                          <p:val>
                                            <p:strVal val="#ppt_w"/>
                                          </p:val>
                                        </p:tav>
                                      </p:tavLst>
                                    </p:anim>
                                    <p:anim calcmode="lin" valueType="num">
                                      <p:cBhvr>
                                        <p:cTn id="54" dur="500" fill="hold"/>
                                        <p:tgtEl>
                                          <p:spTgt spid="60460"/>
                                        </p:tgtEl>
                                        <p:attrNameLst>
                                          <p:attrName>ppt_h</p:attrName>
                                        </p:attrNameLst>
                                      </p:cBhvr>
                                      <p:tavLst>
                                        <p:tav tm="0">
                                          <p:val>
                                            <p:fltVal val="0"/>
                                          </p:val>
                                        </p:tav>
                                        <p:tav tm="100000">
                                          <p:val>
                                            <p:strVal val="#ppt_h"/>
                                          </p:val>
                                        </p:tav>
                                      </p:tavLst>
                                    </p:anim>
                                    <p:animEffect transition="in" filter="fade">
                                      <p:cBhvr>
                                        <p:cTn id="55" dur="500"/>
                                        <p:tgtEl>
                                          <p:spTgt spid="60460"/>
                                        </p:tgtEl>
                                      </p:cBhvr>
                                    </p:animEffect>
                                  </p:childTnLst>
                                </p:cTn>
                              </p:par>
                            </p:childTnLst>
                          </p:cTn>
                        </p:par>
                        <p:par>
                          <p:cTn id="56" fill="hold">
                            <p:stCondLst>
                              <p:cond delay="3500"/>
                            </p:stCondLst>
                            <p:childTnLst>
                              <p:par>
                                <p:cTn id="57" presetID="53" presetClass="entr" presetSubtype="0"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par>
                          <p:cTn id="62" fill="hold">
                            <p:stCondLst>
                              <p:cond delay="4000"/>
                            </p:stCondLst>
                            <p:childTnLst>
                              <p:par>
                                <p:cTn id="63" presetID="53" presetClass="entr" presetSubtype="0" fill="hold" nodeType="afterEffect">
                                  <p:stCondLst>
                                    <p:cond delay="0"/>
                                  </p:stCondLst>
                                  <p:childTnLst>
                                    <p:set>
                                      <p:cBhvr>
                                        <p:cTn id="64" dur="1" fill="hold">
                                          <p:stCondLst>
                                            <p:cond delay="0"/>
                                          </p:stCondLst>
                                        </p:cTn>
                                        <p:tgtEl>
                                          <p:spTgt spid="60464"/>
                                        </p:tgtEl>
                                        <p:attrNameLst>
                                          <p:attrName>style.visibility</p:attrName>
                                        </p:attrNameLst>
                                      </p:cBhvr>
                                      <p:to>
                                        <p:strVal val="visible"/>
                                      </p:to>
                                    </p:set>
                                    <p:anim calcmode="lin" valueType="num">
                                      <p:cBhvr>
                                        <p:cTn id="65" dur="500" fill="hold"/>
                                        <p:tgtEl>
                                          <p:spTgt spid="60464"/>
                                        </p:tgtEl>
                                        <p:attrNameLst>
                                          <p:attrName>ppt_w</p:attrName>
                                        </p:attrNameLst>
                                      </p:cBhvr>
                                      <p:tavLst>
                                        <p:tav tm="0">
                                          <p:val>
                                            <p:fltVal val="0"/>
                                          </p:val>
                                        </p:tav>
                                        <p:tav tm="100000">
                                          <p:val>
                                            <p:strVal val="#ppt_w"/>
                                          </p:val>
                                        </p:tav>
                                      </p:tavLst>
                                    </p:anim>
                                    <p:anim calcmode="lin" valueType="num">
                                      <p:cBhvr>
                                        <p:cTn id="66" dur="500" fill="hold"/>
                                        <p:tgtEl>
                                          <p:spTgt spid="60464"/>
                                        </p:tgtEl>
                                        <p:attrNameLst>
                                          <p:attrName>ppt_h</p:attrName>
                                        </p:attrNameLst>
                                      </p:cBhvr>
                                      <p:tavLst>
                                        <p:tav tm="0">
                                          <p:val>
                                            <p:fltVal val="0"/>
                                          </p:val>
                                        </p:tav>
                                        <p:tav tm="100000">
                                          <p:val>
                                            <p:strVal val="#ppt_h"/>
                                          </p:val>
                                        </p:tav>
                                      </p:tavLst>
                                    </p:anim>
                                    <p:animEffect transition="in" filter="fade">
                                      <p:cBhvr>
                                        <p:cTn id="67" dur="500"/>
                                        <p:tgtEl>
                                          <p:spTgt spid="60464"/>
                                        </p:tgtEl>
                                      </p:cBhvr>
                                    </p:animEffect>
                                  </p:childTnLst>
                                </p:cTn>
                              </p:par>
                            </p:childTnLst>
                          </p:cTn>
                        </p:par>
                        <p:par>
                          <p:cTn id="68" fill="hold">
                            <p:stCondLst>
                              <p:cond delay="4500"/>
                            </p:stCondLst>
                            <p:childTnLst>
                              <p:par>
                                <p:cTn id="69" presetID="53"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60468"/>
                                        </p:tgtEl>
                                        <p:attrNameLst>
                                          <p:attrName>style.visibility</p:attrName>
                                        </p:attrNameLst>
                                      </p:cBhvr>
                                      <p:to>
                                        <p:strVal val="visible"/>
                                      </p:to>
                                    </p:set>
                                    <p:anim calcmode="lin" valueType="num">
                                      <p:cBhvr>
                                        <p:cTn id="77" dur="500" fill="hold"/>
                                        <p:tgtEl>
                                          <p:spTgt spid="60468"/>
                                        </p:tgtEl>
                                        <p:attrNameLst>
                                          <p:attrName>ppt_w</p:attrName>
                                        </p:attrNameLst>
                                      </p:cBhvr>
                                      <p:tavLst>
                                        <p:tav tm="0">
                                          <p:val>
                                            <p:fltVal val="0"/>
                                          </p:val>
                                        </p:tav>
                                        <p:tav tm="100000">
                                          <p:val>
                                            <p:strVal val="#ppt_w"/>
                                          </p:val>
                                        </p:tav>
                                      </p:tavLst>
                                    </p:anim>
                                    <p:anim calcmode="lin" valueType="num">
                                      <p:cBhvr>
                                        <p:cTn id="78" dur="500" fill="hold"/>
                                        <p:tgtEl>
                                          <p:spTgt spid="60468"/>
                                        </p:tgtEl>
                                        <p:attrNameLst>
                                          <p:attrName>ppt_h</p:attrName>
                                        </p:attrNameLst>
                                      </p:cBhvr>
                                      <p:tavLst>
                                        <p:tav tm="0">
                                          <p:val>
                                            <p:fltVal val="0"/>
                                          </p:val>
                                        </p:tav>
                                        <p:tav tm="100000">
                                          <p:val>
                                            <p:strVal val="#ppt_h"/>
                                          </p:val>
                                        </p:tav>
                                      </p:tavLst>
                                    </p:anim>
                                    <p:animEffect transition="in" filter="fade">
                                      <p:cBhvr>
                                        <p:cTn id="79" dur="500"/>
                                        <p:tgtEl>
                                          <p:spTgt spid="60468"/>
                                        </p:tgtEl>
                                      </p:cBhvr>
                                    </p:animEffect>
                                  </p:childTnLst>
                                </p:cTn>
                              </p:par>
                            </p:childTnLst>
                          </p:cTn>
                        </p:par>
                        <p:par>
                          <p:cTn id="80" fill="hold">
                            <p:stCondLst>
                              <p:cond delay="5500"/>
                            </p:stCondLst>
                            <p:childTnLst>
                              <p:par>
                                <p:cTn id="81" presetID="53"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6000"/>
                            </p:stCondLst>
                            <p:childTnLst>
                              <p:par>
                                <p:cTn id="87" presetID="53" presetClass="entr" presetSubtype="0" fill="hold" nodeType="afterEffect">
                                  <p:stCondLst>
                                    <p:cond delay="0"/>
                                  </p:stCondLst>
                                  <p:childTnLst>
                                    <p:set>
                                      <p:cBhvr>
                                        <p:cTn id="88" dur="1" fill="hold">
                                          <p:stCondLst>
                                            <p:cond delay="0"/>
                                          </p:stCondLst>
                                        </p:cTn>
                                        <p:tgtEl>
                                          <p:spTgt spid="60472"/>
                                        </p:tgtEl>
                                        <p:attrNameLst>
                                          <p:attrName>style.visibility</p:attrName>
                                        </p:attrNameLst>
                                      </p:cBhvr>
                                      <p:to>
                                        <p:strVal val="visible"/>
                                      </p:to>
                                    </p:set>
                                    <p:anim calcmode="lin" valueType="num">
                                      <p:cBhvr>
                                        <p:cTn id="89" dur="500" fill="hold"/>
                                        <p:tgtEl>
                                          <p:spTgt spid="60472"/>
                                        </p:tgtEl>
                                        <p:attrNameLst>
                                          <p:attrName>ppt_w</p:attrName>
                                        </p:attrNameLst>
                                      </p:cBhvr>
                                      <p:tavLst>
                                        <p:tav tm="0">
                                          <p:val>
                                            <p:fltVal val="0"/>
                                          </p:val>
                                        </p:tav>
                                        <p:tav tm="100000">
                                          <p:val>
                                            <p:strVal val="#ppt_w"/>
                                          </p:val>
                                        </p:tav>
                                      </p:tavLst>
                                    </p:anim>
                                    <p:anim calcmode="lin" valueType="num">
                                      <p:cBhvr>
                                        <p:cTn id="90" dur="500" fill="hold"/>
                                        <p:tgtEl>
                                          <p:spTgt spid="60472"/>
                                        </p:tgtEl>
                                        <p:attrNameLst>
                                          <p:attrName>ppt_h</p:attrName>
                                        </p:attrNameLst>
                                      </p:cBhvr>
                                      <p:tavLst>
                                        <p:tav tm="0">
                                          <p:val>
                                            <p:fltVal val="0"/>
                                          </p:val>
                                        </p:tav>
                                        <p:tav tm="100000">
                                          <p:val>
                                            <p:strVal val="#ppt_h"/>
                                          </p:val>
                                        </p:tav>
                                      </p:tavLst>
                                    </p:anim>
                                    <p:animEffect transition="in" filter="fade">
                                      <p:cBhvr>
                                        <p:cTn id="91" dur="500"/>
                                        <p:tgtEl>
                                          <p:spTgt spid="60472"/>
                                        </p:tgtEl>
                                      </p:cBhvr>
                                    </p:animEffect>
                                  </p:childTnLst>
                                </p:cTn>
                              </p:par>
                            </p:childTnLst>
                          </p:cTn>
                        </p:par>
                        <p:par>
                          <p:cTn id="92" fill="hold">
                            <p:stCondLst>
                              <p:cond delay="6500"/>
                            </p:stCondLst>
                            <p:childTnLst>
                              <p:par>
                                <p:cTn id="93" presetID="53"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500" fill="hold"/>
                                        <p:tgtEl>
                                          <p:spTgt spid="11"/>
                                        </p:tgtEl>
                                        <p:attrNameLst>
                                          <p:attrName>ppt_w</p:attrName>
                                        </p:attrNameLst>
                                      </p:cBhvr>
                                      <p:tavLst>
                                        <p:tav tm="0">
                                          <p:val>
                                            <p:fltVal val="0"/>
                                          </p:val>
                                        </p:tav>
                                        <p:tav tm="100000">
                                          <p:val>
                                            <p:strVal val="#ppt_w"/>
                                          </p:val>
                                        </p:tav>
                                      </p:tavLst>
                                    </p:anim>
                                    <p:anim calcmode="lin" valueType="num">
                                      <p:cBhvr>
                                        <p:cTn id="96" dur="500" fill="hold"/>
                                        <p:tgtEl>
                                          <p:spTgt spid="11"/>
                                        </p:tgtEl>
                                        <p:attrNameLst>
                                          <p:attrName>ppt_h</p:attrName>
                                        </p:attrNameLst>
                                      </p:cBhvr>
                                      <p:tavLst>
                                        <p:tav tm="0">
                                          <p:val>
                                            <p:fltVal val="0"/>
                                          </p:val>
                                        </p:tav>
                                        <p:tav tm="100000">
                                          <p:val>
                                            <p:strVal val="#ppt_h"/>
                                          </p:val>
                                        </p:tav>
                                      </p:tavLst>
                                    </p:anim>
                                    <p:animEffect transition="in" filter="fade">
                                      <p:cBhvr>
                                        <p:cTn id="9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9" grpId="0"/>
      <p:bldP spid="59402" grpId="0"/>
      <p:bldP spid="2049" grpId="0" animBg="1"/>
      <p:bldP spid="4" grpId="0"/>
      <p:bldP spid="7"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直接连接符 13"/>
          <p:cNvSpPr>
            <a:spLocks noChangeShapeType="1"/>
          </p:cNvSpPr>
          <p:nvPr/>
        </p:nvSpPr>
        <p:spPr bwMode="auto">
          <a:xfrm>
            <a:off x="3995647" y="2559806"/>
            <a:ext cx="1088501" cy="0"/>
          </a:xfrm>
          <a:prstGeom prst="line">
            <a:avLst/>
          </a:prstGeom>
          <a:noFill/>
          <a:ln w="9525">
            <a:solidFill>
              <a:schemeClr val="bg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5299" name="直接连接符 14"/>
          <p:cNvSpPr>
            <a:spLocks noChangeShapeType="1"/>
          </p:cNvSpPr>
          <p:nvPr/>
        </p:nvSpPr>
        <p:spPr bwMode="auto">
          <a:xfrm>
            <a:off x="3995647" y="3060008"/>
            <a:ext cx="1088501" cy="0"/>
          </a:xfrm>
          <a:prstGeom prst="line">
            <a:avLst/>
          </a:prstGeom>
          <a:noFill/>
          <a:ln w="9525">
            <a:solidFill>
              <a:schemeClr val="tx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5300" name="矩形 15"/>
          <p:cNvSpPr>
            <a:spLocks noChangeArrowheads="1"/>
          </p:cNvSpPr>
          <p:nvPr/>
        </p:nvSpPr>
        <p:spPr bwMode="auto">
          <a:xfrm>
            <a:off x="777927" y="1405607"/>
            <a:ext cx="2418890" cy="240396"/>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1129" b="1">
                <a:solidFill>
                  <a:srgbClr val="808080"/>
                </a:solidFill>
                <a:latin typeface="Arial" charset="0"/>
                <a:ea typeface="微软雅黑" pitchFamily="34" charset="-122"/>
                <a:cs typeface="Arial" charset="0"/>
                <a:sym typeface="Arial" charset="0"/>
              </a:rPr>
              <a:t>单击此处添加标题内容</a:t>
            </a:r>
            <a:endParaRPr lang="zh-CN" altLang="en-US" sz="1129" b="1">
              <a:solidFill>
                <a:srgbClr val="808080"/>
              </a:solidFill>
              <a:latin typeface="Arial" charset="0"/>
              <a:ea typeface="微软雅黑" pitchFamily="34" charset="-122"/>
              <a:cs typeface="Arial" charset="0"/>
              <a:sym typeface="微软雅黑" pitchFamily="34" charset="-122"/>
            </a:endParaRPr>
          </a:p>
        </p:txBody>
      </p:sp>
      <p:sp>
        <p:nvSpPr>
          <p:cNvPr id="55301" name="TextBox 16"/>
          <p:cNvSpPr>
            <a:spLocks noChangeArrowheads="1"/>
          </p:cNvSpPr>
          <p:nvPr/>
        </p:nvSpPr>
        <p:spPr bwMode="auto">
          <a:xfrm>
            <a:off x="777928" y="1747537"/>
            <a:ext cx="2045604" cy="821709"/>
          </a:xfrm>
          <a:prstGeom prst="rect">
            <a:avLst/>
          </a:prstGeom>
          <a:noFill/>
          <a:ln w="9525">
            <a:noFill/>
            <a:miter lim="800000"/>
            <a:headEnd/>
            <a:tailEnd/>
          </a:ln>
        </p:spPr>
        <p:txBody>
          <a:bodyPr lIns="68271" tIns="34136" rIns="68271" bIns="34136">
            <a:spAutoFit/>
          </a:bodyPr>
          <a:lstStyle/>
          <a:p>
            <a:pPr defTabSz="682394" fontAlgn="base">
              <a:lnSpc>
                <a:spcPct val="130000"/>
              </a:lnSpc>
              <a:spcBef>
                <a:spcPts val="447"/>
              </a:spcBef>
              <a:spcAft>
                <a:spcPct val="0"/>
              </a:spcAft>
            </a:pPr>
            <a:r>
              <a:rPr lang="zh-CN" altLang="en-US" sz="941">
                <a:solidFill>
                  <a:srgbClr val="808080"/>
                </a:solidFill>
                <a:latin typeface="Arial" charset="0"/>
                <a:ea typeface="微软雅黑" pitchFamily="34" charset="-122"/>
              </a:rPr>
              <a:t>请在此处添加您需要的文字内容请在此处添加您需要的文字内容请在此处添加您需要的文字内容请在此处添加您需要的文字内容</a:t>
            </a:r>
          </a:p>
        </p:txBody>
      </p:sp>
      <p:grpSp>
        <p:nvGrpSpPr>
          <p:cNvPr id="55302" name="组合 17"/>
          <p:cNvGrpSpPr>
            <a:grpSpLocks/>
          </p:cNvGrpSpPr>
          <p:nvPr/>
        </p:nvGrpSpPr>
        <p:grpSpPr bwMode="auto">
          <a:xfrm>
            <a:off x="707749" y="1732605"/>
            <a:ext cx="3113201" cy="2154603"/>
            <a:chOff x="0" y="0"/>
            <a:chExt cx="2880320" cy="2019710"/>
          </a:xfrm>
        </p:grpSpPr>
        <p:grpSp>
          <p:nvGrpSpPr>
            <p:cNvPr id="58394" name="组合 18"/>
            <p:cNvGrpSpPr>
              <a:grpSpLocks/>
            </p:cNvGrpSpPr>
            <p:nvPr/>
          </p:nvGrpSpPr>
          <p:grpSpPr bwMode="auto">
            <a:xfrm>
              <a:off x="0" y="0"/>
              <a:ext cx="2880320" cy="775829"/>
              <a:chOff x="0" y="0"/>
              <a:chExt cx="2880320" cy="360040"/>
            </a:xfrm>
          </p:grpSpPr>
          <p:sp>
            <p:nvSpPr>
              <p:cNvPr id="58398" name="直接连接符 25"/>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99" name="直接连接符 26"/>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grpSp>
          <p:nvGrpSpPr>
            <p:cNvPr id="58395" name="组合 22"/>
            <p:cNvGrpSpPr>
              <a:grpSpLocks/>
            </p:cNvGrpSpPr>
            <p:nvPr/>
          </p:nvGrpSpPr>
          <p:grpSpPr bwMode="auto">
            <a:xfrm flipV="1">
              <a:off x="0" y="1243881"/>
              <a:ext cx="2880320" cy="775829"/>
              <a:chOff x="0" y="0"/>
              <a:chExt cx="2880320" cy="360040"/>
            </a:xfrm>
          </p:grpSpPr>
          <p:sp>
            <p:nvSpPr>
              <p:cNvPr id="58396" name="直接连接符 23"/>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97" name="直接连接符 24"/>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grpSp>
      <p:sp>
        <p:nvSpPr>
          <p:cNvPr id="55303" name="矩形 27"/>
          <p:cNvSpPr>
            <a:spLocks noChangeArrowheads="1"/>
          </p:cNvSpPr>
          <p:nvPr/>
        </p:nvSpPr>
        <p:spPr bwMode="auto">
          <a:xfrm>
            <a:off x="785393" y="3905126"/>
            <a:ext cx="2420383" cy="240396"/>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1129" b="1">
                <a:solidFill>
                  <a:srgbClr val="808080"/>
                </a:solidFill>
                <a:latin typeface="Arial" charset="0"/>
                <a:ea typeface="微软雅黑" pitchFamily="34" charset="-122"/>
                <a:sym typeface="Arial" charset="0"/>
              </a:rPr>
              <a:t>单击此处添加标题内容</a:t>
            </a:r>
          </a:p>
        </p:txBody>
      </p:sp>
      <p:sp>
        <p:nvSpPr>
          <p:cNvPr id="55304" name="TextBox 28"/>
          <p:cNvSpPr>
            <a:spLocks noChangeArrowheads="1"/>
          </p:cNvSpPr>
          <p:nvPr/>
        </p:nvSpPr>
        <p:spPr bwMode="auto">
          <a:xfrm>
            <a:off x="785393" y="3021187"/>
            <a:ext cx="2045604" cy="821709"/>
          </a:xfrm>
          <a:prstGeom prst="rect">
            <a:avLst/>
          </a:prstGeom>
          <a:noFill/>
          <a:ln w="9525">
            <a:noFill/>
            <a:miter lim="800000"/>
            <a:headEnd/>
            <a:tailEnd/>
          </a:ln>
        </p:spPr>
        <p:txBody>
          <a:bodyPr lIns="68271" tIns="34136" rIns="68271" bIns="34136">
            <a:spAutoFit/>
          </a:bodyPr>
          <a:lstStyle/>
          <a:p>
            <a:pPr defTabSz="682394" fontAlgn="base">
              <a:lnSpc>
                <a:spcPct val="130000"/>
              </a:lnSpc>
              <a:spcBef>
                <a:spcPts val="447"/>
              </a:spcBef>
              <a:spcAft>
                <a:spcPct val="0"/>
              </a:spcAft>
            </a:pPr>
            <a:r>
              <a:rPr lang="zh-CN" altLang="en-US" sz="941">
                <a:solidFill>
                  <a:srgbClr val="808080"/>
                </a:solidFill>
                <a:latin typeface="微软雅黑" pitchFamily="34" charset="-122"/>
                <a:ea typeface="微软雅黑" pitchFamily="34" charset="-122"/>
              </a:rPr>
              <a:t>请在此处添加您需要的文字内容请在此处添加您需要的文字内容请在此处添加您需要的文字内容请在此处添加您需要的文字内容</a:t>
            </a:r>
          </a:p>
        </p:txBody>
      </p:sp>
      <p:grpSp>
        <p:nvGrpSpPr>
          <p:cNvPr id="55305" name="组合 29"/>
          <p:cNvGrpSpPr>
            <a:grpSpLocks/>
          </p:cNvGrpSpPr>
          <p:nvPr/>
        </p:nvGrpSpPr>
        <p:grpSpPr bwMode="auto">
          <a:xfrm flipH="1">
            <a:off x="5220024" y="1732605"/>
            <a:ext cx="3110215" cy="2154603"/>
            <a:chOff x="0" y="0"/>
            <a:chExt cx="2880320" cy="2019710"/>
          </a:xfrm>
        </p:grpSpPr>
        <p:grpSp>
          <p:nvGrpSpPr>
            <p:cNvPr id="58388" name="组合 30"/>
            <p:cNvGrpSpPr>
              <a:grpSpLocks/>
            </p:cNvGrpSpPr>
            <p:nvPr/>
          </p:nvGrpSpPr>
          <p:grpSpPr bwMode="auto">
            <a:xfrm>
              <a:off x="0" y="0"/>
              <a:ext cx="2880320" cy="775829"/>
              <a:chOff x="0" y="0"/>
              <a:chExt cx="2880320" cy="360040"/>
            </a:xfrm>
          </p:grpSpPr>
          <p:sp>
            <p:nvSpPr>
              <p:cNvPr id="58392" name="直接连接符 34"/>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93" name="直接连接符 35"/>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grpSp>
          <p:nvGrpSpPr>
            <p:cNvPr id="58389" name="组合 31"/>
            <p:cNvGrpSpPr>
              <a:grpSpLocks/>
            </p:cNvGrpSpPr>
            <p:nvPr/>
          </p:nvGrpSpPr>
          <p:grpSpPr bwMode="auto">
            <a:xfrm flipV="1">
              <a:off x="0" y="1243881"/>
              <a:ext cx="2880320" cy="775829"/>
              <a:chOff x="0" y="0"/>
              <a:chExt cx="2880320" cy="360040"/>
            </a:xfrm>
          </p:grpSpPr>
          <p:sp>
            <p:nvSpPr>
              <p:cNvPr id="58390" name="直接连接符 32"/>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91" name="直接连接符 33"/>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grpSp>
      </p:grpSp>
      <p:sp>
        <p:nvSpPr>
          <p:cNvPr id="55306" name="矩形 36"/>
          <p:cNvSpPr>
            <a:spLocks noChangeArrowheads="1"/>
          </p:cNvSpPr>
          <p:nvPr/>
        </p:nvSpPr>
        <p:spPr bwMode="auto">
          <a:xfrm>
            <a:off x="5920307" y="1408593"/>
            <a:ext cx="2418890" cy="416470"/>
          </a:xfrm>
          <a:prstGeom prst="rect">
            <a:avLst/>
          </a:prstGeom>
          <a:noFill/>
          <a:ln w="9525">
            <a:noFill/>
            <a:miter lim="800000"/>
            <a:headEnd/>
            <a:tailEnd/>
          </a:ln>
        </p:spPr>
        <p:txBody>
          <a:bodyPr lIns="68271" tIns="34136" rIns="68271" bIns="34136">
            <a:spAutoFit/>
          </a:bodyPr>
          <a:lstStyle/>
          <a:p>
            <a:pPr algn="r" defTabSz="682394" fontAlgn="base">
              <a:spcBef>
                <a:spcPct val="0"/>
              </a:spcBef>
              <a:spcAft>
                <a:spcPct val="0"/>
              </a:spcAft>
            </a:pPr>
            <a:r>
              <a:rPr lang="zh-CN" altLang="en-US" sz="1129" b="1">
                <a:solidFill>
                  <a:srgbClr val="808080"/>
                </a:solidFill>
                <a:latin typeface="Arial" charset="0"/>
                <a:ea typeface="微软雅黑" pitchFamily="34" charset="-122"/>
                <a:sym typeface="Arial" charset="0"/>
              </a:rPr>
              <a:t>单击此处添加标题内容</a:t>
            </a:r>
            <a:endParaRPr lang="zh-CN" altLang="en-US" sz="1129" b="1">
              <a:solidFill>
                <a:srgbClr val="808080"/>
              </a:solidFill>
              <a:latin typeface="Arial" charset="0"/>
              <a:ea typeface="微软雅黑" pitchFamily="34" charset="-122"/>
              <a:sym typeface="微软雅黑" pitchFamily="34" charset="-122"/>
            </a:endParaRPr>
          </a:p>
          <a:p>
            <a:pPr algn="r" defTabSz="682394" fontAlgn="base">
              <a:spcBef>
                <a:spcPct val="0"/>
              </a:spcBef>
              <a:spcAft>
                <a:spcPct val="0"/>
              </a:spcAft>
            </a:pPr>
            <a:endParaRPr lang="en-US" altLang="zh-CN" sz="1129" b="1">
              <a:solidFill>
                <a:srgbClr val="808080"/>
              </a:solidFill>
              <a:latin typeface="Arial" charset="0"/>
              <a:ea typeface="微软雅黑" pitchFamily="34" charset="-122"/>
              <a:cs typeface="Arial" charset="0"/>
              <a:sym typeface="微软雅黑" pitchFamily="34" charset="-122"/>
            </a:endParaRPr>
          </a:p>
        </p:txBody>
      </p:sp>
      <p:sp>
        <p:nvSpPr>
          <p:cNvPr id="55307" name="TextBox 37"/>
          <p:cNvSpPr>
            <a:spLocks noChangeArrowheads="1"/>
          </p:cNvSpPr>
          <p:nvPr/>
        </p:nvSpPr>
        <p:spPr bwMode="auto">
          <a:xfrm>
            <a:off x="6293593" y="1752016"/>
            <a:ext cx="2045604" cy="1061198"/>
          </a:xfrm>
          <a:prstGeom prst="rect">
            <a:avLst/>
          </a:prstGeom>
          <a:noFill/>
          <a:ln w="9525">
            <a:noFill/>
            <a:miter lim="800000"/>
            <a:headEnd/>
            <a:tailEnd/>
          </a:ln>
        </p:spPr>
        <p:txBody>
          <a:bodyPr lIns="68271" tIns="34136" rIns="68271" bIns="34136">
            <a:spAutoFit/>
          </a:bodyPr>
          <a:lstStyle/>
          <a:p>
            <a:pPr algn="r" defTabSz="682394" fontAlgn="base">
              <a:lnSpc>
                <a:spcPct val="130000"/>
              </a:lnSpc>
              <a:spcBef>
                <a:spcPts val="447"/>
              </a:spcBef>
              <a:spcAft>
                <a:spcPct val="0"/>
              </a:spcAft>
            </a:pPr>
            <a:r>
              <a:rPr lang="zh-CN" altLang="en-US" sz="941">
                <a:solidFill>
                  <a:srgbClr val="808080"/>
                </a:solidFill>
                <a:latin typeface="微软雅黑" pitchFamily="34" charset="-122"/>
                <a:ea typeface="微软雅黑" pitchFamily="34" charset="-122"/>
              </a:rPr>
              <a:t>请在此处添加您需要的文字内容请在此处添加您需要的文字内容请在此处添加您需要的文字内容请在此处添加您需要的文字内容</a:t>
            </a:r>
          </a:p>
          <a:p>
            <a:pPr algn="r" defTabSz="682394" fontAlgn="base">
              <a:lnSpc>
                <a:spcPct val="130000"/>
              </a:lnSpc>
              <a:spcBef>
                <a:spcPts val="447"/>
              </a:spcBef>
              <a:spcAft>
                <a:spcPct val="0"/>
              </a:spcAft>
            </a:pPr>
            <a:r>
              <a:rPr lang="en-US" altLang="zh-CN" sz="941">
                <a:solidFill>
                  <a:srgbClr val="7F7F7F"/>
                </a:solidFill>
                <a:latin typeface="微软雅黑" pitchFamily="34" charset="-122"/>
                <a:ea typeface="微软雅黑" pitchFamily="34" charset="-122"/>
                <a:cs typeface="Arial" charset="0"/>
                <a:sym typeface="Arial" charset="0"/>
              </a:rPr>
              <a:t>.</a:t>
            </a:r>
            <a:endParaRPr lang="zh-CN" altLang="en-US" sz="941">
              <a:solidFill>
                <a:srgbClr val="7F7F7F"/>
              </a:solidFill>
              <a:latin typeface="微软雅黑" pitchFamily="34" charset="-122"/>
              <a:ea typeface="微软雅黑" pitchFamily="34" charset="-122"/>
              <a:cs typeface="Arial" charset="0"/>
              <a:sym typeface="Arial" charset="0"/>
            </a:endParaRPr>
          </a:p>
        </p:txBody>
      </p:sp>
      <p:sp>
        <p:nvSpPr>
          <p:cNvPr id="55308" name="矩形 38"/>
          <p:cNvSpPr>
            <a:spLocks noChangeArrowheads="1"/>
          </p:cNvSpPr>
          <p:nvPr/>
        </p:nvSpPr>
        <p:spPr bwMode="auto">
          <a:xfrm>
            <a:off x="5920307" y="3908112"/>
            <a:ext cx="2418890" cy="416470"/>
          </a:xfrm>
          <a:prstGeom prst="rect">
            <a:avLst/>
          </a:prstGeom>
          <a:noFill/>
          <a:ln w="9525">
            <a:noFill/>
            <a:miter lim="800000"/>
            <a:headEnd/>
            <a:tailEnd/>
          </a:ln>
        </p:spPr>
        <p:txBody>
          <a:bodyPr lIns="68271" tIns="34136" rIns="68271" bIns="34136">
            <a:spAutoFit/>
          </a:bodyPr>
          <a:lstStyle/>
          <a:p>
            <a:pPr algn="r" defTabSz="682394" fontAlgn="base">
              <a:spcBef>
                <a:spcPct val="0"/>
              </a:spcBef>
              <a:spcAft>
                <a:spcPct val="0"/>
              </a:spcAft>
            </a:pPr>
            <a:r>
              <a:rPr lang="zh-CN" altLang="en-US" sz="1129" b="1">
                <a:solidFill>
                  <a:srgbClr val="808080"/>
                </a:solidFill>
                <a:latin typeface="Arial" charset="0"/>
                <a:ea typeface="微软雅黑" pitchFamily="34" charset="-122"/>
                <a:sym typeface="Arial" charset="0"/>
              </a:rPr>
              <a:t>单击此处添加标题内容</a:t>
            </a:r>
            <a:endParaRPr lang="zh-CN" altLang="en-US" sz="1129" b="1">
              <a:solidFill>
                <a:srgbClr val="808080"/>
              </a:solidFill>
              <a:latin typeface="Arial" charset="0"/>
              <a:ea typeface="微软雅黑" pitchFamily="34" charset="-122"/>
              <a:sym typeface="微软雅黑" pitchFamily="34" charset="-122"/>
            </a:endParaRPr>
          </a:p>
          <a:p>
            <a:pPr algn="r" defTabSz="682394" fontAlgn="base">
              <a:spcBef>
                <a:spcPct val="0"/>
              </a:spcBef>
              <a:spcAft>
                <a:spcPct val="0"/>
              </a:spcAft>
            </a:pPr>
            <a:endParaRPr lang="en-US" altLang="zh-CN" sz="1129" b="1">
              <a:solidFill>
                <a:srgbClr val="808080"/>
              </a:solidFill>
              <a:latin typeface="Arial" charset="0"/>
              <a:ea typeface="微软雅黑" pitchFamily="34" charset="-122"/>
              <a:cs typeface="Arial" charset="0"/>
              <a:sym typeface="微软雅黑" pitchFamily="34" charset="-122"/>
            </a:endParaRPr>
          </a:p>
        </p:txBody>
      </p:sp>
      <p:sp>
        <p:nvSpPr>
          <p:cNvPr id="55309" name="TextBox 39"/>
          <p:cNvSpPr>
            <a:spLocks noChangeArrowheads="1"/>
          </p:cNvSpPr>
          <p:nvPr/>
        </p:nvSpPr>
        <p:spPr bwMode="auto">
          <a:xfrm>
            <a:off x="6293593" y="3024173"/>
            <a:ext cx="2045604" cy="821709"/>
          </a:xfrm>
          <a:prstGeom prst="rect">
            <a:avLst/>
          </a:prstGeom>
          <a:noFill/>
          <a:ln w="9525">
            <a:noFill/>
            <a:miter lim="800000"/>
            <a:headEnd/>
            <a:tailEnd/>
          </a:ln>
        </p:spPr>
        <p:txBody>
          <a:bodyPr lIns="68271" tIns="34136" rIns="68271" bIns="34136">
            <a:spAutoFit/>
          </a:bodyPr>
          <a:lstStyle/>
          <a:p>
            <a:pPr algn="r" defTabSz="682394" fontAlgn="base">
              <a:lnSpc>
                <a:spcPct val="130000"/>
              </a:lnSpc>
              <a:spcBef>
                <a:spcPts val="447"/>
              </a:spcBef>
              <a:spcAft>
                <a:spcPct val="0"/>
              </a:spcAft>
            </a:pPr>
            <a:r>
              <a:rPr lang="zh-CN" altLang="en-US" sz="941">
                <a:solidFill>
                  <a:srgbClr val="808080"/>
                </a:solidFill>
                <a:latin typeface="Arial" charset="0"/>
                <a:ea typeface="宋体" charset="-122"/>
              </a:rPr>
              <a:t>请在此处添加您需要的文字内容请在此处添加您需要的文字内容请在此处添加您需要的文字内容请在此处添加您需要的文字内容</a:t>
            </a:r>
          </a:p>
        </p:txBody>
      </p:sp>
      <p:sp>
        <p:nvSpPr>
          <p:cNvPr id="55310" name="矩形 40"/>
          <p:cNvSpPr>
            <a:spLocks noChangeArrowheads="1"/>
          </p:cNvSpPr>
          <p:nvPr/>
        </p:nvSpPr>
        <p:spPr bwMode="auto">
          <a:xfrm>
            <a:off x="3936524" y="2610573"/>
            <a:ext cx="1202269" cy="387359"/>
          </a:xfrm>
          <a:prstGeom prst="rect">
            <a:avLst/>
          </a:prstGeom>
          <a:noFill/>
          <a:ln w="9525">
            <a:noFill/>
            <a:miter lim="800000"/>
            <a:headEnd/>
            <a:tailEnd/>
          </a:ln>
        </p:spPr>
        <p:txBody>
          <a:bodyPr wrap="none" lIns="68271" tIns="34136" rIns="68271" bIns="34136">
            <a:spAutoFit/>
          </a:bodyPr>
          <a:lstStyle/>
          <a:p>
            <a:pPr algn="ctr" defTabSz="682394" fontAlgn="base">
              <a:spcBef>
                <a:spcPct val="0"/>
              </a:spcBef>
              <a:spcAft>
                <a:spcPct val="0"/>
              </a:spcAft>
            </a:pPr>
            <a:r>
              <a:rPr lang="zh-CN" altLang="en-US" sz="2069" b="1">
                <a:solidFill>
                  <a:srgbClr val="808080"/>
                </a:solidFill>
                <a:latin typeface="Arial" charset="0"/>
                <a:ea typeface="微软雅黑" pitchFamily="34" charset="-122"/>
                <a:cs typeface="Arial" charset="0"/>
                <a:sym typeface="Arial" charset="0"/>
              </a:rPr>
              <a:t>添加标题</a:t>
            </a:r>
          </a:p>
        </p:txBody>
      </p:sp>
      <p:grpSp>
        <p:nvGrpSpPr>
          <p:cNvPr id="55328" name="Group 32"/>
          <p:cNvGrpSpPr>
            <a:grpSpLocks/>
          </p:cNvGrpSpPr>
          <p:nvPr/>
        </p:nvGrpSpPr>
        <p:grpSpPr bwMode="auto">
          <a:xfrm>
            <a:off x="3691046" y="1826673"/>
            <a:ext cx="1626032" cy="542011"/>
            <a:chOff x="2472" y="1202"/>
            <a:chExt cx="1089" cy="363"/>
          </a:xfrm>
        </p:grpSpPr>
        <p:sp>
          <p:nvSpPr>
            <p:cNvPr id="58386" name="AutoShape 35"/>
            <p:cNvSpPr>
              <a:spLocks noChangeArrowheads="1"/>
            </p:cNvSpPr>
            <p:nvPr/>
          </p:nvSpPr>
          <p:spPr bwMode="auto">
            <a:xfrm>
              <a:off x="2472" y="1202"/>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2"/>
            </a:solidFill>
            <a:ln w="9525">
              <a:noFill/>
              <a:miter lim="800000"/>
              <a:headEnd/>
              <a:tailEnd/>
            </a:ln>
          </p:spPr>
          <p:txBody>
            <a:bodyPr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87" name="Rectangle 37"/>
            <p:cNvSpPr>
              <a:spLocks noChangeArrowheads="1"/>
            </p:cNvSpPr>
            <p:nvPr/>
          </p:nvSpPr>
          <p:spPr bwMode="auto">
            <a:xfrm>
              <a:off x="2823" y="1280"/>
              <a:ext cx="431" cy="246"/>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787" b="1">
                  <a:solidFill>
                    <a:srgbClr val="FFFFFF"/>
                  </a:solidFill>
                  <a:latin typeface="Arial" charset="0"/>
                  <a:ea typeface="微软雅黑" pitchFamily="34" charset="-122"/>
                  <a:sym typeface="Arial" charset="0"/>
                </a:rPr>
                <a:t>标题</a:t>
              </a:r>
            </a:p>
          </p:txBody>
        </p:sp>
      </p:grpSp>
      <p:grpSp>
        <p:nvGrpSpPr>
          <p:cNvPr id="55329" name="Group 33"/>
          <p:cNvGrpSpPr>
            <a:grpSpLocks/>
          </p:cNvGrpSpPr>
          <p:nvPr/>
        </p:nvGrpSpPr>
        <p:grpSpPr bwMode="auto">
          <a:xfrm>
            <a:off x="3691046" y="3249637"/>
            <a:ext cx="1626032" cy="542010"/>
            <a:chOff x="2472" y="2155"/>
            <a:chExt cx="1089" cy="363"/>
          </a:xfrm>
        </p:grpSpPr>
        <p:sp>
          <p:nvSpPr>
            <p:cNvPr id="58384" name="AutoShape 36"/>
            <p:cNvSpPr>
              <a:spLocks noChangeArrowheads="1"/>
            </p:cNvSpPr>
            <p:nvPr/>
          </p:nvSpPr>
          <p:spPr bwMode="auto">
            <a:xfrm flipV="1">
              <a:off x="2472" y="2155"/>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2"/>
            </a:solidFill>
            <a:ln w="9525">
              <a:noFill/>
              <a:miter lim="800000"/>
              <a:headEnd/>
              <a:tailEnd/>
            </a:ln>
          </p:spPr>
          <p:txBody>
            <a:bodyPr rot="10800000" wrap="none"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58385" name="Rectangle 38"/>
            <p:cNvSpPr>
              <a:spLocks noChangeArrowheads="1"/>
            </p:cNvSpPr>
            <p:nvPr/>
          </p:nvSpPr>
          <p:spPr bwMode="auto">
            <a:xfrm>
              <a:off x="2823" y="2232"/>
              <a:ext cx="431" cy="246"/>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787" b="1">
                  <a:solidFill>
                    <a:srgbClr val="FFFFFF"/>
                  </a:solidFill>
                  <a:latin typeface="Arial" charset="0"/>
                  <a:ea typeface="微软雅黑" pitchFamily="34" charset="-122"/>
                  <a:sym typeface="Arial" charset="0"/>
                </a:rPr>
                <a:t>标题</a:t>
              </a:r>
            </a:p>
          </p:txBody>
        </p:sp>
      </p:grpSp>
    </p:spTree>
    <p:extLst>
      <p:ext uri="{BB962C8B-B14F-4D97-AF65-F5344CB8AC3E}">
        <p14:creationId xmlns:p14="http://schemas.microsoft.com/office/powerpoint/2010/main" val="21490799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5310"/>
                                        </p:tgtEl>
                                        <p:attrNameLst>
                                          <p:attrName>style.visibility</p:attrName>
                                        </p:attrNameLst>
                                      </p:cBhvr>
                                      <p:to>
                                        <p:strVal val="visible"/>
                                      </p:to>
                                    </p:set>
                                    <p:anim calcmode="lin" valueType="num">
                                      <p:cBhvr>
                                        <p:cTn id="7" dur="500" fill="hold"/>
                                        <p:tgtEl>
                                          <p:spTgt spid="55310"/>
                                        </p:tgtEl>
                                        <p:attrNameLst>
                                          <p:attrName>ppt_w</p:attrName>
                                        </p:attrNameLst>
                                      </p:cBhvr>
                                      <p:tavLst>
                                        <p:tav tm="0">
                                          <p:val>
                                            <p:fltVal val="0"/>
                                          </p:val>
                                        </p:tav>
                                        <p:tav tm="100000">
                                          <p:val>
                                            <p:strVal val="#ppt_w"/>
                                          </p:val>
                                        </p:tav>
                                      </p:tavLst>
                                    </p:anim>
                                    <p:anim calcmode="lin" valueType="num">
                                      <p:cBhvr>
                                        <p:cTn id="8" dur="500" fill="hold"/>
                                        <p:tgtEl>
                                          <p:spTgt spid="55310"/>
                                        </p:tgtEl>
                                        <p:attrNameLst>
                                          <p:attrName>ppt_h</p:attrName>
                                        </p:attrNameLst>
                                      </p:cBhvr>
                                      <p:tavLst>
                                        <p:tav tm="0">
                                          <p:val>
                                            <p:fltVal val="0"/>
                                          </p:val>
                                        </p:tav>
                                        <p:tav tm="100000">
                                          <p:val>
                                            <p:strVal val="#ppt_h"/>
                                          </p:val>
                                        </p:tav>
                                      </p:tavLst>
                                    </p:anim>
                                    <p:animEffect transition="in" filter="fade">
                                      <p:cBhvr>
                                        <p:cTn id="9" dur="500"/>
                                        <p:tgtEl>
                                          <p:spTgt spid="55310"/>
                                        </p:tgtEl>
                                      </p:cBhvr>
                                    </p:animEffect>
                                  </p:childTnLst>
                                </p:cTn>
                              </p:par>
                            </p:childTnLst>
                          </p:cTn>
                        </p:par>
                        <p:par>
                          <p:cTn id="10" fill="hold">
                            <p:stCondLst>
                              <p:cond delay="500"/>
                            </p:stCondLst>
                            <p:childTnLst>
                              <p:par>
                                <p:cTn id="11" presetID="17" presetClass="entr" presetSubtype="10" fill="hold" grpId="0" nodeType="afterEffect">
                                  <p:stCondLst>
                                    <p:cond delay="0"/>
                                  </p:stCondLst>
                                  <p:childTnLst>
                                    <p:set>
                                      <p:cBhvr>
                                        <p:cTn id="12" dur="1" fill="hold">
                                          <p:stCondLst>
                                            <p:cond delay="0"/>
                                          </p:stCondLst>
                                        </p:cTn>
                                        <p:tgtEl>
                                          <p:spTgt spid="55298"/>
                                        </p:tgtEl>
                                        <p:attrNameLst>
                                          <p:attrName>style.visibility</p:attrName>
                                        </p:attrNameLst>
                                      </p:cBhvr>
                                      <p:to>
                                        <p:strVal val="visible"/>
                                      </p:to>
                                    </p:set>
                                    <p:anim calcmode="lin" valueType="num">
                                      <p:cBhvr>
                                        <p:cTn id="13" dur="500" fill="hold"/>
                                        <p:tgtEl>
                                          <p:spTgt spid="55298"/>
                                        </p:tgtEl>
                                        <p:attrNameLst>
                                          <p:attrName>ppt_w</p:attrName>
                                        </p:attrNameLst>
                                      </p:cBhvr>
                                      <p:tavLst>
                                        <p:tav tm="0">
                                          <p:val>
                                            <p:fltVal val="0"/>
                                          </p:val>
                                        </p:tav>
                                        <p:tav tm="100000">
                                          <p:val>
                                            <p:strVal val="#ppt_w"/>
                                          </p:val>
                                        </p:tav>
                                      </p:tavLst>
                                    </p:anim>
                                    <p:anim calcmode="lin" valueType="num">
                                      <p:cBhvr>
                                        <p:cTn id="14" dur="500" fill="hold"/>
                                        <p:tgtEl>
                                          <p:spTgt spid="55298"/>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55299"/>
                                        </p:tgtEl>
                                        <p:attrNameLst>
                                          <p:attrName>style.visibility</p:attrName>
                                        </p:attrNameLst>
                                      </p:cBhvr>
                                      <p:to>
                                        <p:strVal val="visible"/>
                                      </p:to>
                                    </p:set>
                                    <p:anim calcmode="lin" valueType="num">
                                      <p:cBhvr>
                                        <p:cTn id="17" dur="500" fill="hold"/>
                                        <p:tgtEl>
                                          <p:spTgt spid="55299"/>
                                        </p:tgtEl>
                                        <p:attrNameLst>
                                          <p:attrName>ppt_w</p:attrName>
                                        </p:attrNameLst>
                                      </p:cBhvr>
                                      <p:tavLst>
                                        <p:tav tm="0">
                                          <p:val>
                                            <p:fltVal val="0"/>
                                          </p:val>
                                        </p:tav>
                                        <p:tav tm="100000">
                                          <p:val>
                                            <p:strVal val="#ppt_w"/>
                                          </p:val>
                                        </p:tav>
                                      </p:tavLst>
                                    </p:anim>
                                    <p:anim calcmode="lin" valueType="num">
                                      <p:cBhvr>
                                        <p:cTn id="18" dur="500" fill="hold"/>
                                        <p:tgtEl>
                                          <p:spTgt spid="55299"/>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55328"/>
                                        </p:tgtEl>
                                        <p:attrNameLst>
                                          <p:attrName>style.visibility</p:attrName>
                                        </p:attrNameLst>
                                      </p:cBhvr>
                                      <p:to>
                                        <p:strVal val="visible"/>
                                      </p:to>
                                    </p:set>
                                    <p:animEffect transition="in" filter="fade">
                                      <p:cBhvr>
                                        <p:cTn id="22" dur="1000"/>
                                        <p:tgtEl>
                                          <p:spTgt spid="55328"/>
                                        </p:tgtEl>
                                      </p:cBhvr>
                                    </p:animEffect>
                                    <p:anim calcmode="lin" valueType="num">
                                      <p:cBhvr>
                                        <p:cTn id="23" dur="1000" fill="hold"/>
                                        <p:tgtEl>
                                          <p:spTgt spid="55328"/>
                                        </p:tgtEl>
                                        <p:attrNameLst>
                                          <p:attrName>ppt_x</p:attrName>
                                        </p:attrNameLst>
                                      </p:cBhvr>
                                      <p:tavLst>
                                        <p:tav tm="0">
                                          <p:val>
                                            <p:strVal val="#ppt_x"/>
                                          </p:val>
                                        </p:tav>
                                        <p:tav tm="100000">
                                          <p:val>
                                            <p:strVal val="#ppt_x"/>
                                          </p:val>
                                        </p:tav>
                                      </p:tavLst>
                                    </p:anim>
                                    <p:anim calcmode="lin" valueType="num">
                                      <p:cBhvr>
                                        <p:cTn id="24" dur="1000" fill="hold"/>
                                        <p:tgtEl>
                                          <p:spTgt spid="553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5329"/>
                                        </p:tgtEl>
                                        <p:attrNameLst>
                                          <p:attrName>style.visibility</p:attrName>
                                        </p:attrNameLst>
                                      </p:cBhvr>
                                      <p:to>
                                        <p:strVal val="visible"/>
                                      </p:to>
                                    </p:set>
                                    <p:animEffect transition="in" filter="fade">
                                      <p:cBhvr>
                                        <p:cTn id="27" dur="1000"/>
                                        <p:tgtEl>
                                          <p:spTgt spid="55329"/>
                                        </p:tgtEl>
                                      </p:cBhvr>
                                    </p:animEffect>
                                    <p:anim calcmode="lin" valueType="num">
                                      <p:cBhvr>
                                        <p:cTn id="28" dur="1000" fill="hold"/>
                                        <p:tgtEl>
                                          <p:spTgt spid="55329"/>
                                        </p:tgtEl>
                                        <p:attrNameLst>
                                          <p:attrName>ppt_x</p:attrName>
                                        </p:attrNameLst>
                                      </p:cBhvr>
                                      <p:tavLst>
                                        <p:tav tm="0">
                                          <p:val>
                                            <p:strVal val="#ppt_x"/>
                                          </p:val>
                                        </p:tav>
                                        <p:tav tm="100000">
                                          <p:val>
                                            <p:strVal val="#ppt_x"/>
                                          </p:val>
                                        </p:tav>
                                      </p:tavLst>
                                    </p:anim>
                                    <p:anim calcmode="lin" valueType="num">
                                      <p:cBhvr>
                                        <p:cTn id="29" dur="1000" fill="hold"/>
                                        <p:tgtEl>
                                          <p:spTgt spid="553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55302"/>
                                        </p:tgtEl>
                                        <p:attrNameLst>
                                          <p:attrName>style.visibility</p:attrName>
                                        </p:attrNameLst>
                                      </p:cBhvr>
                                      <p:to>
                                        <p:strVal val="visible"/>
                                      </p:to>
                                    </p:set>
                                    <p:animEffect transition="in" filter="wipe(down)">
                                      <p:cBhvr>
                                        <p:cTn id="33" dur="500"/>
                                        <p:tgtEl>
                                          <p:spTgt spid="55302"/>
                                        </p:tgtEl>
                                      </p:cBhvr>
                                    </p:animEffect>
                                  </p:childTnLst>
                                </p:cTn>
                              </p:par>
                              <p:par>
                                <p:cTn id="34" presetID="22" presetClass="entr" presetSubtype="4" fill="hold" nodeType="withEffect">
                                  <p:stCondLst>
                                    <p:cond delay="0"/>
                                  </p:stCondLst>
                                  <p:childTnLst>
                                    <p:set>
                                      <p:cBhvr>
                                        <p:cTn id="35" dur="1" fill="hold">
                                          <p:stCondLst>
                                            <p:cond delay="0"/>
                                          </p:stCondLst>
                                        </p:cTn>
                                        <p:tgtEl>
                                          <p:spTgt spid="55305"/>
                                        </p:tgtEl>
                                        <p:attrNameLst>
                                          <p:attrName>style.visibility</p:attrName>
                                        </p:attrNameLst>
                                      </p:cBhvr>
                                      <p:to>
                                        <p:strVal val="visible"/>
                                      </p:to>
                                    </p:set>
                                    <p:animEffect transition="in" filter="wipe(down)">
                                      <p:cBhvr>
                                        <p:cTn id="36" dur="500"/>
                                        <p:tgtEl>
                                          <p:spTgt spid="55305"/>
                                        </p:tgtEl>
                                      </p:cBhvr>
                                    </p:animEffect>
                                  </p:childTnLst>
                                </p:cTn>
                              </p:par>
                            </p:childTnLst>
                          </p:cTn>
                        </p:par>
                        <p:par>
                          <p:cTn id="37" fill="hold">
                            <p:stCondLst>
                              <p:cond delay="2500"/>
                            </p:stCondLst>
                            <p:childTnLst>
                              <p:par>
                                <p:cTn id="38" presetID="17" presetClass="entr" presetSubtype="10" fill="hold" grpId="0" nodeType="afterEffect">
                                  <p:stCondLst>
                                    <p:cond delay="0"/>
                                  </p:stCondLst>
                                  <p:childTnLst>
                                    <p:set>
                                      <p:cBhvr>
                                        <p:cTn id="39" dur="1" fill="hold">
                                          <p:stCondLst>
                                            <p:cond delay="0"/>
                                          </p:stCondLst>
                                        </p:cTn>
                                        <p:tgtEl>
                                          <p:spTgt spid="55300"/>
                                        </p:tgtEl>
                                        <p:attrNameLst>
                                          <p:attrName>style.visibility</p:attrName>
                                        </p:attrNameLst>
                                      </p:cBhvr>
                                      <p:to>
                                        <p:strVal val="visible"/>
                                      </p:to>
                                    </p:set>
                                    <p:anim calcmode="lin" valueType="num">
                                      <p:cBhvr>
                                        <p:cTn id="40" dur="500" fill="hold"/>
                                        <p:tgtEl>
                                          <p:spTgt spid="55300"/>
                                        </p:tgtEl>
                                        <p:attrNameLst>
                                          <p:attrName>ppt_w</p:attrName>
                                        </p:attrNameLst>
                                      </p:cBhvr>
                                      <p:tavLst>
                                        <p:tav tm="0">
                                          <p:val>
                                            <p:fltVal val="0"/>
                                          </p:val>
                                        </p:tav>
                                        <p:tav tm="100000">
                                          <p:val>
                                            <p:strVal val="#ppt_w"/>
                                          </p:val>
                                        </p:tav>
                                      </p:tavLst>
                                    </p:anim>
                                    <p:anim calcmode="lin" valueType="num">
                                      <p:cBhvr>
                                        <p:cTn id="41" dur="500" fill="hold"/>
                                        <p:tgtEl>
                                          <p:spTgt spid="55300"/>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0"/>
                                  </p:stCondLst>
                                  <p:childTnLst>
                                    <p:set>
                                      <p:cBhvr>
                                        <p:cTn id="43" dur="1" fill="hold">
                                          <p:stCondLst>
                                            <p:cond delay="0"/>
                                          </p:stCondLst>
                                        </p:cTn>
                                        <p:tgtEl>
                                          <p:spTgt spid="55301"/>
                                        </p:tgtEl>
                                        <p:attrNameLst>
                                          <p:attrName>style.visibility</p:attrName>
                                        </p:attrNameLst>
                                      </p:cBhvr>
                                      <p:to>
                                        <p:strVal val="visible"/>
                                      </p:to>
                                    </p:set>
                                    <p:anim calcmode="lin" valueType="num">
                                      <p:cBhvr>
                                        <p:cTn id="44" dur="500" fill="hold"/>
                                        <p:tgtEl>
                                          <p:spTgt spid="55301"/>
                                        </p:tgtEl>
                                        <p:attrNameLst>
                                          <p:attrName>ppt_w</p:attrName>
                                        </p:attrNameLst>
                                      </p:cBhvr>
                                      <p:tavLst>
                                        <p:tav tm="0">
                                          <p:val>
                                            <p:fltVal val="0"/>
                                          </p:val>
                                        </p:tav>
                                        <p:tav tm="100000">
                                          <p:val>
                                            <p:strVal val="#ppt_w"/>
                                          </p:val>
                                        </p:tav>
                                      </p:tavLst>
                                    </p:anim>
                                    <p:anim calcmode="lin" valueType="num">
                                      <p:cBhvr>
                                        <p:cTn id="45" dur="500" fill="hold"/>
                                        <p:tgtEl>
                                          <p:spTgt spid="55301"/>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0"/>
                                  </p:stCondLst>
                                  <p:childTnLst>
                                    <p:set>
                                      <p:cBhvr>
                                        <p:cTn id="47" dur="1" fill="hold">
                                          <p:stCondLst>
                                            <p:cond delay="0"/>
                                          </p:stCondLst>
                                        </p:cTn>
                                        <p:tgtEl>
                                          <p:spTgt spid="55306"/>
                                        </p:tgtEl>
                                        <p:attrNameLst>
                                          <p:attrName>style.visibility</p:attrName>
                                        </p:attrNameLst>
                                      </p:cBhvr>
                                      <p:to>
                                        <p:strVal val="visible"/>
                                      </p:to>
                                    </p:set>
                                    <p:anim calcmode="lin" valueType="num">
                                      <p:cBhvr>
                                        <p:cTn id="48" dur="500" fill="hold"/>
                                        <p:tgtEl>
                                          <p:spTgt spid="55306"/>
                                        </p:tgtEl>
                                        <p:attrNameLst>
                                          <p:attrName>ppt_w</p:attrName>
                                        </p:attrNameLst>
                                      </p:cBhvr>
                                      <p:tavLst>
                                        <p:tav tm="0">
                                          <p:val>
                                            <p:fltVal val="0"/>
                                          </p:val>
                                        </p:tav>
                                        <p:tav tm="100000">
                                          <p:val>
                                            <p:strVal val="#ppt_w"/>
                                          </p:val>
                                        </p:tav>
                                      </p:tavLst>
                                    </p:anim>
                                    <p:anim calcmode="lin" valueType="num">
                                      <p:cBhvr>
                                        <p:cTn id="49" dur="500" fill="hold"/>
                                        <p:tgtEl>
                                          <p:spTgt spid="55306"/>
                                        </p:tgtEl>
                                        <p:attrNameLst>
                                          <p:attrName>ppt_h</p:attrName>
                                        </p:attrNameLst>
                                      </p:cBhvr>
                                      <p:tavLst>
                                        <p:tav tm="0">
                                          <p:val>
                                            <p:strVal val="#ppt_h"/>
                                          </p:val>
                                        </p:tav>
                                        <p:tav tm="100000">
                                          <p:val>
                                            <p:strVal val="#ppt_h"/>
                                          </p:val>
                                        </p:tav>
                                      </p:tavLst>
                                    </p:anim>
                                  </p:childTnLst>
                                </p:cTn>
                              </p:par>
                              <p:par>
                                <p:cTn id="50" presetID="17" presetClass="entr" presetSubtype="10" fill="hold" grpId="0" nodeType="withEffect">
                                  <p:stCondLst>
                                    <p:cond delay="0"/>
                                  </p:stCondLst>
                                  <p:childTnLst>
                                    <p:set>
                                      <p:cBhvr>
                                        <p:cTn id="51" dur="1" fill="hold">
                                          <p:stCondLst>
                                            <p:cond delay="0"/>
                                          </p:stCondLst>
                                        </p:cTn>
                                        <p:tgtEl>
                                          <p:spTgt spid="55307"/>
                                        </p:tgtEl>
                                        <p:attrNameLst>
                                          <p:attrName>style.visibility</p:attrName>
                                        </p:attrNameLst>
                                      </p:cBhvr>
                                      <p:to>
                                        <p:strVal val="visible"/>
                                      </p:to>
                                    </p:set>
                                    <p:anim calcmode="lin" valueType="num">
                                      <p:cBhvr>
                                        <p:cTn id="52" dur="500" fill="hold"/>
                                        <p:tgtEl>
                                          <p:spTgt spid="55307"/>
                                        </p:tgtEl>
                                        <p:attrNameLst>
                                          <p:attrName>ppt_w</p:attrName>
                                        </p:attrNameLst>
                                      </p:cBhvr>
                                      <p:tavLst>
                                        <p:tav tm="0">
                                          <p:val>
                                            <p:fltVal val="0"/>
                                          </p:val>
                                        </p:tav>
                                        <p:tav tm="100000">
                                          <p:val>
                                            <p:strVal val="#ppt_w"/>
                                          </p:val>
                                        </p:tav>
                                      </p:tavLst>
                                    </p:anim>
                                    <p:anim calcmode="lin" valueType="num">
                                      <p:cBhvr>
                                        <p:cTn id="53" dur="500" fill="hold"/>
                                        <p:tgtEl>
                                          <p:spTgt spid="55307"/>
                                        </p:tgtEl>
                                        <p:attrNameLst>
                                          <p:attrName>ppt_h</p:attrName>
                                        </p:attrNameLst>
                                      </p:cBhvr>
                                      <p:tavLst>
                                        <p:tav tm="0">
                                          <p:val>
                                            <p:strVal val="#ppt_h"/>
                                          </p:val>
                                        </p:tav>
                                        <p:tav tm="100000">
                                          <p:val>
                                            <p:strVal val="#ppt_h"/>
                                          </p:val>
                                        </p:tav>
                                      </p:tavLst>
                                    </p:anim>
                                  </p:childTnLst>
                                </p:cTn>
                              </p:par>
                              <p:par>
                                <p:cTn id="54" presetID="17" presetClass="entr" presetSubtype="10" fill="hold" grpId="0" nodeType="withEffect">
                                  <p:stCondLst>
                                    <p:cond delay="0"/>
                                  </p:stCondLst>
                                  <p:childTnLst>
                                    <p:set>
                                      <p:cBhvr>
                                        <p:cTn id="55" dur="1" fill="hold">
                                          <p:stCondLst>
                                            <p:cond delay="0"/>
                                          </p:stCondLst>
                                        </p:cTn>
                                        <p:tgtEl>
                                          <p:spTgt spid="55303"/>
                                        </p:tgtEl>
                                        <p:attrNameLst>
                                          <p:attrName>style.visibility</p:attrName>
                                        </p:attrNameLst>
                                      </p:cBhvr>
                                      <p:to>
                                        <p:strVal val="visible"/>
                                      </p:to>
                                    </p:set>
                                    <p:anim calcmode="lin" valueType="num">
                                      <p:cBhvr>
                                        <p:cTn id="56" dur="500" fill="hold"/>
                                        <p:tgtEl>
                                          <p:spTgt spid="55303"/>
                                        </p:tgtEl>
                                        <p:attrNameLst>
                                          <p:attrName>ppt_w</p:attrName>
                                        </p:attrNameLst>
                                      </p:cBhvr>
                                      <p:tavLst>
                                        <p:tav tm="0">
                                          <p:val>
                                            <p:fltVal val="0"/>
                                          </p:val>
                                        </p:tav>
                                        <p:tav tm="100000">
                                          <p:val>
                                            <p:strVal val="#ppt_w"/>
                                          </p:val>
                                        </p:tav>
                                      </p:tavLst>
                                    </p:anim>
                                    <p:anim calcmode="lin" valueType="num">
                                      <p:cBhvr>
                                        <p:cTn id="57" dur="500" fill="hold"/>
                                        <p:tgtEl>
                                          <p:spTgt spid="55303"/>
                                        </p:tgtEl>
                                        <p:attrNameLst>
                                          <p:attrName>ppt_h</p:attrName>
                                        </p:attrNameLst>
                                      </p:cBhvr>
                                      <p:tavLst>
                                        <p:tav tm="0">
                                          <p:val>
                                            <p:strVal val="#ppt_h"/>
                                          </p:val>
                                        </p:tav>
                                        <p:tav tm="100000">
                                          <p:val>
                                            <p:strVal val="#ppt_h"/>
                                          </p:val>
                                        </p:tav>
                                      </p:tavLst>
                                    </p:anim>
                                  </p:childTnLst>
                                </p:cTn>
                              </p:par>
                              <p:par>
                                <p:cTn id="58" presetID="17" presetClass="entr" presetSubtype="10" fill="hold" grpId="0" nodeType="withEffect">
                                  <p:stCondLst>
                                    <p:cond delay="0"/>
                                  </p:stCondLst>
                                  <p:childTnLst>
                                    <p:set>
                                      <p:cBhvr>
                                        <p:cTn id="59" dur="1" fill="hold">
                                          <p:stCondLst>
                                            <p:cond delay="0"/>
                                          </p:stCondLst>
                                        </p:cTn>
                                        <p:tgtEl>
                                          <p:spTgt spid="55304"/>
                                        </p:tgtEl>
                                        <p:attrNameLst>
                                          <p:attrName>style.visibility</p:attrName>
                                        </p:attrNameLst>
                                      </p:cBhvr>
                                      <p:to>
                                        <p:strVal val="visible"/>
                                      </p:to>
                                    </p:set>
                                    <p:anim calcmode="lin" valueType="num">
                                      <p:cBhvr>
                                        <p:cTn id="60" dur="500" fill="hold"/>
                                        <p:tgtEl>
                                          <p:spTgt spid="55304"/>
                                        </p:tgtEl>
                                        <p:attrNameLst>
                                          <p:attrName>ppt_w</p:attrName>
                                        </p:attrNameLst>
                                      </p:cBhvr>
                                      <p:tavLst>
                                        <p:tav tm="0">
                                          <p:val>
                                            <p:fltVal val="0"/>
                                          </p:val>
                                        </p:tav>
                                        <p:tav tm="100000">
                                          <p:val>
                                            <p:strVal val="#ppt_w"/>
                                          </p:val>
                                        </p:tav>
                                      </p:tavLst>
                                    </p:anim>
                                    <p:anim calcmode="lin" valueType="num">
                                      <p:cBhvr>
                                        <p:cTn id="61" dur="500" fill="hold"/>
                                        <p:tgtEl>
                                          <p:spTgt spid="55304"/>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55308"/>
                                        </p:tgtEl>
                                        <p:attrNameLst>
                                          <p:attrName>style.visibility</p:attrName>
                                        </p:attrNameLst>
                                      </p:cBhvr>
                                      <p:to>
                                        <p:strVal val="visible"/>
                                      </p:to>
                                    </p:set>
                                    <p:anim calcmode="lin" valueType="num">
                                      <p:cBhvr>
                                        <p:cTn id="64" dur="500" fill="hold"/>
                                        <p:tgtEl>
                                          <p:spTgt spid="55308"/>
                                        </p:tgtEl>
                                        <p:attrNameLst>
                                          <p:attrName>ppt_w</p:attrName>
                                        </p:attrNameLst>
                                      </p:cBhvr>
                                      <p:tavLst>
                                        <p:tav tm="0">
                                          <p:val>
                                            <p:fltVal val="0"/>
                                          </p:val>
                                        </p:tav>
                                        <p:tav tm="100000">
                                          <p:val>
                                            <p:strVal val="#ppt_w"/>
                                          </p:val>
                                        </p:tav>
                                      </p:tavLst>
                                    </p:anim>
                                    <p:anim calcmode="lin" valueType="num">
                                      <p:cBhvr>
                                        <p:cTn id="65" dur="500" fill="hold"/>
                                        <p:tgtEl>
                                          <p:spTgt spid="55308"/>
                                        </p:tgtEl>
                                        <p:attrNameLst>
                                          <p:attrName>ppt_h</p:attrName>
                                        </p:attrNameLst>
                                      </p:cBhvr>
                                      <p:tavLst>
                                        <p:tav tm="0">
                                          <p:val>
                                            <p:strVal val="#ppt_h"/>
                                          </p:val>
                                        </p:tav>
                                        <p:tav tm="100000">
                                          <p:val>
                                            <p:strVal val="#ppt_h"/>
                                          </p:val>
                                        </p:tav>
                                      </p:tavLst>
                                    </p:anim>
                                  </p:childTnLst>
                                </p:cTn>
                              </p:par>
                              <p:par>
                                <p:cTn id="66" presetID="17" presetClass="entr" presetSubtype="10" fill="hold" grpId="0" nodeType="withEffect">
                                  <p:stCondLst>
                                    <p:cond delay="0"/>
                                  </p:stCondLst>
                                  <p:childTnLst>
                                    <p:set>
                                      <p:cBhvr>
                                        <p:cTn id="67" dur="1" fill="hold">
                                          <p:stCondLst>
                                            <p:cond delay="0"/>
                                          </p:stCondLst>
                                        </p:cTn>
                                        <p:tgtEl>
                                          <p:spTgt spid="55309"/>
                                        </p:tgtEl>
                                        <p:attrNameLst>
                                          <p:attrName>style.visibility</p:attrName>
                                        </p:attrNameLst>
                                      </p:cBhvr>
                                      <p:to>
                                        <p:strVal val="visible"/>
                                      </p:to>
                                    </p:set>
                                    <p:anim calcmode="lin" valueType="num">
                                      <p:cBhvr>
                                        <p:cTn id="68" dur="500" fill="hold"/>
                                        <p:tgtEl>
                                          <p:spTgt spid="55309"/>
                                        </p:tgtEl>
                                        <p:attrNameLst>
                                          <p:attrName>ppt_w</p:attrName>
                                        </p:attrNameLst>
                                      </p:cBhvr>
                                      <p:tavLst>
                                        <p:tav tm="0">
                                          <p:val>
                                            <p:fltVal val="0"/>
                                          </p:val>
                                        </p:tav>
                                        <p:tav tm="100000">
                                          <p:val>
                                            <p:strVal val="#ppt_w"/>
                                          </p:val>
                                        </p:tav>
                                      </p:tavLst>
                                    </p:anim>
                                    <p:anim calcmode="lin" valueType="num">
                                      <p:cBhvr>
                                        <p:cTn id="69" dur="500" fill="hold"/>
                                        <p:tgtEl>
                                          <p:spTgt spid="553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P spid="55300" grpId="0"/>
      <p:bldP spid="55301" grpId="0"/>
      <p:bldP spid="55303" grpId="0"/>
      <p:bldP spid="55304" grpId="0"/>
      <p:bldP spid="55306" grpId="0"/>
      <p:bldP spid="55307" grpId="0"/>
      <p:bldP spid="55308" grpId="0"/>
      <p:bldP spid="55309" grpId="0"/>
      <p:bldP spid="553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195" name="Group 59"/>
          <p:cNvGrpSpPr>
            <a:grpSpLocks/>
          </p:cNvGrpSpPr>
          <p:nvPr/>
        </p:nvGrpSpPr>
        <p:grpSpPr bwMode="auto">
          <a:xfrm>
            <a:off x="1524498" y="1023363"/>
            <a:ext cx="5215544" cy="3850813"/>
            <a:chOff x="721" y="537"/>
            <a:chExt cx="3871" cy="2418"/>
          </a:xfrm>
        </p:grpSpPr>
        <p:grpSp>
          <p:nvGrpSpPr>
            <p:cNvPr id="82956" name="Group 53"/>
            <p:cNvGrpSpPr>
              <a:grpSpLocks/>
            </p:cNvGrpSpPr>
            <p:nvPr/>
          </p:nvGrpSpPr>
          <p:grpSpPr bwMode="auto">
            <a:xfrm>
              <a:off x="2268" y="1579"/>
              <a:ext cx="1782" cy="844"/>
              <a:chOff x="2268" y="1579"/>
              <a:chExt cx="1782" cy="844"/>
            </a:xfrm>
          </p:grpSpPr>
          <p:sp>
            <p:nvSpPr>
              <p:cNvPr id="82998" name="Freeform 14"/>
              <p:cNvSpPr>
                <a:spLocks/>
              </p:cNvSpPr>
              <p:nvPr/>
            </p:nvSpPr>
            <p:spPr bwMode="auto">
              <a:xfrm>
                <a:off x="2268" y="1858"/>
                <a:ext cx="753" cy="565"/>
              </a:xfrm>
              <a:custGeom>
                <a:avLst/>
                <a:gdLst>
                  <a:gd name="T0" fmla="*/ 0 w 2963"/>
                  <a:gd name="T1" fmla="*/ 0 h 3007"/>
                  <a:gd name="T2" fmla="*/ 0 w 2963"/>
                  <a:gd name="T3" fmla="*/ 0 h 3007"/>
                  <a:gd name="T4" fmla="*/ 0 w 2963"/>
                  <a:gd name="T5" fmla="*/ 0 h 3007"/>
                  <a:gd name="T6" fmla="*/ 0 w 2963"/>
                  <a:gd name="T7" fmla="*/ 0 h 3007"/>
                  <a:gd name="T8" fmla="*/ 0 w 2963"/>
                  <a:gd name="T9" fmla="*/ 0 h 3007"/>
                  <a:gd name="T10" fmla="*/ 0 w 2963"/>
                  <a:gd name="T11" fmla="*/ 0 h 3007"/>
                  <a:gd name="T12" fmla="*/ 0 w 2963"/>
                  <a:gd name="T13" fmla="*/ 0 h 3007"/>
                  <a:gd name="T14" fmla="*/ 0 w 2963"/>
                  <a:gd name="T15" fmla="*/ 0 h 3007"/>
                  <a:gd name="T16" fmla="*/ 0 w 2963"/>
                  <a:gd name="T17" fmla="*/ 0 h 3007"/>
                  <a:gd name="T18" fmla="*/ 0 w 2963"/>
                  <a:gd name="T19" fmla="*/ 0 h 3007"/>
                  <a:gd name="T20" fmla="*/ 0 w 2963"/>
                  <a:gd name="T21" fmla="*/ 0 h 3007"/>
                  <a:gd name="T22" fmla="*/ 0 w 2963"/>
                  <a:gd name="T23" fmla="*/ 0 h 3007"/>
                  <a:gd name="T24" fmla="*/ 0 w 2963"/>
                  <a:gd name="T25" fmla="*/ 0 h 3007"/>
                  <a:gd name="T26" fmla="*/ 0 w 2963"/>
                  <a:gd name="T27" fmla="*/ 0 h 3007"/>
                  <a:gd name="T28" fmla="*/ 0 w 2963"/>
                  <a:gd name="T29" fmla="*/ 0 h 3007"/>
                  <a:gd name="T30" fmla="*/ 0 w 2963"/>
                  <a:gd name="T31" fmla="*/ 0 h 3007"/>
                  <a:gd name="T32" fmla="*/ 0 w 2963"/>
                  <a:gd name="T33" fmla="*/ 0 h 3007"/>
                  <a:gd name="T34" fmla="*/ 0 w 2963"/>
                  <a:gd name="T35" fmla="*/ 0 h 3007"/>
                  <a:gd name="T36" fmla="*/ 0 w 2963"/>
                  <a:gd name="T37" fmla="*/ 0 h 3007"/>
                  <a:gd name="T38" fmla="*/ 0 w 2963"/>
                  <a:gd name="T39" fmla="*/ 0 h 3007"/>
                  <a:gd name="T40" fmla="*/ 0 w 2963"/>
                  <a:gd name="T41" fmla="*/ 0 h 3007"/>
                  <a:gd name="T42" fmla="*/ 0 w 2963"/>
                  <a:gd name="T43" fmla="*/ 0 h 3007"/>
                  <a:gd name="T44" fmla="*/ 0 w 2963"/>
                  <a:gd name="T45" fmla="*/ 0 h 3007"/>
                  <a:gd name="T46" fmla="*/ 0 w 2963"/>
                  <a:gd name="T47" fmla="*/ 0 h 3007"/>
                  <a:gd name="T48" fmla="*/ 0 w 2963"/>
                  <a:gd name="T49" fmla="*/ 0 h 3007"/>
                  <a:gd name="T50" fmla="*/ 0 w 2963"/>
                  <a:gd name="T51" fmla="*/ 0 h 3007"/>
                  <a:gd name="T52" fmla="*/ 0 w 2963"/>
                  <a:gd name="T53" fmla="*/ 0 h 3007"/>
                  <a:gd name="T54" fmla="*/ 0 w 2963"/>
                  <a:gd name="T55" fmla="*/ 0 h 3007"/>
                  <a:gd name="T56" fmla="*/ 0 w 2963"/>
                  <a:gd name="T57" fmla="*/ 0 h 3007"/>
                  <a:gd name="T58" fmla="*/ 0 w 2963"/>
                  <a:gd name="T59" fmla="*/ 0 h 3007"/>
                  <a:gd name="T60" fmla="*/ 0 w 2963"/>
                  <a:gd name="T61" fmla="*/ 0 h 3007"/>
                  <a:gd name="T62" fmla="*/ 0 w 2963"/>
                  <a:gd name="T63" fmla="*/ 0 h 3007"/>
                  <a:gd name="T64" fmla="*/ 0 w 2963"/>
                  <a:gd name="T65" fmla="*/ 0 h 3007"/>
                  <a:gd name="T66" fmla="*/ 0 w 2963"/>
                  <a:gd name="T67" fmla="*/ 0 h 3007"/>
                  <a:gd name="T68" fmla="*/ 0 w 2963"/>
                  <a:gd name="T69" fmla="*/ 0 h 3007"/>
                  <a:gd name="T70" fmla="*/ 0 w 2963"/>
                  <a:gd name="T71" fmla="*/ 0 h 3007"/>
                  <a:gd name="T72" fmla="*/ 0 w 2963"/>
                  <a:gd name="T73" fmla="*/ 0 h 3007"/>
                  <a:gd name="T74" fmla="*/ 0 w 2963"/>
                  <a:gd name="T75" fmla="*/ 0 h 3007"/>
                  <a:gd name="T76" fmla="*/ 0 w 2963"/>
                  <a:gd name="T77" fmla="*/ 0 h 3007"/>
                  <a:gd name="T78" fmla="*/ 0 w 2963"/>
                  <a:gd name="T79" fmla="*/ 0 h 3007"/>
                  <a:gd name="T80" fmla="*/ 0 w 2963"/>
                  <a:gd name="T81" fmla="*/ 0 h 3007"/>
                  <a:gd name="T82" fmla="*/ 0 w 2963"/>
                  <a:gd name="T83" fmla="*/ 0 h 3007"/>
                  <a:gd name="T84" fmla="*/ 0 w 2963"/>
                  <a:gd name="T85" fmla="*/ 0 h 3007"/>
                  <a:gd name="T86" fmla="*/ 0 w 2963"/>
                  <a:gd name="T87" fmla="*/ 0 h 3007"/>
                  <a:gd name="T88" fmla="*/ 0 w 2963"/>
                  <a:gd name="T89" fmla="*/ 0 h 3007"/>
                  <a:gd name="T90" fmla="*/ 0 w 2963"/>
                  <a:gd name="T91" fmla="*/ 0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963"/>
                  <a:gd name="T139" fmla="*/ 0 h 3007"/>
                  <a:gd name="T140" fmla="*/ 2963 w 2963"/>
                  <a:gd name="T141" fmla="*/ 3007 h 30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a:lstStyle/>
              <a:p>
                <a:endParaRPr lang="zh-CN" altLang="en-US" sz="1270"/>
              </a:p>
            </p:txBody>
          </p:sp>
          <p:sp>
            <p:nvSpPr>
              <p:cNvPr id="82999" name="Freeform 25"/>
              <p:cNvSpPr>
                <a:spLocks/>
              </p:cNvSpPr>
              <p:nvPr/>
            </p:nvSpPr>
            <p:spPr bwMode="auto">
              <a:xfrm>
                <a:off x="3555" y="1579"/>
                <a:ext cx="495" cy="250"/>
              </a:xfrm>
              <a:custGeom>
                <a:avLst/>
                <a:gdLst>
                  <a:gd name="T0" fmla="*/ 0 w 1952"/>
                  <a:gd name="T1" fmla="*/ 0 h 1326"/>
                  <a:gd name="T2" fmla="*/ 0 w 1952"/>
                  <a:gd name="T3" fmla="*/ 0 h 1326"/>
                  <a:gd name="T4" fmla="*/ 0 w 1952"/>
                  <a:gd name="T5" fmla="*/ 0 h 1326"/>
                  <a:gd name="T6" fmla="*/ 0 w 1952"/>
                  <a:gd name="T7" fmla="*/ 0 h 1326"/>
                  <a:gd name="T8" fmla="*/ 0 w 1952"/>
                  <a:gd name="T9" fmla="*/ 0 h 1326"/>
                  <a:gd name="T10" fmla="*/ 0 w 1952"/>
                  <a:gd name="T11" fmla="*/ 0 h 1326"/>
                  <a:gd name="T12" fmla="*/ 0 w 1952"/>
                  <a:gd name="T13" fmla="*/ 0 h 1326"/>
                  <a:gd name="T14" fmla="*/ 0 w 1952"/>
                  <a:gd name="T15" fmla="*/ 0 h 1326"/>
                  <a:gd name="T16" fmla="*/ 0 w 1952"/>
                  <a:gd name="T17" fmla="*/ 0 h 1326"/>
                  <a:gd name="T18" fmla="*/ 0 w 1952"/>
                  <a:gd name="T19" fmla="*/ 0 h 1326"/>
                  <a:gd name="T20" fmla="*/ 0 w 1952"/>
                  <a:gd name="T21" fmla="*/ 0 h 1326"/>
                  <a:gd name="T22" fmla="*/ 0 w 1952"/>
                  <a:gd name="T23" fmla="*/ 0 h 1326"/>
                  <a:gd name="T24" fmla="*/ 0 w 1952"/>
                  <a:gd name="T25" fmla="*/ 0 h 1326"/>
                  <a:gd name="T26" fmla="*/ 0 w 1952"/>
                  <a:gd name="T27" fmla="*/ 0 h 1326"/>
                  <a:gd name="T28" fmla="*/ 0 w 1952"/>
                  <a:gd name="T29" fmla="*/ 0 h 1326"/>
                  <a:gd name="T30" fmla="*/ 0 w 1952"/>
                  <a:gd name="T31" fmla="*/ 0 h 1326"/>
                  <a:gd name="T32" fmla="*/ 0 w 1952"/>
                  <a:gd name="T33" fmla="*/ 0 h 1326"/>
                  <a:gd name="T34" fmla="*/ 0 w 1952"/>
                  <a:gd name="T35" fmla="*/ 0 h 1326"/>
                  <a:gd name="T36" fmla="*/ 0 w 1952"/>
                  <a:gd name="T37" fmla="*/ 0 h 1326"/>
                  <a:gd name="T38" fmla="*/ 0 w 1952"/>
                  <a:gd name="T39" fmla="*/ 0 h 1326"/>
                  <a:gd name="T40" fmla="*/ 0 w 1952"/>
                  <a:gd name="T41" fmla="*/ 0 h 1326"/>
                  <a:gd name="T42" fmla="*/ 0 w 1952"/>
                  <a:gd name="T43" fmla="*/ 0 h 1326"/>
                  <a:gd name="T44" fmla="*/ 0 w 1952"/>
                  <a:gd name="T45" fmla="*/ 0 h 1326"/>
                  <a:gd name="T46" fmla="*/ 0 w 1952"/>
                  <a:gd name="T47" fmla="*/ 0 h 1326"/>
                  <a:gd name="T48" fmla="*/ 0 w 1952"/>
                  <a:gd name="T49" fmla="*/ 0 h 1326"/>
                  <a:gd name="T50" fmla="*/ 0 w 1952"/>
                  <a:gd name="T51" fmla="*/ 0 h 1326"/>
                  <a:gd name="T52" fmla="*/ 0 w 1952"/>
                  <a:gd name="T53" fmla="*/ 0 h 1326"/>
                  <a:gd name="T54" fmla="*/ 0 w 1952"/>
                  <a:gd name="T55" fmla="*/ 0 h 1326"/>
                  <a:gd name="T56" fmla="*/ 0 w 1952"/>
                  <a:gd name="T57" fmla="*/ 0 h 1326"/>
                  <a:gd name="T58" fmla="*/ 0 w 1952"/>
                  <a:gd name="T59" fmla="*/ 0 h 1326"/>
                  <a:gd name="T60" fmla="*/ 0 w 1952"/>
                  <a:gd name="T61" fmla="*/ 0 h 1326"/>
                  <a:gd name="T62" fmla="*/ 0 w 1952"/>
                  <a:gd name="T63" fmla="*/ 0 h 1326"/>
                  <a:gd name="T64" fmla="*/ 0 w 1952"/>
                  <a:gd name="T65" fmla="*/ 0 h 1326"/>
                  <a:gd name="T66" fmla="*/ 0 w 1952"/>
                  <a:gd name="T67" fmla="*/ 0 h 1326"/>
                  <a:gd name="T68" fmla="*/ 0 w 1952"/>
                  <a:gd name="T69" fmla="*/ 0 h 1326"/>
                  <a:gd name="T70" fmla="*/ 0 w 1952"/>
                  <a:gd name="T71" fmla="*/ 0 h 1326"/>
                  <a:gd name="T72" fmla="*/ 0 w 1952"/>
                  <a:gd name="T73" fmla="*/ 0 h 1326"/>
                  <a:gd name="T74" fmla="*/ 0 w 1952"/>
                  <a:gd name="T75" fmla="*/ 0 h 1326"/>
                  <a:gd name="T76" fmla="*/ 0 w 1952"/>
                  <a:gd name="T77" fmla="*/ 0 h 1326"/>
                  <a:gd name="T78" fmla="*/ 0 w 1952"/>
                  <a:gd name="T79" fmla="*/ 0 h 1326"/>
                  <a:gd name="T80" fmla="*/ 0 w 1952"/>
                  <a:gd name="T81" fmla="*/ 0 h 1326"/>
                  <a:gd name="T82" fmla="*/ 0 w 1952"/>
                  <a:gd name="T83" fmla="*/ 0 h 1326"/>
                  <a:gd name="T84" fmla="*/ 0 w 1952"/>
                  <a:gd name="T85" fmla="*/ 0 h 1326"/>
                  <a:gd name="T86" fmla="*/ 0 w 1952"/>
                  <a:gd name="T87" fmla="*/ 0 h 1326"/>
                  <a:gd name="T88" fmla="*/ 0 w 1952"/>
                  <a:gd name="T89" fmla="*/ 0 h 1326"/>
                  <a:gd name="T90" fmla="*/ 0 w 1952"/>
                  <a:gd name="T91" fmla="*/ 0 h 1326"/>
                  <a:gd name="T92" fmla="*/ 0 w 1952"/>
                  <a:gd name="T93" fmla="*/ 0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52"/>
                  <a:gd name="T142" fmla="*/ 0 h 1326"/>
                  <a:gd name="T143" fmla="*/ 1952 w 1952"/>
                  <a:gd name="T144" fmla="*/ 1326 h 13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a:solidFill>
                  <a:srgbClr val="FFFFFF"/>
                </a:solidFill>
                <a:prstDash val="solid"/>
                <a:miter lim="800000"/>
                <a:headEnd/>
                <a:tailEnd/>
              </a:ln>
            </p:spPr>
            <p:txBody>
              <a:bodyPr/>
              <a:lstStyle/>
              <a:p>
                <a:endParaRPr lang="zh-CN" altLang="en-US" sz="1270"/>
              </a:p>
            </p:txBody>
          </p:sp>
        </p:grpSp>
        <p:grpSp>
          <p:nvGrpSpPr>
            <p:cNvPr id="82957" name="Group 58"/>
            <p:cNvGrpSpPr>
              <a:grpSpLocks/>
            </p:cNvGrpSpPr>
            <p:nvPr/>
          </p:nvGrpSpPr>
          <p:grpSpPr bwMode="auto">
            <a:xfrm>
              <a:off x="721" y="537"/>
              <a:ext cx="3871" cy="2418"/>
              <a:chOff x="721" y="537"/>
              <a:chExt cx="3871" cy="2418"/>
            </a:xfrm>
          </p:grpSpPr>
          <p:sp>
            <p:nvSpPr>
              <p:cNvPr id="82958" name="Freeform 32"/>
              <p:cNvSpPr>
                <a:spLocks/>
              </p:cNvSpPr>
              <p:nvPr/>
            </p:nvSpPr>
            <p:spPr bwMode="auto">
              <a:xfrm>
                <a:off x="3854" y="1002"/>
                <a:ext cx="661" cy="326"/>
              </a:xfrm>
              <a:custGeom>
                <a:avLst/>
                <a:gdLst>
                  <a:gd name="T0" fmla="*/ 0 w 2595"/>
                  <a:gd name="T1" fmla="*/ 0 h 1727"/>
                  <a:gd name="T2" fmla="*/ 0 w 2595"/>
                  <a:gd name="T3" fmla="*/ 0 h 1727"/>
                  <a:gd name="T4" fmla="*/ 0 w 2595"/>
                  <a:gd name="T5" fmla="*/ 0 h 1727"/>
                  <a:gd name="T6" fmla="*/ 0 w 2595"/>
                  <a:gd name="T7" fmla="*/ 0 h 1727"/>
                  <a:gd name="T8" fmla="*/ 0 w 2595"/>
                  <a:gd name="T9" fmla="*/ 0 h 1727"/>
                  <a:gd name="T10" fmla="*/ 0 w 2595"/>
                  <a:gd name="T11" fmla="*/ 0 h 1727"/>
                  <a:gd name="T12" fmla="*/ 0 w 2595"/>
                  <a:gd name="T13" fmla="*/ 0 h 1727"/>
                  <a:gd name="T14" fmla="*/ 0 w 2595"/>
                  <a:gd name="T15" fmla="*/ 0 h 1727"/>
                  <a:gd name="T16" fmla="*/ 0 w 2595"/>
                  <a:gd name="T17" fmla="*/ 0 h 1727"/>
                  <a:gd name="T18" fmla="*/ 0 w 2595"/>
                  <a:gd name="T19" fmla="*/ 0 h 1727"/>
                  <a:gd name="T20" fmla="*/ 0 w 2595"/>
                  <a:gd name="T21" fmla="*/ 0 h 1727"/>
                  <a:gd name="T22" fmla="*/ 0 w 2595"/>
                  <a:gd name="T23" fmla="*/ 0 h 1727"/>
                  <a:gd name="T24" fmla="*/ 0 w 2595"/>
                  <a:gd name="T25" fmla="*/ 0 h 1727"/>
                  <a:gd name="T26" fmla="*/ 0 w 2595"/>
                  <a:gd name="T27" fmla="*/ 0 h 1727"/>
                  <a:gd name="T28" fmla="*/ 0 w 2595"/>
                  <a:gd name="T29" fmla="*/ 0 h 1727"/>
                  <a:gd name="T30" fmla="*/ 0 w 2595"/>
                  <a:gd name="T31" fmla="*/ 0 h 1727"/>
                  <a:gd name="T32" fmla="*/ 0 w 2595"/>
                  <a:gd name="T33" fmla="*/ 0 h 1727"/>
                  <a:gd name="T34" fmla="*/ 0 w 2595"/>
                  <a:gd name="T35" fmla="*/ 0 h 1727"/>
                  <a:gd name="T36" fmla="*/ 0 w 2595"/>
                  <a:gd name="T37" fmla="*/ 0 h 1727"/>
                  <a:gd name="T38" fmla="*/ 0 w 2595"/>
                  <a:gd name="T39" fmla="*/ 0 h 1727"/>
                  <a:gd name="T40" fmla="*/ 0 w 2595"/>
                  <a:gd name="T41" fmla="*/ 0 h 1727"/>
                  <a:gd name="T42" fmla="*/ 0 w 2595"/>
                  <a:gd name="T43" fmla="*/ 0 h 1727"/>
                  <a:gd name="T44" fmla="*/ 0 w 2595"/>
                  <a:gd name="T45" fmla="*/ 0 h 1727"/>
                  <a:gd name="T46" fmla="*/ 0 w 2595"/>
                  <a:gd name="T47" fmla="*/ 0 h 1727"/>
                  <a:gd name="T48" fmla="*/ 0 w 2595"/>
                  <a:gd name="T49" fmla="*/ 0 h 1727"/>
                  <a:gd name="T50" fmla="*/ 0 w 2595"/>
                  <a:gd name="T51" fmla="*/ 0 h 1727"/>
                  <a:gd name="T52" fmla="*/ 0 w 2595"/>
                  <a:gd name="T53" fmla="*/ 0 h 1727"/>
                  <a:gd name="T54" fmla="*/ 0 w 2595"/>
                  <a:gd name="T55" fmla="*/ 0 h 1727"/>
                  <a:gd name="T56" fmla="*/ 0 w 2595"/>
                  <a:gd name="T57" fmla="*/ 0 h 1727"/>
                  <a:gd name="T58" fmla="*/ 0 w 2595"/>
                  <a:gd name="T59" fmla="*/ 0 h 1727"/>
                  <a:gd name="T60" fmla="*/ 0 w 2595"/>
                  <a:gd name="T61" fmla="*/ 0 h 1727"/>
                  <a:gd name="T62" fmla="*/ 0 w 2595"/>
                  <a:gd name="T63" fmla="*/ 0 h 1727"/>
                  <a:gd name="T64" fmla="*/ 0 w 2595"/>
                  <a:gd name="T65" fmla="*/ 0 h 1727"/>
                  <a:gd name="T66" fmla="*/ 0 w 2595"/>
                  <a:gd name="T67" fmla="*/ 0 h 1727"/>
                  <a:gd name="T68" fmla="*/ 0 w 2595"/>
                  <a:gd name="T69" fmla="*/ 0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95"/>
                  <a:gd name="T106" fmla="*/ 0 h 1727"/>
                  <a:gd name="T107" fmla="*/ 2595 w 2595"/>
                  <a:gd name="T108" fmla="*/ 1727 h 17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nvGrpSpPr>
              <p:cNvPr id="82959" name="Group 57"/>
              <p:cNvGrpSpPr>
                <a:grpSpLocks/>
              </p:cNvGrpSpPr>
              <p:nvPr/>
            </p:nvGrpSpPr>
            <p:grpSpPr bwMode="auto">
              <a:xfrm>
                <a:off x="721" y="537"/>
                <a:ext cx="3871" cy="2418"/>
                <a:chOff x="721" y="537"/>
                <a:chExt cx="3871" cy="2418"/>
              </a:xfrm>
            </p:grpSpPr>
            <p:grpSp>
              <p:nvGrpSpPr>
                <p:cNvPr id="82960" name="Group 56"/>
                <p:cNvGrpSpPr>
                  <a:grpSpLocks/>
                </p:cNvGrpSpPr>
                <p:nvPr/>
              </p:nvGrpSpPr>
              <p:grpSpPr bwMode="auto">
                <a:xfrm>
                  <a:off x="2865" y="1507"/>
                  <a:ext cx="1302" cy="1448"/>
                  <a:chOff x="2865" y="1507"/>
                  <a:chExt cx="1302" cy="1448"/>
                </a:xfrm>
              </p:grpSpPr>
              <p:grpSp>
                <p:nvGrpSpPr>
                  <p:cNvPr id="82987" name="Group 50"/>
                  <p:cNvGrpSpPr>
                    <a:grpSpLocks/>
                  </p:cNvGrpSpPr>
                  <p:nvPr/>
                </p:nvGrpSpPr>
                <p:grpSpPr bwMode="auto">
                  <a:xfrm>
                    <a:off x="3106" y="2477"/>
                    <a:ext cx="1061" cy="478"/>
                    <a:chOff x="3106" y="2477"/>
                    <a:chExt cx="1061" cy="478"/>
                  </a:xfrm>
                </p:grpSpPr>
                <p:sp>
                  <p:nvSpPr>
                    <p:cNvPr id="82996" name="Freeform 6"/>
                    <p:cNvSpPr>
                      <a:spLocks/>
                    </p:cNvSpPr>
                    <p:nvPr/>
                  </p:nvSpPr>
                  <p:spPr bwMode="auto">
                    <a:xfrm>
                      <a:off x="4039" y="2477"/>
                      <a:ext cx="128" cy="226"/>
                    </a:xfrm>
                    <a:custGeom>
                      <a:avLst/>
                      <a:gdLst>
                        <a:gd name="T0" fmla="*/ 0 w 501"/>
                        <a:gd name="T1" fmla="*/ 0 h 1207"/>
                        <a:gd name="T2" fmla="*/ 0 w 501"/>
                        <a:gd name="T3" fmla="*/ 0 h 1207"/>
                        <a:gd name="T4" fmla="*/ 0 w 501"/>
                        <a:gd name="T5" fmla="*/ 0 h 1207"/>
                        <a:gd name="T6" fmla="*/ 0 w 501"/>
                        <a:gd name="T7" fmla="*/ 0 h 1207"/>
                        <a:gd name="T8" fmla="*/ 0 w 501"/>
                        <a:gd name="T9" fmla="*/ 0 h 1207"/>
                        <a:gd name="T10" fmla="*/ 0 w 501"/>
                        <a:gd name="T11" fmla="*/ 0 h 1207"/>
                        <a:gd name="T12" fmla="*/ 0 w 501"/>
                        <a:gd name="T13" fmla="*/ 0 h 1207"/>
                        <a:gd name="T14" fmla="*/ 0 w 501"/>
                        <a:gd name="T15" fmla="*/ 0 h 1207"/>
                        <a:gd name="T16" fmla="*/ 0 w 501"/>
                        <a:gd name="T17" fmla="*/ 0 h 1207"/>
                        <a:gd name="T18" fmla="*/ 0 w 501"/>
                        <a:gd name="T19" fmla="*/ 0 h 1207"/>
                        <a:gd name="T20" fmla="*/ 0 w 501"/>
                        <a:gd name="T21" fmla="*/ 0 h 1207"/>
                        <a:gd name="T22" fmla="*/ 0 w 501"/>
                        <a:gd name="T23" fmla="*/ 0 h 1207"/>
                        <a:gd name="T24" fmla="*/ 0 w 501"/>
                        <a:gd name="T25" fmla="*/ 0 h 1207"/>
                        <a:gd name="T26" fmla="*/ 0 w 501"/>
                        <a:gd name="T27" fmla="*/ 0 h 1207"/>
                        <a:gd name="T28" fmla="*/ 0 w 501"/>
                        <a:gd name="T29" fmla="*/ 0 h 1207"/>
                        <a:gd name="T30" fmla="*/ 0 w 501"/>
                        <a:gd name="T31" fmla="*/ 0 h 1207"/>
                        <a:gd name="T32" fmla="*/ 0 w 501"/>
                        <a:gd name="T33" fmla="*/ 0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1"/>
                        <a:gd name="T52" fmla="*/ 0 h 1207"/>
                        <a:gd name="T53" fmla="*/ 501 w 501"/>
                        <a:gd name="T54" fmla="*/ 1207 h 12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97" name="Freeform 7"/>
                    <p:cNvSpPr>
                      <a:spLocks/>
                    </p:cNvSpPr>
                    <p:nvPr/>
                  </p:nvSpPr>
                  <p:spPr bwMode="auto">
                    <a:xfrm>
                      <a:off x="3106" y="2839"/>
                      <a:ext cx="198" cy="116"/>
                    </a:xfrm>
                    <a:custGeom>
                      <a:avLst/>
                      <a:gdLst>
                        <a:gd name="T0" fmla="*/ 0 w 776"/>
                        <a:gd name="T1" fmla="*/ 0 h 619"/>
                        <a:gd name="T2" fmla="*/ 0 w 776"/>
                        <a:gd name="T3" fmla="*/ 0 h 619"/>
                        <a:gd name="T4" fmla="*/ 0 w 776"/>
                        <a:gd name="T5" fmla="*/ 0 h 619"/>
                        <a:gd name="T6" fmla="*/ 0 w 776"/>
                        <a:gd name="T7" fmla="*/ 0 h 619"/>
                        <a:gd name="T8" fmla="*/ 0 w 776"/>
                        <a:gd name="T9" fmla="*/ 0 h 619"/>
                        <a:gd name="T10" fmla="*/ 0 w 776"/>
                        <a:gd name="T11" fmla="*/ 0 h 619"/>
                        <a:gd name="T12" fmla="*/ 0 w 776"/>
                        <a:gd name="T13" fmla="*/ 0 h 619"/>
                        <a:gd name="T14" fmla="*/ 0 w 776"/>
                        <a:gd name="T15" fmla="*/ 0 h 619"/>
                        <a:gd name="T16" fmla="*/ 0 w 776"/>
                        <a:gd name="T17" fmla="*/ 0 h 619"/>
                        <a:gd name="T18" fmla="*/ 0 w 776"/>
                        <a:gd name="T19" fmla="*/ 0 h 619"/>
                        <a:gd name="T20" fmla="*/ 0 w 776"/>
                        <a:gd name="T21" fmla="*/ 0 h 619"/>
                        <a:gd name="T22" fmla="*/ 0 w 776"/>
                        <a:gd name="T23" fmla="*/ 0 h 619"/>
                        <a:gd name="T24" fmla="*/ 0 w 776"/>
                        <a:gd name="T25" fmla="*/ 0 h 619"/>
                        <a:gd name="T26" fmla="*/ 0 w 776"/>
                        <a:gd name="T27" fmla="*/ 0 h 619"/>
                        <a:gd name="T28" fmla="*/ 0 w 776"/>
                        <a:gd name="T29" fmla="*/ 0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6"/>
                        <a:gd name="T46" fmla="*/ 0 h 619"/>
                        <a:gd name="T47" fmla="*/ 776 w 776"/>
                        <a:gd name="T48" fmla="*/ 619 h 6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nvGrpSpPr>
                  <p:cNvPr id="82988" name="Group 49"/>
                  <p:cNvGrpSpPr>
                    <a:grpSpLocks/>
                  </p:cNvGrpSpPr>
                  <p:nvPr/>
                </p:nvGrpSpPr>
                <p:grpSpPr bwMode="auto">
                  <a:xfrm>
                    <a:off x="2865" y="1507"/>
                    <a:ext cx="1222" cy="1013"/>
                    <a:chOff x="2865" y="1507"/>
                    <a:chExt cx="1222" cy="1013"/>
                  </a:xfrm>
                </p:grpSpPr>
                <p:sp>
                  <p:nvSpPr>
                    <p:cNvPr id="82989" name="Freeform 17"/>
                    <p:cNvSpPr>
                      <a:spLocks/>
                    </p:cNvSpPr>
                    <p:nvPr/>
                  </p:nvSpPr>
                  <p:spPr bwMode="auto">
                    <a:xfrm>
                      <a:off x="2865" y="1996"/>
                      <a:ext cx="358" cy="287"/>
                    </a:xfrm>
                    <a:custGeom>
                      <a:avLst/>
                      <a:gdLst>
                        <a:gd name="T0" fmla="*/ 0 w 1411"/>
                        <a:gd name="T1" fmla="*/ 0 h 1526"/>
                        <a:gd name="T2" fmla="*/ 0 w 1411"/>
                        <a:gd name="T3" fmla="*/ 0 h 1526"/>
                        <a:gd name="T4" fmla="*/ 0 w 1411"/>
                        <a:gd name="T5" fmla="*/ 0 h 1526"/>
                        <a:gd name="T6" fmla="*/ 0 w 1411"/>
                        <a:gd name="T7" fmla="*/ 0 h 1526"/>
                        <a:gd name="T8" fmla="*/ 0 w 1411"/>
                        <a:gd name="T9" fmla="*/ 0 h 1526"/>
                        <a:gd name="T10" fmla="*/ 0 w 1411"/>
                        <a:gd name="T11" fmla="*/ 0 h 1526"/>
                        <a:gd name="T12" fmla="*/ 0 w 1411"/>
                        <a:gd name="T13" fmla="*/ 0 h 1526"/>
                        <a:gd name="T14" fmla="*/ 0 w 1411"/>
                        <a:gd name="T15" fmla="*/ 0 h 1526"/>
                        <a:gd name="T16" fmla="*/ 0 w 1411"/>
                        <a:gd name="T17" fmla="*/ 0 h 1526"/>
                        <a:gd name="T18" fmla="*/ 0 w 1411"/>
                        <a:gd name="T19" fmla="*/ 0 h 1526"/>
                        <a:gd name="T20" fmla="*/ 0 w 1411"/>
                        <a:gd name="T21" fmla="*/ 0 h 1526"/>
                        <a:gd name="T22" fmla="*/ 0 w 1411"/>
                        <a:gd name="T23" fmla="*/ 0 h 1526"/>
                        <a:gd name="T24" fmla="*/ 0 w 1411"/>
                        <a:gd name="T25" fmla="*/ 0 h 1526"/>
                        <a:gd name="T26" fmla="*/ 0 w 1411"/>
                        <a:gd name="T27" fmla="*/ 0 h 1526"/>
                        <a:gd name="T28" fmla="*/ 0 w 1411"/>
                        <a:gd name="T29" fmla="*/ 0 h 1526"/>
                        <a:gd name="T30" fmla="*/ 0 w 1411"/>
                        <a:gd name="T31" fmla="*/ 0 h 1526"/>
                        <a:gd name="T32" fmla="*/ 0 w 1411"/>
                        <a:gd name="T33" fmla="*/ 0 h 1526"/>
                        <a:gd name="T34" fmla="*/ 0 w 1411"/>
                        <a:gd name="T35" fmla="*/ 0 h 1526"/>
                        <a:gd name="T36" fmla="*/ 0 w 1411"/>
                        <a:gd name="T37" fmla="*/ 0 h 1526"/>
                        <a:gd name="T38" fmla="*/ 0 w 1411"/>
                        <a:gd name="T39" fmla="*/ 0 h 1526"/>
                        <a:gd name="T40" fmla="*/ 0 w 1411"/>
                        <a:gd name="T41" fmla="*/ 0 h 1526"/>
                        <a:gd name="T42" fmla="*/ 0 w 1411"/>
                        <a:gd name="T43" fmla="*/ 0 h 1526"/>
                        <a:gd name="T44" fmla="*/ 0 w 1411"/>
                        <a:gd name="T45" fmla="*/ 0 h 1526"/>
                        <a:gd name="T46" fmla="*/ 0 w 1411"/>
                        <a:gd name="T47" fmla="*/ 0 h 1526"/>
                        <a:gd name="T48" fmla="*/ 0 w 1411"/>
                        <a:gd name="T49" fmla="*/ 0 h 1526"/>
                        <a:gd name="T50" fmla="*/ 0 w 1411"/>
                        <a:gd name="T51" fmla="*/ 0 h 1526"/>
                        <a:gd name="T52" fmla="*/ 0 w 1411"/>
                        <a:gd name="T53" fmla="*/ 0 h 1526"/>
                        <a:gd name="T54" fmla="*/ 0 w 1411"/>
                        <a:gd name="T55" fmla="*/ 0 h 1526"/>
                        <a:gd name="T56" fmla="*/ 0 w 1411"/>
                        <a:gd name="T57" fmla="*/ 0 h 1526"/>
                        <a:gd name="T58" fmla="*/ 0 w 1411"/>
                        <a:gd name="T59" fmla="*/ 0 h 1526"/>
                        <a:gd name="T60" fmla="*/ 0 w 1411"/>
                        <a:gd name="T61" fmla="*/ 0 h 1526"/>
                        <a:gd name="T62" fmla="*/ 0 w 1411"/>
                        <a:gd name="T63" fmla="*/ 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1"/>
                        <a:gd name="T97" fmla="*/ 0 h 1526"/>
                        <a:gd name="T98" fmla="*/ 1411 w 1411"/>
                        <a:gd name="T99" fmla="*/ 1526 h 15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nvGrpSpPr>
                    <p:cNvPr id="82990" name="Group 48"/>
                    <p:cNvGrpSpPr>
                      <a:grpSpLocks/>
                    </p:cNvGrpSpPr>
                    <p:nvPr/>
                  </p:nvGrpSpPr>
                  <p:grpSpPr bwMode="auto">
                    <a:xfrm>
                      <a:off x="3091" y="1777"/>
                      <a:ext cx="996" cy="743"/>
                      <a:chOff x="3091" y="1777"/>
                      <a:chExt cx="996" cy="743"/>
                    </a:xfrm>
                  </p:grpSpPr>
                  <p:sp>
                    <p:nvSpPr>
                      <p:cNvPr id="82992" name="Freeform 12"/>
                      <p:cNvSpPr>
                        <a:spLocks/>
                      </p:cNvSpPr>
                      <p:nvPr/>
                    </p:nvSpPr>
                    <p:spPr bwMode="auto">
                      <a:xfrm>
                        <a:off x="3123" y="2139"/>
                        <a:ext cx="415" cy="381"/>
                      </a:xfrm>
                      <a:custGeom>
                        <a:avLst/>
                        <a:gdLst>
                          <a:gd name="T0" fmla="*/ 0 w 1633"/>
                          <a:gd name="T1" fmla="*/ 0 h 2024"/>
                          <a:gd name="T2" fmla="*/ 0 w 1633"/>
                          <a:gd name="T3" fmla="*/ 0 h 2024"/>
                          <a:gd name="T4" fmla="*/ 0 w 1633"/>
                          <a:gd name="T5" fmla="*/ 0 h 2024"/>
                          <a:gd name="T6" fmla="*/ 0 w 1633"/>
                          <a:gd name="T7" fmla="*/ 0 h 2024"/>
                          <a:gd name="T8" fmla="*/ 0 w 1633"/>
                          <a:gd name="T9" fmla="*/ 0 h 2024"/>
                          <a:gd name="T10" fmla="*/ 0 w 1633"/>
                          <a:gd name="T11" fmla="*/ 0 h 2024"/>
                          <a:gd name="T12" fmla="*/ 0 w 1633"/>
                          <a:gd name="T13" fmla="*/ 0 h 2024"/>
                          <a:gd name="T14" fmla="*/ 0 w 1633"/>
                          <a:gd name="T15" fmla="*/ 0 h 2024"/>
                          <a:gd name="T16" fmla="*/ 0 w 1633"/>
                          <a:gd name="T17" fmla="*/ 0 h 2024"/>
                          <a:gd name="T18" fmla="*/ 0 w 1633"/>
                          <a:gd name="T19" fmla="*/ 0 h 2024"/>
                          <a:gd name="T20" fmla="*/ 0 w 1633"/>
                          <a:gd name="T21" fmla="*/ 0 h 2024"/>
                          <a:gd name="T22" fmla="*/ 0 w 1633"/>
                          <a:gd name="T23" fmla="*/ 0 h 2024"/>
                          <a:gd name="T24" fmla="*/ 0 w 1633"/>
                          <a:gd name="T25" fmla="*/ 0 h 2024"/>
                          <a:gd name="T26" fmla="*/ 0 w 1633"/>
                          <a:gd name="T27" fmla="*/ 0 h 2024"/>
                          <a:gd name="T28" fmla="*/ 0 w 1633"/>
                          <a:gd name="T29" fmla="*/ 0 h 2024"/>
                          <a:gd name="T30" fmla="*/ 0 w 1633"/>
                          <a:gd name="T31" fmla="*/ 0 h 2024"/>
                          <a:gd name="T32" fmla="*/ 0 w 1633"/>
                          <a:gd name="T33" fmla="*/ 0 h 2024"/>
                          <a:gd name="T34" fmla="*/ 0 w 1633"/>
                          <a:gd name="T35" fmla="*/ 0 h 2024"/>
                          <a:gd name="T36" fmla="*/ 0 w 1633"/>
                          <a:gd name="T37" fmla="*/ 0 h 2024"/>
                          <a:gd name="T38" fmla="*/ 0 w 1633"/>
                          <a:gd name="T39" fmla="*/ 0 h 2024"/>
                          <a:gd name="T40" fmla="*/ 0 w 1633"/>
                          <a:gd name="T41" fmla="*/ 0 h 2024"/>
                          <a:gd name="T42" fmla="*/ 0 w 1633"/>
                          <a:gd name="T43" fmla="*/ 0 h 2024"/>
                          <a:gd name="T44" fmla="*/ 0 w 1633"/>
                          <a:gd name="T45" fmla="*/ 0 h 2024"/>
                          <a:gd name="T46" fmla="*/ 0 w 1633"/>
                          <a:gd name="T47" fmla="*/ 0 h 2024"/>
                          <a:gd name="T48" fmla="*/ 0 w 1633"/>
                          <a:gd name="T49" fmla="*/ 0 h 2024"/>
                          <a:gd name="T50" fmla="*/ 0 w 1633"/>
                          <a:gd name="T51" fmla="*/ 0 h 2024"/>
                          <a:gd name="T52" fmla="*/ 0 w 1633"/>
                          <a:gd name="T53" fmla="*/ 0 h 2024"/>
                          <a:gd name="T54" fmla="*/ 0 w 1633"/>
                          <a:gd name="T55" fmla="*/ 0 h 2024"/>
                          <a:gd name="T56" fmla="*/ 0 w 1633"/>
                          <a:gd name="T57" fmla="*/ 0 h 2024"/>
                          <a:gd name="T58" fmla="*/ 0 w 1633"/>
                          <a:gd name="T59" fmla="*/ 0 h 2024"/>
                          <a:gd name="T60" fmla="*/ 0 w 1633"/>
                          <a:gd name="T61" fmla="*/ 0 h 2024"/>
                          <a:gd name="T62" fmla="*/ 0 w 1633"/>
                          <a:gd name="T63" fmla="*/ 0 h 2024"/>
                          <a:gd name="T64" fmla="*/ 0 w 1633"/>
                          <a:gd name="T65" fmla="*/ 0 h 2024"/>
                          <a:gd name="T66" fmla="*/ 0 w 1633"/>
                          <a:gd name="T67" fmla="*/ 0 h 2024"/>
                          <a:gd name="T68" fmla="*/ 0 w 1633"/>
                          <a:gd name="T69" fmla="*/ 0 h 2024"/>
                          <a:gd name="T70" fmla="*/ 0 w 1633"/>
                          <a:gd name="T71" fmla="*/ 0 h 2024"/>
                          <a:gd name="T72" fmla="*/ 0 w 1633"/>
                          <a:gd name="T73" fmla="*/ 0 h 2024"/>
                          <a:gd name="T74" fmla="*/ 0 w 1633"/>
                          <a:gd name="T75" fmla="*/ 0 h 2024"/>
                          <a:gd name="T76" fmla="*/ 0 w 1633"/>
                          <a:gd name="T77" fmla="*/ 0 h 2024"/>
                          <a:gd name="T78" fmla="*/ 0 w 1633"/>
                          <a:gd name="T79" fmla="*/ 0 h 2024"/>
                          <a:gd name="T80" fmla="*/ 0 w 1633"/>
                          <a:gd name="T81" fmla="*/ 0 h 2024"/>
                          <a:gd name="T82" fmla="*/ 0 w 1633"/>
                          <a:gd name="T83" fmla="*/ 0 h 2024"/>
                          <a:gd name="T84" fmla="*/ 0 w 1633"/>
                          <a:gd name="T85" fmla="*/ 0 h 2024"/>
                          <a:gd name="T86" fmla="*/ 0 w 1633"/>
                          <a:gd name="T87" fmla="*/ 0 h 2024"/>
                          <a:gd name="T88" fmla="*/ 0 w 1633"/>
                          <a:gd name="T89" fmla="*/ 0 h 2024"/>
                          <a:gd name="T90" fmla="*/ 0 w 1633"/>
                          <a:gd name="T91" fmla="*/ 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33"/>
                          <a:gd name="T139" fmla="*/ 0 h 2024"/>
                          <a:gd name="T140" fmla="*/ 1633 w 1633"/>
                          <a:gd name="T141" fmla="*/ 2024 h 202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93" name="Freeform 18"/>
                      <p:cNvSpPr>
                        <a:spLocks/>
                      </p:cNvSpPr>
                      <p:nvPr/>
                    </p:nvSpPr>
                    <p:spPr bwMode="auto">
                      <a:xfrm>
                        <a:off x="3091" y="1938"/>
                        <a:ext cx="583" cy="273"/>
                      </a:xfrm>
                      <a:custGeom>
                        <a:avLst/>
                        <a:gdLst>
                          <a:gd name="T0" fmla="*/ 0 w 2294"/>
                          <a:gd name="T1" fmla="*/ 0 h 1452"/>
                          <a:gd name="T2" fmla="*/ 0 w 2294"/>
                          <a:gd name="T3" fmla="*/ 0 h 1452"/>
                          <a:gd name="T4" fmla="*/ 0 w 2294"/>
                          <a:gd name="T5" fmla="*/ 0 h 1452"/>
                          <a:gd name="T6" fmla="*/ 0 w 2294"/>
                          <a:gd name="T7" fmla="*/ 0 h 1452"/>
                          <a:gd name="T8" fmla="*/ 0 w 2294"/>
                          <a:gd name="T9" fmla="*/ 0 h 1452"/>
                          <a:gd name="T10" fmla="*/ 0 w 2294"/>
                          <a:gd name="T11" fmla="*/ 0 h 1452"/>
                          <a:gd name="T12" fmla="*/ 0 w 2294"/>
                          <a:gd name="T13" fmla="*/ 0 h 1452"/>
                          <a:gd name="T14" fmla="*/ 0 w 2294"/>
                          <a:gd name="T15" fmla="*/ 0 h 1452"/>
                          <a:gd name="T16" fmla="*/ 0 w 2294"/>
                          <a:gd name="T17" fmla="*/ 0 h 1452"/>
                          <a:gd name="T18" fmla="*/ 0 w 2294"/>
                          <a:gd name="T19" fmla="*/ 0 h 1452"/>
                          <a:gd name="T20" fmla="*/ 0 w 2294"/>
                          <a:gd name="T21" fmla="*/ 0 h 1452"/>
                          <a:gd name="T22" fmla="*/ 0 w 2294"/>
                          <a:gd name="T23" fmla="*/ 0 h 1452"/>
                          <a:gd name="T24" fmla="*/ 0 w 2294"/>
                          <a:gd name="T25" fmla="*/ 0 h 1452"/>
                          <a:gd name="T26" fmla="*/ 0 w 2294"/>
                          <a:gd name="T27" fmla="*/ 0 h 1452"/>
                          <a:gd name="T28" fmla="*/ 0 w 2294"/>
                          <a:gd name="T29" fmla="*/ 0 h 1452"/>
                          <a:gd name="T30" fmla="*/ 0 w 2294"/>
                          <a:gd name="T31" fmla="*/ 0 h 1452"/>
                          <a:gd name="T32" fmla="*/ 0 w 2294"/>
                          <a:gd name="T33" fmla="*/ 0 h 1452"/>
                          <a:gd name="T34" fmla="*/ 0 w 2294"/>
                          <a:gd name="T35" fmla="*/ 0 h 1452"/>
                          <a:gd name="T36" fmla="*/ 0 w 2294"/>
                          <a:gd name="T37" fmla="*/ 0 h 1452"/>
                          <a:gd name="T38" fmla="*/ 0 w 2294"/>
                          <a:gd name="T39" fmla="*/ 0 h 1452"/>
                          <a:gd name="T40" fmla="*/ 0 w 2294"/>
                          <a:gd name="T41" fmla="*/ 0 h 1452"/>
                          <a:gd name="T42" fmla="*/ 0 w 2294"/>
                          <a:gd name="T43" fmla="*/ 0 h 1452"/>
                          <a:gd name="T44" fmla="*/ 0 w 2294"/>
                          <a:gd name="T45" fmla="*/ 0 h 1452"/>
                          <a:gd name="T46" fmla="*/ 0 w 2294"/>
                          <a:gd name="T47" fmla="*/ 0 h 1452"/>
                          <a:gd name="T48" fmla="*/ 0 w 2294"/>
                          <a:gd name="T49" fmla="*/ 0 h 1452"/>
                          <a:gd name="T50" fmla="*/ 0 w 2294"/>
                          <a:gd name="T51" fmla="*/ 0 h 1452"/>
                          <a:gd name="T52" fmla="*/ 0 w 2294"/>
                          <a:gd name="T53" fmla="*/ 0 h 1452"/>
                          <a:gd name="T54" fmla="*/ 0 w 2294"/>
                          <a:gd name="T55" fmla="*/ 0 h 1452"/>
                          <a:gd name="T56" fmla="*/ 0 w 2294"/>
                          <a:gd name="T57" fmla="*/ 0 h 1452"/>
                          <a:gd name="T58" fmla="*/ 0 w 2294"/>
                          <a:gd name="T59" fmla="*/ 0 h 1452"/>
                          <a:gd name="T60" fmla="*/ 0 w 2294"/>
                          <a:gd name="T61" fmla="*/ 0 h 1452"/>
                          <a:gd name="T62" fmla="*/ 0 w 2294"/>
                          <a:gd name="T63" fmla="*/ 0 h 1452"/>
                          <a:gd name="T64" fmla="*/ 0 w 2294"/>
                          <a:gd name="T65" fmla="*/ 0 h 1452"/>
                          <a:gd name="T66" fmla="*/ 0 w 2294"/>
                          <a:gd name="T67" fmla="*/ 0 h 1452"/>
                          <a:gd name="T68" fmla="*/ 0 w 2294"/>
                          <a:gd name="T69" fmla="*/ 0 h 1452"/>
                          <a:gd name="T70" fmla="*/ 0 w 2294"/>
                          <a:gd name="T71" fmla="*/ 0 h 1452"/>
                          <a:gd name="T72" fmla="*/ 0 w 2294"/>
                          <a:gd name="T73" fmla="*/ 0 h 1452"/>
                          <a:gd name="T74" fmla="*/ 0 w 2294"/>
                          <a:gd name="T75" fmla="*/ 0 h 1452"/>
                          <a:gd name="T76" fmla="*/ 0 w 2294"/>
                          <a:gd name="T77" fmla="*/ 0 h 1452"/>
                          <a:gd name="T78" fmla="*/ 0 w 2294"/>
                          <a:gd name="T79" fmla="*/ 0 h 1452"/>
                          <a:gd name="T80" fmla="*/ 0 w 2294"/>
                          <a:gd name="T81" fmla="*/ 0 h 1452"/>
                          <a:gd name="T82" fmla="*/ 0 w 2294"/>
                          <a:gd name="T83" fmla="*/ 0 h 1452"/>
                          <a:gd name="T84" fmla="*/ 0 w 2294"/>
                          <a:gd name="T85" fmla="*/ 0 h 1452"/>
                          <a:gd name="T86" fmla="*/ 0 w 2294"/>
                          <a:gd name="T87" fmla="*/ 0 h 1452"/>
                          <a:gd name="T88" fmla="*/ 0 w 2294"/>
                          <a:gd name="T89" fmla="*/ 0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94"/>
                          <a:gd name="T136" fmla="*/ 0 h 1452"/>
                          <a:gd name="T137" fmla="*/ 2294 w 2294"/>
                          <a:gd name="T138" fmla="*/ 1452 h 14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94" name="Freeform 19"/>
                      <p:cNvSpPr>
                        <a:spLocks/>
                      </p:cNvSpPr>
                      <p:nvPr/>
                    </p:nvSpPr>
                    <p:spPr bwMode="auto">
                      <a:xfrm>
                        <a:off x="3574" y="1821"/>
                        <a:ext cx="358" cy="339"/>
                      </a:xfrm>
                      <a:custGeom>
                        <a:avLst/>
                        <a:gdLst>
                          <a:gd name="T0" fmla="*/ 0 w 1411"/>
                          <a:gd name="T1" fmla="*/ 0 h 1801"/>
                          <a:gd name="T2" fmla="*/ 0 w 1411"/>
                          <a:gd name="T3" fmla="*/ 0 h 1801"/>
                          <a:gd name="T4" fmla="*/ 0 w 1411"/>
                          <a:gd name="T5" fmla="*/ 0 h 1801"/>
                          <a:gd name="T6" fmla="*/ 0 w 1411"/>
                          <a:gd name="T7" fmla="*/ 0 h 1801"/>
                          <a:gd name="T8" fmla="*/ 0 w 1411"/>
                          <a:gd name="T9" fmla="*/ 0 h 1801"/>
                          <a:gd name="T10" fmla="*/ 0 w 1411"/>
                          <a:gd name="T11" fmla="*/ 0 h 1801"/>
                          <a:gd name="T12" fmla="*/ 0 w 1411"/>
                          <a:gd name="T13" fmla="*/ 0 h 1801"/>
                          <a:gd name="T14" fmla="*/ 0 w 1411"/>
                          <a:gd name="T15" fmla="*/ 0 h 1801"/>
                          <a:gd name="T16" fmla="*/ 0 w 1411"/>
                          <a:gd name="T17" fmla="*/ 0 h 1801"/>
                          <a:gd name="T18" fmla="*/ 0 w 1411"/>
                          <a:gd name="T19" fmla="*/ 0 h 1801"/>
                          <a:gd name="T20" fmla="*/ 0 w 1411"/>
                          <a:gd name="T21" fmla="*/ 0 h 1801"/>
                          <a:gd name="T22" fmla="*/ 0 w 1411"/>
                          <a:gd name="T23" fmla="*/ 0 h 1801"/>
                          <a:gd name="T24" fmla="*/ 0 w 1411"/>
                          <a:gd name="T25" fmla="*/ 0 h 1801"/>
                          <a:gd name="T26" fmla="*/ 0 w 1411"/>
                          <a:gd name="T27" fmla="*/ 0 h 1801"/>
                          <a:gd name="T28" fmla="*/ 0 w 1411"/>
                          <a:gd name="T29" fmla="*/ 0 h 1801"/>
                          <a:gd name="T30" fmla="*/ 0 w 1411"/>
                          <a:gd name="T31" fmla="*/ 0 h 1801"/>
                          <a:gd name="T32" fmla="*/ 0 w 1411"/>
                          <a:gd name="T33" fmla="*/ 0 h 1801"/>
                          <a:gd name="T34" fmla="*/ 0 w 1411"/>
                          <a:gd name="T35" fmla="*/ 0 h 1801"/>
                          <a:gd name="T36" fmla="*/ 0 w 1411"/>
                          <a:gd name="T37" fmla="*/ 0 h 1801"/>
                          <a:gd name="T38" fmla="*/ 0 w 1411"/>
                          <a:gd name="T39" fmla="*/ 0 h 1801"/>
                          <a:gd name="T40" fmla="*/ 0 w 1411"/>
                          <a:gd name="T41" fmla="*/ 0 h 1801"/>
                          <a:gd name="T42" fmla="*/ 0 w 1411"/>
                          <a:gd name="T43" fmla="*/ 0 h 1801"/>
                          <a:gd name="T44" fmla="*/ 0 w 1411"/>
                          <a:gd name="T45" fmla="*/ 0 h 1801"/>
                          <a:gd name="T46" fmla="*/ 0 w 1411"/>
                          <a:gd name="T47" fmla="*/ 0 h 1801"/>
                          <a:gd name="T48" fmla="*/ 0 w 1411"/>
                          <a:gd name="T49" fmla="*/ 0 h 1801"/>
                          <a:gd name="T50" fmla="*/ 0 w 1411"/>
                          <a:gd name="T51" fmla="*/ 0 h 1801"/>
                          <a:gd name="T52" fmla="*/ 0 w 1411"/>
                          <a:gd name="T53" fmla="*/ 0 h 1801"/>
                          <a:gd name="T54" fmla="*/ 0 w 1411"/>
                          <a:gd name="T55" fmla="*/ 0 h 1801"/>
                          <a:gd name="T56" fmla="*/ 0 w 1411"/>
                          <a:gd name="T57" fmla="*/ 0 h 1801"/>
                          <a:gd name="T58" fmla="*/ 0 w 1411"/>
                          <a:gd name="T59" fmla="*/ 0 h 1801"/>
                          <a:gd name="T60" fmla="*/ 0 w 1411"/>
                          <a:gd name="T61" fmla="*/ 0 h 1801"/>
                          <a:gd name="T62" fmla="*/ 0 w 1411"/>
                          <a:gd name="T63" fmla="*/ 0 h 1801"/>
                          <a:gd name="T64" fmla="*/ 0 w 1411"/>
                          <a:gd name="T65" fmla="*/ 0 h 1801"/>
                          <a:gd name="T66" fmla="*/ 0 w 1411"/>
                          <a:gd name="T67" fmla="*/ 0 h 1801"/>
                          <a:gd name="T68" fmla="*/ 0 w 1411"/>
                          <a:gd name="T69" fmla="*/ 0 h 1801"/>
                          <a:gd name="T70" fmla="*/ 0 w 1411"/>
                          <a:gd name="T71" fmla="*/ 0 h 1801"/>
                          <a:gd name="T72" fmla="*/ 0 w 1411"/>
                          <a:gd name="T73" fmla="*/ 0 h 1801"/>
                          <a:gd name="T74" fmla="*/ 0 w 1411"/>
                          <a:gd name="T75" fmla="*/ 0 h 1801"/>
                          <a:gd name="T76" fmla="*/ 0 w 1411"/>
                          <a:gd name="T77" fmla="*/ 0 h 1801"/>
                          <a:gd name="T78" fmla="*/ 0 w 1411"/>
                          <a:gd name="T79" fmla="*/ 0 h 1801"/>
                          <a:gd name="T80" fmla="*/ 0 w 1411"/>
                          <a:gd name="T81" fmla="*/ 0 h 1801"/>
                          <a:gd name="T82" fmla="*/ 0 w 1411"/>
                          <a:gd name="T83" fmla="*/ 0 h 1801"/>
                          <a:gd name="T84" fmla="*/ 0 w 1411"/>
                          <a:gd name="T85" fmla="*/ 0 h 1801"/>
                          <a:gd name="T86" fmla="*/ 0 w 1411"/>
                          <a:gd name="T87" fmla="*/ 0 h 1801"/>
                          <a:gd name="T88" fmla="*/ 0 w 1411"/>
                          <a:gd name="T89" fmla="*/ 0 h 1801"/>
                          <a:gd name="T90" fmla="*/ 0 w 1411"/>
                          <a:gd name="T91" fmla="*/ 0 h 1801"/>
                          <a:gd name="T92" fmla="*/ 0 w 1411"/>
                          <a:gd name="T93" fmla="*/ 0 h 1801"/>
                          <a:gd name="T94" fmla="*/ 0 w 1411"/>
                          <a:gd name="T95" fmla="*/ 0 h 1801"/>
                          <a:gd name="T96" fmla="*/ 0 w 1411"/>
                          <a:gd name="T97" fmla="*/ 0 h 1801"/>
                          <a:gd name="T98" fmla="*/ 0 w 1411"/>
                          <a:gd name="T99" fmla="*/ 0 h 1801"/>
                          <a:gd name="T100" fmla="*/ 0 w 1411"/>
                          <a:gd name="T101" fmla="*/ 0 h 1801"/>
                          <a:gd name="T102" fmla="*/ 0 w 1411"/>
                          <a:gd name="T103" fmla="*/ 0 h 1801"/>
                          <a:gd name="T104" fmla="*/ 0 w 1411"/>
                          <a:gd name="T105" fmla="*/ 0 h 1801"/>
                          <a:gd name="T106" fmla="*/ 0 w 1411"/>
                          <a:gd name="T107" fmla="*/ 0 h 1801"/>
                          <a:gd name="T108" fmla="*/ 0 w 1411"/>
                          <a:gd name="T109" fmla="*/ 0 h 1801"/>
                          <a:gd name="T110" fmla="*/ 0 w 1411"/>
                          <a:gd name="T111" fmla="*/ 0 h 1801"/>
                          <a:gd name="T112" fmla="*/ 0 w 1411"/>
                          <a:gd name="T113" fmla="*/ 0 h 1801"/>
                          <a:gd name="T114" fmla="*/ 0 w 1411"/>
                          <a:gd name="T115" fmla="*/ 0 h 1801"/>
                          <a:gd name="T116" fmla="*/ 0 w 1411"/>
                          <a:gd name="T117" fmla="*/ 0 h 1801"/>
                          <a:gd name="T118" fmla="*/ 0 w 1411"/>
                          <a:gd name="T119" fmla="*/ 0 h 1801"/>
                          <a:gd name="T120" fmla="*/ 0 w 1411"/>
                          <a:gd name="T121" fmla="*/ 0 h 1801"/>
                          <a:gd name="T122" fmla="*/ 0 w 1411"/>
                          <a:gd name="T123" fmla="*/ 0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11"/>
                          <a:gd name="T187" fmla="*/ 0 h 1801"/>
                          <a:gd name="T188" fmla="*/ 1411 w 1411"/>
                          <a:gd name="T189" fmla="*/ 1801 h 18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95" name="Freeform 20"/>
                      <p:cNvSpPr>
                        <a:spLocks/>
                      </p:cNvSpPr>
                      <p:nvPr/>
                    </p:nvSpPr>
                    <p:spPr bwMode="auto">
                      <a:xfrm>
                        <a:off x="3664" y="1777"/>
                        <a:ext cx="423" cy="319"/>
                      </a:xfrm>
                      <a:custGeom>
                        <a:avLst/>
                        <a:gdLst>
                          <a:gd name="T0" fmla="*/ 0 w 1669"/>
                          <a:gd name="T1" fmla="*/ 0 h 1690"/>
                          <a:gd name="T2" fmla="*/ 0 w 1669"/>
                          <a:gd name="T3" fmla="*/ 0 h 1690"/>
                          <a:gd name="T4" fmla="*/ 0 w 1669"/>
                          <a:gd name="T5" fmla="*/ 0 h 1690"/>
                          <a:gd name="T6" fmla="*/ 0 w 1669"/>
                          <a:gd name="T7" fmla="*/ 0 h 1690"/>
                          <a:gd name="T8" fmla="*/ 0 w 1669"/>
                          <a:gd name="T9" fmla="*/ 0 h 1690"/>
                          <a:gd name="T10" fmla="*/ 0 w 1669"/>
                          <a:gd name="T11" fmla="*/ 0 h 1690"/>
                          <a:gd name="T12" fmla="*/ 0 w 1669"/>
                          <a:gd name="T13" fmla="*/ 0 h 1690"/>
                          <a:gd name="T14" fmla="*/ 0 w 1669"/>
                          <a:gd name="T15" fmla="*/ 0 h 1690"/>
                          <a:gd name="T16" fmla="*/ 0 w 1669"/>
                          <a:gd name="T17" fmla="*/ 0 h 1690"/>
                          <a:gd name="T18" fmla="*/ 0 w 1669"/>
                          <a:gd name="T19" fmla="*/ 0 h 1690"/>
                          <a:gd name="T20" fmla="*/ 0 w 1669"/>
                          <a:gd name="T21" fmla="*/ 0 h 1690"/>
                          <a:gd name="T22" fmla="*/ 0 w 1669"/>
                          <a:gd name="T23" fmla="*/ 0 h 1690"/>
                          <a:gd name="T24" fmla="*/ 0 w 1669"/>
                          <a:gd name="T25" fmla="*/ 0 h 1690"/>
                          <a:gd name="T26" fmla="*/ 0 w 1669"/>
                          <a:gd name="T27" fmla="*/ 0 h 1690"/>
                          <a:gd name="T28" fmla="*/ 0 w 1669"/>
                          <a:gd name="T29" fmla="*/ 0 h 1690"/>
                          <a:gd name="T30" fmla="*/ 0 w 1669"/>
                          <a:gd name="T31" fmla="*/ 0 h 1690"/>
                          <a:gd name="T32" fmla="*/ 0 w 1669"/>
                          <a:gd name="T33" fmla="*/ 0 h 1690"/>
                          <a:gd name="T34" fmla="*/ 0 w 1669"/>
                          <a:gd name="T35" fmla="*/ 0 h 1690"/>
                          <a:gd name="T36" fmla="*/ 0 w 1669"/>
                          <a:gd name="T37" fmla="*/ 0 h 1690"/>
                          <a:gd name="T38" fmla="*/ 0 w 1669"/>
                          <a:gd name="T39" fmla="*/ 0 h 1690"/>
                          <a:gd name="T40" fmla="*/ 0 w 1669"/>
                          <a:gd name="T41" fmla="*/ 0 h 1690"/>
                          <a:gd name="T42" fmla="*/ 0 w 1669"/>
                          <a:gd name="T43" fmla="*/ 0 h 1690"/>
                          <a:gd name="T44" fmla="*/ 0 w 1669"/>
                          <a:gd name="T45" fmla="*/ 0 h 1690"/>
                          <a:gd name="T46" fmla="*/ 0 w 1669"/>
                          <a:gd name="T47" fmla="*/ 0 h 1690"/>
                          <a:gd name="T48" fmla="*/ 0 w 1669"/>
                          <a:gd name="T49" fmla="*/ 0 h 1690"/>
                          <a:gd name="T50" fmla="*/ 0 w 1669"/>
                          <a:gd name="T51" fmla="*/ 0 h 1690"/>
                          <a:gd name="T52" fmla="*/ 0 w 1669"/>
                          <a:gd name="T53" fmla="*/ 0 h 1690"/>
                          <a:gd name="T54" fmla="*/ 0 w 1669"/>
                          <a:gd name="T55" fmla="*/ 0 h 1690"/>
                          <a:gd name="T56" fmla="*/ 0 w 1669"/>
                          <a:gd name="T57" fmla="*/ 0 h 1690"/>
                          <a:gd name="T58" fmla="*/ 0 w 1669"/>
                          <a:gd name="T59" fmla="*/ 0 h 1690"/>
                          <a:gd name="T60" fmla="*/ 0 w 1669"/>
                          <a:gd name="T61" fmla="*/ 0 h 1690"/>
                          <a:gd name="T62" fmla="*/ 0 w 1669"/>
                          <a:gd name="T63" fmla="*/ 0 h 1690"/>
                          <a:gd name="T64" fmla="*/ 0 w 1669"/>
                          <a:gd name="T65" fmla="*/ 0 h 1690"/>
                          <a:gd name="T66" fmla="*/ 0 w 1669"/>
                          <a:gd name="T67" fmla="*/ 0 h 1690"/>
                          <a:gd name="T68" fmla="*/ 0 w 1669"/>
                          <a:gd name="T69" fmla="*/ 0 h 1690"/>
                          <a:gd name="T70" fmla="*/ 0 w 1669"/>
                          <a:gd name="T71" fmla="*/ 0 h 1690"/>
                          <a:gd name="T72" fmla="*/ 0 w 1669"/>
                          <a:gd name="T73" fmla="*/ 0 h 1690"/>
                          <a:gd name="T74" fmla="*/ 0 w 1669"/>
                          <a:gd name="T75" fmla="*/ 0 h 1690"/>
                          <a:gd name="T76" fmla="*/ 0 w 1669"/>
                          <a:gd name="T77" fmla="*/ 0 h 1690"/>
                          <a:gd name="T78" fmla="*/ 0 w 1669"/>
                          <a:gd name="T79" fmla="*/ 0 h 1690"/>
                          <a:gd name="T80" fmla="*/ 0 w 1669"/>
                          <a:gd name="T81" fmla="*/ 0 h 1690"/>
                          <a:gd name="T82" fmla="*/ 0 w 1669"/>
                          <a:gd name="T83" fmla="*/ 0 h 1690"/>
                          <a:gd name="T84" fmla="*/ 0 w 1669"/>
                          <a:gd name="T85" fmla="*/ 0 h 1690"/>
                          <a:gd name="T86" fmla="*/ 0 w 1669"/>
                          <a:gd name="T87" fmla="*/ 0 h 1690"/>
                          <a:gd name="T88" fmla="*/ 0 w 1669"/>
                          <a:gd name="T89" fmla="*/ 0 h 1690"/>
                          <a:gd name="T90" fmla="*/ 0 w 1669"/>
                          <a:gd name="T91" fmla="*/ 0 h 1690"/>
                          <a:gd name="T92" fmla="*/ 0 w 1669"/>
                          <a:gd name="T93" fmla="*/ 0 h 1690"/>
                          <a:gd name="T94" fmla="*/ 0 w 1669"/>
                          <a:gd name="T95" fmla="*/ 0 h 1690"/>
                          <a:gd name="T96" fmla="*/ 0 w 1669"/>
                          <a:gd name="T97" fmla="*/ 0 h 1690"/>
                          <a:gd name="T98" fmla="*/ 0 w 1669"/>
                          <a:gd name="T99" fmla="*/ 0 h 1690"/>
                          <a:gd name="T100" fmla="*/ 0 w 1669"/>
                          <a:gd name="T101" fmla="*/ 0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9"/>
                          <a:gd name="T154" fmla="*/ 0 h 1690"/>
                          <a:gd name="T155" fmla="*/ 1669 w 1669"/>
                          <a:gd name="T156" fmla="*/ 1690 h 16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sp>
                  <p:nvSpPr>
                    <p:cNvPr id="82991" name="Freeform 22"/>
                    <p:cNvSpPr>
                      <a:spLocks/>
                    </p:cNvSpPr>
                    <p:nvPr/>
                  </p:nvSpPr>
                  <p:spPr bwMode="auto">
                    <a:xfrm>
                      <a:off x="2890" y="1507"/>
                      <a:ext cx="382" cy="520"/>
                    </a:xfrm>
                    <a:custGeom>
                      <a:avLst/>
                      <a:gdLst>
                        <a:gd name="T0" fmla="*/ 0 w 1498"/>
                        <a:gd name="T1" fmla="*/ 0 h 2761"/>
                        <a:gd name="T2" fmla="*/ 0 w 1498"/>
                        <a:gd name="T3" fmla="*/ 0 h 2761"/>
                        <a:gd name="T4" fmla="*/ 0 w 1498"/>
                        <a:gd name="T5" fmla="*/ 0 h 2761"/>
                        <a:gd name="T6" fmla="*/ 0 w 1498"/>
                        <a:gd name="T7" fmla="*/ 0 h 2761"/>
                        <a:gd name="T8" fmla="*/ 0 w 1498"/>
                        <a:gd name="T9" fmla="*/ 0 h 2761"/>
                        <a:gd name="T10" fmla="*/ 0 w 1498"/>
                        <a:gd name="T11" fmla="*/ 0 h 2761"/>
                        <a:gd name="T12" fmla="*/ 0 w 1498"/>
                        <a:gd name="T13" fmla="*/ 0 h 2761"/>
                        <a:gd name="T14" fmla="*/ 0 w 1498"/>
                        <a:gd name="T15" fmla="*/ 0 h 2761"/>
                        <a:gd name="T16" fmla="*/ 0 w 1498"/>
                        <a:gd name="T17" fmla="*/ 0 h 2761"/>
                        <a:gd name="T18" fmla="*/ 0 w 1498"/>
                        <a:gd name="T19" fmla="*/ 0 h 2761"/>
                        <a:gd name="T20" fmla="*/ 0 w 1498"/>
                        <a:gd name="T21" fmla="*/ 0 h 2761"/>
                        <a:gd name="T22" fmla="*/ 0 w 1498"/>
                        <a:gd name="T23" fmla="*/ 0 h 2761"/>
                        <a:gd name="T24" fmla="*/ 0 w 1498"/>
                        <a:gd name="T25" fmla="*/ 0 h 2761"/>
                        <a:gd name="T26" fmla="*/ 0 w 1498"/>
                        <a:gd name="T27" fmla="*/ 0 h 2761"/>
                        <a:gd name="T28" fmla="*/ 0 w 1498"/>
                        <a:gd name="T29" fmla="*/ 0 h 2761"/>
                        <a:gd name="T30" fmla="*/ 0 w 1498"/>
                        <a:gd name="T31" fmla="*/ 0 h 2761"/>
                        <a:gd name="T32" fmla="*/ 0 w 1498"/>
                        <a:gd name="T33" fmla="*/ 0 h 2761"/>
                        <a:gd name="T34" fmla="*/ 0 w 1498"/>
                        <a:gd name="T35" fmla="*/ 0 h 2761"/>
                        <a:gd name="T36" fmla="*/ 0 w 1498"/>
                        <a:gd name="T37" fmla="*/ 0 h 2761"/>
                        <a:gd name="T38" fmla="*/ 0 w 1498"/>
                        <a:gd name="T39" fmla="*/ 0 h 2761"/>
                        <a:gd name="T40" fmla="*/ 0 w 1498"/>
                        <a:gd name="T41" fmla="*/ 0 h 2761"/>
                        <a:gd name="T42" fmla="*/ 0 w 1498"/>
                        <a:gd name="T43" fmla="*/ 0 h 2761"/>
                        <a:gd name="T44" fmla="*/ 0 w 1498"/>
                        <a:gd name="T45" fmla="*/ 0 h 2761"/>
                        <a:gd name="T46" fmla="*/ 0 w 1498"/>
                        <a:gd name="T47" fmla="*/ 0 h 2761"/>
                        <a:gd name="T48" fmla="*/ 0 w 1498"/>
                        <a:gd name="T49" fmla="*/ 0 h 2761"/>
                        <a:gd name="T50" fmla="*/ 0 w 1498"/>
                        <a:gd name="T51" fmla="*/ 0 h 2761"/>
                        <a:gd name="T52" fmla="*/ 0 w 1498"/>
                        <a:gd name="T53" fmla="*/ 0 h 2761"/>
                        <a:gd name="T54" fmla="*/ 0 w 1498"/>
                        <a:gd name="T55" fmla="*/ 0 h 2761"/>
                        <a:gd name="T56" fmla="*/ 0 w 1498"/>
                        <a:gd name="T57" fmla="*/ 0 h 2761"/>
                        <a:gd name="T58" fmla="*/ 0 w 1498"/>
                        <a:gd name="T59" fmla="*/ 0 h 2761"/>
                        <a:gd name="T60" fmla="*/ 0 w 1498"/>
                        <a:gd name="T61" fmla="*/ 0 h 2761"/>
                        <a:gd name="T62" fmla="*/ 0 w 1498"/>
                        <a:gd name="T63" fmla="*/ 0 h 2761"/>
                        <a:gd name="T64" fmla="*/ 0 w 1498"/>
                        <a:gd name="T65" fmla="*/ 0 h 2761"/>
                        <a:gd name="T66" fmla="*/ 0 w 1498"/>
                        <a:gd name="T67" fmla="*/ 0 h 2761"/>
                        <a:gd name="T68" fmla="*/ 0 w 1498"/>
                        <a:gd name="T69" fmla="*/ 0 h 2761"/>
                        <a:gd name="T70" fmla="*/ 0 w 1498"/>
                        <a:gd name="T71" fmla="*/ 0 h 2761"/>
                        <a:gd name="T72" fmla="*/ 0 w 1498"/>
                        <a:gd name="T73" fmla="*/ 0 h 2761"/>
                        <a:gd name="T74" fmla="*/ 0 w 1498"/>
                        <a:gd name="T75" fmla="*/ 0 h 2761"/>
                        <a:gd name="T76" fmla="*/ 0 w 1498"/>
                        <a:gd name="T77" fmla="*/ 0 h 2761"/>
                        <a:gd name="T78" fmla="*/ 0 w 1498"/>
                        <a:gd name="T79" fmla="*/ 0 h 2761"/>
                        <a:gd name="T80" fmla="*/ 0 w 1498"/>
                        <a:gd name="T81" fmla="*/ 0 h 2761"/>
                        <a:gd name="T82" fmla="*/ 0 w 1498"/>
                        <a:gd name="T83" fmla="*/ 0 h 2761"/>
                        <a:gd name="T84" fmla="*/ 0 w 1498"/>
                        <a:gd name="T85" fmla="*/ 0 h 2761"/>
                        <a:gd name="T86" fmla="*/ 0 w 1498"/>
                        <a:gd name="T87" fmla="*/ 0 h 2761"/>
                        <a:gd name="T88" fmla="*/ 0 w 1498"/>
                        <a:gd name="T89" fmla="*/ 0 h 2761"/>
                        <a:gd name="T90" fmla="*/ 0 w 1498"/>
                        <a:gd name="T91" fmla="*/ 0 h 2761"/>
                        <a:gd name="T92" fmla="*/ 0 w 1498"/>
                        <a:gd name="T93" fmla="*/ 0 h 2761"/>
                        <a:gd name="T94" fmla="*/ 0 w 1498"/>
                        <a:gd name="T95" fmla="*/ 0 h 2761"/>
                        <a:gd name="T96" fmla="*/ 0 w 1498"/>
                        <a:gd name="T97" fmla="*/ 0 h 2761"/>
                        <a:gd name="T98" fmla="*/ 0 w 1498"/>
                        <a:gd name="T99" fmla="*/ 0 h 2761"/>
                        <a:gd name="T100" fmla="*/ 0 w 1498"/>
                        <a:gd name="T101" fmla="*/ 0 h 2761"/>
                        <a:gd name="T102" fmla="*/ 0 w 1498"/>
                        <a:gd name="T103" fmla="*/ 0 h 2761"/>
                        <a:gd name="T104" fmla="*/ 0 w 1498"/>
                        <a:gd name="T105" fmla="*/ 0 h 2761"/>
                        <a:gd name="T106" fmla="*/ 0 w 1498"/>
                        <a:gd name="T107" fmla="*/ 0 h 2761"/>
                        <a:gd name="T108" fmla="*/ 0 w 1498"/>
                        <a:gd name="T109" fmla="*/ 0 h 2761"/>
                        <a:gd name="T110" fmla="*/ 0 w 1498"/>
                        <a:gd name="T111" fmla="*/ 0 h 2761"/>
                        <a:gd name="T112" fmla="*/ 0 w 1498"/>
                        <a:gd name="T113" fmla="*/ 0 h 2761"/>
                        <a:gd name="T114" fmla="*/ 0 w 1498"/>
                        <a:gd name="T115" fmla="*/ 0 h 2761"/>
                        <a:gd name="T116" fmla="*/ 0 w 1498"/>
                        <a:gd name="T117" fmla="*/ 0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98"/>
                        <a:gd name="T178" fmla="*/ 0 h 2761"/>
                        <a:gd name="T179" fmla="*/ 1498 w 1498"/>
                        <a:gd name="T180" fmla="*/ 2761 h 27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grpSp>
              <p:nvGrpSpPr>
                <p:cNvPr id="82961" name="Group 55"/>
                <p:cNvGrpSpPr>
                  <a:grpSpLocks/>
                </p:cNvGrpSpPr>
                <p:nvPr/>
              </p:nvGrpSpPr>
              <p:grpSpPr bwMode="auto">
                <a:xfrm>
                  <a:off x="721" y="537"/>
                  <a:ext cx="3871" cy="2277"/>
                  <a:chOff x="721" y="537"/>
                  <a:chExt cx="3871" cy="2277"/>
                </a:xfrm>
              </p:grpSpPr>
              <p:grpSp>
                <p:nvGrpSpPr>
                  <p:cNvPr id="82962" name="Group 54"/>
                  <p:cNvGrpSpPr>
                    <a:grpSpLocks/>
                  </p:cNvGrpSpPr>
                  <p:nvPr/>
                </p:nvGrpSpPr>
                <p:grpSpPr bwMode="auto">
                  <a:xfrm>
                    <a:off x="721" y="537"/>
                    <a:ext cx="3871" cy="1770"/>
                    <a:chOff x="721" y="537"/>
                    <a:chExt cx="3871" cy="1770"/>
                  </a:xfrm>
                </p:grpSpPr>
                <p:grpSp>
                  <p:nvGrpSpPr>
                    <p:cNvPr id="82971" name="Group 52"/>
                    <p:cNvGrpSpPr>
                      <a:grpSpLocks/>
                    </p:cNvGrpSpPr>
                    <p:nvPr/>
                  </p:nvGrpSpPr>
                  <p:grpSpPr bwMode="auto">
                    <a:xfrm>
                      <a:off x="2341" y="537"/>
                      <a:ext cx="2251" cy="1500"/>
                      <a:chOff x="2341" y="537"/>
                      <a:chExt cx="2251" cy="1500"/>
                    </a:xfrm>
                  </p:grpSpPr>
                  <p:sp>
                    <p:nvSpPr>
                      <p:cNvPr id="82977" name="Freeform 27"/>
                      <p:cNvSpPr>
                        <a:spLocks/>
                      </p:cNvSpPr>
                      <p:nvPr/>
                    </p:nvSpPr>
                    <p:spPr bwMode="auto">
                      <a:xfrm>
                        <a:off x="3424" y="1270"/>
                        <a:ext cx="413" cy="459"/>
                      </a:xfrm>
                      <a:custGeom>
                        <a:avLst/>
                        <a:gdLst>
                          <a:gd name="T0" fmla="*/ 0 w 1625"/>
                          <a:gd name="T1" fmla="*/ 0 h 2434"/>
                          <a:gd name="T2" fmla="*/ 0 w 1625"/>
                          <a:gd name="T3" fmla="*/ 0 h 2434"/>
                          <a:gd name="T4" fmla="*/ 0 w 1625"/>
                          <a:gd name="T5" fmla="*/ 0 h 2434"/>
                          <a:gd name="T6" fmla="*/ 0 w 1625"/>
                          <a:gd name="T7" fmla="*/ 0 h 2434"/>
                          <a:gd name="T8" fmla="*/ 0 w 1625"/>
                          <a:gd name="T9" fmla="*/ 0 h 2434"/>
                          <a:gd name="T10" fmla="*/ 0 w 1625"/>
                          <a:gd name="T11" fmla="*/ 0 h 2434"/>
                          <a:gd name="T12" fmla="*/ 0 w 1625"/>
                          <a:gd name="T13" fmla="*/ 0 h 2434"/>
                          <a:gd name="T14" fmla="*/ 0 w 1625"/>
                          <a:gd name="T15" fmla="*/ 0 h 2434"/>
                          <a:gd name="T16" fmla="*/ 0 w 1625"/>
                          <a:gd name="T17" fmla="*/ 0 h 2434"/>
                          <a:gd name="T18" fmla="*/ 0 w 1625"/>
                          <a:gd name="T19" fmla="*/ 0 h 2434"/>
                          <a:gd name="T20" fmla="*/ 0 w 1625"/>
                          <a:gd name="T21" fmla="*/ 0 h 2434"/>
                          <a:gd name="T22" fmla="*/ 0 w 1625"/>
                          <a:gd name="T23" fmla="*/ 0 h 2434"/>
                          <a:gd name="T24" fmla="*/ 0 w 1625"/>
                          <a:gd name="T25" fmla="*/ 0 h 2434"/>
                          <a:gd name="T26" fmla="*/ 0 w 1625"/>
                          <a:gd name="T27" fmla="*/ 0 h 2434"/>
                          <a:gd name="T28" fmla="*/ 0 w 1625"/>
                          <a:gd name="T29" fmla="*/ 0 h 2434"/>
                          <a:gd name="T30" fmla="*/ 0 w 1625"/>
                          <a:gd name="T31" fmla="*/ 0 h 2434"/>
                          <a:gd name="T32" fmla="*/ 0 w 1625"/>
                          <a:gd name="T33" fmla="*/ 0 h 2434"/>
                          <a:gd name="T34" fmla="*/ 0 w 1625"/>
                          <a:gd name="T35" fmla="*/ 0 h 2434"/>
                          <a:gd name="T36" fmla="*/ 0 w 1625"/>
                          <a:gd name="T37" fmla="*/ 0 h 2434"/>
                          <a:gd name="T38" fmla="*/ 0 w 1625"/>
                          <a:gd name="T39" fmla="*/ 0 h 2434"/>
                          <a:gd name="T40" fmla="*/ 0 w 1625"/>
                          <a:gd name="T41" fmla="*/ 0 h 2434"/>
                          <a:gd name="T42" fmla="*/ 0 w 1625"/>
                          <a:gd name="T43" fmla="*/ 0 h 2434"/>
                          <a:gd name="T44" fmla="*/ 0 w 1625"/>
                          <a:gd name="T45" fmla="*/ 0 h 2434"/>
                          <a:gd name="T46" fmla="*/ 0 w 1625"/>
                          <a:gd name="T47" fmla="*/ 0 h 2434"/>
                          <a:gd name="T48" fmla="*/ 0 w 1625"/>
                          <a:gd name="T49" fmla="*/ 0 h 2434"/>
                          <a:gd name="T50" fmla="*/ 0 w 1625"/>
                          <a:gd name="T51" fmla="*/ 0 h 2434"/>
                          <a:gd name="T52" fmla="*/ 0 w 1625"/>
                          <a:gd name="T53" fmla="*/ 0 h 2434"/>
                          <a:gd name="T54" fmla="*/ 0 w 1625"/>
                          <a:gd name="T55" fmla="*/ 0 h 2434"/>
                          <a:gd name="T56" fmla="*/ 0 w 1625"/>
                          <a:gd name="T57" fmla="*/ 0 h 2434"/>
                          <a:gd name="T58" fmla="*/ 0 w 1625"/>
                          <a:gd name="T59" fmla="*/ 0 h 2434"/>
                          <a:gd name="T60" fmla="*/ 0 w 1625"/>
                          <a:gd name="T61" fmla="*/ 0 h 2434"/>
                          <a:gd name="T62" fmla="*/ 0 w 1625"/>
                          <a:gd name="T63" fmla="*/ 0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5"/>
                          <a:gd name="T97" fmla="*/ 0 h 2434"/>
                          <a:gd name="T98" fmla="*/ 1625 w 1625"/>
                          <a:gd name="T99" fmla="*/ 2434 h 2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nvGrpSpPr>
                      <p:cNvPr id="82978" name="Group 51"/>
                      <p:cNvGrpSpPr>
                        <a:grpSpLocks/>
                      </p:cNvGrpSpPr>
                      <p:nvPr/>
                    </p:nvGrpSpPr>
                    <p:grpSpPr bwMode="auto">
                      <a:xfrm>
                        <a:off x="2341" y="537"/>
                        <a:ext cx="2251" cy="1500"/>
                        <a:chOff x="2341" y="537"/>
                        <a:chExt cx="2251" cy="1500"/>
                      </a:xfrm>
                    </p:grpSpPr>
                    <p:sp>
                      <p:nvSpPr>
                        <p:cNvPr id="82979" name="Freeform 21"/>
                        <p:cNvSpPr>
                          <a:spLocks/>
                        </p:cNvSpPr>
                        <p:nvPr/>
                      </p:nvSpPr>
                      <p:spPr bwMode="auto">
                        <a:xfrm>
                          <a:off x="3235" y="1717"/>
                          <a:ext cx="432" cy="320"/>
                        </a:xfrm>
                        <a:custGeom>
                          <a:avLst/>
                          <a:gdLst>
                            <a:gd name="T0" fmla="*/ 0 w 1700"/>
                            <a:gd name="T1" fmla="*/ 0 h 1701"/>
                            <a:gd name="T2" fmla="*/ 0 w 1700"/>
                            <a:gd name="T3" fmla="*/ 0 h 1701"/>
                            <a:gd name="T4" fmla="*/ 0 w 1700"/>
                            <a:gd name="T5" fmla="*/ 0 h 1701"/>
                            <a:gd name="T6" fmla="*/ 0 w 1700"/>
                            <a:gd name="T7" fmla="*/ 0 h 1701"/>
                            <a:gd name="T8" fmla="*/ 0 w 1700"/>
                            <a:gd name="T9" fmla="*/ 0 h 1701"/>
                            <a:gd name="T10" fmla="*/ 0 w 1700"/>
                            <a:gd name="T11" fmla="*/ 0 h 1701"/>
                            <a:gd name="T12" fmla="*/ 0 w 1700"/>
                            <a:gd name="T13" fmla="*/ 0 h 1701"/>
                            <a:gd name="T14" fmla="*/ 0 w 1700"/>
                            <a:gd name="T15" fmla="*/ 0 h 1701"/>
                            <a:gd name="T16" fmla="*/ 0 w 1700"/>
                            <a:gd name="T17" fmla="*/ 0 h 1701"/>
                            <a:gd name="T18" fmla="*/ 0 w 1700"/>
                            <a:gd name="T19" fmla="*/ 0 h 1701"/>
                            <a:gd name="T20" fmla="*/ 0 w 1700"/>
                            <a:gd name="T21" fmla="*/ 0 h 1701"/>
                            <a:gd name="T22" fmla="*/ 0 w 1700"/>
                            <a:gd name="T23" fmla="*/ 0 h 1701"/>
                            <a:gd name="T24" fmla="*/ 0 w 1700"/>
                            <a:gd name="T25" fmla="*/ 0 h 1701"/>
                            <a:gd name="T26" fmla="*/ 0 w 1700"/>
                            <a:gd name="T27" fmla="*/ 0 h 1701"/>
                            <a:gd name="T28" fmla="*/ 0 w 1700"/>
                            <a:gd name="T29" fmla="*/ 0 h 1701"/>
                            <a:gd name="T30" fmla="*/ 0 w 1700"/>
                            <a:gd name="T31" fmla="*/ 0 h 1701"/>
                            <a:gd name="T32" fmla="*/ 0 w 1700"/>
                            <a:gd name="T33" fmla="*/ 0 h 1701"/>
                            <a:gd name="T34" fmla="*/ 0 w 1700"/>
                            <a:gd name="T35" fmla="*/ 0 h 1701"/>
                            <a:gd name="T36" fmla="*/ 0 w 1700"/>
                            <a:gd name="T37" fmla="*/ 0 h 1701"/>
                            <a:gd name="T38" fmla="*/ 0 w 1700"/>
                            <a:gd name="T39" fmla="*/ 0 h 1701"/>
                            <a:gd name="T40" fmla="*/ 0 w 1700"/>
                            <a:gd name="T41" fmla="*/ 0 h 1701"/>
                            <a:gd name="T42" fmla="*/ 0 w 1700"/>
                            <a:gd name="T43" fmla="*/ 0 h 1701"/>
                            <a:gd name="T44" fmla="*/ 0 w 1700"/>
                            <a:gd name="T45" fmla="*/ 0 h 1701"/>
                            <a:gd name="T46" fmla="*/ 0 w 1700"/>
                            <a:gd name="T47" fmla="*/ 0 h 1701"/>
                            <a:gd name="T48" fmla="*/ 0 w 1700"/>
                            <a:gd name="T49" fmla="*/ 0 h 1701"/>
                            <a:gd name="T50" fmla="*/ 0 w 1700"/>
                            <a:gd name="T51" fmla="*/ 0 h 1701"/>
                            <a:gd name="T52" fmla="*/ 0 w 1700"/>
                            <a:gd name="T53" fmla="*/ 0 h 1701"/>
                            <a:gd name="T54" fmla="*/ 0 w 1700"/>
                            <a:gd name="T55" fmla="*/ 0 h 1701"/>
                            <a:gd name="T56" fmla="*/ 0 w 1700"/>
                            <a:gd name="T57" fmla="*/ 0 h 1701"/>
                            <a:gd name="T58" fmla="*/ 0 w 1700"/>
                            <a:gd name="T59" fmla="*/ 0 h 1701"/>
                            <a:gd name="T60" fmla="*/ 0 w 1700"/>
                            <a:gd name="T61" fmla="*/ 0 h 1701"/>
                            <a:gd name="T62" fmla="*/ 0 w 1700"/>
                            <a:gd name="T63" fmla="*/ 0 h 1701"/>
                            <a:gd name="T64" fmla="*/ 0 w 1700"/>
                            <a:gd name="T65" fmla="*/ 0 h 1701"/>
                            <a:gd name="T66" fmla="*/ 0 w 1700"/>
                            <a:gd name="T67" fmla="*/ 0 h 1701"/>
                            <a:gd name="T68" fmla="*/ 0 w 1700"/>
                            <a:gd name="T69" fmla="*/ 0 h 1701"/>
                            <a:gd name="T70" fmla="*/ 0 w 1700"/>
                            <a:gd name="T71" fmla="*/ 0 h 1701"/>
                            <a:gd name="T72" fmla="*/ 0 w 1700"/>
                            <a:gd name="T73" fmla="*/ 0 h 1701"/>
                            <a:gd name="T74" fmla="*/ 0 w 1700"/>
                            <a:gd name="T75" fmla="*/ 0 h 1701"/>
                            <a:gd name="T76" fmla="*/ 0 w 1700"/>
                            <a:gd name="T77" fmla="*/ 0 h 1701"/>
                            <a:gd name="T78" fmla="*/ 0 w 1700"/>
                            <a:gd name="T79" fmla="*/ 0 h 1701"/>
                            <a:gd name="T80" fmla="*/ 0 w 1700"/>
                            <a:gd name="T81" fmla="*/ 0 h 1701"/>
                            <a:gd name="T82" fmla="*/ 0 w 1700"/>
                            <a:gd name="T83" fmla="*/ 0 h 1701"/>
                            <a:gd name="T84" fmla="*/ 0 w 1700"/>
                            <a:gd name="T85" fmla="*/ 0 h 1701"/>
                            <a:gd name="T86" fmla="*/ 0 w 1700"/>
                            <a:gd name="T87" fmla="*/ 0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0"/>
                            <a:gd name="T133" fmla="*/ 0 h 1701"/>
                            <a:gd name="T134" fmla="*/ 1700 w 1700"/>
                            <a:gd name="T135" fmla="*/ 1701 h 17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0" name="Freeform 24"/>
                        <p:cNvSpPr>
                          <a:spLocks/>
                        </p:cNvSpPr>
                        <p:nvPr/>
                      </p:nvSpPr>
                      <p:spPr bwMode="auto">
                        <a:xfrm>
                          <a:off x="3211" y="1431"/>
                          <a:ext cx="265" cy="398"/>
                        </a:xfrm>
                        <a:custGeom>
                          <a:avLst/>
                          <a:gdLst>
                            <a:gd name="T0" fmla="*/ 0 w 1042"/>
                            <a:gd name="T1" fmla="*/ 0 h 2109"/>
                            <a:gd name="T2" fmla="*/ 0 w 1042"/>
                            <a:gd name="T3" fmla="*/ 0 h 2109"/>
                            <a:gd name="T4" fmla="*/ 0 w 1042"/>
                            <a:gd name="T5" fmla="*/ 0 h 2109"/>
                            <a:gd name="T6" fmla="*/ 0 w 1042"/>
                            <a:gd name="T7" fmla="*/ 0 h 2109"/>
                            <a:gd name="T8" fmla="*/ 0 w 1042"/>
                            <a:gd name="T9" fmla="*/ 0 h 2109"/>
                            <a:gd name="T10" fmla="*/ 0 w 1042"/>
                            <a:gd name="T11" fmla="*/ 0 h 2109"/>
                            <a:gd name="T12" fmla="*/ 0 w 1042"/>
                            <a:gd name="T13" fmla="*/ 0 h 2109"/>
                            <a:gd name="T14" fmla="*/ 0 w 1042"/>
                            <a:gd name="T15" fmla="*/ 0 h 2109"/>
                            <a:gd name="T16" fmla="*/ 0 w 1042"/>
                            <a:gd name="T17" fmla="*/ 0 h 2109"/>
                            <a:gd name="T18" fmla="*/ 0 w 1042"/>
                            <a:gd name="T19" fmla="*/ 0 h 2109"/>
                            <a:gd name="T20" fmla="*/ 0 w 1042"/>
                            <a:gd name="T21" fmla="*/ 0 h 2109"/>
                            <a:gd name="T22" fmla="*/ 0 w 1042"/>
                            <a:gd name="T23" fmla="*/ 0 h 2109"/>
                            <a:gd name="T24" fmla="*/ 0 w 1042"/>
                            <a:gd name="T25" fmla="*/ 0 h 2109"/>
                            <a:gd name="T26" fmla="*/ 0 w 1042"/>
                            <a:gd name="T27" fmla="*/ 0 h 2109"/>
                            <a:gd name="T28" fmla="*/ 0 w 1042"/>
                            <a:gd name="T29" fmla="*/ 0 h 2109"/>
                            <a:gd name="T30" fmla="*/ 0 w 1042"/>
                            <a:gd name="T31" fmla="*/ 0 h 2109"/>
                            <a:gd name="T32" fmla="*/ 0 w 1042"/>
                            <a:gd name="T33" fmla="*/ 0 h 2109"/>
                            <a:gd name="T34" fmla="*/ 0 w 1042"/>
                            <a:gd name="T35" fmla="*/ 0 h 2109"/>
                            <a:gd name="T36" fmla="*/ 0 w 1042"/>
                            <a:gd name="T37" fmla="*/ 0 h 2109"/>
                            <a:gd name="T38" fmla="*/ 0 w 1042"/>
                            <a:gd name="T39" fmla="*/ 0 h 2109"/>
                            <a:gd name="T40" fmla="*/ 0 w 1042"/>
                            <a:gd name="T41" fmla="*/ 0 h 2109"/>
                            <a:gd name="T42" fmla="*/ 0 w 1042"/>
                            <a:gd name="T43" fmla="*/ 0 h 2109"/>
                            <a:gd name="T44" fmla="*/ 0 w 1042"/>
                            <a:gd name="T45" fmla="*/ 0 h 2109"/>
                            <a:gd name="T46" fmla="*/ 0 w 1042"/>
                            <a:gd name="T47" fmla="*/ 0 h 2109"/>
                            <a:gd name="T48" fmla="*/ 0 w 1042"/>
                            <a:gd name="T49" fmla="*/ 0 h 2109"/>
                            <a:gd name="T50" fmla="*/ 0 w 1042"/>
                            <a:gd name="T51" fmla="*/ 0 h 2109"/>
                            <a:gd name="T52" fmla="*/ 0 w 1042"/>
                            <a:gd name="T53" fmla="*/ 0 h 2109"/>
                            <a:gd name="T54" fmla="*/ 0 w 1042"/>
                            <a:gd name="T55" fmla="*/ 0 h 2109"/>
                            <a:gd name="T56" fmla="*/ 0 w 1042"/>
                            <a:gd name="T57" fmla="*/ 0 h 2109"/>
                            <a:gd name="T58" fmla="*/ 0 w 1042"/>
                            <a:gd name="T59" fmla="*/ 0 h 2109"/>
                            <a:gd name="T60" fmla="*/ 0 w 1042"/>
                            <a:gd name="T61" fmla="*/ 0 h 2109"/>
                            <a:gd name="T62" fmla="*/ 0 w 1042"/>
                            <a:gd name="T63" fmla="*/ 0 h 2109"/>
                            <a:gd name="T64" fmla="*/ 0 w 1042"/>
                            <a:gd name="T65" fmla="*/ 0 h 2109"/>
                            <a:gd name="T66" fmla="*/ 0 w 1042"/>
                            <a:gd name="T67" fmla="*/ 0 h 2109"/>
                            <a:gd name="T68" fmla="*/ 0 w 1042"/>
                            <a:gd name="T69" fmla="*/ 0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2"/>
                            <a:gd name="T106" fmla="*/ 0 h 2109"/>
                            <a:gd name="T107" fmla="*/ 1042 w 1042"/>
                            <a:gd name="T108" fmla="*/ 2109 h 21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1" name="Freeform 26"/>
                        <p:cNvSpPr>
                          <a:spLocks/>
                        </p:cNvSpPr>
                        <p:nvPr/>
                      </p:nvSpPr>
                      <p:spPr bwMode="auto">
                        <a:xfrm>
                          <a:off x="2788" y="1521"/>
                          <a:ext cx="213" cy="263"/>
                        </a:xfrm>
                        <a:custGeom>
                          <a:avLst/>
                          <a:gdLst>
                            <a:gd name="T0" fmla="*/ 0 w 840"/>
                            <a:gd name="T1" fmla="*/ 0 h 1400"/>
                            <a:gd name="T2" fmla="*/ 0 w 840"/>
                            <a:gd name="T3" fmla="*/ 0 h 1400"/>
                            <a:gd name="T4" fmla="*/ 0 w 840"/>
                            <a:gd name="T5" fmla="*/ 0 h 1400"/>
                            <a:gd name="T6" fmla="*/ 0 w 840"/>
                            <a:gd name="T7" fmla="*/ 0 h 1400"/>
                            <a:gd name="T8" fmla="*/ 0 w 840"/>
                            <a:gd name="T9" fmla="*/ 0 h 1400"/>
                            <a:gd name="T10" fmla="*/ 0 w 840"/>
                            <a:gd name="T11" fmla="*/ 0 h 1400"/>
                            <a:gd name="T12" fmla="*/ 0 w 840"/>
                            <a:gd name="T13" fmla="*/ 0 h 1400"/>
                            <a:gd name="T14" fmla="*/ 0 w 840"/>
                            <a:gd name="T15" fmla="*/ 0 h 1400"/>
                            <a:gd name="T16" fmla="*/ 0 w 840"/>
                            <a:gd name="T17" fmla="*/ 0 h 1400"/>
                            <a:gd name="T18" fmla="*/ 0 w 840"/>
                            <a:gd name="T19" fmla="*/ 0 h 1400"/>
                            <a:gd name="T20" fmla="*/ 0 w 840"/>
                            <a:gd name="T21" fmla="*/ 0 h 1400"/>
                            <a:gd name="T22" fmla="*/ 0 w 840"/>
                            <a:gd name="T23" fmla="*/ 0 h 1400"/>
                            <a:gd name="T24" fmla="*/ 0 w 840"/>
                            <a:gd name="T25" fmla="*/ 0 h 1400"/>
                            <a:gd name="T26" fmla="*/ 0 w 840"/>
                            <a:gd name="T27" fmla="*/ 0 h 1400"/>
                            <a:gd name="T28" fmla="*/ 0 w 840"/>
                            <a:gd name="T29" fmla="*/ 0 h 1400"/>
                            <a:gd name="T30" fmla="*/ 0 w 840"/>
                            <a:gd name="T31" fmla="*/ 0 h 1400"/>
                            <a:gd name="T32" fmla="*/ 0 w 840"/>
                            <a:gd name="T33" fmla="*/ 0 h 1400"/>
                            <a:gd name="T34" fmla="*/ 0 w 840"/>
                            <a:gd name="T35" fmla="*/ 0 h 1400"/>
                            <a:gd name="T36" fmla="*/ 0 w 840"/>
                            <a:gd name="T37" fmla="*/ 0 h 1400"/>
                            <a:gd name="T38" fmla="*/ 0 w 840"/>
                            <a:gd name="T39" fmla="*/ 0 h 1400"/>
                            <a:gd name="T40" fmla="*/ 0 w 840"/>
                            <a:gd name="T41" fmla="*/ 0 h 1400"/>
                            <a:gd name="T42" fmla="*/ 0 w 840"/>
                            <a:gd name="T43" fmla="*/ 0 h 1400"/>
                            <a:gd name="T44" fmla="*/ 0 w 840"/>
                            <a:gd name="T45" fmla="*/ 0 h 1400"/>
                            <a:gd name="T46" fmla="*/ 0 w 840"/>
                            <a:gd name="T47" fmla="*/ 0 h 1400"/>
                            <a:gd name="T48" fmla="*/ 0 w 840"/>
                            <a:gd name="T49" fmla="*/ 0 h 1400"/>
                            <a:gd name="T50" fmla="*/ 0 w 840"/>
                            <a:gd name="T51" fmla="*/ 0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0"/>
                            <a:gd name="T79" fmla="*/ 0 h 1400"/>
                            <a:gd name="T80" fmla="*/ 840 w 840"/>
                            <a:gd name="T81" fmla="*/ 1400 h 14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2" name="Freeform 30"/>
                        <p:cNvSpPr>
                          <a:spLocks/>
                        </p:cNvSpPr>
                        <p:nvPr/>
                      </p:nvSpPr>
                      <p:spPr bwMode="auto">
                        <a:xfrm>
                          <a:off x="3537" y="1391"/>
                          <a:ext cx="180" cy="156"/>
                        </a:xfrm>
                        <a:custGeom>
                          <a:avLst/>
                          <a:gdLst>
                            <a:gd name="T0" fmla="*/ 0 w 714"/>
                            <a:gd name="T1" fmla="*/ 0 h 831"/>
                            <a:gd name="T2" fmla="*/ 0 w 714"/>
                            <a:gd name="T3" fmla="*/ 0 h 831"/>
                            <a:gd name="T4" fmla="*/ 0 w 714"/>
                            <a:gd name="T5" fmla="*/ 0 h 831"/>
                            <a:gd name="T6" fmla="*/ 0 w 714"/>
                            <a:gd name="T7" fmla="*/ 0 h 831"/>
                            <a:gd name="T8" fmla="*/ 0 w 714"/>
                            <a:gd name="T9" fmla="*/ 0 h 831"/>
                            <a:gd name="T10" fmla="*/ 0 w 714"/>
                            <a:gd name="T11" fmla="*/ 0 h 831"/>
                            <a:gd name="T12" fmla="*/ 0 w 714"/>
                            <a:gd name="T13" fmla="*/ 0 h 831"/>
                            <a:gd name="T14" fmla="*/ 0 w 714"/>
                            <a:gd name="T15" fmla="*/ 0 h 831"/>
                            <a:gd name="T16" fmla="*/ 0 w 714"/>
                            <a:gd name="T17" fmla="*/ 0 h 831"/>
                            <a:gd name="T18" fmla="*/ 0 w 714"/>
                            <a:gd name="T19" fmla="*/ 0 h 831"/>
                            <a:gd name="T20" fmla="*/ 0 w 714"/>
                            <a:gd name="T21" fmla="*/ 0 h 831"/>
                            <a:gd name="T22" fmla="*/ 0 w 714"/>
                            <a:gd name="T23" fmla="*/ 0 h 831"/>
                            <a:gd name="T24" fmla="*/ 0 w 714"/>
                            <a:gd name="T25" fmla="*/ 0 h 831"/>
                            <a:gd name="T26" fmla="*/ 0 w 714"/>
                            <a:gd name="T27" fmla="*/ 0 h 831"/>
                            <a:gd name="T28" fmla="*/ 0 w 714"/>
                            <a:gd name="T29" fmla="*/ 0 h 831"/>
                            <a:gd name="T30" fmla="*/ 0 w 714"/>
                            <a:gd name="T31" fmla="*/ 0 h 831"/>
                            <a:gd name="T32" fmla="*/ 0 w 714"/>
                            <a:gd name="T33" fmla="*/ 0 h 831"/>
                            <a:gd name="T34" fmla="*/ 0 w 714"/>
                            <a:gd name="T35" fmla="*/ 0 h 831"/>
                            <a:gd name="T36" fmla="*/ 0 w 714"/>
                            <a:gd name="T37" fmla="*/ 0 h 831"/>
                            <a:gd name="T38" fmla="*/ 0 w 714"/>
                            <a:gd name="T39" fmla="*/ 0 h 831"/>
                            <a:gd name="T40" fmla="*/ 0 w 714"/>
                            <a:gd name="T41" fmla="*/ 0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4"/>
                            <a:gd name="T64" fmla="*/ 0 h 831"/>
                            <a:gd name="T65" fmla="*/ 714 w 714"/>
                            <a:gd name="T66" fmla="*/ 831 h 8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nvGrpSpPr>
                        <p:cNvPr id="82983" name="Group 45"/>
                        <p:cNvGrpSpPr>
                          <a:grpSpLocks/>
                        </p:cNvGrpSpPr>
                        <p:nvPr/>
                      </p:nvGrpSpPr>
                      <p:grpSpPr bwMode="auto">
                        <a:xfrm>
                          <a:off x="2341" y="537"/>
                          <a:ext cx="2251" cy="1107"/>
                          <a:chOff x="2341" y="537"/>
                          <a:chExt cx="2251" cy="1107"/>
                        </a:xfrm>
                      </p:grpSpPr>
                      <p:sp>
                        <p:nvSpPr>
                          <p:cNvPr id="82984" name="Freeform 29"/>
                          <p:cNvSpPr>
                            <a:spLocks/>
                          </p:cNvSpPr>
                          <p:nvPr/>
                        </p:nvSpPr>
                        <p:spPr bwMode="auto">
                          <a:xfrm>
                            <a:off x="2341" y="566"/>
                            <a:ext cx="1688" cy="1078"/>
                          </a:xfrm>
                          <a:custGeom>
                            <a:avLst/>
                            <a:gdLst>
                              <a:gd name="T0" fmla="*/ 0 w 6642"/>
                              <a:gd name="T1" fmla="*/ 0 h 5728"/>
                              <a:gd name="T2" fmla="*/ 0 w 6642"/>
                              <a:gd name="T3" fmla="*/ 0 h 5728"/>
                              <a:gd name="T4" fmla="*/ 0 w 6642"/>
                              <a:gd name="T5" fmla="*/ 0 h 5728"/>
                              <a:gd name="T6" fmla="*/ 0 w 6642"/>
                              <a:gd name="T7" fmla="*/ 0 h 5728"/>
                              <a:gd name="T8" fmla="*/ 0 w 6642"/>
                              <a:gd name="T9" fmla="*/ 0 h 5728"/>
                              <a:gd name="T10" fmla="*/ 0 w 6642"/>
                              <a:gd name="T11" fmla="*/ 0 h 5728"/>
                              <a:gd name="T12" fmla="*/ 0 w 6642"/>
                              <a:gd name="T13" fmla="*/ 0 h 5728"/>
                              <a:gd name="T14" fmla="*/ 0 w 6642"/>
                              <a:gd name="T15" fmla="*/ 0 h 5728"/>
                              <a:gd name="T16" fmla="*/ 0 w 6642"/>
                              <a:gd name="T17" fmla="*/ 0 h 5728"/>
                              <a:gd name="T18" fmla="*/ 0 w 6642"/>
                              <a:gd name="T19" fmla="*/ 0 h 5728"/>
                              <a:gd name="T20" fmla="*/ 0 w 6642"/>
                              <a:gd name="T21" fmla="*/ 0 h 5728"/>
                              <a:gd name="T22" fmla="*/ 0 w 6642"/>
                              <a:gd name="T23" fmla="*/ 0 h 5728"/>
                              <a:gd name="T24" fmla="*/ 0 w 6642"/>
                              <a:gd name="T25" fmla="*/ 0 h 5728"/>
                              <a:gd name="T26" fmla="*/ 0 w 6642"/>
                              <a:gd name="T27" fmla="*/ 0 h 5728"/>
                              <a:gd name="T28" fmla="*/ 0 w 6642"/>
                              <a:gd name="T29" fmla="*/ 0 h 5728"/>
                              <a:gd name="T30" fmla="*/ 0 w 6642"/>
                              <a:gd name="T31" fmla="*/ 0 h 5728"/>
                              <a:gd name="T32" fmla="*/ 0 w 6642"/>
                              <a:gd name="T33" fmla="*/ 0 h 5728"/>
                              <a:gd name="T34" fmla="*/ 0 w 6642"/>
                              <a:gd name="T35" fmla="*/ 0 h 5728"/>
                              <a:gd name="T36" fmla="*/ 0 w 6642"/>
                              <a:gd name="T37" fmla="*/ 0 h 5728"/>
                              <a:gd name="T38" fmla="*/ 0 w 6642"/>
                              <a:gd name="T39" fmla="*/ 0 h 5728"/>
                              <a:gd name="T40" fmla="*/ 0 w 6642"/>
                              <a:gd name="T41" fmla="*/ 0 h 5728"/>
                              <a:gd name="T42" fmla="*/ 0 w 6642"/>
                              <a:gd name="T43" fmla="*/ 0 h 5728"/>
                              <a:gd name="T44" fmla="*/ 0 w 6642"/>
                              <a:gd name="T45" fmla="*/ 0 h 5728"/>
                              <a:gd name="T46" fmla="*/ 0 w 6642"/>
                              <a:gd name="T47" fmla="*/ 0 h 5728"/>
                              <a:gd name="T48" fmla="*/ 0 w 6642"/>
                              <a:gd name="T49" fmla="*/ 0 h 5728"/>
                              <a:gd name="T50" fmla="*/ 0 w 6642"/>
                              <a:gd name="T51" fmla="*/ 0 h 5728"/>
                              <a:gd name="T52" fmla="*/ 0 w 6642"/>
                              <a:gd name="T53" fmla="*/ 0 h 5728"/>
                              <a:gd name="T54" fmla="*/ 0 w 6642"/>
                              <a:gd name="T55" fmla="*/ 0 h 5728"/>
                              <a:gd name="T56" fmla="*/ 0 w 6642"/>
                              <a:gd name="T57" fmla="*/ 0 h 5728"/>
                              <a:gd name="T58" fmla="*/ 0 w 6642"/>
                              <a:gd name="T59" fmla="*/ 0 h 5728"/>
                              <a:gd name="T60" fmla="*/ 0 w 6642"/>
                              <a:gd name="T61" fmla="*/ 0 h 5728"/>
                              <a:gd name="T62" fmla="*/ 0 w 6642"/>
                              <a:gd name="T63" fmla="*/ 0 h 5728"/>
                              <a:gd name="T64" fmla="*/ 0 w 6642"/>
                              <a:gd name="T65" fmla="*/ 0 h 5728"/>
                              <a:gd name="T66" fmla="*/ 0 w 6642"/>
                              <a:gd name="T67" fmla="*/ 0 h 5728"/>
                              <a:gd name="T68" fmla="*/ 0 w 6642"/>
                              <a:gd name="T69" fmla="*/ 0 h 5728"/>
                              <a:gd name="T70" fmla="*/ 0 w 6642"/>
                              <a:gd name="T71" fmla="*/ 0 h 5728"/>
                              <a:gd name="T72" fmla="*/ 0 w 6642"/>
                              <a:gd name="T73" fmla="*/ 0 h 5728"/>
                              <a:gd name="T74" fmla="*/ 0 w 6642"/>
                              <a:gd name="T75" fmla="*/ 0 h 5728"/>
                              <a:gd name="T76" fmla="*/ 0 w 6642"/>
                              <a:gd name="T77" fmla="*/ 0 h 5728"/>
                              <a:gd name="T78" fmla="*/ 0 w 6642"/>
                              <a:gd name="T79" fmla="*/ 0 h 5728"/>
                              <a:gd name="T80" fmla="*/ 0 w 6642"/>
                              <a:gd name="T81" fmla="*/ 0 h 5728"/>
                              <a:gd name="T82" fmla="*/ 0 w 6642"/>
                              <a:gd name="T83" fmla="*/ 0 h 5728"/>
                              <a:gd name="T84" fmla="*/ 0 w 6642"/>
                              <a:gd name="T85" fmla="*/ 0 h 5728"/>
                              <a:gd name="T86" fmla="*/ 0 w 6642"/>
                              <a:gd name="T87" fmla="*/ 0 h 5728"/>
                              <a:gd name="T88" fmla="*/ 0 w 6642"/>
                              <a:gd name="T89" fmla="*/ 0 h 5728"/>
                              <a:gd name="T90" fmla="*/ 0 w 6642"/>
                              <a:gd name="T91" fmla="*/ 0 h 5728"/>
                              <a:gd name="T92" fmla="*/ 0 w 6642"/>
                              <a:gd name="T93" fmla="*/ 0 h 5728"/>
                              <a:gd name="T94" fmla="*/ 0 w 6642"/>
                              <a:gd name="T95" fmla="*/ 0 h 5728"/>
                              <a:gd name="T96" fmla="*/ 0 w 6642"/>
                              <a:gd name="T97" fmla="*/ 0 h 5728"/>
                              <a:gd name="T98" fmla="*/ 0 w 6642"/>
                              <a:gd name="T99" fmla="*/ 0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42"/>
                              <a:gd name="T151" fmla="*/ 0 h 5728"/>
                              <a:gd name="T152" fmla="*/ 6642 w 6642"/>
                              <a:gd name="T153" fmla="*/ 5728 h 57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5" name="Freeform 31"/>
                          <p:cNvSpPr>
                            <a:spLocks/>
                          </p:cNvSpPr>
                          <p:nvPr/>
                        </p:nvSpPr>
                        <p:spPr bwMode="auto">
                          <a:xfrm>
                            <a:off x="3763" y="1193"/>
                            <a:ext cx="457" cy="322"/>
                          </a:xfrm>
                          <a:custGeom>
                            <a:avLst/>
                            <a:gdLst>
                              <a:gd name="T0" fmla="*/ 0 w 1797"/>
                              <a:gd name="T1" fmla="*/ 0 h 1713"/>
                              <a:gd name="T2" fmla="*/ 0 w 1797"/>
                              <a:gd name="T3" fmla="*/ 0 h 1713"/>
                              <a:gd name="T4" fmla="*/ 0 w 1797"/>
                              <a:gd name="T5" fmla="*/ 0 h 1713"/>
                              <a:gd name="T6" fmla="*/ 0 w 1797"/>
                              <a:gd name="T7" fmla="*/ 0 h 1713"/>
                              <a:gd name="T8" fmla="*/ 0 w 1797"/>
                              <a:gd name="T9" fmla="*/ 0 h 1713"/>
                              <a:gd name="T10" fmla="*/ 0 w 1797"/>
                              <a:gd name="T11" fmla="*/ 0 h 1713"/>
                              <a:gd name="T12" fmla="*/ 0 w 1797"/>
                              <a:gd name="T13" fmla="*/ 0 h 1713"/>
                              <a:gd name="T14" fmla="*/ 0 w 1797"/>
                              <a:gd name="T15" fmla="*/ 0 h 1713"/>
                              <a:gd name="T16" fmla="*/ 0 w 1797"/>
                              <a:gd name="T17" fmla="*/ 0 h 1713"/>
                              <a:gd name="T18" fmla="*/ 0 w 1797"/>
                              <a:gd name="T19" fmla="*/ 0 h 1713"/>
                              <a:gd name="T20" fmla="*/ 0 w 1797"/>
                              <a:gd name="T21" fmla="*/ 0 h 1713"/>
                              <a:gd name="T22" fmla="*/ 0 w 1797"/>
                              <a:gd name="T23" fmla="*/ 0 h 1713"/>
                              <a:gd name="T24" fmla="*/ 0 w 1797"/>
                              <a:gd name="T25" fmla="*/ 0 h 1713"/>
                              <a:gd name="T26" fmla="*/ 0 w 1797"/>
                              <a:gd name="T27" fmla="*/ 0 h 1713"/>
                              <a:gd name="T28" fmla="*/ 0 w 1797"/>
                              <a:gd name="T29" fmla="*/ 0 h 1713"/>
                              <a:gd name="T30" fmla="*/ 0 w 1797"/>
                              <a:gd name="T31" fmla="*/ 0 h 1713"/>
                              <a:gd name="T32" fmla="*/ 0 w 1797"/>
                              <a:gd name="T33" fmla="*/ 0 h 1713"/>
                              <a:gd name="T34" fmla="*/ 0 w 1797"/>
                              <a:gd name="T35" fmla="*/ 0 h 1713"/>
                              <a:gd name="T36" fmla="*/ 0 w 1797"/>
                              <a:gd name="T37" fmla="*/ 0 h 1713"/>
                              <a:gd name="T38" fmla="*/ 0 w 1797"/>
                              <a:gd name="T39" fmla="*/ 0 h 1713"/>
                              <a:gd name="T40" fmla="*/ 0 w 1797"/>
                              <a:gd name="T41" fmla="*/ 0 h 1713"/>
                              <a:gd name="T42" fmla="*/ 0 w 1797"/>
                              <a:gd name="T43" fmla="*/ 0 h 1713"/>
                              <a:gd name="T44" fmla="*/ 0 w 1797"/>
                              <a:gd name="T45" fmla="*/ 0 h 1713"/>
                              <a:gd name="T46" fmla="*/ 0 w 1797"/>
                              <a:gd name="T47" fmla="*/ 0 h 1713"/>
                              <a:gd name="T48" fmla="*/ 0 w 1797"/>
                              <a:gd name="T49" fmla="*/ 0 h 1713"/>
                              <a:gd name="T50" fmla="*/ 0 w 1797"/>
                              <a:gd name="T51" fmla="*/ 0 h 1713"/>
                              <a:gd name="T52" fmla="*/ 0 w 1797"/>
                              <a:gd name="T53" fmla="*/ 0 h 1713"/>
                              <a:gd name="T54" fmla="*/ 0 w 1797"/>
                              <a:gd name="T55" fmla="*/ 0 h 1713"/>
                              <a:gd name="T56" fmla="*/ 0 w 1797"/>
                              <a:gd name="T57" fmla="*/ 0 h 1713"/>
                              <a:gd name="T58" fmla="*/ 0 w 1797"/>
                              <a:gd name="T59" fmla="*/ 0 h 1713"/>
                              <a:gd name="T60" fmla="*/ 0 w 1797"/>
                              <a:gd name="T61" fmla="*/ 0 h 1713"/>
                              <a:gd name="T62" fmla="*/ 0 w 1797"/>
                              <a:gd name="T63" fmla="*/ 0 h 1713"/>
                              <a:gd name="T64" fmla="*/ 0 w 1797"/>
                              <a:gd name="T65" fmla="*/ 0 h 1713"/>
                              <a:gd name="T66" fmla="*/ 0 w 1797"/>
                              <a:gd name="T67" fmla="*/ 0 h 1713"/>
                              <a:gd name="T68" fmla="*/ 0 w 1797"/>
                              <a:gd name="T69" fmla="*/ 0 h 1713"/>
                              <a:gd name="T70" fmla="*/ 0 w 1797"/>
                              <a:gd name="T71" fmla="*/ 0 h 1713"/>
                              <a:gd name="T72" fmla="*/ 0 w 1797"/>
                              <a:gd name="T73" fmla="*/ 0 h 1713"/>
                              <a:gd name="T74" fmla="*/ 0 w 1797"/>
                              <a:gd name="T75" fmla="*/ 0 h 1713"/>
                              <a:gd name="T76" fmla="*/ 0 w 1797"/>
                              <a:gd name="T77" fmla="*/ 0 h 1713"/>
                              <a:gd name="T78" fmla="*/ 0 w 1797"/>
                              <a:gd name="T79" fmla="*/ 0 h 1713"/>
                              <a:gd name="T80" fmla="*/ 0 w 1797"/>
                              <a:gd name="T81" fmla="*/ 0 h 1713"/>
                              <a:gd name="T82" fmla="*/ 0 w 1797"/>
                              <a:gd name="T83" fmla="*/ 0 h 1713"/>
                              <a:gd name="T84" fmla="*/ 0 w 1797"/>
                              <a:gd name="T85" fmla="*/ 0 h 1713"/>
                              <a:gd name="T86" fmla="*/ 0 w 1797"/>
                              <a:gd name="T87" fmla="*/ 0 h 1713"/>
                              <a:gd name="T88" fmla="*/ 0 w 1797"/>
                              <a:gd name="T89" fmla="*/ 0 h 1713"/>
                              <a:gd name="T90" fmla="*/ 0 w 1797"/>
                              <a:gd name="T91" fmla="*/ 0 h 1713"/>
                              <a:gd name="T92" fmla="*/ 0 w 1797"/>
                              <a:gd name="T93" fmla="*/ 0 h 1713"/>
                              <a:gd name="T94" fmla="*/ 0 w 1797"/>
                              <a:gd name="T95" fmla="*/ 0 h 1713"/>
                              <a:gd name="T96" fmla="*/ 0 w 1797"/>
                              <a:gd name="T97" fmla="*/ 0 h 1713"/>
                              <a:gd name="T98" fmla="*/ 0 w 1797"/>
                              <a:gd name="T99" fmla="*/ 0 h 1713"/>
                              <a:gd name="T100" fmla="*/ 0 w 1797"/>
                              <a:gd name="T101" fmla="*/ 0 h 1713"/>
                              <a:gd name="T102" fmla="*/ 0 w 1797"/>
                              <a:gd name="T103" fmla="*/ 0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97"/>
                              <a:gd name="T157" fmla="*/ 0 h 1713"/>
                              <a:gd name="T158" fmla="*/ 1797 w 1797"/>
                              <a:gd name="T159" fmla="*/ 1713 h 17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86" name="Freeform 33"/>
                          <p:cNvSpPr>
                            <a:spLocks/>
                          </p:cNvSpPr>
                          <p:nvPr/>
                        </p:nvSpPr>
                        <p:spPr bwMode="auto">
                          <a:xfrm>
                            <a:off x="3731" y="537"/>
                            <a:ext cx="861" cy="597"/>
                          </a:xfrm>
                          <a:custGeom>
                            <a:avLst/>
                            <a:gdLst>
                              <a:gd name="T0" fmla="*/ 0 w 3386"/>
                              <a:gd name="T1" fmla="*/ 0 h 3170"/>
                              <a:gd name="T2" fmla="*/ 0 w 3386"/>
                              <a:gd name="T3" fmla="*/ 0 h 3170"/>
                              <a:gd name="T4" fmla="*/ 0 w 3386"/>
                              <a:gd name="T5" fmla="*/ 0 h 3170"/>
                              <a:gd name="T6" fmla="*/ 0 w 3386"/>
                              <a:gd name="T7" fmla="*/ 0 h 3170"/>
                              <a:gd name="T8" fmla="*/ 0 w 3386"/>
                              <a:gd name="T9" fmla="*/ 0 h 3170"/>
                              <a:gd name="T10" fmla="*/ 0 w 3386"/>
                              <a:gd name="T11" fmla="*/ 0 h 3170"/>
                              <a:gd name="T12" fmla="*/ 0 w 3386"/>
                              <a:gd name="T13" fmla="*/ 0 h 3170"/>
                              <a:gd name="T14" fmla="*/ 0 w 3386"/>
                              <a:gd name="T15" fmla="*/ 0 h 3170"/>
                              <a:gd name="T16" fmla="*/ 0 w 3386"/>
                              <a:gd name="T17" fmla="*/ 0 h 3170"/>
                              <a:gd name="T18" fmla="*/ 0 w 3386"/>
                              <a:gd name="T19" fmla="*/ 0 h 3170"/>
                              <a:gd name="T20" fmla="*/ 0 w 3386"/>
                              <a:gd name="T21" fmla="*/ 0 h 3170"/>
                              <a:gd name="T22" fmla="*/ 0 w 3386"/>
                              <a:gd name="T23" fmla="*/ 0 h 3170"/>
                              <a:gd name="T24" fmla="*/ 0 w 3386"/>
                              <a:gd name="T25" fmla="*/ 0 h 3170"/>
                              <a:gd name="T26" fmla="*/ 0 w 3386"/>
                              <a:gd name="T27" fmla="*/ 0 h 3170"/>
                              <a:gd name="T28" fmla="*/ 0 w 3386"/>
                              <a:gd name="T29" fmla="*/ 0 h 3170"/>
                              <a:gd name="T30" fmla="*/ 0 w 3386"/>
                              <a:gd name="T31" fmla="*/ 0 h 3170"/>
                              <a:gd name="T32" fmla="*/ 0 w 3386"/>
                              <a:gd name="T33" fmla="*/ 0 h 3170"/>
                              <a:gd name="T34" fmla="*/ 0 w 3386"/>
                              <a:gd name="T35" fmla="*/ 0 h 3170"/>
                              <a:gd name="T36" fmla="*/ 0 w 3386"/>
                              <a:gd name="T37" fmla="*/ 0 h 3170"/>
                              <a:gd name="T38" fmla="*/ 0 w 3386"/>
                              <a:gd name="T39" fmla="*/ 0 h 3170"/>
                              <a:gd name="T40" fmla="*/ 0 w 3386"/>
                              <a:gd name="T41" fmla="*/ 0 h 3170"/>
                              <a:gd name="T42" fmla="*/ 0 w 3386"/>
                              <a:gd name="T43" fmla="*/ 0 h 3170"/>
                              <a:gd name="T44" fmla="*/ 0 w 3386"/>
                              <a:gd name="T45" fmla="*/ 0 h 3170"/>
                              <a:gd name="T46" fmla="*/ 0 w 3386"/>
                              <a:gd name="T47" fmla="*/ 0 h 3170"/>
                              <a:gd name="T48" fmla="*/ 0 w 3386"/>
                              <a:gd name="T49" fmla="*/ 0 h 3170"/>
                              <a:gd name="T50" fmla="*/ 0 w 3386"/>
                              <a:gd name="T51" fmla="*/ 0 h 3170"/>
                              <a:gd name="T52" fmla="*/ 0 w 3386"/>
                              <a:gd name="T53" fmla="*/ 0 h 3170"/>
                              <a:gd name="T54" fmla="*/ 0 w 3386"/>
                              <a:gd name="T55" fmla="*/ 0 h 3170"/>
                              <a:gd name="T56" fmla="*/ 0 w 3386"/>
                              <a:gd name="T57" fmla="*/ 0 h 3170"/>
                              <a:gd name="T58" fmla="*/ 0 w 3386"/>
                              <a:gd name="T59" fmla="*/ 0 h 3170"/>
                              <a:gd name="T60" fmla="*/ 0 w 3386"/>
                              <a:gd name="T61" fmla="*/ 0 h 3170"/>
                              <a:gd name="T62" fmla="*/ 0 w 3386"/>
                              <a:gd name="T63" fmla="*/ 0 h 3170"/>
                              <a:gd name="T64" fmla="*/ 0 w 3386"/>
                              <a:gd name="T65" fmla="*/ 0 h 3170"/>
                              <a:gd name="T66" fmla="*/ 0 w 3386"/>
                              <a:gd name="T67" fmla="*/ 0 h 3170"/>
                              <a:gd name="T68" fmla="*/ 0 w 3386"/>
                              <a:gd name="T69" fmla="*/ 0 h 3170"/>
                              <a:gd name="T70" fmla="*/ 0 w 3386"/>
                              <a:gd name="T71" fmla="*/ 0 h 3170"/>
                              <a:gd name="T72" fmla="*/ 0 w 3386"/>
                              <a:gd name="T73" fmla="*/ 0 h 3170"/>
                              <a:gd name="T74" fmla="*/ 0 w 3386"/>
                              <a:gd name="T75" fmla="*/ 0 h 3170"/>
                              <a:gd name="T76" fmla="*/ 0 w 3386"/>
                              <a:gd name="T77" fmla="*/ 0 h 3170"/>
                              <a:gd name="T78" fmla="*/ 0 w 3386"/>
                              <a:gd name="T79" fmla="*/ 0 h 3170"/>
                              <a:gd name="T80" fmla="*/ 0 w 3386"/>
                              <a:gd name="T81" fmla="*/ 0 h 3170"/>
                              <a:gd name="T82" fmla="*/ 0 w 3386"/>
                              <a:gd name="T83" fmla="*/ 0 h 3170"/>
                              <a:gd name="T84" fmla="*/ 0 w 3386"/>
                              <a:gd name="T85" fmla="*/ 0 h 3170"/>
                              <a:gd name="T86" fmla="*/ 0 w 3386"/>
                              <a:gd name="T87" fmla="*/ 0 h 3170"/>
                              <a:gd name="T88" fmla="*/ 0 w 3386"/>
                              <a:gd name="T89" fmla="*/ 0 h 3170"/>
                              <a:gd name="T90" fmla="*/ 0 w 3386"/>
                              <a:gd name="T91" fmla="*/ 0 h 3170"/>
                              <a:gd name="T92" fmla="*/ 0 w 3386"/>
                              <a:gd name="T93" fmla="*/ 0 h 3170"/>
                              <a:gd name="T94" fmla="*/ 0 w 3386"/>
                              <a:gd name="T95" fmla="*/ 0 h 3170"/>
                              <a:gd name="T96" fmla="*/ 0 w 3386"/>
                              <a:gd name="T97" fmla="*/ 0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86"/>
                              <a:gd name="T148" fmla="*/ 0 h 3170"/>
                              <a:gd name="T149" fmla="*/ 3386 w 3386"/>
                              <a:gd name="T150" fmla="*/ 3170 h 31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grpSp>
                <p:grpSp>
                  <p:nvGrpSpPr>
                    <p:cNvPr id="82972" name="Group 46"/>
                    <p:cNvGrpSpPr>
                      <a:grpSpLocks/>
                    </p:cNvGrpSpPr>
                    <p:nvPr/>
                  </p:nvGrpSpPr>
                  <p:grpSpPr bwMode="auto">
                    <a:xfrm>
                      <a:off x="721" y="778"/>
                      <a:ext cx="2365" cy="1529"/>
                      <a:chOff x="721" y="778"/>
                      <a:chExt cx="2365" cy="1529"/>
                    </a:xfrm>
                  </p:grpSpPr>
                  <p:sp>
                    <p:nvSpPr>
                      <p:cNvPr id="82973" name="Freeform 15"/>
                      <p:cNvSpPr>
                        <a:spLocks/>
                      </p:cNvSpPr>
                      <p:nvPr/>
                    </p:nvSpPr>
                    <p:spPr bwMode="auto">
                      <a:xfrm>
                        <a:off x="863" y="1591"/>
                        <a:ext cx="1514" cy="716"/>
                      </a:xfrm>
                      <a:custGeom>
                        <a:avLst/>
                        <a:gdLst>
                          <a:gd name="T0" fmla="*/ 0 w 5957"/>
                          <a:gd name="T1" fmla="*/ 0 h 3807"/>
                          <a:gd name="T2" fmla="*/ 0 w 5957"/>
                          <a:gd name="T3" fmla="*/ 0 h 3807"/>
                          <a:gd name="T4" fmla="*/ 0 w 5957"/>
                          <a:gd name="T5" fmla="*/ 0 h 3807"/>
                          <a:gd name="T6" fmla="*/ 0 w 5957"/>
                          <a:gd name="T7" fmla="*/ 0 h 3807"/>
                          <a:gd name="T8" fmla="*/ 0 w 5957"/>
                          <a:gd name="T9" fmla="*/ 0 h 3807"/>
                          <a:gd name="T10" fmla="*/ 0 w 5957"/>
                          <a:gd name="T11" fmla="*/ 0 h 3807"/>
                          <a:gd name="T12" fmla="*/ 0 w 5957"/>
                          <a:gd name="T13" fmla="*/ 0 h 3807"/>
                          <a:gd name="T14" fmla="*/ 0 w 5957"/>
                          <a:gd name="T15" fmla="*/ 0 h 3807"/>
                          <a:gd name="T16" fmla="*/ 0 w 5957"/>
                          <a:gd name="T17" fmla="*/ 0 h 3807"/>
                          <a:gd name="T18" fmla="*/ 0 w 5957"/>
                          <a:gd name="T19" fmla="*/ 0 h 3807"/>
                          <a:gd name="T20" fmla="*/ 0 w 5957"/>
                          <a:gd name="T21" fmla="*/ 0 h 3807"/>
                          <a:gd name="T22" fmla="*/ 0 w 5957"/>
                          <a:gd name="T23" fmla="*/ 0 h 3807"/>
                          <a:gd name="T24" fmla="*/ 0 w 5957"/>
                          <a:gd name="T25" fmla="*/ 0 h 3807"/>
                          <a:gd name="T26" fmla="*/ 0 w 5957"/>
                          <a:gd name="T27" fmla="*/ 0 h 3807"/>
                          <a:gd name="T28" fmla="*/ 0 w 5957"/>
                          <a:gd name="T29" fmla="*/ 0 h 3807"/>
                          <a:gd name="T30" fmla="*/ 0 w 5957"/>
                          <a:gd name="T31" fmla="*/ 0 h 3807"/>
                          <a:gd name="T32" fmla="*/ 0 w 5957"/>
                          <a:gd name="T33" fmla="*/ 0 h 3807"/>
                          <a:gd name="T34" fmla="*/ 0 w 5957"/>
                          <a:gd name="T35" fmla="*/ 0 h 3807"/>
                          <a:gd name="T36" fmla="*/ 0 w 5957"/>
                          <a:gd name="T37" fmla="*/ 0 h 3807"/>
                          <a:gd name="T38" fmla="*/ 0 w 5957"/>
                          <a:gd name="T39" fmla="*/ 0 h 3807"/>
                          <a:gd name="T40" fmla="*/ 0 w 5957"/>
                          <a:gd name="T41" fmla="*/ 0 h 3807"/>
                          <a:gd name="T42" fmla="*/ 0 w 5957"/>
                          <a:gd name="T43" fmla="*/ 0 h 3807"/>
                          <a:gd name="T44" fmla="*/ 0 w 5957"/>
                          <a:gd name="T45" fmla="*/ 0 h 3807"/>
                          <a:gd name="T46" fmla="*/ 0 w 5957"/>
                          <a:gd name="T47" fmla="*/ 0 h 3807"/>
                          <a:gd name="T48" fmla="*/ 0 w 5957"/>
                          <a:gd name="T49" fmla="*/ 0 h 3807"/>
                          <a:gd name="T50" fmla="*/ 0 w 5957"/>
                          <a:gd name="T51" fmla="*/ 0 h 3807"/>
                          <a:gd name="T52" fmla="*/ 0 w 5957"/>
                          <a:gd name="T53" fmla="*/ 0 h 3807"/>
                          <a:gd name="T54" fmla="*/ 0 w 5957"/>
                          <a:gd name="T55" fmla="*/ 0 h 3807"/>
                          <a:gd name="T56" fmla="*/ 0 w 5957"/>
                          <a:gd name="T57" fmla="*/ 0 h 3807"/>
                          <a:gd name="T58" fmla="*/ 0 w 5957"/>
                          <a:gd name="T59" fmla="*/ 0 h 3807"/>
                          <a:gd name="T60" fmla="*/ 0 w 5957"/>
                          <a:gd name="T61" fmla="*/ 0 h 3807"/>
                          <a:gd name="T62" fmla="*/ 0 w 5957"/>
                          <a:gd name="T63" fmla="*/ 0 h 3807"/>
                          <a:gd name="T64" fmla="*/ 0 w 5957"/>
                          <a:gd name="T65" fmla="*/ 0 h 3807"/>
                          <a:gd name="T66" fmla="*/ 0 w 5957"/>
                          <a:gd name="T67" fmla="*/ 0 h 3807"/>
                          <a:gd name="T68" fmla="*/ 0 w 5957"/>
                          <a:gd name="T69" fmla="*/ 0 h 3807"/>
                          <a:gd name="T70" fmla="*/ 0 w 5957"/>
                          <a:gd name="T71" fmla="*/ 0 h 3807"/>
                          <a:gd name="T72" fmla="*/ 0 w 5957"/>
                          <a:gd name="T73" fmla="*/ 0 h 3807"/>
                          <a:gd name="T74" fmla="*/ 0 w 5957"/>
                          <a:gd name="T75" fmla="*/ 0 h 3807"/>
                          <a:gd name="T76" fmla="*/ 0 w 5957"/>
                          <a:gd name="T77" fmla="*/ 0 h 3807"/>
                          <a:gd name="T78" fmla="*/ 0 w 5957"/>
                          <a:gd name="T79" fmla="*/ 0 h 3807"/>
                          <a:gd name="T80" fmla="*/ 0 w 5957"/>
                          <a:gd name="T81" fmla="*/ 0 h 3807"/>
                          <a:gd name="T82" fmla="*/ 0 w 5957"/>
                          <a:gd name="T83" fmla="*/ 0 h 3807"/>
                          <a:gd name="T84" fmla="*/ 0 w 5957"/>
                          <a:gd name="T85" fmla="*/ 0 h 3807"/>
                          <a:gd name="T86" fmla="*/ 0 w 5957"/>
                          <a:gd name="T87" fmla="*/ 0 h 3807"/>
                          <a:gd name="T88" fmla="*/ 0 w 5957"/>
                          <a:gd name="T89" fmla="*/ 0 h 3807"/>
                          <a:gd name="T90" fmla="*/ 0 w 5957"/>
                          <a:gd name="T91" fmla="*/ 0 h 3807"/>
                          <a:gd name="T92" fmla="*/ 0 w 5957"/>
                          <a:gd name="T93" fmla="*/ 0 h 3807"/>
                          <a:gd name="T94" fmla="*/ 0 w 5957"/>
                          <a:gd name="T95" fmla="*/ 0 h 3807"/>
                          <a:gd name="T96" fmla="*/ 0 w 5957"/>
                          <a:gd name="T97" fmla="*/ 0 h 3807"/>
                          <a:gd name="T98" fmla="*/ 0 w 5957"/>
                          <a:gd name="T99" fmla="*/ 0 h 3807"/>
                          <a:gd name="T100" fmla="*/ 0 w 5957"/>
                          <a:gd name="T101" fmla="*/ 0 h 3807"/>
                          <a:gd name="T102" fmla="*/ 0 w 5957"/>
                          <a:gd name="T103" fmla="*/ 0 h 3807"/>
                          <a:gd name="T104" fmla="*/ 0 w 5957"/>
                          <a:gd name="T105" fmla="*/ 0 h 3807"/>
                          <a:gd name="T106" fmla="*/ 0 w 5957"/>
                          <a:gd name="T107" fmla="*/ 0 h 3807"/>
                          <a:gd name="T108" fmla="*/ 0 w 5957"/>
                          <a:gd name="T109" fmla="*/ 0 h 3807"/>
                          <a:gd name="T110" fmla="*/ 0 w 5957"/>
                          <a:gd name="T111" fmla="*/ 0 h 3807"/>
                          <a:gd name="T112" fmla="*/ 0 w 5957"/>
                          <a:gd name="T113" fmla="*/ 0 h 3807"/>
                          <a:gd name="T114" fmla="*/ 0 w 5957"/>
                          <a:gd name="T115" fmla="*/ 0 h 3807"/>
                          <a:gd name="T116" fmla="*/ 0 w 5957"/>
                          <a:gd name="T117" fmla="*/ 0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57"/>
                          <a:gd name="T178" fmla="*/ 0 h 3807"/>
                          <a:gd name="T179" fmla="*/ 5957 w 5957"/>
                          <a:gd name="T180" fmla="*/ 3807 h 38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74" name="Freeform 23"/>
                      <p:cNvSpPr>
                        <a:spLocks/>
                      </p:cNvSpPr>
                      <p:nvPr/>
                    </p:nvSpPr>
                    <p:spPr bwMode="auto">
                      <a:xfrm>
                        <a:off x="1724" y="1475"/>
                        <a:ext cx="963" cy="532"/>
                      </a:xfrm>
                      <a:custGeom>
                        <a:avLst/>
                        <a:gdLst>
                          <a:gd name="T0" fmla="*/ 0 w 3788"/>
                          <a:gd name="T1" fmla="*/ 0 h 2823"/>
                          <a:gd name="T2" fmla="*/ 0 w 3788"/>
                          <a:gd name="T3" fmla="*/ 0 h 2823"/>
                          <a:gd name="T4" fmla="*/ 0 w 3788"/>
                          <a:gd name="T5" fmla="*/ 0 h 2823"/>
                          <a:gd name="T6" fmla="*/ 0 w 3788"/>
                          <a:gd name="T7" fmla="*/ 0 h 2823"/>
                          <a:gd name="T8" fmla="*/ 0 w 3788"/>
                          <a:gd name="T9" fmla="*/ 0 h 2823"/>
                          <a:gd name="T10" fmla="*/ 0 w 3788"/>
                          <a:gd name="T11" fmla="*/ 0 h 2823"/>
                          <a:gd name="T12" fmla="*/ 0 w 3788"/>
                          <a:gd name="T13" fmla="*/ 0 h 2823"/>
                          <a:gd name="T14" fmla="*/ 0 w 3788"/>
                          <a:gd name="T15" fmla="*/ 0 h 2823"/>
                          <a:gd name="T16" fmla="*/ 0 w 3788"/>
                          <a:gd name="T17" fmla="*/ 0 h 2823"/>
                          <a:gd name="T18" fmla="*/ 0 w 3788"/>
                          <a:gd name="T19" fmla="*/ 0 h 2823"/>
                          <a:gd name="T20" fmla="*/ 0 w 3788"/>
                          <a:gd name="T21" fmla="*/ 0 h 2823"/>
                          <a:gd name="T22" fmla="*/ 0 w 3788"/>
                          <a:gd name="T23" fmla="*/ 0 h 2823"/>
                          <a:gd name="T24" fmla="*/ 0 w 3788"/>
                          <a:gd name="T25" fmla="*/ 0 h 2823"/>
                          <a:gd name="T26" fmla="*/ 0 w 3788"/>
                          <a:gd name="T27" fmla="*/ 0 h 2823"/>
                          <a:gd name="T28" fmla="*/ 0 w 3788"/>
                          <a:gd name="T29" fmla="*/ 0 h 2823"/>
                          <a:gd name="T30" fmla="*/ 0 w 3788"/>
                          <a:gd name="T31" fmla="*/ 0 h 2823"/>
                          <a:gd name="T32" fmla="*/ 0 w 3788"/>
                          <a:gd name="T33" fmla="*/ 0 h 2823"/>
                          <a:gd name="T34" fmla="*/ 0 w 3788"/>
                          <a:gd name="T35" fmla="*/ 0 h 2823"/>
                          <a:gd name="T36" fmla="*/ 0 w 3788"/>
                          <a:gd name="T37" fmla="*/ 0 h 2823"/>
                          <a:gd name="T38" fmla="*/ 0 w 3788"/>
                          <a:gd name="T39" fmla="*/ 0 h 2823"/>
                          <a:gd name="T40" fmla="*/ 0 w 3788"/>
                          <a:gd name="T41" fmla="*/ 0 h 2823"/>
                          <a:gd name="T42" fmla="*/ 0 w 3788"/>
                          <a:gd name="T43" fmla="*/ 0 h 2823"/>
                          <a:gd name="T44" fmla="*/ 0 w 3788"/>
                          <a:gd name="T45" fmla="*/ 0 h 2823"/>
                          <a:gd name="T46" fmla="*/ 0 w 3788"/>
                          <a:gd name="T47" fmla="*/ 0 h 2823"/>
                          <a:gd name="T48" fmla="*/ 0 w 3788"/>
                          <a:gd name="T49" fmla="*/ 0 h 2823"/>
                          <a:gd name="T50" fmla="*/ 0 w 3788"/>
                          <a:gd name="T51" fmla="*/ 0 h 2823"/>
                          <a:gd name="T52" fmla="*/ 0 w 3788"/>
                          <a:gd name="T53" fmla="*/ 0 h 2823"/>
                          <a:gd name="T54" fmla="*/ 0 w 3788"/>
                          <a:gd name="T55" fmla="*/ 0 h 2823"/>
                          <a:gd name="T56" fmla="*/ 0 w 3788"/>
                          <a:gd name="T57" fmla="*/ 0 h 2823"/>
                          <a:gd name="T58" fmla="*/ 0 w 3788"/>
                          <a:gd name="T59" fmla="*/ 0 h 2823"/>
                          <a:gd name="T60" fmla="*/ 0 w 3788"/>
                          <a:gd name="T61" fmla="*/ 0 h 2823"/>
                          <a:gd name="T62" fmla="*/ 0 w 3788"/>
                          <a:gd name="T63" fmla="*/ 0 h 2823"/>
                          <a:gd name="T64" fmla="*/ 0 w 3788"/>
                          <a:gd name="T65" fmla="*/ 0 h 2823"/>
                          <a:gd name="T66" fmla="*/ 0 w 3788"/>
                          <a:gd name="T67" fmla="*/ 0 h 2823"/>
                          <a:gd name="T68" fmla="*/ 0 w 3788"/>
                          <a:gd name="T69" fmla="*/ 0 h 2823"/>
                          <a:gd name="T70" fmla="*/ 0 w 3788"/>
                          <a:gd name="T71" fmla="*/ 0 h 2823"/>
                          <a:gd name="T72" fmla="*/ 0 w 3788"/>
                          <a:gd name="T73" fmla="*/ 0 h 2823"/>
                          <a:gd name="T74" fmla="*/ 0 w 3788"/>
                          <a:gd name="T75" fmla="*/ 0 h 2823"/>
                          <a:gd name="T76" fmla="*/ 0 w 3788"/>
                          <a:gd name="T77" fmla="*/ 0 h 2823"/>
                          <a:gd name="T78" fmla="*/ 0 w 3788"/>
                          <a:gd name="T79" fmla="*/ 0 h 2823"/>
                          <a:gd name="T80" fmla="*/ 0 w 3788"/>
                          <a:gd name="T81" fmla="*/ 0 h 2823"/>
                          <a:gd name="T82" fmla="*/ 0 w 3788"/>
                          <a:gd name="T83" fmla="*/ 0 h 2823"/>
                          <a:gd name="T84" fmla="*/ 0 w 3788"/>
                          <a:gd name="T85" fmla="*/ 0 h 2823"/>
                          <a:gd name="T86" fmla="*/ 0 w 3788"/>
                          <a:gd name="T87" fmla="*/ 0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88"/>
                          <a:gd name="T133" fmla="*/ 0 h 2823"/>
                          <a:gd name="T134" fmla="*/ 3788 w 3788"/>
                          <a:gd name="T135" fmla="*/ 2823 h 28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75" name="Freeform 28"/>
                      <p:cNvSpPr>
                        <a:spLocks/>
                      </p:cNvSpPr>
                      <p:nvPr/>
                    </p:nvSpPr>
                    <p:spPr bwMode="auto">
                      <a:xfrm>
                        <a:off x="721" y="778"/>
                        <a:ext cx="1532" cy="890"/>
                      </a:xfrm>
                      <a:custGeom>
                        <a:avLst/>
                        <a:gdLst>
                          <a:gd name="T0" fmla="*/ 0 w 6029"/>
                          <a:gd name="T1" fmla="*/ 0 h 4727"/>
                          <a:gd name="T2" fmla="*/ 0 w 6029"/>
                          <a:gd name="T3" fmla="*/ 0 h 4727"/>
                          <a:gd name="T4" fmla="*/ 0 w 6029"/>
                          <a:gd name="T5" fmla="*/ 0 h 4727"/>
                          <a:gd name="T6" fmla="*/ 0 w 6029"/>
                          <a:gd name="T7" fmla="*/ 0 h 4727"/>
                          <a:gd name="T8" fmla="*/ 0 w 6029"/>
                          <a:gd name="T9" fmla="*/ 0 h 4727"/>
                          <a:gd name="T10" fmla="*/ 0 w 6029"/>
                          <a:gd name="T11" fmla="*/ 0 h 4727"/>
                          <a:gd name="T12" fmla="*/ 0 w 6029"/>
                          <a:gd name="T13" fmla="*/ 0 h 4727"/>
                          <a:gd name="T14" fmla="*/ 0 w 6029"/>
                          <a:gd name="T15" fmla="*/ 0 h 4727"/>
                          <a:gd name="T16" fmla="*/ 0 w 6029"/>
                          <a:gd name="T17" fmla="*/ 0 h 4727"/>
                          <a:gd name="T18" fmla="*/ 0 w 6029"/>
                          <a:gd name="T19" fmla="*/ 0 h 4727"/>
                          <a:gd name="T20" fmla="*/ 0 w 6029"/>
                          <a:gd name="T21" fmla="*/ 0 h 4727"/>
                          <a:gd name="T22" fmla="*/ 0 w 6029"/>
                          <a:gd name="T23" fmla="*/ 0 h 4727"/>
                          <a:gd name="T24" fmla="*/ 0 w 6029"/>
                          <a:gd name="T25" fmla="*/ 0 h 4727"/>
                          <a:gd name="T26" fmla="*/ 0 w 6029"/>
                          <a:gd name="T27" fmla="*/ 0 h 4727"/>
                          <a:gd name="T28" fmla="*/ 0 w 6029"/>
                          <a:gd name="T29" fmla="*/ 0 h 4727"/>
                          <a:gd name="T30" fmla="*/ 0 w 6029"/>
                          <a:gd name="T31" fmla="*/ 0 h 4727"/>
                          <a:gd name="T32" fmla="*/ 0 w 6029"/>
                          <a:gd name="T33" fmla="*/ 0 h 4727"/>
                          <a:gd name="T34" fmla="*/ 0 w 6029"/>
                          <a:gd name="T35" fmla="*/ 0 h 4727"/>
                          <a:gd name="T36" fmla="*/ 0 w 6029"/>
                          <a:gd name="T37" fmla="*/ 0 h 4727"/>
                          <a:gd name="T38" fmla="*/ 0 w 6029"/>
                          <a:gd name="T39" fmla="*/ 0 h 4727"/>
                          <a:gd name="T40" fmla="*/ 0 w 6029"/>
                          <a:gd name="T41" fmla="*/ 0 h 4727"/>
                          <a:gd name="T42" fmla="*/ 0 w 6029"/>
                          <a:gd name="T43" fmla="*/ 0 h 4727"/>
                          <a:gd name="T44" fmla="*/ 0 w 6029"/>
                          <a:gd name="T45" fmla="*/ 0 h 4727"/>
                          <a:gd name="T46" fmla="*/ 0 w 6029"/>
                          <a:gd name="T47" fmla="*/ 0 h 4727"/>
                          <a:gd name="T48" fmla="*/ 0 w 6029"/>
                          <a:gd name="T49" fmla="*/ 0 h 4727"/>
                          <a:gd name="T50" fmla="*/ 0 w 6029"/>
                          <a:gd name="T51" fmla="*/ 0 h 4727"/>
                          <a:gd name="T52" fmla="*/ 0 w 6029"/>
                          <a:gd name="T53" fmla="*/ 0 h 4727"/>
                          <a:gd name="T54" fmla="*/ 0 w 6029"/>
                          <a:gd name="T55" fmla="*/ 0 h 4727"/>
                          <a:gd name="T56" fmla="*/ 0 w 6029"/>
                          <a:gd name="T57" fmla="*/ 0 h 4727"/>
                          <a:gd name="T58" fmla="*/ 0 w 6029"/>
                          <a:gd name="T59" fmla="*/ 0 h 4727"/>
                          <a:gd name="T60" fmla="*/ 0 w 6029"/>
                          <a:gd name="T61" fmla="*/ 0 h 4727"/>
                          <a:gd name="T62" fmla="*/ 0 w 6029"/>
                          <a:gd name="T63" fmla="*/ 0 h 4727"/>
                          <a:gd name="T64" fmla="*/ 0 w 6029"/>
                          <a:gd name="T65" fmla="*/ 0 h 4727"/>
                          <a:gd name="T66" fmla="*/ 0 w 6029"/>
                          <a:gd name="T67" fmla="*/ 0 h 4727"/>
                          <a:gd name="T68" fmla="*/ 0 w 6029"/>
                          <a:gd name="T69" fmla="*/ 0 h 4727"/>
                          <a:gd name="T70" fmla="*/ 0 w 6029"/>
                          <a:gd name="T71" fmla="*/ 0 h 4727"/>
                          <a:gd name="T72" fmla="*/ 0 w 6029"/>
                          <a:gd name="T73" fmla="*/ 0 h 4727"/>
                          <a:gd name="T74" fmla="*/ 0 w 6029"/>
                          <a:gd name="T75" fmla="*/ 0 h 4727"/>
                          <a:gd name="T76" fmla="*/ 0 w 6029"/>
                          <a:gd name="T77" fmla="*/ 0 h 4727"/>
                          <a:gd name="T78" fmla="*/ 0 w 6029"/>
                          <a:gd name="T79" fmla="*/ 0 h 4727"/>
                          <a:gd name="T80" fmla="*/ 0 w 6029"/>
                          <a:gd name="T81" fmla="*/ 0 h 4727"/>
                          <a:gd name="T82" fmla="*/ 0 w 6029"/>
                          <a:gd name="T83" fmla="*/ 0 h 4727"/>
                          <a:gd name="T84" fmla="*/ 0 w 6029"/>
                          <a:gd name="T85" fmla="*/ 0 h 4727"/>
                          <a:gd name="T86" fmla="*/ 0 w 6029"/>
                          <a:gd name="T87" fmla="*/ 0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029"/>
                          <a:gd name="T133" fmla="*/ 0 h 4727"/>
                          <a:gd name="T134" fmla="*/ 6029 w 6029"/>
                          <a:gd name="T135" fmla="*/ 4727 h 472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76" name="Freeform 34"/>
                      <p:cNvSpPr>
                        <a:spLocks/>
                      </p:cNvSpPr>
                      <p:nvPr/>
                    </p:nvSpPr>
                    <p:spPr bwMode="auto">
                      <a:xfrm>
                        <a:off x="1991" y="1247"/>
                        <a:ext cx="1095" cy="723"/>
                      </a:xfrm>
                      <a:custGeom>
                        <a:avLst/>
                        <a:gdLst>
                          <a:gd name="T0" fmla="*/ 0 w 4310"/>
                          <a:gd name="T1" fmla="*/ 0 h 3842"/>
                          <a:gd name="T2" fmla="*/ 0 w 4310"/>
                          <a:gd name="T3" fmla="*/ 0 h 3842"/>
                          <a:gd name="T4" fmla="*/ 0 w 4310"/>
                          <a:gd name="T5" fmla="*/ 0 h 3842"/>
                          <a:gd name="T6" fmla="*/ 0 w 4310"/>
                          <a:gd name="T7" fmla="*/ 0 h 3842"/>
                          <a:gd name="T8" fmla="*/ 0 w 4310"/>
                          <a:gd name="T9" fmla="*/ 0 h 3842"/>
                          <a:gd name="T10" fmla="*/ 0 w 4310"/>
                          <a:gd name="T11" fmla="*/ 0 h 3842"/>
                          <a:gd name="T12" fmla="*/ 0 w 4310"/>
                          <a:gd name="T13" fmla="*/ 0 h 3842"/>
                          <a:gd name="T14" fmla="*/ 0 w 4310"/>
                          <a:gd name="T15" fmla="*/ 0 h 3842"/>
                          <a:gd name="T16" fmla="*/ 0 w 4310"/>
                          <a:gd name="T17" fmla="*/ 0 h 3842"/>
                          <a:gd name="T18" fmla="*/ 0 w 4310"/>
                          <a:gd name="T19" fmla="*/ 0 h 3842"/>
                          <a:gd name="T20" fmla="*/ 0 w 4310"/>
                          <a:gd name="T21" fmla="*/ 0 h 3842"/>
                          <a:gd name="T22" fmla="*/ 0 w 4310"/>
                          <a:gd name="T23" fmla="*/ 0 h 3842"/>
                          <a:gd name="T24" fmla="*/ 0 w 4310"/>
                          <a:gd name="T25" fmla="*/ 0 h 3842"/>
                          <a:gd name="T26" fmla="*/ 0 w 4310"/>
                          <a:gd name="T27" fmla="*/ 0 h 3842"/>
                          <a:gd name="T28" fmla="*/ 0 w 4310"/>
                          <a:gd name="T29" fmla="*/ 0 h 3842"/>
                          <a:gd name="T30" fmla="*/ 0 w 4310"/>
                          <a:gd name="T31" fmla="*/ 0 h 3842"/>
                          <a:gd name="T32" fmla="*/ 0 w 4310"/>
                          <a:gd name="T33" fmla="*/ 0 h 3842"/>
                          <a:gd name="T34" fmla="*/ 0 w 4310"/>
                          <a:gd name="T35" fmla="*/ 0 h 3842"/>
                          <a:gd name="T36" fmla="*/ 0 w 4310"/>
                          <a:gd name="T37" fmla="*/ 0 h 3842"/>
                          <a:gd name="T38" fmla="*/ 0 w 4310"/>
                          <a:gd name="T39" fmla="*/ 0 h 3842"/>
                          <a:gd name="T40" fmla="*/ 0 w 4310"/>
                          <a:gd name="T41" fmla="*/ 0 h 3842"/>
                          <a:gd name="T42" fmla="*/ 0 w 4310"/>
                          <a:gd name="T43" fmla="*/ 0 h 3842"/>
                          <a:gd name="T44" fmla="*/ 0 w 4310"/>
                          <a:gd name="T45" fmla="*/ 0 h 3842"/>
                          <a:gd name="T46" fmla="*/ 0 w 4310"/>
                          <a:gd name="T47" fmla="*/ 0 h 3842"/>
                          <a:gd name="T48" fmla="*/ 0 w 4310"/>
                          <a:gd name="T49" fmla="*/ 0 h 3842"/>
                          <a:gd name="T50" fmla="*/ 0 w 4310"/>
                          <a:gd name="T51" fmla="*/ 0 h 3842"/>
                          <a:gd name="T52" fmla="*/ 0 w 4310"/>
                          <a:gd name="T53" fmla="*/ 0 h 3842"/>
                          <a:gd name="T54" fmla="*/ 0 w 4310"/>
                          <a:gd name="T55" fmla="*/ 0 h 3842"/>
                          <a:gd name="T56" fmla="*/ 0 w 4310"/>
                          <a:gd name="T57" fmla="*/ 0 h 3842"/>
                          <a:gd name="T58" fmla="*/ 0 w 4310"/>
                          <a:gd name="T59" fmla="*/ 0 h 3842"/>
                          <a:gd name="T60" fmla="*/ 0 w 4310"/>
                          <a:gd name="T61" fmla="*/ 0 h 3842"/>
                          <a:gd name="T62" fmla="*/ 0 w 4310"/>
                          <a:gd name="T63" fmla="*/ 0 h 3842"/>
                          <a:gd name="T64" fmla="*/ 0 w 4310"/>
                          <a:gd name="T65" fmla="*/ 0 h 3842"/>
                          <a:gd name="T66" fmla="*/ 0 w 4310"/>
                          <a:gd name="T67" fmla="*/ 0 h 3842"/>
                          <a:gd name="T68" fmla="*/ 0 w 4310"/>
                          <a:gd name="T69" fmla="*/ 0 h 3842"/>
                          <a:gd name="T70" fmla="*/ 0 w 4310"/>
                          <a:gd name="T71" fmla="*/ 0 h 3842"/>
                          <a:gd name="T72" fmla="*/ 0 w 4310"/>
                          <a:gd name="T73" fmla="*/ 0 h 3842"/>
                          <a:gd name="T74" fmla="*/ 0 w 4310"/>
                          <a:gd name="T75" fmla="*/ 0 h 3842"/>
                          <a:gd name="T76" fmla="*/ 0 w 4310"/>
                          <a:gd name="T77" fmla="*/ 0 h 3842"/>
                          <a:gd name="T78" fmla="*/ 0 w 4310"/>
                          <a:gd name="T79" fmla="*/ 0 h 3842"/>
                          <a:gd name="T80" fmla="*/ 0 w 4310"/>
                          <a:gd name="T81" fmla="*/ 0 h 3842"/>
                          <a:gd name="T82" fmla="*/ 0 w 4310"/>
                          <a:gd name="T83" fmla="*/ 0 h 3842"/>
                          <a:gd name="T84" fmla="*/ 0 w 4310"/>
                          <a:gd name="T85" fmla="*/ 0 h 3842"/>
                          <a:gd name="T86" fmla="*/ 0 w 4310"/>
                          <a:gd name="T87" fmla="*/ 0 h 3842"/>
                          <a:gd name="T88" fmla="*/ 0 w 4310"/>
                          <a:gd name="T89" fmla="*/ 0 h 3842"/>
                          <a:gd name="T90" fmla="*/ 0 w 4310"/>
                          <a:gd name="T91" fmla="*/ 0 h 3842"/>
                          <a:gd name="T92" fmla="*/ 0 w 4310"/>
                          <a:gd name="T93" fmla="*/ 0 h 3842"/>
                          <a:gd name="T94" fmla="*/ 0 w 4310"/>
                          <a:gd name="T95" fmla="*/ 0 h 3842"/>
                          <a:gd name="T96" fmla="*/ 0 w 4310"/>
                          <a:gd name="T97" fmla="*/ 0 h 3842"/>
                          <a:gd name="T98" fmla="*/ 0 w 4310"/>
                          <a:gd name="T99" fmla="*/ 0 h 3842"/>
                          <a:gd name="T100" fmla="*/ 0 w 4310"/>
                          <a:gd name="T101" fmla="*/ 0 h 3842"/>
                          <a:gd name="T102" fmla="*/ 0 w 4310"/>
                          <a:gd name="T103" fmla="*/ 0 h 3842"/>
                          <a:gd name="T104" fmla="*/ 0 w 4310"/>
                          <a:gd name="T105" fmla="*/ 0 h 3842"/>
                          <a:gd name="T106" fmla="*/ 0 w 4310"/>
                          <a:gd name="T107" fmla="*/ 0 h 3842"/>
                          <a:gd name="T108" fmla="*/ 0 w 4310"/>
                          <a:gd name="T109" fmla="*/ 0 h 3842"/>
                          <a:gd name="T110" fmla="*/ 0 w 4310"/>
                          <a:gd name="T111" fmla="*/ 0 h 3842"/>
                          <a:gd name="T112" fmla="*/ 0 w 4310"/>
                          <a:gd name="T113" fmla="*/ 0 h 3842"/>
                          <a:gd name="T114" fmla="*/ 0 w 4310"/>
                          <a:gd name="T115" fmla="*/ 0 h 3842"/>
                          <a:gd name="T116" fmla="*/ 0 w 4310"/>
                          <a:gd name="T117" fmla="*/ 0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10"/>
                          <a:gd name="T178" fmla="*/ 0 h 3842"/>
                          <a:gd name="T179" fmla="*/ 4310 w 4310"/>
                          <a:gd name="T180" fmla="*/ 3842 h 38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grpSp>
                <p:nvGrpSpPr>
                  <p:cNvPr id="82963" name="Group 47"/>
                  <p:cNvGrpSpPr>
                    <a:grpSpLocks/>
                  </p:cNvGrpSpPr>
                  <p:nvPr/>
                </p:nvGrpSpPr>
                <p:grpSpPr bwMode="auto">
                  <a:xfrm>
                    <a:off x="2230" y="2089"/>
                    <a:ext cx="1887" cy="725"/>
                    <a:chOff x="2230" y="2089"/>
                    <a:chExt cx="1887" cy="725"/>
                  </a:xfrm>
                </p:grpSpPr>
                <p:sp>
                  <p:nvSpPr>
                    <p:cNvPr id="82964" name="Freeform 8"/>
                    <p:cNvSpPr>
                      <a:spLocks/>
                    </p:cNvSpPr>
                    <p:nvPr/>
                  </p:nvSpPr>
                  <p:spPr bwMode="auto">
                    <a:xfrm>
                      <a:off x="2230" y="2195"/>
                      <a:ext cx="679" cy="556"/>
                    </a:xfrm>
                    <a:custGeom>
                      <a:avLst/>
                      <a:gdLst>
                        <a:gd name="T0" fmla="*/ 0 w 2678"/>
                        <a:gd name="T1" fmla="*/ 0 h 2954"/>
                        <a:gd name="T2" fmla="*/ 0 w 2678"/>
                        <a:gd name="T3" fmla="*/ 0 h 2954"/>
                        <a:gd name="T4" fmla="*/ 0 w 2678"/>
                        <a:gd name="T5" fmla="*/ 0 h 2954"/>
                        <a:gd name="T6" fmla="*/ 0 w 2678"/>
                        <a:gd name="T7" fmla="*/ 0 h 2954"/>
                        <a:gd name="T8" fmla="*/ 0 w 2678"/>
                        <a:gd name="T9" fmla="*/ 0 h 2954"/>
                        <a:gd name="T10" fmla="*/ 0 w 2678"/>
                        <a:gd name="T11" fmla="*/ 0 h 2954"/>
                        <a:gd name="T12" fmla="*/ 0 w 2678"/>
                        <a:gd name="T13" fmla="*/ 0 h 2954"/>
                        <a:gd name="T14" fmla="*/ 0 w 2678"/>
                        <a:gd name="T15" fmla="*/ 0 h 2954"/>
                        <a:gd name="T16" fmla="*/ 0 w 2678"/>
                        <a:gd name="T17" fmla="*/ 0 h 2954"/>
                        <a:gd name="T18" fmla="*/ 0 w 2678"/>
                        <a:gd name="T19" fmla="*/ 0 h 2954"/>
                        <a:gd name="T20" fmla="*/ 0 w 2678"/>
                        <a:gd name="T21" fmla="*/ 0 h 2954"/>
                        <a:gd name="T22" fmla="*/ 0 w 2678"/>
                        <a:gd name="T23" fmla="*/ 0 h 2954"/>
                        <a:gd name="T24" fmla="*/ 0 w 2678"/>
                        <a:gd name="T25" fmla="*/ 0 h 2954"/>
                        <a:gd name="T26" fmla="*/ 0 w 2678"/>
                        <a:gd name="T27" fmla="*/ 0 h 2954"/>
                        <a:gd name="T28" fmla="*/ 0 w 2678"/>
                        <a:gd name="T29" fmla="*/ 0 h 2954"/>
                        <a:gd name="T30" fmla="*/ 0 w 2678"/>
                        <a:gd name="T31" fmla="*/ 0 h 2954"/>
                        <a:gd name="T32" fmla="*/ 0 w 2678"/>
                        <a:gd name="T33" fmla="*/ 0 h 2954"/>
                        <a:gd name="T34" fmla="*/ 0 w 2678"/>
                        <a:gd name="T35" fmla="*/ 0 h 2954"/>
                        <a:gd name="T36" fmla="*/ 0 w 2678"/>
                        <a:gd name="T37" fmla="*/ 0 h 2954"/>
                        <a:gd name="T38" fmla="*/ 0 w 2678"/>
                        <a:gd name="T39" fmla="*/ 0 h 2954"/>
                        <a:gd name="T40" fmla="*/ 0 w 2678"/>
                        <a:gd name="T41" fmla="*/ 0 h 2954"/>
                        <a:gd name="T42" fmla="*/ 0 w 2678"/>
                        <a:gd name="T43" fmla="*/ 0 h 2954"/>
                        <a:gd name="T44" fmla="*/ 0 w 2678"/>
                        <a:gd name="T45" fmla="*/ 0 h 2954"/>
                        <a:gd name="T46" fmla="*/ 0 w 2678"/>
                        <a:gd name="T47" fmla="*/ 0 h 2954"/>
                        <a:gd name="T48" fmla="*/ 0 w 2678"/>
                        <a:gd name="T49" fmla="*/ 0 h 2954"/>
                        <a:gd name="T50" fmla="*/ 0 w 2678"/>
                        <a:gd name="T51" fmla="*/ 0 h 2954"/>
                        <a:gd name="T52" fmla="*/ 0 w 2678"/>
                        <a:gd name="T53" fmla="*/ 0 h 2954"/>
                        <a:gd name="T54" fmla="*/ 0 w 2678"/>
                        <a:gd name="T55" fmla="*/ 0 h 2954"/>
                        <a:gd name="T56" fmla="*/ 0 w 2678"/>
                        <a:gd name="T57" fmla="*/ 0 h 2954"/>
                        <a:gd name="T58" fmla="*/ 0 w 2678"/>
                        <a:gd name="T59" fmla="*/ 0 h 2954"/>
                        <a:gd name="T60" fmla="*/ 0 w 2678"/>
                        <a:gd name="T61" fmla="*/ 0 h 2954"/>
                        <a:gd name="T62" fmla="*/ 0 w 2678"/>
                        <a:gd name="T63" fmla="*/ 0 h 2954"/>
                        <a:gd name="T64" fmla="*/ 0 w 2678"/>
                        <a:gd name="T65" fmla="*/ 0 h 2954"/>
                        <a:gd name="T66" fmla="*/ 0 w 2678"/>
                        <a:gd name="T67" fmla="*/ 0 h 2954"/>
                        <a:gd name="T68" fmla="*/ 0 w 2678"/>
                        <a:gd name="T69" fmla="*/ 0 h 2954"/>
                        <a:gd name="T70" fmla="*/ 0 w 2678"/>
                        <a:gd name="T71" fmla="*/ 0 h 2954"/>
                        <a:gd name="T72" fmla="*/ 0 w 2678"/>
                        <a:gd name="T73" fmla="*/ 0 h 2954"/>
                        <a:gd name="T74" fmla="*/ 0 w 2678"/>
                        <a:gd name="T75" fmla="*/ 0 h 2954"/>
                        <a:gd name="T76" fmla="*/ 0 w 2678"/>
                        <a:gd name="T77" fmla="*/ 0 h 2954"/>
                        <a:gd name="T78" fmla="*/ 0 w 2678"/>
                        <a:gd name="T79" fmla="*/ 0 h 2954"/>
                        <a:gd name="T80" fmla="*/ 0 w 2678"/>
                        <a:gd name="T81" fmla="*/ 0 h 2954"/>
                        <a:gd name="T82" fmla="*/ 0 w 2678"/>
                        <a:gd name="T83" fmla="*/ 0 h 2954"/>
                        <a:gd name="T84" fmla="*/ 0 w 2678"/>
                        <a:gd name="T85" fmla="*/ 0 h 2954"/>
                        <a:gd name="T86" fmla="*/ 0 w 2678"/>
                        <a:gd name="T87" fmla="*/ 0 h 2954"/>
                        <a:gd name="T88" fmla="*/ 0 w 2678"/>
                        <a:gd name="T89" fmla="*/ 0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78"/>
                        <a:gd name="T136" fmla="*/ 0 h 2954"/>
                        <a:gd name="T137" fmla="*/ 2678 w 2678"/>
                        <a:gd name="T138" fmla="*/ 2954 h 29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5" name="Freeform 9"/>
                    <p:cNvSpPr>
                      <a:spLocks/>
                    </p:cNvSpPr>
                    <p:nvPr/>
                  </p:nvSpPr>
                  <p:spPr bwMode="auto">
                    <a:xfrm>
                      <a:off x="2803" y="2414"/>
                      <a:ext cx="578" cy="326"/>
                    </a:xfrm>
                    <a:custGeom>
                      <a:avLst/>
                      <a:gdLst>
                        <a:gd name="T0" fmla="*/ 0 w 2275"/>
                        <a:gd name="T1" fmla="*/ 0 h 1731"/>
                        <a:gd name="T2" fmla="*/ 0 w 2275"/>
                        <a:gd name="T3" fmla="*/ 0 h 1731"/>
                        <a:gd name="T4" fmla="*/ 0 w 2275"/>
                        <a:gd name="T5" fmla="*/ 0 h 1731"/>
                        <a:gd name="T6" fmla="*/ 0 w 2275"/>
                        <a:gd name="T7" fmla="*/ 0 h 1731"/>
                        <a:gd name="T8" fmla="*/ 0 w 2275"/>
                        <a:gd name="T9" fmla="*/ 0 h 1731"/>
                        <a:gd name="T10" fmla="*/ 0 w 2275"/>
                        <a:gd name="T11" fmla="*/ 0 h 1731"/>
                        <a:gd name="T12" fmla="*/ 0 w 2275"/>
                        <a:gd name="T13" fmla="*/ 0 h 1731"/>
                        <a:gd name="T14" fmla="*/ 0 w 2275"/>
                        <a:gd name="T15" fmla="*/ 0 h 1731"/>
                        <a:gd name="T16" fmla="*/ 0 w 2275"/>
                        <a:gd name="T17" fmla="*/ 0 h 1731"/>
                        <a:gd name="T18" fmla="*/ 0 w 2275"/>
                        <a:gd name="T19" fmla="*/ 0 h 1731"/>
                        <a:gd name="T20" fmla="*/ 0 w 2275"/>
                        <a:gd name="T21" fmla="*/ 0 h 1731"/>
                        <a:gd name="T22" fmla="*/ 0 w 2275"/>
                        <a:gd name="T23" fmla="*/ 0 h 1731"/>
                        <a:gd name="T24" fmla="*/ 0 w 2275"/>
                        <a:gd name="T25" fmla="*/ 0 h 1731"/>
                        <a:gd name="T26" fmla="*/ 0 w 2275"/>
                        <a:gd name="T27" fmla="*/ 0 h 1731"/>
                        <a:gd name="T28" fmla="*/ 0 w 2275"/>
                        <a:gd name="T29" fmla="*/ 0 h 1731"/>
                        <a:gd name="T30" fmla="*/ 0 w 2275"/>
                        <a:gd name="T31" fmla="*/ 0 h 1731"/>
                        <a:gd name="T32" fmla="*/ 0 w 2275"/>
                        <a:gd name="T33" fmla="*/ 0 h 1731"/>
                        <a:gd name="T34" fmla="*/ 0 w 2275"/>
                        <a:gd name="T35" fmla="*/ 0 h 1731"/>
                        <a:gd name="T36" fmla="*/ 0 w 2275"/>
                        <a:gd name="T37" fmla="*/ 0 h 1731"/>
                        <a:gd name="T38" fmla="*/ 0 w 2275"/>
                        <a:gd name="T39" fmla="*/ 0 h 1731"/>
                        <a:gd name="T40" fmla="*/ 0 w 2275"/>
                        <a:gd name="T41" fmla="*/ 0 h 1731"/>
                        <a:gd name="T42" fmla="*/ 0 w 2275"/>
                        <a:gd name="T43" fmla="*/ 0 h 1731"/>
                        <a:gd name="T44" fmla="*/ 0 w 2275"/>
                        <a:gd name="T45" fmla="*/ 0 h 1731"/>
                        <a:gd name="T46" fmla="*/ 0 w 2275"/>
                        <a:gd name="T47" fmla="*/ 0 h 1731"/>
                        <a:gd name="T48" fmla="*/ 0 w 2275"/>
                        <a:gd name="T49" fmla="*/ 0 h 1731"/>
                        <a:gd name="T50" fmla="*/ 0 w 2275"/>
                        <a:gd name="T51" fmla="*/ 0 h 1731"/>
                        <a:gd name="T52" fmla="*/ 0 w 2275"/>
                        <a:gd name="T53" fmla="*/ 0 h 1731"/>
                        <a:gd name="T54" fmla="*/ 0 w 2275"/>
                        <a:gd name="T55" fmla="*/ 0 h 1731"/>
                        <a:gd name="T56" fmla="*/ 0 w 2275"/>
                        <a:gd name="T57" fmla="*/ 0 h 1731"/>
                        <a:gd name="T58" fmla="*/ 0 w 2275"/>
                        <a:gd name="T59" fmla="*/ 0 h 1731"/>
                        <a:gd name="T60" fmla="*/ 0 w 2275"/>
                        <a:gd name="T61" fmla="*/ 0 h 1731"/>
                        <a:gd name="T62" fmla="*/ 0 w 2275"/>
                        <a:gd name="T63" fmla="*/ 0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75"/>
                        <a:gd name="T97" fmla="*/ 0 h 1731"/>
                        <a:gd name="T98" fmla="*/ 2275 w 2275"/>
                        <a:gd name="T99" fmla="*/ 1731 h 17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6" name="Freeform 10"/>
                    <p:cNvSpPr>
                      <a:spLocks/>
                    </p:cNvSpPr>
                    <p:nvPr/>
                  </p:nvSpPr>
                  <p:spPr bwMode="auto">
                    <a:xfrm>
                      <a:off x="3705" y="2249"/>
                      <a:ext cx="324" cy="316"/>
                    </a:xfrm>
                    <a:custGeom>
                      <a:avLst/>
                      <a:gdLst>
                        <a:gd name="T0" fmla="*/ 0 w 1277"/>
                        <a:gd name="T1" fmla="*/ 0 h 1680"/>
                        <a:gd name="T2" fmla="*/ 0 w 1277"/>
                        <a:gd name="T3" fmla="*/ 0 h 1680"/>
                        <a:gd name="T4" fmla="*/ 0 w 1277"/>
                        <a:gd name="T5" fmla="*/ 0 h 1680"/>
                        <a:gd name="T6" fmla="*/ 0 w 1277"/>
                        <a:gd name="T7" fmla="*/ 0 h 1680"/>
                        <a:gd name="T8" fmla="*/ 0 w 1277"/>
                        <a:gd name="T9" fmla="*/ 0 h 1680"/>
                        <a:gd name="T10" fmla="*/ 0 w 1277"/>
                        <a:gd name="T11" fmla="*/ 0 h 1680"/>
                        <a:gd name="T12" fmla="*/ 0 w 1277"/>
                        <a:gd name="T13" fmla="*/ 0 h 1680"/>
                        <a:gd name="T14" fmla="*/ 0 w 1277"/>
                        <a:gd name="T15" fmla="*/ 0 h 1680"/>
                        <a:gd name="T16" fmla="*/ 0 w 1277"/>
                        <a:gd name="T17" fmla="*/ 0 h 1680"/>
                        <a:gd name="T18" fmla="*/ 0 w 1277"/>
                        <a:gd name="T19" fmla="*/ 0 h 1680"/>
                        <a:gd name="T20" fmla="*/ 0 w 1277"/>
                        <a:gd name="T21" fmla="*/ 0 h 1680"/>
                        <a:gd name="T22" fmla="*/ 0 w 1277"/>
                        <a:gd name="T23" fmla="*/ 0 h 1680"/>
                        <a:gd name="T24" fmla="*/ 0 w 1277"/>
                        <a:gd name="T25" fmla="*/ 0 h 1680"/>
                        <a:gd name="T26" fmla="*/ 0 w 1277"/>
                        <a:gd name="T27" fmla="*/ 0 h 1680"/>
                        <a:gd name="T28" fmla="*/ 0 w 1277"/>
                        <a:gd name="T29" fmla="*/ 0 h 1680"/>
                        <a:gd name="T30" fmla="*/ 0 w 1277"/>
                        <a:gd name="T31" fmla="*/ 0 h 1680"/>
                        <a:gd name="T32" fmla="*/ 0 w 1277"/>
                        <a:gd name="T33" fmla="*/ 0 h 1680"/>
                        <a:gd name="T34" fmla="*/ 0 w 1277"/>
                        <a:gd name="T35" fmla="*/ 0 h 1680"/>
                        <a:gd name="T36" fmla="*/ 0 w 1277"/>
                        <a:gd name="T37" fmla="*/ 0 h 1680"/>
                        <a:gd name="T38" fmla="*/ 0 w 1277"/>
                        <a:gd name="T39" fmla="*/ 0 h 1680"/>
                        <a:gd name="T40" fmla="*/ 0 w 1277"/>
                        <a:gd name="T41" fmla="*/ 0 h 1680"/>
                        <a:gd name="T42" fmla="*/ 0 w 1277"/>
                        <a:gd name="T43" fmla="*/ 0 h 1680"/>
                        <a:gd name="T44" fmla="*/ 0 w 1277"/>
                        <a:gd name="T45" fmla="*/ 0 h 1680"/>
                        <a:gd name="T46" fmla="*/ 0 w 1277"/>
                        <a:gd name="T47" fmla="*/ 0 h 1680"/>
                        <a:gd name="T48" fmla="*/ 0 w 1277"/>
                        <a:gd name="T49" fmla="*/ 0 h 1680"/>
                        <a:gd name="T50" fmla="*/ 0 w 1277"/>
                        <a:gd name="T51" fmla="*/ 0 h 1680"/>
                        <a:gd name="T52" fmla="*/ 0 w 1277"/>
                        <a:gd name="T53" fmla="*/ 0 h 1680"/>
                        <a:gd name="T54" fmla="*/ 0 w 1277"/>
                        <a:gd name="T55" fmla="*/ 0 h 1680"/>
                        <a:gd name="T56" fmla="*/ 0 w 1277"/>
                        <a:gd name="T57" fmla="*/ 0 h 1680"/>
                        <a:gd name="T58" fmla="*/ 0 w 1277"/>
                        <a:gd name="T59" fmla="*/ 0 h 1680"/>
                        <a:gd name="T60" fmla="*/ 0 w 1277"/>
                        <a:gd name="T61" fmla="*/ 0 h 1680"/>
                        <a:gd name="T62" fmla="*/ 0 w 1277"/>
                        <a:gd name="T63" fmla="*/ 0 h 1680"/>
                        <a:gd name="T64" fmla="*/ 0 w 1277"/>
                        <a:gd name="T65" fmla="*/ 0 h 1680"/>
                        <a:gd name="T66" fmla="*/ 0 w 1277"/>
                        <a:gd name="T67" fmla="*/ 0 h 1680"/>
                        <a:gd name="T68" fmla="*/ 0 w 1277"/>
                        <a:gd name="T69" fmla="*/ 0 h 1680"/>
                        <a:gd name="T70" fmla="*/ 0 w 1277"/>
                        <a:gd name="T71" fmla="*/ 0 h 1680"/>
                        <a:gd name="T72" fmla="*/ 0 w 1277"/>
                        <a:gd name="T73" fmla="*/ 0 h 1680"/>
                        <a:gd name="T74" fmla="*/ 0 w 1277"/>
                        <a:gd name="T75" fmla="*/ 0 h 1680"/>
                        <a:gd name="T76" fmla="*/ 0 w 1277"/>
                        <a:gd name="T77" fmla="*/ 0 h 1680"/>
                        <a:gd name="T78" fmla="*/ 0 w 1277"/>
                        <a:gd name="T79" fmla="*/ 0 h 1680"/>
                        <a:gd name="T80" fmla="*/ 0 w 1277"/>
                        <a:gd name="T81" fmla="*/ 0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77"/>
                        <a:gd name="T124" fmla="*/ 0 h 1680"/>
                        <a:gd name="T125" fmla="*/ 1277 w 1277"/>
                        <a:gd name="T126" fmla="*/ 1680 h 16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7" name="Freeform 11"/>
                    <p:cNvSpPr>
                      <a:spLocks/>
                    </p:cNvSpPr>
                    <p:nvPr/>
                  </p:nvSpPr>
                  <p:spPr bwMode="auto">
                    <a:xfrm>
                      <a:off x="2726" y="2204"/>
                      <a:ext cx="466" cy="310"/>
                    </a:xfrm>
                    <a:custGeom>
                      <a:avLst/>
                      <a:gdLst>
                        <a:gd name="T0" fmla="*/ 0 w 1839"/>
                        <a:gd name="T1" fmla="*/ 0 h 1648"/>
                        <a:gd name="T2" fmla="*/ 0 w 1839"/>
                        <a:gd name="T3" fmla="*/ 0 h 1648"/>
                        <a:gd name="T4" fmla="*/ 0 w 1839"/>
                        <a:gd name="T5" fmla="*/ 0 h 1648"/>
                        <a:gd name="T6" fmla="*/ 0 w 1839"/>
                        <a:gd name="T7" fmla="*/ 0 h 1648"/>
                        <a:gd name="T8" fmla="*/ 0 w 1839"/>
                        <a:gd name="T9" fmla="*/ 0 h 1648"/>
                        <a:gd name="T10" fmla="*/ 0 w 1839"/>
                        <a:gd name="T11" fmla="*/ 0 h 1648"/>
                        <a:gd name="T12" fmla="*/ 0 w 1839"/>
                        <a:gd name="T13" fmla="*/ 0 h 1648"/>
                        <a:gd name="T14" fmla="*/ 0 w 1839"/>
                        <a:gd name="T15" fmla="*/ 0 h 1648"/>
                        <a:gd name="T16" fmla="*/ 0 w 1839"/>
                        <a:gd name="T17" fmla="*/ 0 h 1648"/>
                        <a:gd name="T18" fmla="*/ 0 w 1839"/>
                        <a:gd name="T19" fmla="*/ 0 h 1648"/>
                        <a:gd name="T20" fmla="*/ 0 w 1839"/>
                        <a:gd name="T21" fmla="*/ 0 h 1648"/>
                        <a:gd name="T22" fmla="*/ 0 w 1839"/>
                        <a:gd name="T23" fmla="*/ 0 h 1648"/>
                        <a:gd name="T24" fmla="*/ 0 w 1839"/>
                        <a:gd name="T25" fmla="*/ 0 h 1648"/>
                        <a:gd name="T26" fmla="*/ 0 w 1839"/>
                        <a:gd name="T27" fmla="*/ 0 h 1648"/>
                        <a:gd name="T28" fmla="*/ 0 w 1839"/>
                        <a:gd name="T29" fmla="*/ 0 h 1648"/>
                        <a:gd name="T30" fmla="*/ 0 w 1839"/>
                        <a:gd name="T31" fmla="*/ 0 h 1648"/>
                        <a:gd name="T32" fmla="*/ 0 w 1839"/>
                        <a:gd name="T33" fmla="*/ 0 h 1648"/>
                        <a:gd name="T34" fmla="*/ 0 w 1839"/>
                        <a:gd name="T35" fmla="*/ 0 h 1648"/>
                        <a:gd name="T36" fmla="*/ 0 w 1839"/>
                        <a:gd name="T37" fmla="*/ 0 h 1648"/>
                        <a:gd name="T38" fmla="*/ 0 w 1839"/>
                        <a:gd name="T39" fmla="*/ 0 h 1648"/>
                        <a:gd name="T40" fmla="*/ 0 w 1839"/>
                        <a:gd name="T41" fmla="*/ 0 h 1648"/>
                        <a:gd name="T42" fmla="*/ 0 w 1839"/>
                        <a:gd name="T43" fmla="*/ 0 h 1648"/>
                        <a:gd name="T44" fmla="*/ 0 w 1839"/>
                        <a:gd name="T45" fmla="*/ 0 h 1648"/>
                        <a:gd name="T46" fmla="*/ 0 w 1839"/>
                        <a:gd name="T47" fmla="*/ 0 h 1648"/>
                        <a:gd name="T48" fmla="*/ 0 w 1839"/>
                        <a:gd name="T49" fmla="*/ 0 h 1648"/>
                        <a:gd name="T50" fmla="*/ 0 w 1839"/>
                        <a:gd name="T51" fmla="*/ 0 h 1648"/>
                        <a:gd name="T52" fmla="*/ 0 w 1839"/>
                        <a:gd name="T53" fmla="*/ 0 h 1648"/>
                        <a:gd name="T54" fmla="*/ 0 w 1839"/>
                        <a:gd name="T55" fmla="*/ 0 h 1648"/>
                        <a:gd name="T56" fmla="*/ 0 w 1839"/>
                        <a:gd name="T57" fmla="*/ 0 h 1648"/>
                        <a:gd name="T58" fmla="*/ 0 w 1839"/>
                        <a:gd name="T59" fmla="*/ 0 h 1648"/>
                        <a:gd name="T60" fmla="*/ 0 w 1839"/>
                        <a:gd name="T61" fmla="*/ 0 h 1648"/>
                        <a:gd name="T62" fmla="*/ 0 w 1839"/>
                        <a:gd name="T63" fmla="*/ 0 h 1648"/>
                        <a:gd name="T64" fmla="*/ 0 w 1839"/>
                        <a:gd name="T65" fmla="*/ 0 h 1648"/>
                        <a:gd name="T66" fmla="*/ 0 w 1839"/>
                        <a:gd name="T67" fmla="*/ 0 h 1648"/>
                        <a:gd name="T68" fmla="*/ 0 w 1839"/>
                        <a:gd name="T69" fmla="*/ 0 h 1648"/>
                        <a:gd name="T70" fmla="*/ 0 w 1839"/>
                        <a:gd name="T71" fmla="*/ 0 h 1648"/>
                        <a:gd name="T72" fmla="*/ 0 w 1839"/>
                        <a:gd name="T73" fmla="*/ 0 h 1648"/>
                        <a:gd name="T74" fmla="*/ 0 w 1839"/>
                        <a:gd name="T75" fmla="*/ 0 h 1648"/>
                        <a:gd name="T76" fmla="*/ 0 w 1839"/>
                        <a:gd name="T77" fmla="*/ 0 h 1648"/>
                        <a:gd name="T78" fmla="*/ 0 w 1839"/>
                        <a:gd name="T79" fmla="*/ 0 h 1648"/>
                        <a:gd name="T80" fmla="*/ 0 w 1839"/>
                        <a:gd name="T81" fmla="*/ 0 h 1648"/>
                        <a:gd name="T82" fmla="*/ 0 w 1839"/>
                        <a:gd name="T83" fmla="*/ 0 h 1648"/>
                        <a:gd name="T84" fmla="*/ 0 w 1839"/>
                        <a:gd name="T85" fmla="*/ 0 h 1648"/>
                        <a:gd name="T86" fmla="*/ 0 w 1839"/>
                        <a:gd name="T87" fmla="*/ 0 h 1648"/>
                        <a:gd name="T88" fmla="*/ 0 w 1839"/>
                        <a:gd name="T89" fmla="*/ 0 h 1648"/>
                        <a:gd name="T90" fmla="*/ 0 w 1839"/>
                        <a:gd name="T91" fmla="*/ 0 h 1648"/>
                        <a:gd name="T92" fmla="*/ 0 w 1839"/>
                        <a:gd name="T93" fmla="*/ 0 h 1648"/>
                        <a:gd name="T94" fmla="*/ 0 w 1839"/>
                        <a:gd name="T95" fmla="*/ 0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39"/>
                        <a:gd name="T145" fmla="*/ 0 h 1648"/>
                        <a:gd name="T146" fmla="*/ 1839 w 1839"/>
                        <a:gd name="T147" fmla="*/ 1648 h 16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8" name="Freeform 13"/>
                    <p:cNvSpPr>
                      <a:spLocks/>
                    </p:cNvSpPr>
                    <p:nvPr/>
                  </p:nvSpPr>
                  <p:spPr bwMode="auto">
                    <a:xfrm>
                      <a:off x="3498" y="2130"/>
                      <a:ext cx="365" cy="389"/>
                    </a:xfrm>
                    <a:custGeom>
                      <a:avLst/>
                      <a:gdLst>
                        <a:gd name="T0" fmla="*/ 0 w 1437"/>
                        <a:gd name="T1" fmla="*/ 0 h 2065"/>
                        <a:gd name="T2" fmla="*/ 0 w 1437"/>
                        <a:gd name="T3" fmla="*/ 0 h 2065"/>
                        <a:gd name="T4" fmla="*/ 0 w 1437"/>
                        <a:gd name="T5" fmla="*/ 0 h 2065"/>
                        <a:gd name="T6" fmla="*/ 0 w 1437"/>
                        <a:gd name="T7" fmla="*/ 0 h 2065"/>
                        <a:gd name="T8" fmla="*/ 0 w 1437"/>
                        <a:gd name="T9" fmla="*/ 0 h 2065"/>
                        <a:gd name="T10" fmla="*/ 0 w 1437"/>
                        <a:gd name="T11" fmla="*/ 0 h 2065"/>
                        <a:gd name="T12" fmla="*/ 0 w 1437"/>
                        <a:gd name="T13" fmla="*/ 0 h 2065"/>
                        <a:gd name="T14" fmla="*/ 0 w 1437"/>
                        <a:gd name="T15" fmla="*/ 0 h 2065"/>
                        <a:gd name="T16" fmla="*/ 0 w 1437"/>
                        <a:gd name="T17" fmla="*/ 0 h 2065"/>
                        <a:gd name="T18" fmla="*/ 0 w 1437"/>
                        <a:gd name="T19" fmla="*/ 0 h 2065"/>
                        <a:gd name="T20" fmla="*/ 0 w 1437"/>
                        <a:gd name="T21" fmla="*/ 0 h 2065"/>
                        <a:gd name="T22" fmla="*/ 0 w 1437"/>
                        <a:gd name="T23" fmla="*/ 0 h 2065"/>
                        <a:gd name="T24" fmla="*/ 0 w 1437"/>
                        <a:gd name="T25" fmla="*/ 0 h 2065"/>
                        <a:gd name="T26" fmla="*/ 0 w 1437"/>
                        <a:gd name="T27" fmla="*/ 0 h 2065"/>
                        <a:gd name="T28" fmla="*/ 0 w 1437"/>
                        <a:gd name="T29" fmla="*/ 0 h 2065"/>
                        <a:gd name="T30" fmla="*/ 0 w 1437"/>
                        <a:gd name="T31" fmla="*/ 0 h 2065"/>
                        <a:gd name="T32" fmla="*/ 0 w 1437"/>
                        <a:gd name="T33" fmla="*/ 0 h 2065"/>
                        <a:gd name="T34" fmla="*/ 0 w 1437"/>
                        <a:gd name="T35" fmla="*/ 0 h 2065"/>
                        <a:gd name="T36" fmla="*/ 0 w 1437"/>
                        <a:gd name="T37" fmla="*/ 0 h 2065"/>
                        <a:gd name="T38" fmla="*/ 0 w 1437"/>
                        <a:gd name="T39" fmla="*/ 0 h 2065"/>
                        <a:gd name="T40" fmla="*/ 0 w 1437"/>
                        <a:gd name="T41" fmla="*/ 0 h 2065"/>
                        <a:gd name="T42" fmla="*/ 0 w 1437"/>
                        <a:gd name="T43" fmla="*/ 0 h 2065"/>
                        <a:gd name="T44" fmla="*/ 0 w 1437"/>
                        <a:gd name="T45" fmla="*/ 0 h 2065"/>
                        <a:gd name="T46" fmla="*/ 0 w 1437"/>
                        <a:gd name="T47" fmla="*/ 0 h 2065"/>
                        <a:gd name="T48" fmla="*/ 0 w 1437"/>
                        <a:gd name="T49" fmla="*/ 0 h 2065"/>
                        <a:gd name="T50" fmla="*/ 0 w 1437"/>
                        <a:gd name="T51" fmla="*/ 0 h 2065"/>
                        <a:gd name="T52" fmla="*/ 0 w 1437"/>
                        <a:gd name="T53" fmla="*/ 0 h 2065"/>
                        <a:gd name="T54" fmla="*/ 0 w 1437"/>
                        <a:gd name="T55" fmla="*/ 0 h 2065"/>
                        <a:gd name="T56" fmla="*/ 0 w 1437"/>
                        <a:gd name="T57" fmla="*/ 0 h 2065"/>
                        <a:gd name="T58" fmla="*/ 0 w 1437"/>
                        <a:gd name="T59" fmla="*/ 0 h 2065"/>
                        <a:gd name="T60" fmla="*/ 0 w 1437"/>
                        <a:gd name="T61" fmla="*/ 0 h 2065"/>
                        <a:gd name="T62" fmla="*/ 0 w 1437"/>
                        <a:gd name="T63" fmla="*/ 0 h 2065"/>
                        <a:gd name="T64" fmla="*/ 0 w 1437"/>
                        <a:gd name="T65" fmla="*/ 0 h 2065"/>
                        <a:gd name="T66" fmla="*/ 0 w 1437"/>
                        <a:gd name="T67" fmla="*/ 0 h 2065"/>
                        <a:gd name="T68" fmla="*/ 0 w 1437"/>
                        <a:gd name="T69" fmla="*/ 0 h 2065"/>
                        <a:gd name="T70" fmla="*/ 0 w 1437"/>
                        <a:gd name="T71" fmla="*/ 0 h 2065"/>
                        <a:gd name="T72" fmla="*/ 0 w 1437"/>
                        <a:gd name="T73" fmla="*/ 0 h 2065"/>
                        <a:gd name="T74" fmla="*/ 0 w 1437"/>
                        <a:gd name="T75" fmla="*/ 0 h 2065"/>
                        <a:gd name="T76" fmla="*/ 0 w 1437"/>
                        <a:gd name="T77" fmla="*/ 0 h 2065"/>
                        <a:gd name="T78" fmla="*/ 0 w 1437"/>
                        <a:gd name="T79" fmla="*/ 0 h 2065"/>
                        <a:gd name="T80" fmla="*/ 0 w 1437"/>
                        <a:gd name="T81" fmla="*/ 0 h 2065"/>
                        <a:gd name="T82" fmla="*/ 0 w 1437"/>
                        <a:gd name="T83" fmla="*/ 0 h 2065"/>
                        <a:gd name="T84" fmla="*/ 0 w 1437"/>
                        <a:gd name="T85" fmla="*/ 0 h 2065"/>
                        <a:gd name="T86" fmla="*/ 0 w 1437"/>
                        <a:gd name="T87" fmla="*/ 0 h 2065"/>
                        <a:gd name="T88" fmla="*/ 0 w 1437"/>
                        <a:gd name="T89" fmla="*/ 0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37"/>
                        <a:gd name="T136" fmla="*/ 0 h 2065"/>
                        <a:gd name="T137" fmla="*/ 1437 w 1437"/>
                        <a:gd name="T138" fmla="*/ 2065 h 20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69" name="Freeform 16"/>
                    <p:cNvSpPr>
                      <a:spLocks/>
                    </p:cNvSpPr>
                    <p:nvPr/>
                  </p:nvSpPr>
                  <p:spPr bwMode="auto">
                    <a:xfrm>
                      <a:off x="3832" y="2089"/>
                      <a:ext cx="285" cy="217"/>
                    </a:xfrm>
                    <a:custGeom>
                      <a:avLst/>
                      <a:gdLst>
                        <a:gd name="T0" fmla="*/ 0 w 1119"/>
                        <a:gd name="T1" fmla="*/ 0 h 1150"/>
                        <a:gd name="T2" fmla="*/ 0 w 1119"/>
                        <a:gd name="T3" fmla="*/ 0 h 1150"/>
                        <a:gd name="T4" fmla="*/ 0 w 1119"/>
                        <a:gd name="T5" fmla="*/ 0 h 1150"/>
                        <a:gd name="T6" fmla="*/ 0 w 1119"/>
                        <a:gd name="T7" fmla="*/ 0 h 1150"/>
                        <a:gd name="T8" fmla="*/ 0 w 1119"/>
                        <a:gd name="T9" fmla="*/ 0 h 1150"/>
                        <a:gd name="T10" fmla="*/ 0 w 1119"/>
                        <a:gd name="T11" fmla="*/ 0 h 1150"/>
                        <a:gd name="T12" fmla="*/ 0 w 1119"/>
                        <a:gd name="T13" fmla="*/ 0 h 1150"/>
                        <a:gd name="T14" fmla="*/ 0 w 1119"/>
                        <a:gd name="T15" fmla="*/ 0 h 1150"/>
                        <a:gd name="T16" fmla="*/ 0 w 1119"/>
                        <a:gd name="T17" fmla="*/ 0 h 1150"/>
                        <a:gd name="T18" fmla="*/ 0 w 1119"/>
                        <a:gd name="T19" fmla="*/ 0 h 1150"/>
                        <a:gd name="T20" fmla="*/ 0 w 1119"/>
                        <a:gd name="T21" fmla="*/ 0 h 1150"/>
                        <a:gd name="T22" fmla="*/ 0 w 1119"/>
                        <a:gd name="T23" fmla="*/ 0 h 1150"/>
                        <a:gd name="T24" fmla="*/ 0 w 1119"/>
                        <a:gd name="T25" fmla="*/ 0 h 1150"/>
                        <a:gd name="T26" fmla="*/ 0 w 1119"/>
                        <a:gd name="T27" fmla="*/ 0 h 1150"/>
                        <a:gd name="T28" fmla="*/ 0 w 1119"/>
                        <a:gd name="T29" fmla="*/ 0 h 1150"/>
                        <a:gd name="T30" fmla="*/ 0 w 1119"/>
                        <a:gd name="T31" fmla="*/ 0 h 1150"/>
                        <a:gd name="T32" fmla="*/ 0 w 1119"/>
                        <a:gd name="T33" fmla="*/ 0 h 1150"/>
                        <a:gd name="T34" fmla="*/ 0 w 1119"/>
                        <a:gd name="T35" fmla="*/ 0 h 1150"/>
                        <a:gd name="T36" fmla="*/ 0 w 1119"/>
                        <a:gd name="T37" fmla="*/ 0 h 1150"/>
                        <a:gd name="T38" fmla="*/ 0 w 1119"/>
                        <a:gd name="T39" fmla="*/ 0 h 1150"/>
                        <a:gd name="T40" fmla="*/ 0 w 1119"/>
                        <a:gd name="T41" fmla="*/ 0 h 1150"/>
                        <a:gd name="T42" fmla="*/ 0 w 1119"/>
                        <a:gd name="T43" fmla="*/ 0 h 1150"/>
                        <a:gd name="T44" fmla="*/ 0 w 1119"/>
                        <a:gd name="T45" fmla="*/ 0 h 1150"/>
                        <a:gd name="T46" fmla="*/ 0 w 1119"/>
                        <a:gd name="T47" fmla="*/ 0 h 1150"/>
                        <a:gd name="T48" fmla="*/ 0 w 1119"/>
                        <a:gd name="T49" fmla="*/ 0 h 1150"/>
                        <a:gd name="T50" fmla="*/ 0 w 1119"/>
                        <a:gd name="T51" fmla="*/ 0 h 1150"/>
                        <a:gd name="T52" fmla="*/ 0 w 1119"/>
                        <a:gd name="T53" fmla="*/ 0 h 1150"/>
                        <a:gd name="T54" fmla="*/ 0 w 1119"/>
                        <a:gd name="T55" fmla="*/ 0 h 1150"/>
                        <a:gd name="T56" fmla="*/ 0 w 1119"/>
                        <a:gd name="T57" fmla="*/ 0 h 1150"/>
                        <a:gd name="T58" fmla="*/ 0 w 1119"/>
                        <a:gd name="T59" fmla="*/ 0 h 1150"/>
                        <a:gd name="T60" fmla="*/ 0 w 1119"/>
                        <a:gd name="T61" fmla="*/ 0 h 1150"/>
                        <a:gd name="T62" fmla="*/ 0 w 1119"/>
                        <a:gd name="T63" fmla="*/ 0 h 1150"/>
                        <a:gd name="T64" fmla="*/ 0 w 1119"/>
                        <a:gd name="T65" fmla="*/ 0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9"/>
                        <a:gd name="T100" fmla="*/ 0 h 1150"/>
                        <a:gd name="T101" fmla="*/ 1119 w 1119"/>
                        <a:gd name="T102" fmla="*/ 1150 h 1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sp>
                  <p:nvSpPr>
                    <p:cNvPr id="82970" name="Freeform 35"/>
                    <p:cNvSpPr>
                      <a:spLocks/>
                    </p:cNvSpPr>
                    <p:nvPr/>
                  </p:nvSpPr>
                  <p:spPr bwMode="auto">
                    <a:xfrm>
                      <a:off x="3195" y="2466"/>
                      <a:ext cx="606" cy="348"/>
                    </a:xfrm>
                    <a:custGeom>
                      <a:avLst/>
                      <a:gdLst>
                        <a:gd name="T0" fmla="*/ 0 w 2389"/>
                        <a:gd name="T1" fmla="*/ 0 h 1841"/>
                        <a:gd name="T2" fmla="*/ 0 w 2389"/>
                        <a:gd name="T3" fmla="*/ 0 h 1841"/>
                        <a:gd name="T4" fmla="*/ 0 w 2389"/>
                        <a:gd name="T5" fmla="*/ 0 h 1841"/>
                        <a:gd name="T6" fmla="*/ 0 w 2389"/>
                        <a:gd name="T7" fmla="*/ 0 h 1841"/>
                        <a:gd name="T8" fmla="*/ 0 w 2389"/>
                        <a:gd name="T9" fmla="*/ 0 h 1841"/>
                        <a:gd name="T10" fmla="*/ 0 w 2389"/>
                        <a:gd name="T11" fmla="*/ 0 h 1841"/>
                        <a:gd name="T12" fmla="*/ 0 w 2389"/>
                        <a:gd name="T13" fmla="*/ 0 h 1841"/>
                        <a:gd name="T14" fmla="*/ 0 w 2389"/>
                        <a:gd name="T15" fmla="*/ 0 h 1841"/>
                        <a:gd name="T16" fmla="*/ 0 w 2389"/>
                        <a:gd name="T17" fmla="*/ 0 h 1841"/>
                        <a:gd name="T18" fmla="*/ 0 w 2389"/>
                        <a:gd name="T19" fmla="*/ 0 h 1841"/>
                        <a:gd name="T20" fmla="*/ 0 w 2389"/>
                        <a:gd name="T21" fmla="*/ 0 h 1841"/>
                        <a:gd name="T22" fmla="*/ 0 w 2389"/>
                        <a:gd name="T23" fmla="*/ 0 h 1841"/>
                        <a:gd name="T24" fmla="*/ 0 w 2389"/>
                        <a:gd name="T25" fmla="*/ 0 h 1841"/>
                        <a:gd name="T26" fmla="*/ 0 w 2389"/>
                        <a:gd name="T27" fmla="*/ 0 h 1841"/>
                        <a:gd name="T28" fmla="*/ 0 w 2389"/>
                        <a:gd name="T29" fmla="*/ 0 h 1841"/>
                        <a:gd name="T30" fmla="*/ 0 w 2389"/>
                        <a:gd name="T31" fmla="*/ 0 h 1841"/>
                        <a:gd name="T32" fmla="*/ 0 w 2389"/>
                        <a:gd name="T33" fmla="*/ 0 h 1841"/>
                        <a:gd name="T34" fmla="*/ 0 w 2389"/>
                        <a:gd name="T35" fmla="*/ 0 h 1841"/>
                        <a:gd name="T36" fmla="*/ 0 w 2389"/>
                        <a:gd name="T37" fmla="*/ 0 h 1841"/>
                        <a:gd name="T38" fmla="*/ 0 w 2389"/>
                        <a:gd name="T39" fmla="*/ 0 h 1841"/>
                        <a:gd name="T40" fmla="*/ 0 w 2389"/>
                        <a:gd name="T41" fmla="*/ 0 h 1841"/>
                        <a:gd name="T42" fmla="*/ 0 w 2389"/>
                        <a:gd name="T43" fmla="*/ 0 h 1841"/>
                        <a:gd name="T44" fmla="*/ 0 w 2389"/>
                        <a:gd name="T45" fmla="*/ 0 h 1841"/>
                        <a:gd name="T46" fmla="*/ 0 w 2389"/>
                        <a:gd name="T47" fmla="*/ 0 h 1841"/>
                        <a:gd name="T48" fmla="*/ 0 w 2389"/>
                        <a:gd name="T49" fmla="*/ 0 h 1841"/>
                        <a:gd name="T50" fmla="*/ 0 w 2389"/>
                        <a:gd name="T51" fmla="*/ 0 h 1841"/>
                        <a:gd name="T52" fmla="*/ 0 w 2389"/>
                        <a:gd name="T53" fmla="*/ 0 h 1841"/>
                        <a:gd name="T54" fmla="*/ 0 w 2389"/>
                        <a:gd name="T55" fmla="*/ 0 h 1841"/>
                        <a:gd name="T56" fmla="*/ 0 w 2389"/>
                        <a:gd name="T57" fmla="*/ 0 h 1841"/>
                        <a:gd name="T58" fmla="*/ 0 w 2389"/>
                        <a:gd name="T59" fmla="*/ 0 h 1841"/>
                        <a:gd name="T60" fmla="*/ 0 w 2389"/>
                        <a:gd name="T61" fmla="*/ 0 h 1841"/>
                        <a:gd name="T62" fmla="*/ 0 w 2389"/>
                        <a:gd name="T63" fmla="*/ 0 h 1841"/>
                        <a:gd name="T64" fmla="*/ 0 w 2389"/>
                        <a:gd name="T65" fmla="*/ 0 h 1841"/>
                        <a:gd name="T66" fmla="*/ 0 w 2389"/>
                        <a:gd name="T67" fmla="*/ 0 h 1841"/>
                        <a:gd name="T68" fmla="*/ 0 w 2389"/>
                        <a:gd name="T69" fmla="*/ 0 h 1841"/>
                        <a:gd name="T70" fmla="*/ 0 w 2389"/>
                        <a:gd name="T71" fmla="*/ 0 h 1841"/>
                        <a:gd name="T72" fmla="*/ 0 w 2389"/>
                        <a:gd name="T73" fmla="*/ 0 h 1841"/>
                        <a:gd name="T74" fmla="*/ 0 w 2389"/>
                        <a:gd name="T75" fmla="*/ 0 h 1841"/>
                        <a:gd name="T76" fmla="*/ 0 w 2389"/>
                        <a:gd name="T77" fmla="*/ 0 h 1841"/>
                        <a:gd name="T78" fmla="*/ 0 w 2389"/>
                        <a:gd name="T79" fmla="*/ 0 h 1841"/>
                        <a:gd name="T80" fmla="*/ 0 w 2389"/>
                        <a:gd name="T81" fmla="*/ 0 h 1841"/>
                        <a:gd name="T82" fmla="*/ 0 w 2389"/>
                        <a:gd name="T83" fmla="*/ 0 h 1841"/>
                        <a:gd name="T84" fmla="*/ 0 w 2389"/>
                        <a:gd name="T85" fmla="*/ 0 h 1841"/>
                        <a:gd name="T86" fmla="*/ 0 w 2389"/>
                        <a:gd name="T87" fmla="*/ 0 h 1841"/>
                        <a:gd name="T88" fmla="*/ 0 w 2389"/>
                        <a:gd name="T89" fmla="*/ 0 h 1841"/>
                        <a:gd name="T90" fmla="*/ 0 w 2389"/>
                        <a:gd name="T91" fmla="*/ 0 h 1841"/>
                        <a:gd name="T92" fmla="*/ 0 w 2389"/>
                        <a:gd name="T93" fmla="*/ 0 h 1841"/>
                        <a:gd name="T94" fmla="*/ 0 w 2389"/>
                        <a:gd name="T95" fmla="*/ 0 h 1841"/>
                        <a:gd name="T96" fmla="*/ 0 w 2389"/>
                        <a:gd name="T97" fmla="*/ 0 h 1841"/>
                        <a:gd name="T98" fmla="*/ 0 w 2389"/>
                        <a:gd name="T99" fmla="*/ 0 h 1841"/>
                        <a:gd name="T100" fmla="*/ 0 w 2389"/>
                        <a:gd name="T101" fmla="*/ 0 h 1841"/>
                        <a:gd name="T102" fmla="*/ 0 w 2389"/>
                        <a:gd name="T103" fmla="*/ 0 h 1841"/>
                        <a:gd name="T104" fmla="*/ 0 w 2389"/>
                        <a:gd name="T105" fmla="*/ 0 h 1841"/>
                        <a:gd name="T106" fmla="*/ 0 w 2389"/>
                        <a:gd name="T107" fmla="*/ 0 h 1841"/>
                        <a:gd name="T108" fmla="*/ 0 w 2389"/>
                        <a:gd name="T109" fmla="*/ 0 h 1841"/>
                        <a:gd name="T110" fmla="*/ 0 w 2389"/>
                        <a:gd name="T111" fmla="*/ 0 h 1841"/>
                        <a:gd name="T112" fmla="*/ 0 w 2389"/>
                        <a:gd name="T113" fmla="*/ 0 h 1841"/>
                        <a:gd name="T114" fmla="*/ 0 w 2389"/>
                        <a:gd name="T115" fmla="*/ 0 h 1841"/>
                        <a:gd name="T116" fmla="*/ 0 w 2389"/>
                        <a:gd name="T117" fmla="*/ 0 h 1841"/>
                        <a:gd name="T118" fmla="*/ 0 w 2389"/>
                        <a:gd name="T119" fmla="*/ 0 h 1841"/>
                        <a:gd name="T120" fmla="*/ 0 w 2389"/>
                        <a:gd name="T121" fmla="*/ 0 h 1841"/>
                        <a:gd name="T122" fmla="*/ 0 w 2389"/>
                        <a:gd name="T123" fmla="*/ 0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89"/>
                        <a:gd name="T187" fmla="*/ 0 h 1841"/>
                        <a:gd name="T188" fmla="*/ 2389 w 2389"/>
                        <a:gd name="T189" fmla="*/ 1841 h 18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2"/>
                    </a:solidFill>
                    <a:ln w="8" cap="flat">
                      <a:solidFill>
                        <a:srgbClr val="FFFFFF"/>
                      </a:solidFill>
                      <a:prstDash val="solid"/>
                      <a:miter lim="800000"/>
                      <a:headEnd/>
                      <a:tailEnd/>
                    </a:ln>
                  </p:spPr>
                  <p:txBody>
                    <a:bodyPr/>
                    <a:lstStyle/>
                    <a:p>
                      <a:endParaRPr lang="zh-CN" altLang="en-US" sz="1270"/>
                    </a:p>
                  </p:txBody>
                </p:sp>
              </p:grpSp>
            </p:grpSp>
          </p:grpSp>
        </p:grpSp>
      </p:grpSp>
      <p:grpSp>
        <p:nvGrpSpPr>
          <p:cNvPr id="35" name="组合 34"/>
          <p:cNvGrpSpPr/>
          <p:nvPr/>
        </p:nvGrpSpPr>
        <p:grpSpPr>
          <a:xfrm flipH="1">
            <a:off x="5463087" y="2595061"/>
            <a:ext cx="3254420" cy="446060"/>
            <a:chOff x="4037145" y="980728"/>
            <a:chExt cx="3396604" cy="479288"/>
          </a:xfrm>
          <a:solidFill>
            <a:srgbClr val="D01C63"/>
          </a:solidFill>
        </p:grpSpPr>
        <p:sp>
          <p:nvSpPr>
            <p:cNvPr id="36" name="椭圆 35"/>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defTabSz="860085">
                <a:defRPr/>
              </a:pPr>
              <a:endParaRPr lang="zh-CN" altLang="en-US" sz="1693">
                <a:solidFill>
                  <a:srgbClr val="000000"/>
                </a:solidFill>
                <a:latin typeface="Arial" pitchFamily="34" charset="0"/>
                <a:ea typeface="宋体" pitchFamily="2" charset="-122"/>
              </a:endParaRPr>
            </a:p>
          </p:txBody>
        </p:sp>
        <p:cxnSp>
          <p:nvCxnSpPr>
            <p:cNvPr id="37" name="直接连接符 36"/>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38" name="直接连接符 3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39" name="文本框 180"/>
          <p:cNvSpPr txBox="1">
            <a:spLocks noChangeArrowheads="1"/>
          </p:cNvSpPr>
          <p:nvPr/>
        </p:nvSpPr>
        <p:spPr bwMode="auto">
          <a:xfrm>
            <a:off x="6634030" y="2174575"/>
            <a:ext cx="2205370" cy="400110"/>
          </a:xfrm>
          <a:prstGeom prst="rect">
            <a:avLst/>
          </a:prstGeom>
          <a:noFill/>
          <a:ln w="9525">
            <a:noFill/>
            <a:miter lim="800000"/>
            <a:headEnd/>
            <a:tailEnd/>
          </a:ln>
        </p:spPr>
        <p:txBody>
          <a:bodyPr>
            <a:spAutoFit/>
          </a:bodyPr>
          <a:lstStyle/>
          <a:p>
            <a:pPr algn="just" defTabSz="860085">
              <a:lnSpc>
                <a:spcPts val="1223"/>
              </a:lnSpc>
            </a:pPr>
            <a:r>
              <a:rPr lang="zh-CN" altLang="en-US" sz="941">
                <a:solidFill>
                  <a:srgbClr val="808080"/>
                </a:solidFill>
              </a:rPr>
              <a:t>详写内容</a:t>
            </a:r>
            <a:r>
              <a:rPr lang="en-US" altLang="zh-CN" sz="941">
                <a:solidFill>
                  <a:srgbClr val="808080"/>
                </a:solidFill>
                <a:latin typeface="微软雅黑" pitchFamily="34" charset="-122"/>
              </a:rPr>
              <a:t>……</a:t>
            </a:r>
            <a:r>
              <a:rPr lang="zh-CN" altLang="en-US" sz="941">
                <a:solidFill>
                  <a:srgbClr val="808080"/>
                </a:solidFill>
              </a:rPr>
              <a:t>点击输入本栏的具体文字，简明扼要的说明分项内容</a:t>
            </a:r>
            <a:endParaRPr lang="en-US" altLang="zh-CN" sz="941">
              <a:solidFill>
                <a:srgbClr val="808080"/>
              </a:solidFill>
            </a:endParaRPr>
          </a:p>
        </p:txBody>
      </p:sp>
      <p:grpSp>
        <p:nvGrpSpPr>
          <p:cNvPr id="43" name="组合 42"/>
          <p:cNvGrpSpPr/>
          <p:nvPr/>
        </p:nvGrpSpPr>
        <p:grpSpPr>
          <a:xfrm flipV="1">
            <a:off x="965342" y="3437408"/>
            <a:ext cx="3254796" cy="422267"/>
            <a:chOff x="4037145" y="980728"/>
            <a:chExt cx="3396604" cy="479288"/>
          </a:xfrm>
          <a:solidFill>
            <a:srgbClr val="D01C63"/>
          </a:solidFill>
        </p:grpSpPr>
        <p:sp>
          <p:nvSpPr>
            <p:cNvPr id="44" name="椭圆 43"/>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defTabSz="860085">
                <a:defRPr/>
              </a:pPr>
              <a:endParaRPr lang="zh-CN" altLang="en-US" sz="1693">
                <a:solidFill>
                  <a:srgbClr val="000000"/>
                </a:solidFill>
                <a:latin typeface="Arial" pitchFamily="34" charset="0"/>
                <a:ea typeface="宋体" pitchFamily="2" charset="-122"/>
              </a:endParaRPr>
            </a:p>
          </p:txBody>
        </p:sp>
        <p:cxnSp>
          <p:nvCxnSpPr>
            <p:cNvPr id="45" name="直接连接符 44"/>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48" name="直接连接符 4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49" name="矩形 48"/>
          <p:cNvSpPr>
            <a:spLocks noChangeArrowheads="1"/>
          </p:cNvSpPr>
          <p:nvPr/>
        </p:nvSpPr>
        <p:spPr bwMode="auto">
          <a:xfrm>
            <a:off x="6859493" y="3942455"/>
            <a:ext cx="209040" cy="153793"/>
          </a:xfrm>
          <a:prstGeom prst="rect">
            <a:avLst/>
          </a:prstGeom>
          <a:solidFill>
            <a:schemeClr val="tx2"/>
          </a:solidFill>
          <a:ln w="9525" algn="ctr">
            <a:noFill/>
            <a:round/>
            <a:headEnd/>
            <a:tailEnd/>
          </a:ln>
        </p:spPr>
        <p:txBody>
          <a:bodyPr/>
          <a:lstStyle/>
          <a:p>
            <a:pPr defTabSz="860085"/>
            <a:endParaRPr lang="zh-CN" altLang="en-US" sz="1693">
              <a:ea typeface="宋体" charset="-122"/>
            </a:endParaRPr>
          </a:p>
        </p:txBody>
      </p:sp>
      <p:sp>
        <p:nvSpPr>
          <p:cNvPr id="50" name="矩形 49"/>
          <p:cNvSpPr>
            <a:spLocks noChangeArrowheads="1"/>
          </p:cNvSpPr>
          <p:nvPr/>
        </p:nvSpPr>
        <p:spPr bwMode="auto">
          <a:xfrm>
            <a:off x="6859493" y="4209728"/>
            <a:ext cx="209040" cy="152300"/>
          </a:xfrm>
          <a:prstGeom prst="rect">
            <a:avLst/>
          </a:prstGeom>
          <a:solidFill>
            <a:schemeClr val="bg2"/>
          </a:solidFill>
          <a:ln w="9525" algn="ctr">
            <a:noFill/>
            <a:round/>
            <a:headEnd/>
            <a:tailEnd/>
          </a:ln>
        </p:spPr>
        <p:txBody>
          <a:bodyPr/>
          <a:lstStyle/>
          <a:p>
            <a:pPr defTabSz="860085"/>
            <a:endParaRPr lang="zh-CN" altLang="en-US" sz="1693">
              <a:ea typeface="宋体" charset="-122"/>
            </a:endParaRPr>
          </a:p>
        </p:txBody>
      </p:sp>
      <p:sp>
        <p:nvSpPr>
          <p:cNvPr id="51" name="矩形 50"/>
          <p:cNvSpPr>
            <a:spLocks noChangeArrowheads="1"/>
          </p:cNvSpPr>
          <p:nvPr/>
        </p:nvSpPr>
        <p:spPr bwMode="auto">
          <a:xfrm>
            <a:off x="6859493" y="4465055"/>
            <a:ext cx="209040" cy="153793"/>
          </a:xfrm>
          <a:prstGeom prst="rect">
            <a:avLst/>
          </a:prstGeom>
          <a:solidFill>
            <a:schemeClr val="tx2"/>
          </a:solidFill>
          <a:ln w="9525" algn="ctr">
            <a:noFill/>
            <a:round/>
            <a:headEnd/>
            <a:tailEnd/>
          </a:ln>
        </p:spPr>
        <p:txBody>
          <a:bodyPr/>
          <a:lstStyle/>
          <a:p>
            <a:pPr defTabSz="860085"/>
            <a:endParaRPr lang="zh-CN" altLang="en-US" sz="1693">
              <a:ea typeface="宋体" charset="-122"/>
            </a:endParaRPr>
          </a:p>
        </p:txBody>
      </p:sp>
      <p:sp>
        <p:nvSpPr>
          <p:cNvPr id="52" name="文本框 180"/>
          <p:cNvSpPr txBox="1">
            <a:spLocks noChangeArrowheads="1"/>
          </p:cNvSpPr>
          <p:nvPr/>
        </p:nvSpPr>
        <p:spPr bwMode="auto">
          <a:xfrm>
            <a:off x="7150657" y="3875263"/>
            <a:ext cx="1209445" cy="266098"/>
          </a:xfrm>
          <a:prstGeom prst="rect">
            <a:avLst/>
          </a:prstGeom>
          <a:noFill/>
          <a:ln w="9525">
            <a:noFill/>
            <a:miter lim="800000"/>
            <a:headEnd/>
            <a:tailEnd/>
          </a:ln>
        </p:spPr>
        <p:txBody>
          <a:bodyPr>
            <a:spAutoFit/>
          </a:bodyPr>
          <a:lstStyle/>
          <a:p>
            <a:pPr defTabSz="860085"/>
            <a:r>
              <a:rPr lang="zh-CN" altLang="en-US" sz="1129">
                <a:solidFill>
                  <a:srgbClr val="808080"/>
                </a:solidFill>
                <a:ea typeface="宋体" charset="-122"/>
              </a:rPr>
              <a:t>点击输入标题</a:t>
            </a:r>
          </a:p>
        </p:txBody>
      </p:sp>
      <p:sp>
        <p:nvSpPr>
          <p:cNvPr id="53" name="文本框 180"/>
          <p:cNvSpPr txBox="1">
            <a:spLocks noChangeArrowheads="1"/>
          </p:cNvSpPr>
          <p:nvPr/>
        </p:nvSpPr>
        <p:spPr bwMode="auto">
          <a:xfrm>
            <a:off x="7150657" y="4151495"/>
            <a:ext cx="1209445" cy="266098"/>
          </a:xfrm>
          <a:prstGeom prst="rect">
            <a:avLst/>
          </a:prstGeom>
          <a:noFill/>
          <a:ln w="9525">
            <a:noFill/>
            <a:miter lim="800000"/>
            <a:headEnd/>
            <a:tailEnd/>
          </a:ln>
        </p:spPr>
        <p:txBody>
          <a:bodyPr>
            <a:spAutoFit/>
          </a:bodyPr>
          <a:lstStyle/>
          <a:p>
            <a:pPr defTabSz="860085"/>
            <a:r>
              <a:rPr lang="zh-CN" altLang="en-US" sz="1129">
                <a:solidFill>
                  <a:srgbClr val="808080"/>
                </a:solidFill>
                <a:ea typeface="宋体" charset="-122"/>
              </a:rPr>
              <a:t>点击输入标题</a:t>
            </a:r>
          </a:p>
        </p:txBody>
      </p:sp>
      <p:sp>
        <p:nvSpPr>
          <p:cNvPr id="54" name="文本框 180"/>
          <p:cNvSpPr txBox="1">
            <a:spLocks noChangeArrowheads="1"/>
          </p:cNvSpPr>
          <p:nvPr/>
        </p:nvSpPr>
        <p:spPr bwMode="auto">
          <a:xfrm>
            <a:off x="7150657" y="4408316"/>
            <a:ext cx="1209445" cy="266098"/>
          </a:xfrm>
          <a:prstGeom prst="rect">
            <a:avLst/>
          </a:prstGeom>
          <a:noFill/>
          <a:ln w="9525">
            <a:noFill/>
            <a:miter lim="800000"/>
            <a:headEnd/>
            <a:tailEnd/>
          </a:ln>
        </p:spPr>
        <p:txBody>
          <a:bodyPr>
            <a:spAutoFit/>
          </a:bodyPr>
          <a:lstStyle/>
          <a:p>
            <a:pPr defTabSz="860085"/>
            <a:r>
              <a:rPr lang="zh-CN" altLang="en-US" sz="1129">
                <a:solidFill>
                  <a:srgbClr val="808080"/>
                </a:solidFill>
                <a:ea typeface="宋体" charset="-122"/>
              </a:rPr>
              <a:t>点击输入标题</a:t>
            </a:r>
          </a:p>
        </p:txBody>
      </p:sp>
      <p:sp>
        <p:nvSpPr>
          <p:cNvPr id="55" name="文本框 180"/>
          <p:cNvSpPr txBox="1">
            <a:spLocks noChangeArrowheads="1"/>
          </p:cNvSpPr>
          <p:nvPr/>
        </p:nvSpPr>
        <p:spPr bwMode="auto">
          <a:xfrm>
            <a:off x="978009" y="3945441"/>
            <a:ext cx="2205370" cy="400110"/>
          </a:xfrm>
          <a:prstGeom prst="rect">
            <a:avLst/>
          </a:prstGeom>
          <a:noFill/>
          <a:ln w="9525">
            <a:noFill/>
            <a:miter lim="800000"/>
            <a:headEnd/>
            <a:tailEnd/>
          </a:ln>
        </p:spPr>
        <p:txBody>
          <a:bodyPr>
            <a:spAutoFit/>
          </a:bodyPr>
          <a:lstStyle/>
          <a:p>
            <a:pPr algn="just" defTabSz="860085">
              <a:lnSpc>
                <a:spcPts val="1223"/>
              </a:lnSpc>
            </a:pPr>
            <a:r>
              <a:rPr lang="zh-CN" altLang="en-US" sz="941">
                <a:solidFill>
                  <a:srgbClr val="808080"/>
                </a:solidFill>
              </a:rPr>
              <a:t>详写内容</a:t>
            </a:r>
            <a:r>
              <a:rPr lang="en-US" altLang="zh-CN" sz="941">
                <a:solidFill>
                  <a:srgbClr val="808080"/>
                </a:solidFill>
                <a:latin typeface="微软雅黑" pitchFamily="34" charset="-122"/>
              </a:rPr>
              <a:t>……</a:t>
            </a:r>
            <a:r>
              <a:rPr lang="zh-CN" altLang="en-US" sz="941">
                <a:solidFill>
                  <a:srgbClr val="808080"/>
                </a:solidFill>
              </a:rPr>
              <a:t>点击输入本栏的具体文字，简明扼要的说明分项内容</a:t>
            </a:r>
            <a:endParaRPr lang="en-US" altLang="zh-CN" sz="941">
              <a:solidFill>
                <a:srgbClr val="808080"/>
              </a:solidFill>
            </a:endParaRPr>
          </a:p>
        </p:txBody>
      </p:sp>
    </p:spTree>
    <p:extLst>
      <p:ext uri="{BB962C8B-B14F-4D97-AF65-F5344CB8AC3E}">
        <p14:creationId xmlns:p14="http://schemas.microsoft.com/office/powerpoint/2010/main" val="32776017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195"/>
                                        </p:tgtEl>
                                        <p:attrNameLst>
                                          <p:attrName>style.visibility</p:attrName>
                                        </p:attrNameLst>
                                      </p:cBhvr>
                                      <p:to>
                                        <p:strVal val="visible"/>
                                      </p:to>
                                    </p:set>
                                    <p:animEffect transition="in" filter="fade">
                                      <p:cBhvr>
                                        <p:cTn id="7" dur="2000"/>
                                        <p:tgtEl>
                                          <p:spTgt spid="91195"/>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right)">
                                      <p:cBhvr>
                                        <p:cTn id="19" dur="500"/>
                                        <p:tgtEl>
                                          <p:spTgt spid="43"/>
                                        </p:tgtEl>
                                      </p:cBhvr>
                                    </p:animEffect>
                                  </p:childTnLst>
                                </p:cTn>
                              </p:par>
                            </p:childTnLst>
                          </p:cTn>
                        </p:par>
                        <p:par>
                          <p:cTn id="20" fill="hold">
                            <p:stCondLst>
                              <p:cond delay="3500"/>
                            </p:stCondLst>
                            <p:childTnLst>
                              <p:par>
                                <p:cTn id="21" presetID="22" presetClass="entr" presetSubtype="1"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par>
                          <p:cTn id="24" fill="hold">
                            <p:stCondLst>
                              <p:cond delay="4000"/>
                            </p:stCondLst>
                            <p:childTnLst>
                              <p:par>
                                <p:cTn id="25" presetID="31"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 calcmode="lin" valueType="num">
                                      <p:cBhvr>
                                        <p:cTn id="29" dur="500" fill="hold"/>
                                        <p:tgtEl>
                                          <p:spTgt spid="49"/>
                                        </p:tgtEl>
                                        <p:attrNameLst>
                                          <p:attrName>style.rotation</p:attrName>
                                        </p:attrNameLst>
                                      </p:cBhvr>
                                      <p:tavLst>
                                        <p:tav tm="0">
                                          <p:val>
                                            <p:fltVal val="90"/>
                                          </p:val>
                                        </p:tav>
                                        <p:tav tm="100000">
                                          <p:val>
                                            <p:fltVal val="0"/>
                                          </p:val>
                                        </p:tav>
                                      </p:tavLst>
                                    </p:anim>
                                    <p:animEffect transition="in" filter="fade">
                                      <p:cBhvr>
                                        <p:cTn id="30" dur="500"/>
                                        <p:tgtEl>
                                          <p:spTgt spid="49"/>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90"/>
                                          </p:val>
                                        </p:tav>
                                        <p:tav tm="100000">
                                          <p:val>
                                            <p:fltVal val="0"/>
                                          </p:val>
                                        </p:tav>
                                      </p:tavLst>
                                    </p:anim>
                                    <p:animEffect transition="in" filter="fade">
                                      <p:cBhvr>
                                        <p:cTn id="36" dur="500"/>
                                        <p:tgtEl>
                                          <p:spTgt spid="50"/>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90"/>
                                          </p:val>
                                        </p:tav>
                                        <p:tav tm="100000">
                                          <p:val>
                                            <p:fltVal val="0"/>
                                          </p:val>
                                        </p:tav>
                                      </p:tavLst>
                                    </p:anim>
                                    <p:animEffect transition="in" filter="fade">
                                      <p:cBhvr>
                                        <p:cTn id="42" dur="500"/>
                                        <p:tgtEl>
                                          <p:spTgt spid="51"/>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9" grpId="0" animBg="1"/>
      <p:bldP spid="50" grpId="0" animBg="1"/>
      <p:bldP spid="51" grpId="0" animBg="1"/>
      <p:bldP spid="52" grpId="0"/>
      <p:bldP spid="53" grpId="0"/>
      <p:bldP spid="54"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066261" y="1203598"/>
            <a:ext cx="1295620" cy="2688603"/>
            <a:chOff x="2066261" y="1203598"/>
            <a:chExt cx="1295620" cy="2688603"/>
          </a:xfrm>
        </p:grpSpPr>
        <p:grpSp>
          <p:nvGrpSpPr>
            <p:cNvPr id="6" name="组合 25"/>
            <p:cNvGrpSpPr>
              <a:grpSpLocks/>
            </p:cNvGrpSpPr>
            <p:nvPr/>
          </p:nvGrpSpPr>
          <p:grpSpPr bwMode="auto">
            <a:xfrm>
              <a:off x="2358889" y="1802997"/>
              <a:ext cx="1002992" cy="322385"/>
              <a:chOff x="2493877" y="2816252"/>
              <a:chExt cx="1502059" cy="481774"/>
            </a:xfrm>
          </p:grpSpPr>
          <p:sp>
            <p:nvSpPr>
              <p:cNvPr id="78" name="圆角矩形 6"/>
              <p:cNvSpPr/>
              <p:nvPr/>
            </p:nvSpPr>
            <p:spPr>
              <a:xfrm>
                <a:off x="2493877" y="2816010"/>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79" name="组合 12"/>
              <p:cNvGrpSpPr>
                <a:grpSpLocks/>
              </p:cNvGrpSpPr>
              <p:nvPr/>
            </p:nvGrpSpPr>
            <p:grpSpPr bwMode="auto">
              <a:xfrm>
                <a:off x="2573292" y="2863513"/>
                <a:ext cx="1254246" cy="398979"/>
                <a:chOff x="2573292" y="2863513"/>
                <a:chExt cx="1254246" cy="398979"/>
              </a:xfrm>
            </p:grpSpPr>
            <p:sp>
              <p:nvSpPr>
                <p:cNvPr id="80" name="矩形 79"/>
                <p:cNvSpPr/>
                <p:nvPr/>
              </p:nvSpPr>
              <p:spPr>
                <a:xfrm>
                  <a:off x="2573267"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1" name="矩形 80"/>
                <p:cNvSpPr/>
                <p:nvPr/>
              </p:nvSpPr>
              <p:spPr>
                <a:xfrm>
                  <a:off x="2701878"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2" name="矩形 81"/>
                <p:cNvSpPr/>
                <p:nvPr/>
              </p:nvSpPr>
              <p:spPr>
                <a:xfrm>
                  <a:off x="2830491"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3" name="矩形 82"/>
                <p:cNvSpPr/>
                <p:nvPr/>
              </p:nvSpPr>
              <p:spPr>
                <a:xfrm>
                  <a:off x="2959102"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4" name="矩形 83"/>
                <p:cNvSpPr/>
                <p:nvPr/>
              </p:nvSpPr>
              <p:spPr>
                <a:xfrm>
                  <a:off x="3087714"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5" name="矩形 84"/>
                <p:cNvSpPr/>
                <p:nvPr/>
              </p:nvSpPr>
              <p:spPr>
                <a:xfrm>
                  <a:off x="3216326"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6" name="矩形 85"/>
                <p:cNvSpPr/>
                <p:nvPr/>
              </p:nvSpPr>
              <p:spPr>
                <a:xfrm>
                  <a:off x="3344938"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7" name="矩形 86"/>
                <p:cNvSpPr/>
                <p:nvPr/>
              </p:nvSpPr>
              <p:spPr>
                <a:xfrm>
                  <a:off x="3473549" y="2863544"/>
                  <a:ext cx="96856"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8" name="矩形 87"/>
                <p:cNvSpPr/>
                <p:nvPr/>
              </p:nvSpPr>
              <p:spPr>
                <a:xfrm>
                  <a:off x="3602161" y="2863544"/>
                  <a:ext cx="96855"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9" name="矩形 88"/>
                <p:cNvSpPr/>
                <p:nvPr/>
              </p:nvSpPr>
              <p:spPr>
                <a:xfrm>
                  <a:off x="3730773" y="2863544"/>
                  <a:ext cx="96856"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 name="组合 21"/>
            <p:cNvGrpSpPr>
              <a:grpSpLocks/>
            </p:cNvGrpSpPr>
            <p:nvPr/>
          </p:nvGrpSpPr>
          <p:grpSpPr bwMode="auto">
            <a:xfrm>
              <a:off x="2358889" y="1238824"/>
              <a:ext cx="1002992" cy="321325"/>
              <a:chOff x="2493877" y="2111122"/>
              <a:chExt cx="1502059" cy="481774"/>
            </a:xfrm>
          </p:grpSpPr>
          <p:sp>
            <p:nvSpPr>
              <p:cNvPr id="66" name="圆角矩形 6"/>
              <p:cNvSpPr/>
              <p:nvPr/>
            </p:nvSpPr>
            <p:spPr>
              <a:xfrm>
                <a:off x="2493877" y="2111064"/>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67" name="组合 11"/>
              <p:cNvGrpSpPr>
                <a:grpSpLocks/>
              </p:cNvGrpSpPr>
              <p:nvPr/>
            </p:nvGrpSpPr>
            <p:grpSpPr bwMode="auto">
              <a:xfrm>
                <a:off x="2573292" y="2158383"/>
                <a:ext cx="1254246" cy="398979"/>
                <a:chOff x="2573292" y="2158383"/>
                <a:chExt cx="1254246" cy="398979"/>
              </a:xfrm>
            </p:grpSpPr>
            <p:sp>
              <p:nvSpPr>
                <p:cNvPr id="68" name="矩形 67"/>
                <p:cNvSpPr/>
                <p:nvPr/>
              </p:nvSpPr>
              <p:spPr>
                <a:xfrm>
                  <a:off x="2573267"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2701878"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2830491"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2959102"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2" name="矩形 71"/>
                <p:cNvSpPr/>
                <p:nvPr/>
              </p:nvSpPr>
              <p:spPr>
                <a:xfrm>
                  <a:off x="3087714"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3" name="矩形 72"/>
                <p:cNvSpPr/>
                <p:nvPr/>
              </p:nvSpPr>
              <p:spPr>
                <a:xfrm>
                  <a:off x="3216326"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4" name="矩形 73"/>
                <p:cNvSpPr/>
                <p:nvPr/>
              </p:nvSpPr>
              <p:spPr>
                <a:xfrm>
                  <a:off x="3344938"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5" name="矩形 74"/>
                <p:cNvSpPr/>
                <p:nvPr/>
              </p:nvSpPr>
              <p:spPr>
                <a:xfrm>
                  <a:off x="3473549"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6" name="矩形 75"/>
                <p:cNvSpPr/>
                <p:nvPr/>
              </p:nvSpPr>
              <p:spPr>
                <a:xfrm>
                  <a:off x="3602161" y="2158754"/>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7" name="矩形 76"/>
                <p:cNvSpPr/>
                <p:nvPr/>
              </p:nvSpPr>
              <p:spPr>
                <a:xfrm>
                  <a:off x="3730773" y="2158754"/>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26"/>
            <p:cNvGrpSpPr>
              <a:grpSpLocks/>
            </p:cNvGrpSpPr>
            <p:nvPr/>
          </p:nvGrpSpPr>
          <p:grpSpPr bwMode="auto">
            <a:xfrm>
              <a:off x="2358889" y="2377775"/>
              <a:ext cx="1002992" cy="321325"/>
              <a:chOff x="2493877" y="3531677"/>
              <a:chExt cx="1502059" cy="481774"/>
            </a:xfrm>
          </p:grpSpPr>
          <p:sp>
            <p:nvSpPr>
              <p:cNvPr id="54"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55" name="组合 13"/>
              <p:cNvGrpSpPr>
                <a:grpSpLocks/>
              </p:cNvGrpSpPr>
              <p:nvPr/>
            </p:nvGrpSpPr>
            <p:grpSpPr bwMode="auto">
              <a:xfrm>
                <a:off x="2573292" y="3578938"/>
                <a:ext cx="1254246" cy="398979"/>
                <a:chOff x="2573292" y="3578938"/>
                <a:chExt cx="1254246" cy="398979"/>
              </a:xfrm>
            </p:grpSpPr>
            <p:sp>
              <p:nvSpPr>
                <p:cNvPr id="56" name="矩形 55"/>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8" name="矩形 57"/>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9" name="矩形 58"/>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0" name="矩形 59"/>
                <p:cNvSpPr/>
                <p:nvPr/>
              </p:nvSpPr>
              <p:spPr>
                <a:xfrm>
                  <a:off x="3087714"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1" name="矩形 60"/>
                <p:cNvSpPr/>
                <p:nvPr/>
              </p:nvSpPr>
              <p:spPr>
                <a:xfrm>
                  <a:off x="3216326"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2" name="矩形 61"/>
                <p:cNvSpPr/>
                <p:nvPr/>
              </p:nvSpPr>
              <p:spPr>
                <a:xfrm>
                  <a:off x="3344938"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3" name="矩形 62"/>
                <p:cNvSpPr/>
                <p:nvPr/>
              </p:nvSpPr>
              <p:spPr>
                <a:xfrm>
                  <a:off x="3473549"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4" name="矩形 63"/>
                <p:cNvSpPr/>
                <p:nvPr/>
              </p:nvSpPr>
              <p:spPr>
                <a:xfrm>
                  <a:off x="3602161"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5" name="矩形 64"/>
                <p:cNvSpPr/>
                <p:nvPr/>
              </p:nvSpPr>
              <p:spPr>
                <a:xfrm>
                  <a:off x="3730773"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cxnSp>
          <p:nvCxnSpPr>
            <p:cNvPr id="9" name="直接连接符 8"/>
            <p:cNvCxnSpPr/>
            <p:nvPr/>
          </p:nvCxnSpPr>
          <p:spPr bwMode="auto">
            <a:xfrm>
              <a:off x="2125634" y="1203598"/>
              <a:ext cx="0" cy="2688603"/>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 name="组合 28"/>
            <p:cNvGrpSpPr>
              <a:grpSpLocks/>
            </p:cNvGrpSpPr>
            <p:nvPr/>
          </p:nvGrpSpPr>
          <p:grpSpPr bwMode="auto">
            <a:xfrm>
              <a:off x="2066261" y="1340574"/>
              <a:ext cx="117687" cy="117688"/>
              <a:chOff x="2056395" y="2224267"/>
              <a:chExt cx="175942" cy="175904"/>
            </a:xfrm>
          </p:grpSpPr>
          <p:sp>
            <p:nvSpPr>
              <p:cNvPr id="52" name="椭圆 51"/>
              <p:cNvSpPr/>
              <p:nvPr/>
            </p:nvSpPr>
            <p:spPr>
              <a:xfrm>
                <a:off x="2056395" y="2224267"/>
                <a:ext cx="175942" cy="175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3" name="椭圆 52"/>
              <p:cNvSpPr/>
              <p:nvPr/>
            </p:nvSpPr>
            <p:spPr>
              <a:xfrm>
                <a:off x="2097606" y="2265469"/>
                <a:ext cx="93518" cy="934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204"/>
            <p:cNvGrpSpPr>
              <a:grpSpLocks/>
            </p:cNvGrpSpPr>
            <p:nvPr/>
          </p:nvGrpSpPr>
          <p:grpSpPr bwMode="auto">
            <a:xfrm>
              <a:off x="2066261" y="1905864"/>
              <a:ext cx="117687" cy="116652"/>
              <a:chOff x="2056395" y="2224358"/>
              <a:chExt cx="175942" cy="175942"/>
            </a:xfrm>
          </p:grpSpPr>
          <p:sp>
            <p:nvSpPr>
              <p:cNvPr id="50" name="椭圆 49"/>
              <p:cNvSpPr/>
              <p:nvPr/>
            </p:nvSpPr>
            <p:spPr>
              <a:xfrm>
                <a:off x="2056395" y="2224081"/>
                <a:ext cx="175942" cy="1759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1" name="椭圆 50"/>
              <p:cNvSpPr/>
              <p:nvPr/>
            </p:nvSpPr>
            <p:spPr>
              <a:xfrm>
                <a:off x="2097607" y="2265658"/>
                <a:ext cx="93518" cy="9274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207"/>
            <p:cNvGrpSpPr>
              <a:grpSpLocks/>
            </p:cNvGrpSpPr>
            <p:nvPr/>
          </p:nvGrpSpPr>
          <p:grpSpPr bwMode="auto">
            <a:xfrm>
              <a:off x="2066261" y="2479581"/>
              <a:ext cx="117687" cy="117713"/>
              <a:chOff x="2056395" y="2224358"/>
              <a:chExt cx="175942" cy="175942"/>
            </a:xfrm>
          </p:grpSpPr>
          <p:sp>
            <p:nvSpPr>
              <p:cNvPr id="48" name="椭圆 47"/>
              <p:cNvSpPr/>
              <p:nvPr/>
            </p:nvSpPr>
            <p:spPr>
              <a:xfrm>
                <a:off x="2056395" y="2223897"/>
                <a:ext cx="175942" cy="17590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9" name="椭圆 48"/>
              <p:cNvSpPr/>
              <p:nvPr/>
            </p:nvSpPr>
            <p:spPr>
              <a:xfrm>
                <a:off x="2097607" y="2265099"/>
                <a:ext cx="93518" cy="9349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26"/>
            <p:cNvGrpSpPr>
              <a:grpSpLocks/>
            </p:cNvGrpSpPr>
            <p:nvPr/>
          </p:nvGrpSpPr>
          <p:grpSpPr bwMode="auto">
            <a:xfrm>
              <a:off x="2358889" y="2965473"/>
              <a:ext cx="1002992" cy="321325"/>
              <a:chOff x="2493877" y="3531677"/>
              <a:chExt cx="1502059" cy="481774"/>
            </a:xfrm>
          </p:grpSpPr>
          <p:sp>
            <p:nvSpPr>
              <p:cNvPr id="36"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37" name="组合 13"/>
              <p:cNvGrpSpPr>
                <a:grpSpLocks/>
              </p:cNvGrpSpPr>
              <p:nvPr/>
            </p:nvGrpSpPr>
            <p:grpSpPr bwMode="auto">
              <a:xfrm>
                <a:off x="2573292" y="3578938"/>
                <a:ext cx="1254246" cy="398979"/>
                <a:chOff x="2573292" y="3578938"/>
                <a:chExt cx="1254246" cy="398979"/>
              </a:xfrm>
            </p:grpSpPr>
            <p:sp>
              <p:nvSpPr>
                <p:cNvPr id="38" name="矩形 37"/>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矩形 40"/>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nvSpPr>
              <p:spPr>
                <a:xfrm>
                  <a:off x="3087714"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3" name="矩形 42"/>
                <p:cNvSpPr/>
                <p:nvPr/>
              </p:nvSpPr>
              <p:spPr>
                <a:xfrm>
                  <a:off x="3216326"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4" name="矩形 43"/>
                <p:cNvSpPr/>
                <p:nvPr/>
              </p:nvSpPr>
              <p:spPr>
                <a:xfrm>
                  <a:off x="3344938"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3473549"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360216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7" name="矩形 46"/>
                <p:cNvSpPr/>
                <p:nvPr/>
              </p:nvSpPr>
              <p:spPr>
                <a:xfrm>
                  <a:off x="3730773"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4" name="组合 207"/>
            <p:cNvGrpSpPr>
              <a:grpSpLocks/>
            </p:cNvGrpSpPr>
            <p:nvPr/>
          </p:nvGrpSpPr>
          <p:grpSpPr bwMode="auto">
            <a:xfrm>
              <a:off x="2066261" y="3067279"/>
              <a:ext cx="117687" cy="117713"/>
              <a:chOff x="2056395" y="2224358"/>
              <a:chExt cx="175942" cy="175942"/>
            </a:xfrm>
          </p:grpSpPr>
          <p:sp>
            <p:nvSpPr>
              <p:cNvPr id="34" name="椭圆 33"/>
              <p:cNvSpPr/>
              <p:nvPr/>
            </p:nvSpPr>
            <p:spPr>
              <a:xfrm>
                <a:off x="2056395" y="2223897"/>
                <a:ext cx="175942" cy="175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5" name="椭圆 34"/>
              <p:cNvSpPr/>
              <p:nvPr/>
            </p:nvSpPr>
            <p:spPr>
              <a:xfrm>
                <a:off x="2097607" y="2265099"/>
                <a:ext cx="93518" cy="93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5" name="组合 26"/>
            <p:cNvGrpSpPr>
              <a:grpSpLocks/>
            </p:cNvGrpSpPr>
            <p:nvPr/>
          </p:nvGrpSpPr>
          <p:grpSpPr bwMode="auto">
            <a:xfrm>
              <a:off x="2358889" y="3547633"/>
              <a:ext cx="1002992" cy="321325"/>
              <a:chOff x="2493877" y="3531677"/>
              <a:chExt cx="1502059" cy="481774"/>
            </a:xfrm>
          </p:grpSpPr>
          <p:sp>
            <p:nvSpPr>
              <p:cNvPr id="19"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20" name="组合 13"/>
              <p:cNvGrpSpPr>
                <a:grpSpLocks/>
              </p:cNvGrpSpPr>
              <p:nvPr/>
            </p:nvGrpSpPr>
            <p:grpSpPr bwMode="auto">
              <a:xfrm>
                <a:off x="2573292" y="3578938"/>
                <a:ext cx="1254246" cy="398979"/>
                <a:chOff x="2573292" y="3578938"/>
                <a:chExt cx="1254246" cy="398979"/>
              </a:xfrm>
            </p:grpSpPr>
            <p:sp>
              <p:nvSpPr>
                <p:cNvPr id="21" name="矩形 20"/>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3087714"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3216326"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3344938"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矩形 30"/>
                <p:cNvSpPr/>
                <p:nvPr/>
              </p:nvSpPr>
              <p:spPr>
                <a:xfrm>
                  <a:off x="3473549"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3602161"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3730773"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6" name="组合 207"/>
            <p:cNvGrpSpPr>
              <a:grpSpLocks/>
            </p:cNvGrpSpPr>
            <p:nvPr/>
          </p:nvGrpSpPr>
          <p:grpSpPr bwMode="auto">
            <a:xfrm>
              <a:off x="2066261" y="3649439"/>
              <a:ext cx="117687" cy="117713"/>
              <a:chOff x="2056395" y="2224358"/>
              <a:chExt cx="175942" cy="175942"/>
            </a:xfrm>
          </p:grpSpPr>
          <p:sp>
            <p:nvSpPr>
              <p:cNvPr id="17" name="椭圆 16"/>
              <p:cNvSpPr/>
              <p:nvPr/>
            </p:nvSpPr>
            <p:spPr>
              <a:xfrm>
                <a:off x="2056395" y="2223897"/>
                <a:ext cx="175942" cy="1759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椭圆 17"/>
              <p:cNvSpPr/>
              <p:nvPr/>
            </p:nvSpPr>
            <p:spPr>
              <a:xfrm>
                <a:off x="2097607" y="2265099"/>
                <a:ext cx="93518" cy="934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sp>
        <p:nvSpPr>
          <p:cNvPr id="90" name="TextBox 10"/>
          <p:cNvSpPr txBox="1"/>
          <p:nvPr/>
        </p:nvSpPr>
        <p:spPr>
          <a:xfrm>
            <a:off x="4572001" y="1182065"/>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mn-cs"/>
              </a:rPr>
              <a:t>标题文字内容</a:t>
            </a:r>
            <a:endParaRPr kumimoji="0" lang="zh-CN" altLang="en-US" sz="18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91" name="Rectangle 13"/>
          <p:cNvSpPr>
            <a:spLocks noChangeArrowheads="1"/>
          </p:cNvSpPr>
          <p:nvPr/>
        </p:nvSpPr>
        <p:spPr bwMode="auto">
          <a:xfrm>
            <a:off x="3580941" y="1249877"/>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2" name="Rectangle 13"/>
          <p:cNvSpPr>
            <a:spLocks noChangeArrowheads="1"/>
          </p:cNvSpPr>
          <p:nvPr/>
        </p:nvSpPr>
        <p:spPr bwMode="auto">
          <a:xfrm>
            <a:off x="3580941" y="1800806"/>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3" name="Rectangle 13"/>
          <p:cNvSpPr>
            <a:spLocks noChangeArrowheads="1"/>
          </p:cNvSpPr>
          <p:nvPr/>
        </p:nvSpPr>
        <p:spPr bwMode="auto">
          <a:xfrm>
            <a:off x="3580941" y="2402936"/>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4" name="Rectangle 13"/>
          <p:cNvSpPr>
            <a:spLocks noChangeArrowheads="1"/>
          </p:cNvSpPr>
          <p:nvPr/>
        </p:nvSpPr>
        <p:spPr bwMode="auto">
          <a:xfrm>
            <a:off x="841601" y="1249877"/>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5" name="Rectangle 13"/>
          <p:cNvSpPr>
            <a:spLocks noChangeArrowheads="1"/>
          </p:cNvSpPr>
          <p:nvPr/>
        </p:nvSpPr>
        <p:spPr bwMode="auto">
          <a:xfrm>
            <a:off x="841601" y="1800806"/>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6" name="Rectangle 13"/>
          <p:cNvSpPr>
            <a:spLocks noChangeArrowheads="1"/>
          </p:cNvSpPr>
          <p:nvPr/>
        </p:nvSpPr>
        <p:spPr bwMode="auto">
          <a:xfrm>
            <a:off x="841601" y="2402936"/>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7" name="Rectangle 13" descr="FD1DDF730CE4456e89755B07FE1653D0# #Rectangle 13"/>
          <p:cNvSpPr>
            <a:spLocks noChangeArrowheads="1"/>
          </p:cNvSpPr>
          <p:nvPr/>
        </p:nvSpPr>
        <p:spPr bwMode="auto">
          <a:xfrm>
            <a:off x="4586104" y="1645065"/>
            <a:ext cx="3946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00000"/>
              </a:lnSpc>
              <a:spcBef>
                <a:spcPct val="0"/>
              </a:spcBef>
              <a:spcAft>
                <a:spcPts val="0"/>
              </a:spcAft>
              <a:buClrTx/>
              <a:buSzTx/>
              <a:buFontTx/>
              <a:buNone/>
              <a:tabLst/>
              <a:defRPr/>
            </a:pPr>
            <a:endParaRPr kumimoji="0" lang="en-US" altLang="zh-CN"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8" name="矩形 97"/>
          <p:cNvSpPr/>
          <p:nvPr/>
        </p:nvSpPr>
        <p:spPr>
          <a:xfrm>
            <a:off x="2413222"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9" name="矩形 98"/>
          <p:cNvSpPr/>
          <p:nvPr/>
        </p:nvSpPr>
        <p:spPr>
          <a:xfrm>
            <a:off x="249810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0" name="矩形 99"/>
          <p:cNvSpPr/>
          <p:nvPr/>
        </p:nvSpPr>
        <p:spPr>
          <a:xfrm>
            <a:off x="258298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1" name="矩形 100"/>
          <p:cNvSpPr/>
          <p:nvPr/>
        </p:nvSpPr>
        <p:spPr>
          <a:xfrm>
            <a:off x="266786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2" name="矩形 101"/>
          <p:cNvSpPr/>
          <p:nvPr/>
        </p:nvSpPr>
        <p:spPr>
          <a:xfrm>
            <a:off x="2752743" y="1833017"/>
            <a:ext cx="6467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3" name="矩形 102"/>
          <p:cNvSpPr/>
          <p:nvPr/>
        </p:nvSpPr>
        <p:spPr>
          <a:xfrm>
            <a:off x="2838683" y="1833017"/>
            <a:ext cx="64675"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4" name="矩形 103"/>
          <p:cNvSpPr/>
          <p:nvPr/>
        </p:nvSpPr>
        <p:spPr>
          <a:xfrm>
            <a:off x="2924626" y="1833017"/>
            <a:ext cx="6467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5" name="矩形 104"/>
          <p:cNvSpPr/>
          <p:nvPr/>
        </p:nvSpPr>
        <p:spPr>
          <a:xfrm>
            <a:off x="2412961"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6" name="矩形 105"/>
          <p:cNvSpPr/>
          <p:nvPr/>
        </p:nvSpPr>
        <p:spPr>
          <a:xfrm>
            <a:off x="2498417"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7" name="矩形 106"/>
          <p:cNvSpPr/>
          <p:nvPr/>
        </p:nvSpPr>
        <p:spPr>
          <a:xfrm>
            <a:off x="2583873"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8" name="矩形 107"/>
          <p:cNvSpPr/>
          <p:nvPr/>
        </p:nvSpPr>
        <p:spPr>
          <a:xfrm>
            <a:off x="2669329"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9" name="矩形 108"/>
          <p:cNvSpPr/>
          <p:nvPr/>
        </p:nvSpPr>
        <p:spPr>
          <a:xfrm>
            <a:off x="2754785" y="2411253"/>
            <a:ext cx="6467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0" name="矩形 109"/>
          <p:cNvSpPr/>
          <p:nvPr/>
        </p:nvSpPr>
        <p:spPr>
          <a:xfrm>
            <a:off x="2841299" y="2411253"/>
            <a:ext cx="64675"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1" name="Rectangle 13"/>
          <p:cNvSpPr>
            <a:spLocks noChangeArrowheads="1"/>
          </p:cNvSpPr>
          <p:nvPr/>
        </p:nvSpPr>
        <p:spPr bwMode="auto">
          <a:xfrm>
            <a:off x="3580941" y="2984538"/>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100</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2" name="Rectangle 13"/>
          <p:cNvSpPr>
            <a:spLocks noChangeArrowheads="1"/>
          </p:cNvSpPr>
          <p:nvPr/>
        </p:nvSpPr>
        <p:spPr bwMode="auto">
          <a:xfrm>
            <a:off x="841601" y="2984538"/>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13" name="矩形 112"/>
          <p:cNvSpPr/>
          <p:nvPr/>
        </p:nvSpPr>
        <p:spPr>
          <a:xfrm>
            <a:off x="2412961"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4" name="矩形 113"/>
          <p:cNvSpPr/>
          <p:nvPr/>
        </p:nvSpPr>
        <p:spPr>
          <a:xfrm>
            <a:off x="2498417"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5" name="矩形 114"/>
          <p:cNvSpPr/>
          <p:nvPr/>
        </p:nvSpPr>
        <p:spPr>
          <a:xfrm>
            <a:off x="2583873"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6" name="矩形 115"/>
          <p:cNvSpPr/>
          <p:nvPr/>
        </p:nvSpPr>
        <p:spPr>
          <a:xfrm>
            <a:off x="2669329"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7" name="矩形 116"/>
          <p:cNvSpPr/>
          <p:nvPr/>
        </p:nvSpPr>
        <p:spPr>
          <a:xfrm>
            <a:off x="2754785" y="2997046"/>
            <a:ext cx="6467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8" name="Rectangle 13"/>
          <p:cNvSpPr>
            <a:spLocks noChangeArrowheads="1"/>
          </p:cNvSpPr>
          <p:nvPr/>
        </p:nvSpPr>
        <p:spPr bwMode="auto">
          <a:xfrm>
            <a:off x="3580941" y="3579862"/>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30</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9" name="Rectangle 13"/>
          <p:cNvSpPr>
            <a:spLocks noChangeArrowheads="1"/>
          </p:cNvSpPr>
          <p:nvPr/>
        </p:nvSpPr>
        <p:spPr bwMode="auto">
          <a:xfrm>
            <a:off x="841601" y="3579862"/>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charset="0"/>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20" name="矩形 119"/>
          <p:cNvSpPr/>
          <p:nvPr/>
        </p:nvSpPr>
        <p:spPr>
          <a:xfrm>
            <a:off x="2412961"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1" name="矩形 120"/>
          <p:cNvSpPr/>
          <p:nvPr/>
        </p:nvSpPr>
        <p:spPr>
          <a:xfrm>
            <a:off x="2498417"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2" name="矩形 121"/>
          <p:cNvSpPr/>
          <p:nvPr/>
        </p:nvSpPr>
        <p:spPr>
          <a:xfrm>
            <a:off x="2583873"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3" name="矩形 122"/>
          <p:cNvSpPr/>
          <p:nvPr/>
        </p:nvSpPr>
        <p:spPr>
          <a:xfrm>
            <a:off x="2842254"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4" name="矩形 123"/>
          <p:cNvSpPr/>
          <p:nvPr/>
        </p:nvSpPr>
        <p:spPr>
          <a:xfrm>
            <a:off x="2927710"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5" name="矩形 124"/>
          <p:cNvSpPr/>
          <p:nvPr/>
        </p:nvSpPr>
        <p:spPr>
          <a:xfrm>
            <a:off x="3013166"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6" name="矩形 125"/>
          <p:cNvSpPr/>
          <p:nvPr/>
        </p:nvSpPr>
        <p:spPr>
          <a:xfrm>
            <a:off x="3098622"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7" name="矩形 126"/>
          <p:cNvSpPr/>
          <p:nvPr/>
        </p:nvSpPr>
        <p:spPr>
          <a:xfrm>
            <a:off x="3184078" y="2997046"/>
            <a:ext cx="6467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8" name="矩形 127"/>
          <p:cNvSpPr/>
          <p:nvPr/>
        </p:nvSpPr>
        <p:spPr>
          <a:xfrm>
            <a:off x="2670071"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9" name="矩形 128"/>
          <p:cNvSpPr/>
          <p:nvPr/>
        </p:nvSpPr>
        <p:spPr>
          <a:xfrm>
            <a:off x="4666868" y="2841277"/>
            <a:ext cx="1597687" cy="103825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30" name="Rectangle 13" descr="FD1DDF730CE4456e89755B07FE1653D0# #Rectangle 13"/>
          <p:cNvSpPr>
            <a:spLocks noChangeArrowheads="1"/>
          </p:cNvSpPr>
          <p:nvPr/>
        </p:nvSpPr>
        <p:spPr bwMode="auto">
          <a:xfrm>
            <a:off x="6372200" y="2908999"/>
            <a:ext cx="223224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131" name="直接连接符 130"/>
          <p:cNvCxnSpPr/>
          <p:nvPr/>
        </p:nvCxnSpPr>
        <p:spPr>
          <a:xfrm>
            <a:off x="4499992" y="2499742"/>
            <a:ext cx="4032447"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bwMode="auto">
          <a:xfrm>
            <a:off x="4427984" y="1203598"/>
            <a:ext cx="0" cy="2688603"/>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14645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0-#ppt_w/2"/>
                                          </p:val>
                                        </p:tav>
                                        <p:tav tm="100000">
                                          <p:val>
                                            <p:strVal val="#ppt_x"/>
                                          </p:val>
                                        </p:tav>
                                      </p:tavLst>
                                    </p:anim>
                                    <p:anim calcmode="lin" valueType="num">
                                      <p:cBhvr additive="base">
                                        <p:cTn id="12" dur="500" fill="hold"/>
                                        <p:tgtEl>
                                          <p:spTgt spid="9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cBhvr additive="base">
                                        <p:cTn id="15" dur="500" fill="hold"/>
                                        <p:tgtEl>
                                          <p:spTgt spid="92"/>
                                        </p:tgtEl>
                                        <p:attrNameLst>
                                          <p:attrName>ppt_x</p:attrName>
                                        </p:attrNameLst>
                                      </p:cBhvr>
                                      <p:tavLst>
                                        <p:tav tm="0">
                                          <p:val>
                                            <p:strVal val="0-#ppt_w/2"/>
                                          </p:val>
                                        </p:tav>
                                        <p:tav tm="100000">
                                          <p:val>
                                            <p:strVal val="#ppt_x"/>
                                          </p:val>
                                        </p:tav>
                                      </p:tavLst>
                                    </p:anim>
                                    <p:anim calcmode="lin" valueType="num">
                                      <p:cBhvr additive="base">
                                        <p:cTn id="16" dur="500" fill="hold"/>
                                        <p:tgtEl>
                                          <p:spTgt spid="9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0-#ppt_w/2"/>
                                          </p:val>
                                        </p:tav>
                                        <p:tav tm="100000">
                                          <p:val>
                                            <p:strVal val="#ppt_x"/>
                                          </p:val>
                                        </p:tav>
                                      </p:tavLst>
                                    </p:anim>
                                    <p:anim calcmode="lin" valueType="num">
                                      <p:cBhvr additive="base">
                                        <p:cTn id="20" dur="500" fill="hold"/>
                                        <p:tgtEl>
                                          <p:spTgt spid="9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500" fill="hold"/>
                                        <p:tgtEl>
                                          <p:spTgt spid="94"/>
                                        </p:tgtEl>
                                        <p:attrNameLst>
                                          <p:attrName>ppt_x</p:attrName>
                                        </p:attrNameLst>
                                      </p:cBhvr>
                                      <p:tavLst>
                                        <p:tav tm="0">
                                          <p:val>
                                            <p:strVal val="0-#ppt_w/2"/>
                                          </p:val>
                                        </p:tav>
                                        <p:tav tm="100000">
                                          <p:val>
                                            <p:strVal val="#ppt_x"/>
                                          </p:val>
                                        </p:tav>
                                      </p:tavLst>
                                    </p:anim>
                                    <p:anim calcmode="lin" valueType="num">
                                      <p:cBhvr additive="base">
                                        <p:cTn id="24" dur="500" fill="hold"/>
                                        <p:tgtEl>
                                          <p:spTgt spid="9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500" fill="hold"/>
                                        <p:tgtEl>
                                          <p:spTgt spid="95"/>
                                        </p:tgtEl>
                                        <p:attrNameLst>
                                          <p:attrName>ppt_x</p:attrName>
                                        </p:attrNameLst>
                                      </p:cBhvr>
                                      <p:tavLst>
                                        <p:tav tm="0">
                                          <p:val>
                                            <p:strVal val="0-#ppt_w/2"/>
                                          </p:val>
                                        </p:tav>
                                        <p:tav tm="100000">
                                          <p:val>
                                            <p:strVal val="#ppt_x"/>
                                          </p:val>
                                        </p:tav>
                                      </p:tavLst>
                                    </p:anim>
                                    <p:anim calcmode="lin" valueType="num">
                                      <p:cBhvr additive="base">
                                        <p:cTn id="28" dur="500" fill="hold"/>
                                        <p:tgtEl>
                                          <p:spTgt spid="9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98"/>
                                        </p:tgtEl>
                                        <p:attrNameLst>
                                          <p:attrName>style.visibility</p:attrName>
                                        </p:attrNameLst>
                                      </p:cBhvr>
                                      <p:to>
                                        <p:strVal val="visible"/>
                                      </p:to>
                                    </p:set>
                                    <p:anim calcmode="lin" valueType="num">
                                      <p:cBhvr additive="base">
                                        <p:cTn id="35" dur="500" fill="hold"/>
                                        <p:tgtEl>
                                          <p:spTgt spid="98"/>
                                        </p:tgtEl>
                                        <p:attrNameLst>
                                          <p:attrName>ppt_x</p:attrName>
                                        </p:attrNameLst>
                                      </p:cBhvr>
                                      <p:tavLst>
                                        <p:tav tm="0">
                                          <p:val>
                                            <p:strVal val="0-#ppt_w/2"/>
                                          </p:val>
                                        </p:tav>
                                        <p:tav tm="100000">
                                          <p:val>
                                            <p:strVal val="#ppt_x"/>
                                          </p:val>
                                        </p:tav>
                                      </p:tavLst>
                                    </p:anim>
                                    <p:anim calcmode="lin" valueType="num">
                                      <p:cBhvr additive="base">
                                        <p:cTn id="36" dur="500" fill="hold"/>
                                        <p:tgtEl>
                                          <p:spTgt spid="9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additive="base">
                                        <p:cTn id="39" dur="500" fill="hold"/>
                                        <p:tgtEl>
                                          <p:spTgt spid="99"/>
                                        </p:tgtEl>
                                        <p:attrNameLst>
                                          <p:attrName>ppt_x</p:attrName>
                                        </p:attrNameLst>
                                      </p:cBhvr>
                                      <p:tavLst>
                                        <p:tav tm="0">
                                          <p:val>
                                            <p:strVal val="0-#ppt_w/2"/>
                                          </p:val>
                                        </p:tav>
                                        <p:tav tm="100000">
                                          <p:val>
                                            <p:strVal val="#ppt_x"/>
                                          </p:val>
                                        </p:tav>
                                      </p:tavLst>
                                    </p:anim>
                                    <p:anim calcmode="lin" valueType="num">
                                      <p:cBhvr additive="base">
                                        <p:cTn id="40" dur="500" fill="hold"/>
                                        <p:tgtEl>
                                          <p:spTgt spid="99"/>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additive="base">
                                        <p:cTn id="43" dur="500" fill="hold"/>
                                        <p:tgtEl>
                                          <p:spTgt spid="100"/>
                                        </p:tgtEl>
                                        <p:attrNameLst>
                                          <p:attrName>ppt_x</p:attrName>
                                        </p:attrNameLst>
                                      </p:cBhvr>
                                      <p:tavLst>
                                        <p:tav tm="0">
                                          <p:val>
                                            <p:strVal val="0-#ppt_w/2"/>
                                          </p:val>
                                        </p:tav>
                                        <p:tav tm="100000">
                                          <p:val>
                                            <p:strVal val="#ppt_x"/>
                                          </p:val>
                                        </p:tav>
                                      </p:tavLst>
                                    </p:anim>
                                    <p:anim calcmode="lin" valueType="num">
                                      <p:cBhvr additive="base">
                                        <p:cTn id="44" dur="500" fill="hold"/>
                                        <p:tgtEl>
                                          <p:spTgt spid="10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additive="base">
                                        <p:cTn id="47" dur="500" fill="hold"/>
                                        <p:tgtEl>
                                          <p:spTgt spid="101"/>
                                        </p:tgtEl>
                                        <p:attrNameLst>
                                          <p:attrName>ppt_x</p:attrName>
                                        </p:attrNameLst>
                                      </p:cBhvr>
                                      <p:tavLst>
                                        <p:tav tm="0">
                                          <p:val>
                                            <p:strVal val="0-#ppt_w/2"/>
                                          </p:val>
                                        </p:tav>
                                        <p:tav tm="100000">
                                          <p:val>
                                            <p:strVal val="#ppt_x"/>
                                          </p:val>
                                        </p:tav>
                                      </p:tavLst>
                                    </p:anim>
                                    <p:anim calcmode="lin" valueType="num">
                                      <p:cBhvr additive="base">
                                        <p:cTn id="48" dur="500" fill="hold"/>
                                        <p:tgtEl>
                                          <p:spTgt spid="10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0-#ppt_w/2"/>
                                          </p:val>
                                        </p:tav>
                                        <p:tav tm="100000">
                                          <p:val>
                                            <p:strVal val="#ppt_x"/>
                                          </p:val>
                                        </p:tav>
                                      </p:tavLst>
                                    </p:anim>
                                    <p:anim calcmode="lin" valueType="num">
                                      <p:cBhvr additive="base">
                                        <p:cTn id="52" dur="500" fill="hold"/>
                                        <p:tgtEl>
                                          <p:spTgt spid="10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0-#ppt_w/2"/>
                                          </p:val>
                                        </p:tav>
                                        <p:tav tm="100000">
                                          <p:val>
                                            <p:strVal val="#ppt_x"/>
                                          </p:val>
                                        </p:tav>
                                      </p:tavLst>
                                    </p:anim>
                                    <p:anim calcmode="lin" valueType="num">
                                      <p:cBhvr additive="base">
                                        <p:cTn id="56" dur="500" fill="hold"/>
                                        <p:tgtEl>
                                          <p:spTgt spid="10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0-#ppt_w/2"/>
                                          </p:val>
                                        </p:tav>
                                        <p:tav tm="100000">
                                          <p:val>
                                            <p:strVal val="#ppt_x"/>
                                          </p:val>
                                        </p:tav>
                                      </p:tavLst>
                                    </p:anim>
                                    <p:anim calcmode="lin" valueType="num">
                                      <p:cBhvr additive="base">
                                        <p:cTn id="60" dur="500" fill="hold"/>
                                        <p:tgtEl>
                                          <p:spTgt spid="10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500" fill="hold"/>
                                        <p:tgtEl>
                                          <p:spTgt spid="105"/>
                                        </p:tgtEl>
                                        <p:attrNameLst>
                                          <p:attrName>ppt_x</p:attrName>
                                        </p:attrNameLst>
                                      </p:cBhvr>
                                      <p:tavLst>
                                        <p:tav tm="0">
                                          <p:val>
                                            <p:strVal val="0-#ppt_w/2"/>
                                          </p:val>
                                        </p:tav>
                                        <p:tav tm="100000">
                                          <p:val>
                                            <p:strVal val="#ppt_x"/>
                                          </p:val>
                                        </p:tav>
                                      </p:tavLst>
                                    </p:anim>
                                    <p:anim calcmode="lin" valueType="num">
                                      <p:cBhvr additive="base">
                                        <p:cTn id="64" dur="500" fill="hold"/>
                                        <p:tgtEl>
                                          <p:spTgt spid="10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anim calcmode="lin" valueType="num">
                                      <p:cBhvr additive="base">
                                        <p:cTn id="67" dur="500" fill="hold"/>
                                        <p:tgtEl>
                                          <p:spTgt spid="106"/>
                                        </p:tgtEl>
                                        <p:attrNameLst>
                                          <p:attrName>ppt_x</p:attrName>
                                        </p:attrNameLst>
                                      </p:cBhvr>
                                      <p:tavLst>
                                        <p:tav tm="0">
                                          <p:val>
                                            <p:strVal val="0-#ppt_w/2"/>
                                          </p:val>
                                        </p:tav>
                                        <p:tav tm="100000">
                                          <p:val>
                                            <p:strVal val="#ppt_x"/>
                                          </p:val>
                                        </p:tav>
                                      </p:tavLst>
                                    </p:anim>
                                    <p:anim calcmode="lin" valueType="num">
                                      <p:cBhvr additive="base">
                                        <p:cTn id="68" dur="500" fill="hold"/>
                                        <p:tgtEl>
                                          <p:spTgt spid="10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anim calcmode="lin" valueType="num">
                                      <p:cBhvr additive="base">
                                        <p:cTn id="71" dur="500" fill="hold"/>
                                        <p:tgtEl>
                                          <p:spTgt spid="107"/>
                                        </p:tgtEl>
                                        <p:attrNameLst>
                                          <p:attrName>ppt_x</p:attrName>
                                        </p:attrNameLst>
                                      </p:cBhvr>
                                      <p:tavLst>
                                        <p:tav tm="0">
                                          <p:val>
                                            <p:strVal val="0-#ppt_w/2"/>
                                          </p:val>
                                        </p:tav>
                                        <p:tav tm="100000">
                                          <p:val>
                                            <p:strVal val="#ppt_x"/>
                                          </p:val>
                                        </p:tav>
                                      </p:tavLst>
                                    </p:anim>
                                    <p:anim calcmode="lin" valueType="num">
                                      <p:cBhvr additive="base">
                                        <p:cTn id="72" dur="500" fill="hold"/>
                                        <p:tgtEl>
                                          <p:spTgt spid="10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500" fill="hold"/>
                                        <p:tgtEl>
                                          <p:spTgt spid="108"/>
                                        </p:tgtEl>
                                        <p:attrNameLst>
                                          <p:attrName>ppt_x</p:attrName>
                                        </p:attrNameLst>
                                      </p:cBhvr>
                                      <p:tavLst>
                                        <p:tav tm="0">
                                          <p:val>
                                            <p:strVal val="0-#ppt_w/2"/>
                                          </p:val>
                                        </p:tav>
                                        <p:tav tm="100000">
                                          <p:val>
                                            <p:strVal val="#ppt_x"/>
                                          </p:val>
                                        </p:tav>
                                      </p:tavLst>
                                    </p:anim>
                                    <p:anim calcmode="lin" valueType="num">
                                      <p:cBhvr additive="base">
                                        <p:cTn id="76" dur="500" fill="hold"/>
                                        <p:tgtEl>
                                          <p:spTgt spid="10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09"/>
                                        </p:tgtEl>
                                        <p:attrNameLst>
                                          <p:attrName>style.visibility</p:attrName>
                                        </p:attrNameLst>
                                      </p:cBhvr>
                                      <p:to>
                                        <p:strVal val="visible"/>
                                      </p:to>
                                    </p:set>
                                    <p:anim calcmode="lin" valueType="num">
                                      <p:cBhvr additive="base">
                                        <p:cTn id="79" dur="500" fill="hold"/>
                                        <p:tgtEl>
                                          <p:spTgt spid="109"/>
                                        </p:tgtEl>
                                        <p:attrNameLst>
                                          <p:attrName>ppt_x</p:attrName>
                                        </p:attrNameLst>
                                      </p:cBhvr>
                                      <p:tavLst>
                                        <p:tav tm="0">
                                          <p:val>
                                            <p:strVal val="0-#ppt_w/2"/>
                                          </p:val>
                                        </p:tav>
                                        <p:tav tm="100000">
                                          <p:val>
                                            <p:strVal val="#ppt_x"/>
                                          </p:val>
                                        </p:tav>
                                      </p:tavLst>
                                    </p:anim>
                                    <p:anim calcmode="lin" valueType="num">
                                      <p:cBhvr additive="base">
                                        <p:cTn id="80" dur="500" fill="hold"/>
                                        <p:tgtEl>
                                          <p:spTgt spid="10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10"/>
                                        </p:tgtEl>
                                        <p:attrNameLst>
                                          <p:attrName>style.visibility</p:attrName>
                                        </p:attrNameLst>
                                      </p:cBhvr>
                                      <p:to>
                                        <p:strVal val="visible"/>
                                      </p:to>
                                    </p:set>
                                    <p:anim calcmode="lin" valueType="num">
                                      <p:cBhvr additive="base">
                                        <p:cTn id="83" dur="500" fill="hold"/>
                                        <p:tgtEl>
                                          <p:spTgt spid="110"/>
                                        </p:tgtEl>
                                        <p:attrNameLst>
                                          <p:attrName>ppt_x</p:attrName>
                                        </p:attrNameLst>
                                      </p:cBhvr>
                                      <p:tavLst>
                                        <p:tav tm="0">
                                          <p:val>
                                            <p:strVal val="0-#ppt_w/2"/>
                                          </p:val>
                                        </p:tav>
                                        <p:tav tm="100000">
                                          <p:val>
                                            <p:strVal val="#ppt_x"/>
                                          </p:val>
                                        </p:tav>
                                      </p:tavLst>
                                    </p:anim>
                                    <p:anim calcmode="lin" valueType="num">
                                      <p:cBhvr additive="base">
                                        <p:cTn id="84" dur="500" fill="hold"/>
                                        <p:tgtEl>
                                          <p:spTgt spid="110"/>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 calcmode="lin" valueType="num">
                                      <p:cBhvr additive="base">
                                        <p:cTn id="87" dur="500" fill="hold"/>
                                        <p:tgtEl>
                                          <p:spTgt spid="111"/>
                                        </p:tgtEl>
                                        <p:attrNameLst>
                                          <p:attrName>ppt_x</p:attrName>
                                        </p:attrNameLst>
                                      </p:cBhvr>
                                      <p:tavLst>
                                        <p:tav tm="0">
                                          <p:val>
                                            <p:strVal val="0-#ppt_w/2"/>
                                          </p:val>
                                        </p:tav>
                                        <p:tav tm="100000">
                                          <p:val>
                                            <p:strVal val="#ppt_x"/>
                                          </p:val>
                                        </p:tav>
                                      </p:tavLst>
                                    </p:anim>
                                    <p:anim calcmode="lin" valueType="num">
                                      <p:cBhvr additive="base">
                                        <p:cTn id="88" dur="500" fill="hold"/>
                                        <p:tgtEl>
                                          <p:spTgt spid="11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12"/>
                                        </p:tgtEl>
                                        <p:attrNameLst>
                                          <p:attrName>style.visibility</p:attrName>
                                        </p:attrNameLst>
                                      </p:cBhvr>
                                      <p:to>
                                        <p:strVal val="visible"/>
                                      </p:to>
                                    </p:set>
                                    <p:anim calcmode="lin" valueType="num">
                                      <p:cBhvr additive="base">
                                        <p:cTn id="91" dur="500" fill="hold"/>
                                        <p:tgtEl>
                                          <p:spTgt spid="112"/>
                                        </p:tgtEl>
                                        <p:attrNameLst>
                                          <p:attrName>ppt_x</p:attrName>
                                        </p:attrNameLst>
                                      </p:cBhvr>
                                      <p:tavLst>
                                        <p:tav tm="0">
                                          <p:val>
                                            <p:strVal val="0-#ppt_w/2"/>
                                          </p:val>
                                        </p:tav>
                                        <p:tav tm="100000">
                                          <p:val>
                                            <p:strVal val="#ppt_x"/>
                                          </p:val>
                                        </p:tav>
                                      </p:tavLst>
                                    </p:anim>
                                    <p:anim calcmode="lin" valueType="num">
                                      <p:cBhvr additive="base">
                                        <p:cTn id="92" dur="500" fill="hold"/>
                                        <p:tgtEl>
                                          <p:spTgt spid="112"/>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500" fill="hold"/>
                                        <p:tgtEl>
                                          <p:spTgt spid="113"/>
                                        </p:tgtEl>
                                        <p:attrNameLst>
                                          <p:attrName>ppt_x</p:attrName>
                                        </p:attrNameLst>
                                      </p:cBhvr>
                                      <p:tavLst>
                                        <p:tav tm="0">
                                          <p:val>
                                            <p:strVal val="0-#ppt_w/2"/>
                                          </p:val>
                                        </p:tav>
                                        <p:tav tm="100000">
                                          <p:val>
                                            <p:strVal val="#ppt_x"/>
                                          </p:val>
                                        </p:tav>
                                      </p:tavLst>
                                    </p:anim>
                                    <p:anim calcmode="lin" valueType="num">
                                      <p:cBhvr additive="base">
                                        <p:cTn id="96" dur="500" fill="hold"/>
                                        <p:tgtEl>
                                          <p:spTgt spid="11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0-#ppt_w/2"/>
                                          </p:val>
                                        </p:tav>
                                        <p:tav tm="100000">
                                          <p:val>
                                            <p:strVal val="#ppt_x"/>
                                          </p:val>
                                        </p:tav>
                                      </p:tavLst>
                                    </p:anim>
                                    <p:anim calcmode="lin" valueType="num">
                                      <p:cBhvr additive="base">
                                        <p:cTn id="100" dur="500" fill="hold"/>
                                        <p:tgtEl>
                                          <p:spTgt spid="11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115"/>
                                        </p:tgtEl>
                                        <p:attrNameLst>
                                          <p:attrName>style.visibility</p:attrName>
                                        </p:attrNameLst>
                                      </p:cBhvr>
                                      <p:to>
                                        <p:strVal val="visible"/>
                                      </p:to>
                                    </p:set>
                                    <p:anim calcmode="lin" valueType="num">
                                      <p:cBhvr additive="base">
                                        <p:cTn id="103" dur="500" fill="hold"/>
                                        <p:tgtEl>
                                          <p:spTgt spid="115"/>
                                        </p:tgtEl>
                                        <p:attrNameLst>
                                          <p:attrName>ppt_x</p:attrName>
                                        </p:attrNameLst>
                                      </p:cBhvr>
                                      <p:tavLst>
                                        <p:tav tm="0">
                                          <p:val>
                                            <p:strVal val="0-#ppt_w/2"/>
                                          </p:val>
                                        </p:tav>
                                        <p:tav tm="100000">
                                          <p:val>
                                            <p:strVal val="#ppt_x"/>
                                          </p:val>
                                        </p:tav>
                                      </p:tavLst>
                                    </p:anim>
                                    <p:anim calcmode="lin" valueType="num">
                                      <p:cBhvr additive="base">
                                        <p:cTn id="104" dur="500" fill="hold"/>
                                        <p:tgtEl>
                                          <p:spTgt spid="115"/>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116"/>
                                        </p:tgtEl>
                                        <p:attrNameLst>
                                          <p:attrName>style.visibility</p:attrName>
                                        </p:attrNameLst>
                                      </p:cBhvr>
                                      <p:to>
                                        <p:strVal val="visible"/>
                                      </p:to>
                                    </p:set>
                                    <p:anim calcmode="lin" valueType="num">
                                      <p:cBhvr additive="base">
                                        <p:cTn id="107" dur="500" fill="hold"/>
                                        <p:tgtEl>
                                          <p:spTgt spid="116"/>
                                        </p:tgtEl>
                                        <p:attrNameLst>
                                          <p:attrName>ppt_x</p:attrName>
                                        </p:attrNameLst>
                                      </p:cBhvr>
                                      <p:tavLst>
                                        <p:tav tm="0">
                                          <p:val>
                                            <p:strVal val="0-#ppt_w/2"/>
                                          </p:val>
                                        </p:tav>
                                        <p:tav tm="100000">
                                          <p:val>
                                            <p:strVal val="#ppt_x"/>
                                          </p:val>
                                        </p:tav>
                                      </p:tavLst>
                                    </p:anim>
                                    <p:anim calcmode="lin" valueType="num">
                                      <p:cBhvr additive="base">
                                        <p:cTn id="108" dur="500" fill="hold"/>
                                        <p:tgtEl>
                                          <p:spTgt spid="116"/>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117"/>
                                        </p:tgtEl>
                                        <p:attrNameLst>
                                          <p:attrName>style.visibility</p:attrName>
                                        </p:attrNameLst>
                                      </p:cBhvr>
                                      <p:to>
                                        <p:strVal val="visible"/>
                                      </p:to>
                                    </p:set>
                                    <p:anim calcmode="lin" valueType="num">
                                      <p:cBhvr additive="base">
                                        <p:cTn id="111" dur="500" fill="hold"/>
                                        <p:tgtEl>
                                          <p:spTgt spid="117"/>
                                        </p:tgtEl>
                                        <p:attrNameLst>
                                          <p:attrName>ppt_x</p:attrName>
                                        </p:attrNameLst>
                                      </p:cBhvr>
                                      <p:tavLst>
                                        <p:tav tm="0">
                                          <p:val>
                                            <p:strVal val="0-#ppt_w/2"/>
                                          </p:val>
                                        </p:tav>
                                        <p:tav tm="100000">
                                          <p:val>
                                            <p:strVal val="#ppt_x"/>
                                          </p:val>
                                        </p:tav>
                                      </p:tavLst>
                                    </p:anim>
                                    <p:anim calcmode="lin" valueType="num">
                                      <p:cBhvr additive="base">
                                        <p:cTn id="112" dur="500" fill="hold"/>
                                        <p:tgtEl>
                                          <p:spTgt spid="117"/>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118"/>
                                        </p:tgtEl>
                                        <p:attrNameLst>
                                          <p:attrName>style.visibility</p:attrName>
                                        </p:attrNameLst>
                                      </p:cBhvr>
                                      <p:to>
                                        <p:strVal val="visible"/>
                                      </p:to>
                                    </p:set>
                                    <p:anim calcmode="lin" valueType="num">
                                      <p:cBhvr additive="base">
                                        <p:cTn id="115" dur="500" fill="hold"/>
                                        <p:tgtEl>
                                          <p:spTgt spid="118"/>
                                        </p:tgtEl>
                                        <p:attrNameLst>
                                          <p:attrName>ppt_x</p:attrName>
                                        </p:attrNameLst>
                                      </p:cBhvr>
                                      <p:tavLst>
                                        <p:tav tm="0">
                                          <p:val>
                                            <p:strVal val="0-#ppt_w/2"/>
                                          </p:val>
                                        </p:tav>
                                        <p:tav tm="100000">
                                          <p:val>
                                            <p:strVal val="#ppt_x"/>
                                          </p:val>
                                        </p:tav>
                                      </p:tavLst>
                                    </p:anim>
                                    <p:anim calcmode="lin" valueType="num">
                                      <p:cBhvr additive="base">
                                        <p:cTn id="116" dur="500" fill="hold"/>
                                        <p:tgtEl>
                                          <p:spTgt spid="118"/>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119"/>
                                        </p:tgtEl>
                                        <p:attrNameLst>
                                          <p:attrName>style.visibility</p:attrName>
                                        </p:attrNameLst>
                                      </p:cBhvr>
                                      <p:to>
                                        <p:strVal val="visible"/>
                                      </p:to>
                                    </p:set>
                                    <p:anim calcmode="lin" valueType="num">
                                      <p:cBhvr additive="base">
                                        <p:cTn id="119" dur="500" fill="hold"/>
                                        <p:tgtEl>
                                          <p:spTgt spid="119"/>
                                        </p:tgtEl>
                                        <p:attrNameLst>
                                          <p:attrName>ppt_x</p:attrName>
                                        </p:attrNameLst>
                                      </p:cBhvr>
                                      <p:tavLst>
                                        <p:tav tm="0">
                                          <p:val>
                                            <p:strVal val="0-#ppt_w/2"/>
                                          </p:val>
                                        </p:tav>
                                        <p:tav tm="100000">
                                          <p:val>
                                            <p:strVal val="#ppt_x"/>
                                          </p:val>
                                        </p:tav>
                                      </p:tavLst>
                                    </p:anim>
                                    <p:anim calcmode="lin" valueType="num">
                                      <p:cBhvr additive="base">
                                        <p:cTn id="120" dur="500" fill="hold"/>
                                        <p:tgtEl>
                                          <p:spTgt spid="119"/>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120"/>
                                        </p:tgtEl>
                                        <p:attrNameLst>
                                          <p:attrName>style.visibility</p:attrName>
                                        </p:attrNameLst>
                                      </p:cBhvr>
                                      <p:to>
                                        <p:strVal val="visible"/>
                                      </p:to>
                                    </p:set>
                                    <p:anim calcmode="lin" valueType="num">
                                      <p:cBhvr additive="base">
                                        <p:cTn id="123" dur="500" fill="hold"/>
                                        <p:tgtEl>
                                          <p:spTgt spid="120"/>
                                        </p:tgtEl>
                                        <p:attrNameLst>
                                          <p:attrName>ppt_x</p:attrName>
                                        </p:attrNameLst>
                                      </p:cBhvr>
                                      <p:tavLst>
                                        <p:tav tm="0">
                                          <p:val>
                                            <p:strVal val="0-#ppt_w/2"/>
                                          </p:val>
                                        </p:tav>
                                        <p:tav tm="100000">
                                          <p:val>
                                            <p:strVal val="#ppt_x"/>
                                          </p:val>
                                        </p:tav>
                                      </p:tavLst>
                                    </p:anim>
                                    <p:anim calcmode="lin" valueType="num">
                                      <p:cBhvr additive="base">
                                        <p:cTn id="124" dur="500" fill="hold"/>
                                        <p:tgtEl>
                                          <p:spTgt spid="120"/>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121"/>
                                        </p:tgtEl>
                                        <p:attrNameLst>
                                          <p:attrName>style.visibility</p:attrName>
                                        </p:attrNameLst>
                                      </p:cBhvr>
                                      <p:to>
                                        <p:strVal val="visible"/>
                                      </p:to>
                                    </p:set>
                                    <p:anim calcmode="lin" valueType="num">
                                      <p:cBhvr additive="base">
                                        <p:cTn id="127" dur="500" fill="hold"/>
                                        <p:tgtEl>
                                          <p:spTgt spid="121"/>
                                        </p:tgtEl>
                                        <p:attrNameLst>
                                          <p:attrName>ppt_x</p:attrName>
                                        </p:attrNameLst>
                                      </p:cBhvr>
                                      <p:tavLst>
                                        <p:tav tm="0">
                                          <p:val>
                                            <p:strVal val="0-#ppt_w/2"/>
                                          </p:val>
                                        </p:tav>
                                        <p:tav tm="100000">
                                          <p:val>
                                            <p:strVal val="#ppt_x"/>
                                          </p:val>
                                        </p:tav>
                                      </p:tavLst>
                                    </p:anim>
                                    <p:anim calcmode="lin" valueType="num">
                                      <p:cBhvr additive="base">
                                        <p:cTn id="128" dur="500" fill="hold"/>
                                        <p:tgtEl>
                                          <p:spTgt spid="121"/>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122"/>
                                        </p:tgtEl>
                                        <p:attrNameLst>
                                          <p:attrName>style.visibility</p:attrName>
                                        </p:attrNameLst>
                                      </p:cBhvr>
                                      <p:to>
                                        <p:strVal val="visible"/>
                                      </p:to>
                                    </p:set>
                                    <p:anim calcmode="lin" valueType="num">
                                      <p:cBhvr additive="base">
                                        <p:cTn id="131" dur="500" fill="hold"/>
                                        <p:tgtEl>
                                          <p:spTgt spid="122"/>
                                        </p:tgtEl>
                                        <p:attrNameLst>
                                          <p:attrName>ppt_x</p:attrName>
                                        </p:attrNameLst>
                                      </p:cBhvr>
                                      <p:tavLst>
                                        <p:tav tm="0">
                                          <p:val>
                                            <p:strVal val="0-#ppt_w/2"/>
                                          </p:val>
                                        </p:tav>
                                        <p:tav tm="100000">
                                          <p:val>
                                            <p:strVal val="#ppt_x"/>
                                          </p:val>
                                        </p:tav>
                                      </p:tavLst>
                                    </p:anim>
                                    <p:anim calcmode="lin" valueType="num">
                                      <p:cBhvr additive="base">
                                        <p:cTn id="132" dur="500" fill="hold"/>
                                        <p:tgtEl>
                                          <p:spTgt spid="122"/>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123"/>
                                        </p:tgtEl>
                                        <p:attrNameLst>
                                          <p:attrName>style.visibility</p:attrName>
                                        </p:attrNameLst>
                                      </p:cBhvr>
                                      <p:to>
                                        <p:strVal val="visible"/>
                                      </p:to>
                                    </p:set>
                                    <p:anim calcmode="lin" valueType="num">
                                      <p:cBhvr additive="base">
                                        <p:cTn id="135" dur="500" fill="hold"/>
                                        <p:tgtEl>
                                          <p:spTgt spid="123"/>
                                        </p:tgtEl>
                                        <p:attrNameLst>
                                          <p:attrName>ppt_x</p:attrName>
                                        </p:attrNameLst>
                                      </p:cBhvr>
                                      <p:tavLst>
                                        <p:tav tm="0">
                                          <p:val>
                                            <p:strVal val="0-#ppt_w/2"/>
                                          </p:val>
                                        </p:tav>
                                        <p:tav tm="100000">
                                          <p:val>
                                            <p:strVal val="#ppt_x"/>
                                          </p:val>
                                        </p:tav>
                                      </p:tavLst>
                                    </p:anim>
                                    <p:anim calcmode="lin" valueType="num">
                                      <p:cBhvr additive="base">
                                        <p:cTn id="136" dur="500" fill="hold"/>
                                        <p:tgtEl>
                                          <p:spTgt spid="123"/>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124"/>
                                        </p:tgtEl>
                                        <p:attrNameLst>
                                          <p:attrName>style.visibility</p:attrName>
                                        </p:attrNameLst>
                                      </p:cBhvr>
                                      <p:to>
                                        <p:strVal val="visible"/>
                                      </p:to>
                                    </p:set>
                                    <p:anim calcmode="lin" valueType="num">
                                      <p:cBhvr additive="base">
                                        <p:cTn id="139" dur="500" fill="hold"/>
                                        <p:tgtEl>
                                          <p:spTgt spid="124"/>
                                        </p:tgtEl>
                                        <p:attrNameLst>
                                          <p:attrName>ppt_x</p:attrName>
                                        </p:attrNameLst>
                                      </p:cBhvr>
                                      <p:tavLst>
                                        <p:tav tm="0">
                                          <p:val>
                                            <p:strVal val="0-#ppt_w/2"/>
                                          </p:val>
                                        </p:tav>
                                        <p:tav tm="100000">
                                          <p:val>
                                            <p:strVal val="#ppt_x"/>
                                          </p:val>
                                        </p:tav>
                                      </p:tavLst>
                                    </p:anim>
                                    <p:anim calcmode="lin" valueType="num">
                                      <p:cBhvr additive="base">
                                        <p:cTn id="140" dur="500" fill="hold"/>
                                        <p:tgtEl>
                                          <p:spTgt spid="124"/>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125"/>
                                        </p:tgtEl>
                                        <p:attrNameLst>
                                          <p:attrName>style.visibility</p:attrName>
                                        </p:attrNameLst>
                                      </p:cBhvr>
                                      <p:to>
                                        <p:strVal val="visible"/>
                                      </p:to>
                                    </p:set>
                                    <p:anim calcmode="lin" valueType="num">
                                      <p:cBhvr additive="base">
                                        <p:cTn id="143" dur="500" fill="hold"/>
                                        <p:tgtEl>
                                          <p:spTgt spid="125"/>
                                        </p:tgtEl>
                                        <p:attrNameLst>
                                          <p:attrName>ppt_x</p:attrName>
                                        </p:attrNameLst>
                                      </p:cBhvr>
                                      <p:tavLst>
                                        <p:tav tm="0">
                                          <p:val>
                                            <p:strVal val="0-#ppt_w/2"/>
                                          </p:val>
                                        </p:tav>
                                        <p:tav tm="100000">
                                          <p:val>
                                            <p:strVal val="#ppt_x"/>
                                          </p:val>
                                        </p:tav>
                                      </p:tavLst>
                                    </p:anim>
                                    <p:anim calcmode="lin" valueType="num">
                                      <p:cBhvr additive="base">
                                        <p:cTn id="144" dur="500" fill="hold"/>
                                        <p:tgtEl>
                                          <p:spTgt spid="125"/>
                                        </p:tgtEl>
                                        <p:attrNameLst>
                                          <p:attrName>ppt_y</p:attrName>
                                        </p:attrNameLst>
                                      </p:cBhvr>
                                      <p:tavLst>
                                        <p:tav tm="0">
                                          <p:val>
                                            <p:strVal val="#ppt_y"/>
                                          </p:val>
                                        </p:tav>
                                        <p:tav tm="100000">
                                          <p:val>
                                            <p:strVal val="#ppt_y"/>
                                          </p:val>
                                        </p:tav>
                                      </p:tavLst>
                                    </p:anim>
                                  </p:childTnLst>
                                </p:cTn>
                              </p:par>
                              <p:par>
                                <p:cTn id="145" presetID="2" presetClass="entr" presetSubtype="8" fill="hold" grpId="0" nodeType="withEffect">
                                  <p:stCondLst>
                                    <p:cond delay="0"/>
                                  </p:stCondLst>
                                  <p:childTnLst>
                                    <p:set>
                                      <p:cBhvr>
                                        <p:cTn id="146" dur="1" fill="hold">
                                          <p:stCondLst>
                                            <p:cond delay="0"/>
                                          </p:stCondLst>
                                        </p:cTn>
                                        <p:tgtEl>
                                          <p:spTgt spid="126"/>
                                        </p:tgtEl>
                                        <p:attrNameLst>
                                          <p:attrName>style.visibility</p:attrName>
                                        </p:attrNameLst>
                                      </p:cBhvr>
                                      <p:to>
                                        <p:strVal val="visible"/>
                                      </p:to>
                                    </p:set>
                                    <p:anim calcmode="lin" valueType="num">
                                      <p:cBhvr additive="base">
                                        <p:cTn id="147" dur="500" fill="hold"/>
                                        <p:tgtEl>
                                          <p:spTgt spid="126"/>
                                        </p:tgtEl>
                                        <p:attrNameLst>
                                          <p:attrName>ppt_x</p:attrName>
                                        </p:attrNameLst>
                                      </p:cBhvr>
                                      <p:tavLst>
                                        <p:tav tm="0">
                                          <p:val>
                                            <p:strVal val="0-#ppt_w/2"/>
                                          </p:val>
                                        </p:tav>
                                        <p:tav tm="100000">
                                          <p:val>
                                            <p:strVal val="#ppt_x"/>
                                          </p:val>
                                        </p:tav>
                                      </p:tavLst>
                                    </p:anim>
                                    <p:anim calcmode="lin" valueType="num">
                                      <p:cBhvr additive="base">
                                        <p:cTn id="148" dur="500" fill="hold"/>
                                        <p:tgtEl>
                                          <p:spTgt spid="126"/>
                                        </p:tgtEl>
                                        <p:attrNameLst>
                                          <p:attrName>ppt_y</p:attrName>
                                        </p:attrNameLst>
                                      </p:cBhvr>
                                      <p:tavLst>
                                        <p:tav tm="0">
                                          <p:val>
                                            <p:strVal val="#ppt_y"/>
                                          </p:val>
                                        </p:tav>
                                        <p:tav tm="100000">
                                          <p:val>
                                            <p:strVal val="#ppt_y"/>
                                          </p:val>
                                        </p:tav>
                                      </p:tavLst>
                                    </p:anim>
                                  </p:childTnLst>
                                </p:cTn>
                              </p:par>
                              <p:par>
                                <p:cTn id="149" presetID="2" presetClass="entr" presetSubtype="8" fill="hold" grpId="0" nodeType="withEffect">
                                  <p:stCondLst>
                                    <p:cond delay="0"/>
                                  </p:stCondLst>
                                  <p:childTnLst>
                                    <p:set>
                                      <p:cBhvr>
                                        <p:cTn id="150" dur="1" fill="hold">
                                          <p:stCondLst>
                                            <p:cond delay="0"/>
                                          </p:stCondLst>
                                        </p:cTn>
                                        <p:tgtEl>
                                          <p:spTgt spid="127"/>
                                        </p:tgtEl>
                                        <p:attrNameLst>
                                          <p:attrName>style.visibility</p:attrName>
                                        </p:attrNameLst>
                                      </p:cBhvr>
                                      <p:to>
                                        <p:strVal val="visible"/>
                                      </p:to>
                                    </p:set>
                                    <p:anim calcmode="lin" valueType="num">
                                      <p:cBhvr additive="base">
                                        <p:cTn id="151" dur="500" fill="hold"/>
                                        <p:tgtEl>
                                          <p:spTgt spid="127"/>
                                        </p:tgtEl>
                                        <p:attrNameLst>
                                          <p:attrName>ppt_x</p:attrName>
                                        </p:attrNameLst>
                                      </p:cBhvr>
                                      <p:tavLst>
                                        <p:tav tm="0">
                                          <p:val>
                                            <p:strVal val="0-#ppt_w/2"/>
                                          </p:val>
                                        </p:tav>
                                        <p:tav tm="100000">
                                          <p:val>
                                            <p:strVal val="#ppt_x"/>
                                          </p:val>
                                        </p:tav>
                                      </p:tavLst>
                                    </p:anim>
                                    <p:anim calcmode="lin" valueType="num">
                                      <p:cBhvr additive="base">
                                        <p:cTn id="152" dur="500" fill="hold"/>
                                        <p:tgtEl>
                                          <p:spTgt spid="127"/>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0"/>
                                  </p:stCondLst>
                                  <p:childTnLst>
                                    <p:set>
                                      <p:cBhvr>
                                        <p:cTn id="154" dur="1" fill="hold">
                                          <p:stCondLst>
                                            <p:cond delay="0"/>
                                          </p:stCondLst>
                                        </p:cTn>
                                        <p:tgtEl>
                                          <p:spTgt spid="128"/>
                                        </p:tgtEl>
                                        <p:attrNameLst>
                                          <p:attrName>style.visibility</p:attrName>
                                        </p:attrNameLst>
                                      </p:cBhvr>
                                      <p:to>
                                        <p:strVal val="visible"/>
                                      </p:to>
                                    </p:set>
                                    <p:anim calcmode="lin" valueType="num">
                                      <p:cBhvr additive="base">
                                        <p:cTn id="155" dur="500" fill="hold"/>
                                        <p:tgtEl>
                                          <p:spTgt spid="128"/>
                                        </p:tgtEl>
                                        <p:attrNameLst>
                                          <p:attrName>ppt_x</p:attrName>
                                        </p:attrNameLst>
                                      </p:cBhvr>
                                      <p:tavLst>
                                        <p:tav tm="0">
                                          <p:val>
                                            <p:strVal val="0-#ppt_w/2"/>
                                          </p:val>
                                        </p:tav>
                                        <p:tav tm="100000">
                                          <p:val>
                                            <p:strVal val="#ppt_x"/>
                                          </p:val>
                                        </p:tav>
                                      </p:tavLst>
                                    </p:anim>
                                    <p:anim calcmode="lin" valueType="num">
                                      <p:cBhvr additive="base">
                                        <p:cTn id="156" dur="5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90"/>
                                        </p:tgtEl>
                                        <p:attrNameLst>
                                          <p:attrName>style.visibility</p:attrName>
                                        </p:attrNameLst>
                                      </p:cBhvr>
                                      <p:to>
                                        <p:strVal val="visible"/>
                                      </p:to>
                                    </p:set>
                                    <p:anim calcmode="lin" valueType="num">
                                      <p:cBhvr additive="base">
                                        <p:cTn id="161" dur="500" fill="hold"/>
                                        <p:tgtEl>
                                          <p:spTgt spid="90"/>
                                        </p:tgtEl>
                                        <p:attrNameLst>
                                          <p:attrName>ppt_x</p:attrName>
                                        </p:attrNameLst>
                                      </p:cBhvr>
                                      <p:tavLst>
                                        <p:tav tm="0">
                                          <p:val>
                                            <p:strVal val="1+#ppt_w/2"/>
                                          </p:val>
                                        </p:tav>
                                        <p:tav tm="100000">
                                          <p:val>
                                            <p:strVal val="#ppt_x"/>
                                          </p:val>
                                        </p:tav>
                                      </p:tavLst>
                                    </p:anim>
                                    <p:anim calcmode="lin" valueType="num">
                                      <p:cBhvr additive="base">
                                        <p:cTn id="162" dur="500" fill="hold"/>
                                        <p:tgtEl>
                                          <p:spTgt spid="90"/>
                                        </p:tgtEl>
                                        <p:attrNameLst>
                                          <p:attrName>ppt_y</p:attrName>
                                        </p:attrNameLst>
                                      </p:cBhvr>
                                      <p:tavLst>
                                        <p:tav tm="0">
                                          <p:val>
                                            <p:strVal val="#ppt_y"/>
                                          </p:val>
                                        </p:tav>
                                        <p:tav tm="100000">
                                          <p:val>
                                            <p:strVal val="#ppt_y"/>
                                          </p:val>
                                        </p:tav>
                                      </p:tavLst>
                                    </p:anim>
                                  </p:childTnLst>
                                </p:cTn>
                              </p:par>
                              <p:par>
                                <p:cTn id="163" presetID="2" presetClass="entr" presetSubtype="2" fill="hold" grpId="0" nodeType="withEffect">
                                  <p:stCondLst>
                                    <p:cond delay="0"/>
                                  </p:stCondLst>
                                  <p:childTnLst>
                                    <p:set>
                                      <p:cBhvr>
                                        <p:cTn id="164" dur="1" fill="hold">
                                          <p:stCondLst>
                                            <p:cond delay="0"/>
                                          </p:stCondLst>
                                        </p:cTn>
                                        <p:tgtEl>
                                          <p:spTgt spid="97"/>
                                        </p:tgtEl>
                                        <p:attrNameLst>
                                          <p:attrName>style.visibility</p:attrName>
                                        </p:attrNameLst>
                                      </p:cBhvr>
                                      <p:to>
                                        <p:strVal val="visible"/>
                                      </p:to>
                                    </p:set>
                                    <p:anim calcmode="lin" valueType="num">
                                      <p:cBhvr additive="base">
                                        <p:cTn id="165" dur="500" fill="hold"/>
                                        <p:tgtEl>
                                          <p:spTgt spid="97"/>
                                        </p:tgtEl>
                                        <p:attrNameLst>
                                          <p:attrName>ppt_x</p:attrName>
                                        </p:attrNameLst>
                                      </p:cBhvr>
                                      <p:tavLst>
                                        <p:tav tm="0">
                                          <p:val>
                                            <p:strVal val="1+#ppt_w/2"/>
                                          </p:val>
                                        </p:tav>
                                        <p:tav tm="100000">
                                          <p:val>
                                            <p:strVal val="#ppt_x"/>
                                          </p:val>
                                        </p:tav>
                                      </p:tavLst>
                                    </p:anim>
                                    <p:anim calcmode="lin" valueType="num">
                                      <p:cBhvr additive="base">
                                        <p:cTn id="166" dur="500" fill="hold"/>
                                        <p:tgtEl>
                                          <p:spTgt spid="97"/>
                                        </p:tgtEl>
                                        <p:attrNameLst>
                                          <p:attrName>ppt_y</p:attrName>
                                        </p:attrNameLst>
                                      </p:cBhvr>
                                      <p:tavLst>
                                        <p:tav tm="0">
                                          <p:val>
                                            <p:strVal val="#ppt_y"/>
                                          </p:val>
                                        </p:tav>
                                        <p:tav tm="100000">
                                          <p:val>
                                            <p:strVal val="#ppt_y"/>
                                          </p:val>
                                        </p:tav>
                                      </p:tavLst>
                                    </p:anim>
                                  </p:childTnLst>
                                </p:cTn>
                              </p:par>
                              <p:par>
                                <p:cTn id="167" presetID="2" presetClass="entr" presetSubtype="2" fill="hold" grpId="0" nodeType="withEffect">
                                  <p:stCondLst>
                                    <p:cond delay="0"/>
                                  </p:stCondLst>
                                  <p:childTnLst>
                                    <p:set>
                                      <p:cBhvr>
                                        <p:cTn id="168" dur="1" fill="hold">
                                          <p:stCondLst>
                                            <p:cond delay="0"/>
                                          </p:stCondLst>
                                        </p:cTn>
                                        <p:tgtEl>
                                          <p:spTgt spid="129"/>
                                        </p:tgtEl>
                                        <p:attrNameLst>
                                          <p:attrName>style.visibility</p:attrName>
                                        </p:attrNameLst>
                                      </p:cBhvr>
                                      <p:to>
                                        <p:strVal val="visible"/>
                                      </p:to>
                                    </p:set>
                                    <p:anim calcmode="lin" valueType="num">
                                      <p:cBhvr additive="base">
                                        <p:cTn id="169" dur="500" fill="hold"/>
                                        <p:tgtEl>
                                          <p:spTgt spid="129"/>
                                        </p:tgtEl>
                                        <p:attrNameLst>
                                          <p:attrName>ppt_x</p:attrName>
                                        </p:attrNameLst>
                                      </p:cBhvr>
                                      <p:tavLst>
                                        <p:tav tm="0">
                                          <p:val>
                                            <p:strVal val="1+#ppt_w/2"/>
                                          </p:val>
                                        </p:tav>
                                        <p:tav tm="100000">
                                          <p:val>
                                            <p:strVal val="#ppt_x"/>
                                          </p:val>
                                        </p:tav>
                                      </p:tavLst>
                                    </p:anim>
                                    <p:anim calcmode="lin" valueType="num">
                                      <p:cBhvr additive="base">
                                        <p:cTn id="170" dur="500" fill="hold"/>
                                        <p:tgtEl>
                                          <p:spTgt spid="129"/>
                                        </p:tgtEl>
                                        <p:attrNameLst>
                                          <p:attrName>ppt_y</p:attrName>
                                        </p:attrNameLst>
                                      </p:cBhvr>
                                      <p:tavLst>
                                        <p:tav tm="0">
                                          <p:val>
                                            <p:strVal val="#ppt_y"/>
                                          </p:val>
                                        </p:tav>
                                        <p:tav tm="100000">
                                          <p:val>
                                            <p:strVal val="#ppt_y"/>
                                          </p:val>
                                        </p:tav>
                                      </p:tavLst>
                                    </p:anim>
                                  </p:childTnLst>
                                </p:cTn>
                              </p:par>
                              <p:par>
                                <p:cTn id="171" presetID="2" presetClass="entr" presetSubtype="2" fill="hold" grpId="0" nodeType="withEffect">
                                  <p:stCondLst>
                                    <p:cond delay="0"/>
                                  </p:stCondLst>
                                  <p:childTnLst>
                                    <p:set>
                                      <p:cBhvr>
                                        <p:cTn id="172" dur="1" fill="hold">
                                          <p:stCondLst>
                                            <p:cond delay="0"/>
                                          </p:stCondLst>
                                        </p:cTn>
                                        <p:tgtEl>
                                          <p:spTgt spid="130"/>
                                        </p:tgtEl>
                                        <p:attrNameLst>
                                          <p:attrName>style.visibility</p:attrName>
                                        </p:attrNameLst>
                                      </p:cBhvr>
                                      <p:to>
                                        <p:strVal val="visible"/>
                                      </p:to>
                                    </p:set>
                                    <p:anim calcmode="lin" valueType="num">
                                      <p:cBhvr additive="base">
                                        <p:cTn id="173" dur="500" fill="hold"/>
                                        <p:tgtEl>
                                          <p:spTgt spid="130"/>
                                        </p:tgtEl>
                                        <p:attrNameLst>
                                          <p:attrName>ppt_x</p:attrName>
                                        </p:attrNameLst>
                                      </p:cBhvr>
                                      <p:tavLst>
                                        <p:tav tm="0">
                                          <p:val>
                                            <p:strVal val="1+#ppt_w/2"/>
                                          </p:val>
                                        </p:tav>
                                        <p:tav tm="100000">
                                          <p:val>
                                            <p:strVal val="#ppt_x"/>
                                          </p:val>
                                        </p:tav>
                                      </p:tavLst>
                                    </p:anim>
                                    <p:anim calcmode="lin" valueType="num">
                                      <p:cBhvr additive="base">
                                        <p:cTn id="174" dur="500" fill="hold"/>
                                        <p:tgtEl>
                                          <p:spTgt spid="130"/>
                                        </p:tgtEl>
                                        <p:attrNameLst>
                                          <p:attrName>ppt_y</p:attrName>
                                        </p:attrNameLst>
                                      </p:cBhvr>
                                      <p:tavLst>
                                        <p:tav tm="0">
                                          <p:val>
                                            <p:strVal val="#ppt_y"/>
                                          </p:val>
                                        </p:tav>
                                        <p:tav tm="100000">
                                          <p:val>
                                            <p:strVal val="#ppt_y"/>
                                          </p:val>
                                        </p:tav>
                                      </p:tavLst>
                                    </p:anim>
                                  </p:childTnLst>
                                </p:cTn>
                              </p:par>
                              <p:par>
                                <p:cTn id="175" presetID="2" presetClass="entr" presetSubtype="2" fill="hold" nodeType="withEffect">
                                  <p:stCondLst>
                                    <p:cond delay="0"/>
                                  </p:stCondLst>
                                  <p:childTnLst>
                                    <p:set>
                                      <p:cBhvr>
                                        <p:cTn id="176" dur="1" fill="hold">
                                          <p:stCondLst>
                                            <p:cond delay="0"/>
                                          </p:stCondLst>
                                        </p:cTn>
                                        <p:tgtEl>
                                          <p:spTgt spid="131"/>
                                        </p:tgtEl>
                                        <p:attrNameLst>
                                          <p:attrName>style.visibility</p:attrName>
                                        </p:attrNameLst>
                                      </p:cBhvr>
                                      <p:to>
                                        <p:strVal val="visible"/>
                                      </p:to>
                                    </p:set>
                                    <p:anim calcmode="lin" valueType="num">
                                      <p:cBhvr additive="base">
                                        <p:cTn id="177" dur="500" fill="hold"/>
                                        <p:tgtEl>
                                          <p:spTgt spid="131"/>
                                        </p:tgtEl>
                                        <p:attrNameLst>
                                          <p:attrName>ppt_x</p:attrName>
                                        </p:attrNameLst>
                                      </p:cBhvr>
                                      <p:tavLst>
                                        <p:tav tm="0">
                                          <p:val>
                                            <p:strVal val="1+#ppt_w/2"/>
                                          </p:val>
                                        </p:tav>
                                        <p:tav tm="100000">
                                          <p:val>
                                            <p:strVal val="#ppt_x"/>
                                          </p:val>
                                        </p:tav>
                                      </p:tavLst>
                                    </p:anim>
                                    <p:anim calcmode="lin" valueType="num">
                                      <p:cBhvr additive="base">
                                        <p:cTn id="178" dur="500" fill="hold"/>
                                        <p:tgtEl>
                                          <p:spTgt spid="131"/>
                                        </p:tgtEl>
                                        <p:attrNameLst>
                                          <p:attrName>ppt_y</p:attrName>
                                        </p:attrNameLst>
                                      </p:cBhvr>
                                      <p:tavLst>
                                        <p:tav tm="0">
                                          <p:val>
                                            <p:strVal val="#ppt_y"/>
                                          </p:val>
                                        </p:tav>
                                        <p:tav tm="100000">
                                          <p:val>
                                            <p:strVal val="#ppt_y"/>
                                          </p:val>
                                        </p:tav>
                                      </p:tavLst>
                                    </p:anim>
                                  </p:childTnLst>
                                </p:cTn>
                              </p:par>
                              <p:par>
                                <p:cTn id="179" presetID="2" presetClass="entr" presetSubtype="2" fill="hold" nodeType="withEffect">
                                  <p:stCondLst>
                                    <p:cond delay="0"/>
                                  </p:stCondLst>
                                  <p:childTnLst>
                                    <p:set>
                                      <p:cBhvr>
                                        <p:cTn id="180" dur="1" fill="hold">
                                          <p:stCondLst>
                                            <p:cond delay="0"/>
                                          </p:stCondLst>
                                        </p:cTn>
                                        <p:tgtEl>
                                          <p:spTgt spid="132"/>
                                        </p:tgtEl>
                                        <p:attrNameLst>
                                          <p:attrName>style.visibility</p:attrName>
                                        </p:attrNameLst>
                                      </p:cBhvr>
                                      <p:to>
                                        <p:strVal val="visible"/>
                                      </p:to>
                                    </p:set>
                                    <p:anim calcmode="lin" valueType="num">
                                      <p:cBhvr additive="base">
                                        <p:cTn id="181" dur="500" fill="hold"/>
                                        <p:tgtEl>
                                          <p:spTgt spid="132"/>
                                        </p:tgtEl>
                                        <p:attrNameLst>
                                          <p:attrName>ppt_x</p:attrName>
                                        </p:attrNameLst>
                                      </p:cBhvr>
                                      <p:tavLst>
                                        <p:tav tm="0">
                                          <p:val>
                                            <p:strVal val="1+#ppt_w/2"/>
                                          </p:val>
                                        </p:tav>
                                        <p:tav tm="100000">
                                          <p:val>
                                            <p:strVal val="#ppt_x"/>
                                          </p:val>
                                        </p:tav>
                                      </p:tavLst>
                                    </p:anim>
                                    <p:anim calcmode="lin" valueType="num">
                                      <p:cBhvr additive="base">
                                        <p:cTn id="182" dur="500" fill="hold"/>
                                        <p:tgtEl>
                                          <p:spTgt spid="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p:bldP spid="93" grpId="0"/>
      <p:bldP spid="94" grpId="0"/>
      <p:bldP spid="95" grpId="0"/>
      <p:bldP spid="96" grpId="0"/>
      <p:bldP spid="97" grpId="0"/>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p:bldP spid="112" grpId="0"/>
      <p:bldP spid="113" grpId="0" animBg="1"/>
      <p:bldP spid="114" grpId="0" animBg="1"/>
      <p:bldP spid="115" grpId="0" animBg="1"/>
      <p:bldP spid="116" grpId="0" animBg="1"/>
      <p:bldP spid="117" grpId="0" animBg="1"/>
      <p:bldP spid="118" grpId="0"/>
      <p:bldP spid="119" grpId="0"/>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sp>
        <p:nvSpPr>
          <p:cNvPr id="42" name="TextBox 1"/>
          <p:cNvSpPr txBox="1"/>
          <p:nvPr/>
        </p:nvSpPr>
        <p:spPr>
          <a:xfrm>
            <a:off x="3909860" y="1707654"/>
            <a:ext cx="3185487" cy="646331"/>
          </a:xfrm>
          <a:prstGeom prst="rect">
            <a:avLst/>
          </a:prstGeom>
          <a:noFill/>
        </p:spPr>
        <p:txBody>
          <a:bodyPr wrap="none" rtlCol="0">
            <a:spAutoFit/>
          </a:bodyPr>
          <a:lstStyle/>
          <a:p>
            <a:pPr marL="0" lvl="1" defTabSz="914400">
              <a:defRPr/>
            </a:pPr>
            <a:r>
              <a:rPr lang="zh-CN" altLang="en-US" sz="3600" b="1" spc="300" dirty="0" smtClean="0">
                <a:solidFill>
                  <a:schemeClr val="bg1"/>
                </a:solidFill>
                <a:latin typeface="微软雅黑" pitchFamily="34" charset="-122"/>
                <a:ea typeface="微软雅黑" pitchFamily="34" charset="-122"/>
              </a:rPr>
              <a:t>标题内容概述</a:t>
            </a:r>
            <a:endParaRPr lang="zh-CN" altLang="en-US" sz="3600" b="1" spc="300" dirty="0">
              <a:solidFill>
                <a:schemeClr val="bg1"/>
              </a:solidFill>
              <a:latin typeface="微软雅黑" pitchFamily="34" charset="-122"/>
              <a:ea typeface="微软雅黑" pitchFamily="34" charset="-122"/>
            </a:endParaRPr>
          </a:p>
        </p:txBody>
      </p:sp>
      <p:cxnSp>
        <p:nvCxnSpPr>
          <p:cNvPr id="67" name="直接连接符 66"/>
          <p:cNvCxnSpPr/>
          <p:nvPr/>
        </p:nvCxnSpPr>
        <p:spPr>
          <a:xfrm>
            <a:off x="3954147" y="2433609"/>
            <a:ext cx="3268081" cy="0"/>
          </a:xfrm>
          <a:prstGeom prst="line">
            <a:avLst/>
          </a:prstGeom>
          <a:noFill/>
          <a:ln w="9525" cap="flat" cmpd="sng" algn="ctr">
            <a:solidFill>
              <a:schemeClr val="bg1"/>
            </a:solidFill>
            <a:prstDash val="solid"/>
            <a:tailEnd type="diamond"/>
          </a:ln>
          <a:effectLst/>
        </p:spPr>
      </p:cxnSp>
      <p:sp>
        <p:nvSpPr>
          <p:cNvPr id="68" name="文本框 9"/>
          <p:cNvSpPr txBox="1"/>
          <p:nvPr/>
        </p:nvSpPr>
        <p:spPr>
          <a:xfrm>
            <a:off x="4015127" y="2574367"/>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69" name="文本框 68"/>
          <p:cNvSpPr txBox="1"/>
          <p:nvPr/>
        </p:nvSpPr>
        <p:spPr>
          <a:xfrm>
            <a:off x="4015126" y="2877918"/>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0" name="文本框 9"/>
          <p:cNvSpPr txBox="1"/>
          <p:nvPr/>
        </p:nvSpPr>
        <p:spPr>
          <a:xfrm>
            <a:off x="5718343" y="2577625"/>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1" name="文本框 9"/>
          <p:cNvSpPr txBox="1"/>
          <p:nvPr/>
        </p:nvSpPr>
        <p:spPr>
          <a:xfrm>
            <a:off x="5718344" y="2881626"/>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grpSp>
        <p:nvGrpSpPr>
          <p:cNvPr id="72" name="组合 71"/>
          <p:cNvGrpSpPr/>
          <p:nvPr/>
        </p:nvGrpSpPr>
        <p:grpSpPr>
          <a:xfrm>
            <a:off x="2123728" y="1707654"/>
            <a:ext cx="1512168" cy="1512168"/>
            <a:chOff x="2118480" y="1316166"/>
            <a:chExt cx="1512168" cy="1512168"/>
          </a:xfrm>
        </p:grpSpPr>
        <p:sp>
          <p:nvSpPr>
            <p:cNvPr id="73" name="椭圆 72"/>
            <p:cNvSpPr/>
            <p:nvPr/>
          </p:nvSpPr>
          <p:spPr>
            <a:xfrm>
              <a:off x="2118480" y="1316166"/>
              <a:ext cx="1512168" cy="1512168"/>
            </a:xfrm>
            <a:prstGeom prst="ellipse">
              <a:avLst/>
            </a:prstGeom>
            <a:solidFill>
              <a:srgbClr val="0A78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4" name="TextBox 67"/>
            <p:cNvSpPr txBox="1"/>
            <p:nvPr/>
          </p:nvSpPr>
          <p:spPr>
            <a:xfrm>
              <a:off x="2396585" y="1556810"/>
              <a:ext cx="1110624" cy="1015663"/>
            </a:xfrm>
            <a:prstGeom prst="rect">
              <a:avLst/>
            </a:prstGeom>
            <a:noFill/>
          </p:spPr>
          <p:txBody>
            <a:bodyPr wrap="squar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225" normalizeH="0" baseline="0" noProof="0" dirty="0" smtClean="0">
                  <a:ln>
                    <a:noFill/>
                  </a:ln>
                  <a:solidFill>
                    <a:srgbClr val="FFFFFF"/>
                  </a:solidFill>
                  <a:effectLst/>
                  <a:uLnTx/>
                  <a:uFillTx/>
                  <a:latin typeface="Impact" panose="020B0806030902050204" pitchFamily="34" charset="0"/>
                  <a:ea typeface="微软雅黑" pitchFamily="34" charset="-122"/>
                </a:rPr>
                <a:t>02</a:t>
              </a:r>
              <a:endParaRPr kumimoji="0" lang="zh-CN" altLang="en-US" sz="6000" b="0" i="0" u="none" strike="noStrike" kern="0" cap="none" spc="225" normalizeH="0" baseline="0" noProof="0" dirty="0">
                <a:ln>
                  <a:noFill/>
                </a:ln>
                <a:solidFill>
                  <a:srgbClr val="FFFFFF"/>
                </a:solidFill>
                <a:effectLst/>
                <a:uLnTx/>
                <a:uFillTx/>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1938416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53" presetClass="entr" presetSubtype="16"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500" fill="hold"/>
                                        <p:tgtEl>
                                          <p:spTgt spid="72"/>
                                        </p:tgtEl>
                                        <p:attrNameLst>
                                          <p:attrName>ppt_w</p:attrName>
                                        </p:attrNameLst>
                                      </p:cBhvr>
                                      <p:tavLst>
                                        <p:tav tm="0">
                                          <p:val>
                                            <p:fltVal val="0"/>
                                          </p:val>
                                        </p:tav>
                                        <p:tav tm="100000">
                                          <p:val>
                                            <p:strVal val="#ppt_w"/>
                                          </p:val>
                                        </p:tav>
                                      </p:tavLst>
                                    </p:anim>
                                    <p:anim calcmode="lin" valueType="num">
                                      <p:cBhvr>
                                        <p:cTn id="11" dur="500" fill="hold"/>
                                        <p:tgtEl>
                                          <p:spTgt spid="72"/>
                                        </p:tgtEl>
                                        <p:attrNameLst>
                                          <p:attrName>ppt_h</p:attrName>
                                        </p:attrNameLst>
                                      </p:cBhvr>
                                      <p:tavLst>
                                        <p:tav tm="0">
                                          <p:val>
                                            <p:fltVal val="0"/>
                                          </p:val>
                                        </p:tav>
                                        <p:tav tm="100000">
                                          <p:val>
                                            <p:strVal val="#ppt_h"/>
                                          </p:val>
                                        </p:tav>
                                      </p:tavLst>
                                    </p:anim>
                                    <p:animEffect transition="in" filter="fade">
                                      <p:cBhvr>
                                        <p:cTn id="12" dur="500"/>
                                        <p:tgtEl>
                                          <p:spTgt spid="7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8" grpId="0"/>
      <p:bldP spid="69" grpId="0"/>
      <p:bldP spid="70" grpId="0"/>
      <p:bldP spid="7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stCxn id="32" idx="3"/>
          </p:cNvCxnSpPr>
          <p:nvPr/>
        </p:nvCxnSpPr>
        <p:spPr>
          <a:xfrm>
            <a:off x="2366368" y="2801541"/>
            <a:ext cx="8334" cy="6905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845124" y="2801541"/>
            <a:ext cx="7144" cy="6905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317927" y="2801541"/>
            <a:ext cx="8335" cy="69056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775252" y="2801541"/>
            <a:ext cx="7144" cy="69056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102"/>
          <p:cNvSpPr txBox="1"/>
          <p:nvPr/>
        </p:nvSpPr>
        <p:spPr>
          <a:xfrm>
            <a:off x="1663899" y="3802857"/>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0" name="TextBox 103"/>
          <p:cNvSpPr txBox="1">
            <a:spLocks noChangeArrowheads="1"/>
          </p:cNvSpPr>
          <p:nvPr/>
        </p:nvSpPr>
        <p:spPr bwMode="auto">
          <a:xfrm>
            <a:off x="1663899" y="3500438"/>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1" name="TextBox 104"/>
          <p:cNvSpPr txBox="1"/>
          <p:nvPr/>
        </p:nvSpPr>
        <p:spPr>
          <a:xfrm>
            <a:off x="3140274" y="3800475"/>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2" name="TextBox 105"/>
          <p:cNvSpPr txBox="1">
            <a:spLocks noChangeArrowheads="1"/>
          </p:cNvSpPr>
          <p:nvPr/>
        </p:nvSpPr>
        <p:spPr bwMode="auto">
          <a:xfrm>
            <a:off x="3140274" y="3498057"/>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3" name="TextBox 106"/>
          <p:cNvSpPr txBox="1"/>
          <p:nvPr/>
        </p:nvSpPr>
        <p:spPr>
          <a:xfrm>
            <a:off x="4683324" y="3798094"/>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4" name="TextBox 107"/>
          <p:cNvSpPr txBox="1">
            <a:spLocks noChangeArrowheads="1"/>
          </p:cNvSpPr>
          <p:nvPr/>
        </p:nvSpPr>
        <p:spPr bwMode="auto">
          <a:xfrm>
            <a:off x="4683324" y="3494485"/>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5" name="TextBox 108"/>
          <p:cNvSpPr txBox="1"/>
          <p:nvPr/>
        </p:nvSpPr>
        <p:spPr>
          <a:xfrm>
            <a:off x="6163271" y="3794523"/>
            <a:ext cx="1331119" cy="429340"/>
          </a:xfrm>
          <a:prstGeom prst="rect">
            <a:avLst/>
          </a:prstGeom>
          <a:noFill/>
        </p:spPr>
        <p:txBody>
          <a:bodyPr lIns="68573" tIns="34286" rIns="68573" bIns="34286">
            <a:spAutoFit/>
          </a:bodyPr>
          <a:lstStyle/>
          <a:p>
            <a:pPr marL="0" marR="0" lvl="0" indent="0" algn="ctr" defTabSz="685732"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p>
        </p:txBody>
      </p:sp>
      <p:sp>
        <p:nvSpPr>
          <p:cNvPr id="16" name="TextBox 109"/>
          <p:cNvSpPr txBox="1">
            <a:spLocks noChangeArrowheads="1"/>
          </p:cNvSpPr>
          <p:nvPr/>
        </p:nvSpPr>
        <p:spPr bwMode="auto">
          <a:xfrm>
            <a:off x="6163271" y="3492104"/>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charset="-122"/>
              </a:rPr>
              <a:t>添加标题</a:t>
            </a:r>
          </a:p>
        </p:txBody>
      </p:sp>
      <p:sp>
        <p:nvSpPr>
          <p:cNvPr id="17" name="梯形 2"/>
          <p:cNvSpPr>
            <a:spLocks noChangeArrowheads="1"/>
          </p:cNvSpPr>
          <p:nvPr/>
        </p:nvSpPr>
        <p:spPr bwMode="auto">
          <a:xfrm flipV="1">
            <a:off x="1240037" y="2761060"/>
            <a:ext cx="6696075" cy="270272"/>
          </a:xfrm>
          <a:custGeom>
            <a:avLst/>
            <a:gdLst>
              <a:gd name="T0" fmla="*/ 8697457 w 21600"/>
              <a:gd name="T1" fmla="*/ 180182 h 21600"/>
              <a:gd name="T2" fmla="*/ 4464050 w 21600"/>
              <a:gd name="T3" fmla="*/ 360363 h 21600"/>
              <a:gd name="T4" fmla="*/ 230643 w 21600"/>
              <a:gd name="T5" fmla="*/ 180182 h 21600"/>
              <a:gd name="T6" fmla="*/ 4464050 w 21600"/>
              <a:gd name="T7" fmla="*/ 0 h 21600"/>
              <a:gd name="T8" fmla="*/ 0 60000 65536"/>
              <a:gd name="T9" fmla="*/ 0 60000 65536"/>
              <a:gd name="T10" fmla="*/ 0 60000 65536"/>
              <a:gd name="T11" fmla="*/ 0 60000 65536"/>
              <a:gd name="T12" fmla="*/ 2358 w 21600"/>
              <a:gd name="T13" fmla="*/ 2358 h 21600"/>
              <a:gd name="T14" fmla="*/ 19242 w 21600"/>
              <a:gd name="T15" fmla="*/ 19242 h 21600"/>
            </a:gdLst>
            <a:ahLst/>
            <a:cxnLst>
              <a:cxn ang="T8">
                <a:pos x="T0" y="T1"/>
              </a:cxn>
              <a:cxn ang="T9">
                <a:pos x="T2" y="T3"/>
              </a:cxn>
              <a:cxn ang="T10">
                <a:pos x="T4" y="T5"/>
              </a:cxn>
              <a:cxn ang="T11">
                <a:pos x="T6" y="T7"/>
              </a:cxn>
            </a:cxnLst>
            <a:rect l="T12" t="T13" r="T14" b="T15"/>
            <a:pathLst>
              <a:path w="21600" h="21600">
                <a:moveTo>
                  <a:pt x="0" y="0"/>
                </a:moveTo>
                <a:lnTo>
                  <a:pt x="1116" y="21600"/>
                </a:lnTo>
                <a:lnTo>
                  <a:pt x="20484" y="21600"/>
                </a:lnTo>
                <a:lnTo>
                  <a:pt x="21600" y="0"/>
                </a:lnTo>
                <a:lnTo>
                  <a:pt x="0" y="0"/>
                </a:lnTo>
                <a:close/>
              </a:path>
            </a:pathLst>
          </a:custGeom>
          <a:solidFill>
            <a:srgbClr val="D9D9D9">
              <a:alpha val="50195"/>
            </a:srgbClr>
          </a:solidFill>
          <a:ln>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9"/>
          <p:cNvGrpSpPr>
            <a:grpSpLocks/>
          </p:cNvGrpSpPr>
          <p:nvPr/>
        </p:nvGrpSpPr>
        <p:grpSpPr bwMode="auto">
          <a:xfrm>
            <a:off x="4814293" y="1841898"/>
            <a:ext cx="1041797" cy="1040606"/>
            <a:chOff x="0" y="0"/>
            <a:chExt cx="1387872" cy="1387872"/>
          </a:xfrm>
          <a:solidFill>
            <a:schemeClr val="bg2"/>
          </a:solidFill>
        </p:grpSpPr>
        <p:sp>
          <p:nvSpPr>
            <p:cNvPr id="19"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0"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13"/>
          <p:cNvGrpSpPr>
            <a:grpSpLocks/>
          </p:cNvGrpSpPr>
          <p:nvPr/>
        </p:nvGrpSpPr>
        <p:grpSpPr bwMode="auto">
          <a:xfrm>
            <a:off x="6262093" y="1841898"/>
            <a:ext cx="1041797" cy="1040606"/>
            <a:chOff x="0" y="0"/>
            <a:chExt cx="1387872" cy="1387872"/>
          </a:xfrm>
          <a:solidFill>
            <a:schemeClr val="tx2"/>
          </a:solidFill>
        </p:grpSpPr>
        <p:sp>
          <p:nvSpPr>
            <p:cNvPr id="22"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3"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grpSp>
      <p:grpSp>
        <p:nvGrpSpPr>
          <p:cNvPr id="24" name="组合 13"/>
          <p:cNvGrpSpPr>
            <a:grpSpLocks/>
          </p:cNvGrpSpPr>
          <p:nvPr/>
        </p:nvGrpSpPr>
        <p:grpSpPr bwMode="auto">
          <a:xfrm>
            <a:off x="3328393" y="1841898"/>
            <a:ext cx="1041797" cy="1040606"/>
            <a:chOff x="0" y="0"/>
            <a:chExt cx="1387872" cy="1387872"/>
          </a:xfrm>
          <a:solidFill>
            <a:schemeClr val="tx1"/>
          </a:solidFill>
        </p:grpSpPr>
        <p:sp>
          <p:nvSpPr>
            <p:cNvPr id="25"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9"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zh-CN"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grpSp>
      <p:grpSp>
        <p:nvGrpSpPr>
          <p:cNvPr id="30" name="组合 9"/>
          <p:cNvGrpSpPr>
            <a:grpSpLocks/>
          </p:cNvGrpSpPr>
          <p:nvPr/>
        </p:nvGrpSpPr>
        <p:grpSpPr bwMode="auto">
          <a:xfrm>
            <a:off x="1846065" y="1841898"/>
            <a:ext cx="1041797" cy="1040606"/>
            <a:chOff x="0" y="0"/>
            <a:chExt cx="1387872" cy="1387872"/>
          </a:xfrm>
          <a:solidFill>
            <a:schemeClr val="bg1"/>
          </a:solidFill>
        </p:grpSpPr>
        <p:sp>
          <p:nvSpPr>
            <p:cNvPr id="31"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2"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sp>
        <p:nvSpPr>
          <p:cNvPr id="33" name="文本框 19"/>
          <p:cNvSpPr>
            <a:spLocks noChangeArrowheads="1"/>
          </p:cNvSpPr>
          <p:nvPr/>
        </p:nvSpPr>
        <p:spPr bwMode="auto">
          <a:xfrm>
            <a:off x="2071093" y="2132410"/>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01</a:t>
            </a:r>
            <a:endParaRPr kumimoji="0" lang="zh-CN" altLang="en-US"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 name="文本框 19"/>
          <p:cNvSpPr>
            <a:spLocks noChangeArrowheads="1"/>
          </p:cNvSpPr>
          <p:nvPr/>
        </p:nvSpPr>
        <p:spPr bwMode="auto">
          <a:xfrm>
            <a:off x="5053608" y="2143125"/>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03</a:t>
            </a:r>
            <a:endParaRPr kumimoji="0" lang="zh-CN" altLang="en-US"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 name="文本框 19"/>
          <p:cNvSpPr>
            <a:spLocks noChangeArrowheads="1"/>
          </p:cNvSpPr>
          <p:nvPr/>
        </p:nvSpPr>
        <p:spPr bwMode="auto">
          <a:xfrm>
            <a:off x="6483549" y="2132410"/>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04</a:t>
            </a:r>
            <a:endParaRPr kumimoji="0" lang="zh-CN" altLang="en-US"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 name="文本框 19"/>
          <p:cNvSpPr>
            <a:spLocks noChangeArrowheads="1"/>
          </p:cNvSpPr>
          <p:nvPr/>
        </p:nvSpPr>
        <p:spPr bwMode="auto">
          <a:xfrm>
            <a:off x="3556993" y="2147888"/>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02</a:t>
            </a:r>
            <a:endParaRPr kumimoji="0" lang="zh-CN" altLang="en-US"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9356896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p:cBhvr>
                                        <p:cTn id="7" dur="900"/>
                                        <p:tgtEl>
                                          <p:spTgt spid="17"/>
                                        </p:tgtEl>
                                      </p:cBhvr>
                                    </p:animEffect>
                                  </p:childTnLst>
                                </p:cTn>
                              </p:par>
                              <p:par>
                                <p:cTn id="8" presetID="2" presetClass="entr" presetSubtype="8"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ppt_x</p:attrName>
                                        </p:attrNameLst>
                                      </p:cBhvr>
                                      <p:tavLst>
                                        <p:tav tm="0">
                                          <p:val>
                                            <p:strVal val="0-#ppt_w/2"/>
                                          </p:val>
                                        </p:tav>
                                        <p:tav tm="100000">
                                          <p:val>
                                            <p:strVal val="#ppt_x"/>
                                          </p:val>
                                        </p:tav>
                                      </p:tavLst>
                                    </p:anim>
                                    <p:anim calcmode="lin" valueType="num">
                                      <p:cBhvr>
                                        <p:cTn id="11" dur="500" fill="hold"/>
                                        <p:tgtEl>
                                          <p:spTgt spid="18"/>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ppt_x</p:attrName>
                                        </p:attrNameLst>
                                      </p:cBhvr>
                                      <p:tavLst>
                                        <p:tav tm="0">
                                          <p:val>
                                            <p:strVal val="0-#ppt_w/2"/>
                                          </p:val>
                                        </p:tav>
                                        <p:tav tm="100000">
                                          <p:val>
                                            <p:strVal val="#ppt_x"/>
                                          </p:val>
                                        </p:tav>
                                      </p:tavLst>
                                    </p:anim>
                                    <p:anim calcmode="lin" valueType="num">
                                      <p:cBhvr>
                                        <p:cTn id="15" dur="500" fill="hold"/>
                                        <p:tgtEl>
                                          <p:spTgt spid="21"/>
                                        </p:tgtEl>
                                        <p:attrNameLst>
                                          <p:attrName>ppt_y</p:attrName>
                                        </p:attrNameLst>
                                      </p:cBhvr>
                                      <p:tavLst>
                                        <p:tav tm="0">
                                          <p:val>
                                            <p:strVal val="#ppt_y"/>
                                          </p:val>
                                        </p:tav>
                                        <p:tav tm="100000">
                                          <p:val>
                                            <p:strVal val="#ppt_y"/>
                                          </p:val>
                                        </p:tav>
                                      </p:tavLst>
                                    </p:anim>
                                  </p:childTnLst>
                                </p:cTn>
                              </p:par>
                              <p:par>
                                <p:cTn id="16" presetID="32" presetClass="emph" presetSubtype="0" fill="hold" nodeType="withEffect">
                                  <p:stCondLst>
                                    <p:cond delay="0"/>
                                  </p:stCondLst>
                                  <p:childTnLst>
                                    <p:animRot by="120000">
                                      <p:cBhvr>
                                        <p:cTn id="17" dur="100" fill="hold">
                                          <p:stCondLst>
                                            <p:cond delay="0"/>
                                          </p:stCondLst>
                                        </p:cTn>
                                        <p:tgtEl>
                                          <p:spTgt spid="18"/>
                                        </p:tgtEl>
                                        <p:attrNameLst>
                                          <p:attrName>r</p:attrName>
                                        </p:attrNameLst>
                                      </p:cBhvr>
                                    </p:animRot>
                                    <p:animRot by="-240000">
                                      <p:cBhvr>
                                        <p:cTn id="18" dur="200" fill="hold">
                                          <p:stCondLst>
                                            <p:cond delay="200"/>
                                          </p:stCondLst>
                                        </p:cTn>
                                        <p:tgtEl>
                                          <p:spTgt spid="18"/>
                                        </p:tgtEl>
                                        <p:attrNameLst>
                                          <p:attrName>r</p:attrName>
                                        </p:attrNameLst>
                                      </p:cBhvr>
                                    </p:animRot>
                                    <p:animRot by="240000">
                                      <p:cBhvr>
                                        <p:cTn id="19" dur="200" fill="hold">
                                          <p:stCondLst>
                                            <p:cond delay="400"/>
                                          </p:stCondLst>
                                        </p:cTn>
                                        <p:tgtEl>
                                          <p:spTgt spid="18"/>
                                        </p:tgtEl>
                                        <p:attrNameLst>
                                          <p:attrName>r</p:attrName>
                                        </p:attrNameLst>
                                      </p:cBhvr>
                                    </p:animRot>
                                    <p:animRot by="-240000">
                                      <p:cBhvr>
                                        <p:cTn id="20" dur="200" fill="hold">
                                          <p:stCondLst>
                                            <p:cond delay="600"/>
                                          </p:stCondLst>
                                        </p:cTn>
                                        <p:tgtEl>
                                          <p:spTgt spid="18"/>
                                        </p:tgtEl>
                                        <p:attrNameLst>
                                          <p:attrName>r</p:attrName>
                                        </p:attrNameLst>
                                      </p:cBhvr>
                                    </p:animRot>
                                    <p:animRot by="120000">
                                      <p:cBhvr>
                                        <p:cTn id="21" dur="200" fill="hold">
                                          <p:stCondLst>
                                            <p:cond delay="800"/>
                                          </p:stCondLst>
                                        </p:cTn>
                                        <p:tgtEl>
                                          <p:spTgt spid="18"/>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21"/>
                                        </p:tgtEl>
                                        <p:attrNameLst>
                                          <p:attrName>r</p:attrName>
                                        </p:attrNameLst>
                                      </p:cBhvr>
                                    </p:animRot>
                                    <p:animRot by="-240000">
                                      <p:cBhvr>
                                        <p:cTn id="24" dur="200" fill="hold">
                                          <p:stCondLst>
                                            <p:cond delay="200"/>
                                          </p:stCondLst>
                                        </p:cTn>
                                        <p:tgtEl>
                                          <p:spTgt spid="21"/>
                                        </p:tgtEl>
                                        <p:attrNameLst>
                                          <p:attrName>r</p:attrName>
                                        </p:attrNameLst>
                                      </p:cBhvr>
                                    </p:animRot>
                                    <p:animRot by="240000">
                                      <p:cBhvr>
                                        <p:cTn id="25" dur="200" fill="hold">
                                          <p:stCondLst>
                                            <p:cond delay="400"/>
                                          </p:stCondLst>
                                        </p:cTn>
                                        <p:tgtEl>
                                          <p:spTgt spid="21"/>
                                        </p:tgtEl>
                                        <p:attrNameLst>
                                          <p:attrName>r</p:attrName>
                                        </p:attrNameLst>
                                      </p:cBhvr>
                                    </p:animRot>
                                    <p:animRot by="-240000">
                                      <p:cBhvr>
                                        <p:cTn id="26" dur="200" fill="hold">
                                          <p:stCondLst>
                                            <p:cond delay="600"/>
                                          </p:stCondLst>
                                        </p:cTn>
                                        <p:tgtEl>
                                          <p:spTgt spid="21"/>
                                        </p:tgtEl>
                                        <p:attrNameLst>
                                          <p:attrName>r</p:attrName>
                                        </p:attrNameLst>
                                      </p:cBhvr>
                                    </p:animRot>
                                    <p:animRot by="120000">
                                      <p:cBhvr>
                                        <p:cTn id="27" dur="200" fill="hold">
                                          <p:stCondLst>
                                            <p:cond delay="800"/>
                                          </p:stCondLst>
                                        </p:cTn>
                                        <p:tgtEl>
                                          <p:spTgt spid="21"/>
                                        </p:tgtEl>
                                        <p:attrNameLst>
                                          <p:attrName>r</p:attrName>
                                        </p:attrNameLst>
                                      </p:cBhvr>
                                    </p:animRot>
                                  </p:childTnLst>
                                </p:cTn>
                              </p:par>
                              <p:par>
                                <p:cTn id="28" presetID="2" presetClass="entr" presetSubtype="8" fill="hold" nodeType="withEffect">
                                  <p:stCondLst>
                                    <p:cond delay="20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ppt_x</p:attrName>
                                        </p:attrNameLst>
                                      </p:cBhvr>
                                      <p:tavLst>
                                        <p:tav tm="0">
                                          <p:val>
                                            <p:strVal val="0-#ppt_w/2"/>
                                          </p:val>
                                        </p:tav>
                                        <p:tav tm="100000">
                                          <p:val>
                                            <p:strVal val="#ppt_x"/>
                                          </p:val>
                                        </p:tav>
                                      </p:tavLst>
                                    </p:anim>
                                    <p:anim calcmode="lin" valueType="num">
                                      <p:cBhvr>
                                        <p:cTn id="31" dur="500" fill="hold"/>
                                        <p:tgtEl>
                                          <p:spTgt spid="24"/>
                                        </p:tgtEl>
                                        <p:attrNameLst>
                                          <p:attrName>ppt_y</p:attrName>
                                        </p:attrNameLst>
                                      </p:cBhvr>
                                      <p:tavLst>
                                        <p:tav tm="0">
                                          <p:val>
                                            <p:strVal val="#ppt_y"/>
                                          </p:val>
                                        </p:tav>
                                        <p:tav tm="100000">
                                          <p:val>
                                            <p:strVal val="#ppt_y"/>
                                          </p:val>
                                        </p:tav>
                                      </p:tavLst>
                                    </p:anim>
                                  </p:childTnLst>
                                </p:cTn>
                              </p:par>
                              <p:par>
                                <p:cTn id="32" presetID="32" presetClass="emph" presetSubtype="0" fill="hold" nodeType="withEffect">
                                  <p:stCondLst>
                                    <p:cond delay="0"/>
                                  </p:stCondLst>
                                  <p:childTnLst>
                                    <p:animRot by="120000">
                                      <p:cBhvr>
                                        <p:cTn id="33" dur="100" fill="hold">
                                          <p:stCondLst>
                                            <p:cond delay="0"/>
                                          </p:stCondLst>
                                        </p:cTn>
                                        <p:tgtEl>
                                          <p:spTgt spid="24"/>
                                        </p:tgtEl>
                                        <p:attrNameLst>
                                          <p:attrName>r</p:attrName>
                                        </p:attrNameLst>
                                      </p:cBhvr>
                                    </p:animRot>
                                    <p:animRot by="-240000">
                                      <p:cBhvr>
                                        <p:cTn id="34" dur="200" fill="hold">
                                          <p:stCondLst>
                                            <p:cond delay="200"/>
                                          </p:stCondLst>
                                        </p:cTn>
                                        <p:tgtEl>
                                          <p:spTgt spid="24"/>
                                        </p:tgtEl>
                                        <p:attrNameLst>
                                          <p:attrName>r</p:attrName>
                                        </p:attrNameLst>
                                      </p:cBhvr>
                                    </p:animRot>
                                    <p:animRot by="240000">
                                      <p:cBhvr>
                                        <p:cTn id="35" dur="200" fill="hold">
                                          <p:stCondLst>
                                            <p:cond delay="400"/>
                                          </p:stCondLst>
                                        </p:cTn>
                                        <p:tgtEl>
                                          <p:spTgt spid="24"/>
                                        </p:tgtEl>
                                        <p:attrNameLst>
                                          <p:attrName>r</p:attrName>
                                        </p:attrNameLst>
                                      </p:cBhvr>
                                    </p:animRot>
                                    <p:animRot by="-240000">
                                      <p:cBhvr>
                                        <p:cTn id="36" dur="200" fill="hold">
                                          <p:stCondLst>
                                            <p:cond delay="600"/>
                                          </p:stCondLst>
                                        </p:cTn>
                                        <p:tgtEl>
                                          <p:spTgt spid="24"/>
                                        </p:tgtEl>
                                        <p:attrNameLst>
                                          <p:attrName>r</p:attrName>
                                        </p:attrNameLst>
                                      </p:cBhvr>
                                    </p:animRot>
                                    <p:animRot by="120000">
                                      <p:cBhvr>
                                        <p:cTn id="37" dur="200" fill="hold">
                                          <p:stCondLst>
                                            <p:cond delay="800"/>
                                          </p:stCondLst>
                                        </p:cTn>
                                        <p:tgtEl>
                                          <p:spTgt spid="24"/>
                                        </p:tgtEl>
                                        <p:attrNameLst>
                                          <p:attrName>r</p:attrName>
                                        </p:attrNameLst>
                                      </p:cBhvr>
                                    </p:animRot>
                                  </p:childTnLst>
                                </p:cTn>
                              </p:par>
                              <p:par>
                                <p:cTn id="38" presetID="2" presetClass="entr" presetSubtype="8" fill="hold" nodeType="withEffect">
                                  <p:stCondLst>
                                    <p:cond delay="20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ppt_x</p:attrName>
                                        </p:attrNameLst>
                                      </p:cBhvr>
                                      <p:tavLst>
                                        <p:tav tm="0">
                                          <p:val>
                                            <p:strVal val="0-#ppt_w/2"/>
                                          </p:val>
                                        </p:tav>
                                        <p:tav tm="100000">
                                          <p:val>
                                            <p:strVal val="#ppt_x"/>
                                          </p:val>
                                        </p:tav>
                                      </p:tavLst>
                                    </p:anim>
                                    <p:anim calcmode="lin" valueType="num">
                                      <p:cBhvr>
                                        <p:cTn id="41" dur="500" fill="hold"/>
                                        <p:tgtEl>
                                          <p:spTgt spid="30"/>
                                        </p:tgtEl>
                                        <p:attrNameLst>
                                          <p:attrName>ppt_y</p:attrName>
                                        </p:attrNameLst>
                                      </p:cBhvr>
                                      <p:tavLst>
                                        <p:tav tm="0">
                                          <p:val>
                                            <p:strVal val="#ppt_y"/>
                                          </p:val>
                                        </p:tav>
                                        <p:tav tm="100000">
                                          <p:val>
                                            <p:strVal val="#ppt_y"/>
                                          </p:val>
                                        </p:tav>
                                      </p:tavLst>
                                    </p:anim>
                                  </p:childTnLst>
                                </p:cTn>
                              </p:par>
                              <p:par>
                                <p:cTn id="42" presetID="32" presetClass="emph" presetSubtype="0" fill="hold" nodeType="withEffect">
                                  <p:stCondLst>
                                    <p:cond delay="0"/>
                                  </p:stCondLst>
                                  <p:childTnLst>
                                    <p:animRot by="120000">
                                      <p:cBhvr>
                                        <p:cTn id="43" dur="100" fill="hold">
                                          <p:stCondLst>
                                            <p:cond delay="0"/>
                                          </p:stCondLst>
                                        </p:cTn>
                                        <p:tgtEl>
                                          <p:spTgt spid="30"/>
                                        </p:tgtEl>
                                        <p:attrNameLst>
                                          <p:attrName>r</p:attrName>
                                        </p:attrNameLst>
                                      </p:cBhvr>
                                    </p:animRot>
                                    <p:animRot by="-240000">
                                      <p:cBhvr>
                                        <p:cTn id="44" dur="200" fill="hold">
                                          <p:stCondLst>
                                            <p:cond delay="200"/>
                                          </p:stCondLst>
                                        </p:cTn>
                                        <p:tgtEl>
                                          <p:spTgt spid="30"/>
                                        </p:tgtEl>
                                        <p:attrNameLst>
                                          <p:attrName>r</p:attrName>
                                        </p:attrNameLst>
                                      </p:cBhvr>
                                    </p:animRot>
                                    <p:animRot by="240000">
                                      <p:cBhvr>
                                        <p:cTn id="45" dur="200" fill="hold">
                                          <p:stCondLst>
                                            <p:cond delay="400"/>
                                          </p:stCondLst>
                                        </p:cTn>
                                        <p:tgtEl>
                                          <p:spTgt spid="30"/>
                                        </p:tgtEl>
                                        <p:attrNameLst>
                                          <p:attrName>r</p:attrName>
                                        </p:attrNameLst>
                                      </p:cBhvr>
                                    </p:animRot>
                                    <p:animRot by="-240000">
                                      <p:cBhvr>
                                        <p:cTn id="46" dur="200" fill="hold">
                                          <p:stCondLst>
                                            <p:cond delay="600"/>
                                          </p:stCondLst>
                                        </p:cTn>
                                        <p:tgtEl>
                                          <p:spTgt spid="30"/>
                                        </p:tgtEl>
                                        <p:attrNameLst>
                                          <p:attrName>r</p:attrName>
                                        </p:attrNameLst>
                                      </p:cBhvr>
                                    </p:animRot>
                                    <p:animRot by="120000">
                                      <p:cBhvr>
                                        <p:cTn id="47" dur="200" fill="hold">
                                          <p:stCondLst>
                                            <p:cond delay="800"/>
                                          </p:stCondLst>
                                        </p:cTn>
                                        <p:tgtEl>
                                          <p:spTgt spid="30"/>
                                        </p:tgtEl>
                                        <p:attrNameLst>
                                          <p:attrName>r</p:attrName>
                                        </p:attrNameLst>
                                      </p:cBhvr>
                                    </p:animRo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randombar(horizontal)">
                                      <p:cBhvr>
                                        <p:cTn id="51" dur="500"/>
                                        <p:tgtEl>
                                          <p:spTgt spid="3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randombar(horizontal)">
                                      <p:cBhvr>
                                        <p:cTn id="54" dur="500"/>
                                        <p:tgtEl>
                                          <p:spTgt spid="36"/>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randombar(horizontal)">
                                      <p:cBhvr>
                                        <p:cTn id="57" dur="500"/>
                                        <p:tgtEl>
                                          <p:spTgt spid="3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randombar(horizontal)">
                                      <p:cBhvr>
                                        <p:cTn id="60" dur="500"/>
                                        <p:tgtEl>
                                          <p:spTgt spid="35"/>
                                        </p:tgtEl>
                                      </p:cBhvr>
                                    </p:animEffect>
                                  </p:childTnLst>
                                </p:cTn>
                              </p:par>
                            </p:childTnLst>
                          </p:cTn>
                        </p:par>
                        <p:par>
                          <p:cTn id="61" fill="hold">
                            <p:stCondLst>
                              <p:cond delay="1500"/>
                            </p:stCondLst>
                            <p:childTnLst>
                              <p:par>
                                <p:cTn id="62" presetID="47"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300"/>
                                        <p:tgtEl>
                                          <p:spTgt spid="8"/>
                                        </p:tgtEl>
                                      </p:cBhvr>
                                    </p:animEffect>
                                    <p:anim calcmode="lin" valueType="num">
                                      <p:cBhvr>
                                        <p:cTn id="65" dur="300" fill="hold"/>
                                        <p:tgtEl>
                                          <p:spTgt spid="8"/>
                                        </p:tgtEl>
                                        <p:attrNameLst>
                                          <p:attrName>ppt_x</p:attrName>
                                        </p:attrNameLst>
                                      </p:cBhvr>
                                      <p:tavLst>
                                        <p:tav tm="0">
                                          <p:val>
                                            <p:strVal val="#ppt_x"/>
                                          </p:val>
                                        </p:tav>
                                        <p:tav tm="100000">
                                          <p:val>
                                            <p:strVal val="#ppt_x"/>
                                          </p:val>
                                        </p:tav>
                                      </p:tavLst>
                                    </p:anim>
                                    <p:anim calcmode="lin" valueType="num">
                                      <p:cBhvr>
                                        <p:cTn id="66" dur="300" fill="hold"/>
                                        <p:tgtEl>
                                          <p:spTgt spid="8"/>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300"/>
                                        <p:tgtEl>
                                          <p:spTgt spid="7"/>
                                        </p:tgtEl>
                                      </p:cBhvr>
                                    </p:animEffect>
                                    <p:anim calcmode="lin" valueType="num">
                                      <p:cBhvr>
                                        <p:cTn id="70" dur="300" fill="hold"/>
                                        <p:tgtEl>
                                          <p:spTgt spid="7"/>
                                        </p:tgtEl>
                                        <p:attrNameLst>
                                          <p:attrName>ppt_x</p:attrName>
                                        </p:attrNameLst>
                                      </p:cBhvr>
                                      <p:tavLst>
                                        <p:tav tm="0">
                                          <p:val>
                                            <p:strVal val="#ppt_x"/>
                                          </p:val>
                                        </p:tav>
                                        <p:tav tm="100000">
                                          <p:val>
                                            <p:strVal val="#ppt_x"/>
                                          </p:val>
                                        </p:tav>
                                      </p:tavLst>
                                    </p:anim>
                                    <p:anim calcmode="lin" valueType="num">
                                      <p:cBhvr>
                                        <p:cTn id="71" dur="300" fill="hold"/>
                                        <p:tgtEl>
                                          <p:spTgt spid="7"/>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300"/>
                                        <p:tgtEl>
                                          <p:spTgt spid="6"/>
                                        </p:tgtEl>
                                      </p:cBhvr>
                                    </p:animEffect>
                                    <p:anim calcmode="lin" valueType="num">
                                      <p:cBhvr>
                                        <p:cTn id="75" dur="300" fill="hold"/>
                                        <p:tgtEl>
                                          <p:spTgt spid="6"/>
                                        </p:tgtEl>
                                        <p:attrNameLst>
                                          <p:attrName>ppt_x</p:attrName>
                                        </p:attrNameLst>
                                      </p:cBhvr>
                                      <p:tavLst>
                                        <p:tav tm="0">
                                          <p:val>
                                            <p:strVal val="#ppt_x"/>
                                          </p:val>
                                        </p:tav>
                                        <p:tav tm="100000">
                                          <p:val>
                                            <p:strVal val="#ppt_x"/>
                                          </p:val>
                                        </p:tav>
                                      </p:tavLst>
                                    </p:anim>
                                    <p:anim calcmode="lin" valueType="num">
                                      <p:cBhvr>
                                        <p:cTn id="76" dur="300" fill="hold"/>
                                        <p:tgtEl>
                                          <p:spTgt spid="6"/>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300"/>
                                        <p:tgtEl>
                                          <p:spTgt spid="5"/>
                                        </p:tgtEl>
                                      </p:cBhvr>
                                    </p:animEffect>
                                    <p:anim calcmode="lin" valueType="num">
                                      <p:cBhvr>
                                        <p:cTn id="80" dur="300" fill="hold"/>
                                        <p:tgtEl>
                                          <p:spTgt spid="5"/>
                                        </p:tgtEl>
                                        <p:attrNameLst>
                                          <p:attrName>ppt_x</p:attrName>
                                        </p:attrNameLst>
                                      </p:cBhvr>
                                      <p:tavLst>
                                        <p:tav tm="0">
                                          <p:val>
                                            <p:strVal val="#ppt_x"/>
                                          </p:val>
                                        </p:tav>
                                        <p:tav tm="100000">
                                          <p:val>
                                            <p:strVal val="#ppt_x"/>
                                          </p:val>
                                        </p:tav>
                                      </p:tavLst>
                                    </p:anim>
                                    <p:anim calcmode="lin" valueType="num">
                                      <p:cBhvr>
                                        <p:cTn id="81" dur="300" fill="hold"/>
                                        <p:tgtEl>
                                          <p:spTgt spid="5"/>
                                        </p:tgtEl>
                                        <p:attrNameLst>
                                          <p:attrName>ppt_y</p:attrName>
                                        </p:attrNameLst>
                                      </p:cBhvr>
                                      <p:tavLst>
                                        <p:tav tm="0">
                                          <p:val>
                                            <p:strVal val="#ppt_y-.1"/>
                                          </p:val>
                                        </p:tav>
                                        <p:tav tm="100000">
                                          <p:val>
                                            <p:strVal val="#ppt_y"/>
                                          </p:val>
                                        </p:tav>
                                      </p:tavLst>
                                    </p:anim>
                                  </p:childTnLst>
                                </p:cTn>
                              </p:par>
                            </p:childTnLst>
                          </p:cTn>
                        </p:par>
                        <p:par>
                          <p:cTn id="82" fill="hold">
                            <p:stCondLst>
                              <p:cond delay="1800"/>
                            </p:stCondLst>
                            <p:childTnLst>
                              <p:par>
                                <p:cTn id="83" presetID="42" presetClass="entr" presetSubtype="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500"/>
                                        <p:tgtEl>
                                          <p:spTgt spid="10"/>
                                        </p:tgtEl>
                                      </p:cBhvr>
                                    </p:animEffect>
                                    <p:anim calcmode="lin" valueType="num">
                                      <p:cBhvr>
                                        <p:cTn id="86" dur="500" fill="hold"/>
                                        <p:tgtEl>
                                          <p:spTgt spid="10"/>
                                        </p:tgtEl>
                                        <p:attrNameLst>
                                          <p:attrName>ppt_x</p:attrName>
                                        </p:attrNameLst>
                                      </p:cBhvr>
                                      <p:tavLst>
                                        <p:tav tm="0">
                                          <p:val>
                                            <p:strVal val="#ppt_x"/>
                                          </p:val>
                                        </p:tav>
                                        <p:tav tm="100000">
                                          <p:val>
                                            <p:strVal val="#ppt_x"/>
                                          </p:val>
                                        </p:tav>
                                      </p:tavLst>
                                    </p:anim>
                                    <p:anim calcmode="lin" valueType="num">
                                      <p:cBhvr>
                                        <p:cTn id="87" dur="500" fill="hold"/>
                                        <p:tgtEl>
                                          <p:spTgt spid="10"/>
                                        </p:tgtEl>
                                        <p:attrNameLst>
                                          <p:attrName>ppt_y</p:attrName>
                                        </p:attrNameLst>
                                      </p:cBhvr>
                                      <p:tavLst>
                                        <p:tav tm="0">
                                          <p:val>
                                            <p:strVal val="#ppt_y+.1"/>
                                          </p:val>
                                        </p:tav>
                                        <p:tav tm="100000">
                                          <p:val>
                                            <p:strVal val="#ppt_y"/>
                                          </p:val>
                                        </p:tav>
                                      </p:tavLst>
                                    </p:anim>
                                  </p:childTnLst>
                                </p:cTn>
                              </p:par>
                            </p:childTnLst>
                          </p:cTn>
                        </p:par>
                        <p:par>
                          <p:cTn id="88" fill="hold">
                            <p:stCondLst>
                              <p:cond delay="2300"/>
                            </p:stCondLst>
                            <p:childTnLst>
                              <p:par>
                                <p:cTn id="89" presetID="14" presetClass="entr" presetSubtype="1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randombar(horizontal)">
                                      <p:cBhvr>
                                        <p:cTn id="91" dur="500"/>
                                        <p:tgtEl>
                                          <p:spTgt spid="9"/>
                                        </p:tgtEl>
                                      </p:cBhvr>
                                    </p:animEffect>
                                  </p:childTnLst>
                                </p:cTn>
                              </p:par>
                            </p:childTnLst>
                          </p:cTn>
                        </p:par>
                        <p:par>
                          <p:cTn id="92" fill="hold">
                            <p:stCondLst>
                              <p:cond delay="2800"/>
                            </p:stCondLst>
                            <p:childTnLst>
                              <p:par>
                                <p:cTn id="93" presetID="42"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anim calcmode="lin" valueType="num">
                                      <p:cBhvr>
                                        <p:cTn id="96" dur="500" fill="hold"/>
                                        <p:tgtEl>
                                          <p:spTgt spid="12"/>
                                        </p:tgtEl>
                                        <p:attrNameLst>
                                          <p:attrName>ppt_x</p:attrName>
                                        </p:attrNameLst>
                                      </p:cBhvr>
                                      <p:tavLst>
                                        <p:tav tm="0">
                                          <p:val>
                                            <p:strVal val="#ppt_x"/>
                                          </p:val>
                                        </p:tav>
                                        <p:tav tm="100000">
                                          <p:val>
                                            <p:strVal val="#ppt_x"/>
                                          </p:val>
                                        </p:tav>
                                      </p:tavLst>
                                    </p:anim>
                                    <p:anim calcmode="lin" valueType="num">
                                      <p:cBhvr>
                                        <p:cTn id="97" dur="500" fill="hold"/>
                                        <p:tgtEl>
                                          <p:spTgt spid="12"/>
                                        </p:tgtEl>
                                        <p:attrNameLst>
                                          <p:attrName>ppt_y</p:attrName>
                                        </p:attrNameLst>
                                      </p:cBhvr>
                                      <p:tavLst>
                                        <p:tav tm="0">
                                          <p:val>
                                            <p:strVal val="#ppt_y+.1"/>
                                          </p:val>
                                        </p:tav>
                                        <p:tav tm="100000">
                                          <p:val>
                                            <p:strVal val="#ppt_y"/>
                                          </p:val>
                                        </p:tav>
                                      </p:tavLst>
                                    </p:anim>
                                  </p:childTnLst>
                                </p:cTn>
                              </p:par>
                            </p:childTnLst>
                          </p:cTn>
                        </p:par>
                        <p:par>
                          <p:cTn id="98" fill="hold">
                            <p:stCondLst>
                              <p:cond delay="3300"/>
                            </p:stCondLst>
                            <p:childTnLst>
                              <p:par>
                                <p:cTn id="99" presetID="14" presetClass="entr" presetSubtype="10" fill="hold" grpId="0"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randombar(horizontal)">
                                      <p:cBhvr>
                                        <p:cTn id="101" dur="500"/>
                                        <p:tgtEl>
                                          <p:spTgt spid="11"/>
                                        </p:tgtEl>
                                      </p:cBhvr>
                                    </p:animEffect>
                                  </p:childTnLst>
                                </p:cTn>
                              </p:par>
                            </p:childTnLst>
                          </p:cTn>
                        </p:par>
                        <p:par>
                          <p:cTn id="102" fill="hold">
                            <p:stCondLst>
                              <p:cond delay="3800"/>
                            </p:stCondLst>
                            <p:childTnLst>
                              <p:par>
                                <p:cTn id="103" presetID="42" presetClass="entr" presetSubtype="0" fill="hold" grpId="0" nodeType="afterEffect">
                                  <p:stCondLst>
                                    <p:cond delay="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anim calcmode="lin" valueType="num">
                                      <p:cBhvr>
                                        <p:cTn id="106" dur="500" fill="hold"/>
                                        <p:tgtEl>
                                          <p:spTgt spid="14"/>
                                        </p:tgtEl>
                                        <p:attrNameLst>
                                          <p:attrName>ppt_x</p:attrName>
                                        </p:attrNameLst>
                                      </p:cBhvr>
                                      <p:tavLst>
                                        <p:tav tm="0">
                                          <p:val>
                                            <p:strVal val="#ppt_x"/>
                                          </p:val>
                                        </p:tav>
                                        <p:tav tm="100000">
                                          <p:val>
                                            <p:strVal val="#ppt_x"/>
                                          </p:val>
                                        </p:tav>
                                      </p:tavLst>
                                    </p:anim>
                                    <p:anim calcmode="lin" valueType="num">
                                      <p:cBhvr>
                                        <p:cTn id="107" dur="500" fill="hold"/>
                                        <p:tgtEl>
                                          <p:spTgt spid="14"/>
                                        </p:tgtEl>
                                        <p:attrNameLst>
                                          <p:attrName>ppt_y</p:attrName>
                                        </p:attrNameLst>
                                      </p:cBhvr>
                                      <p:tavLst>
                                        <p:tav tm="0">
                                          <p:val>
                                            <p:strVal val="#ppt_y+.1"/>
                                          </p:val>
                                        </p:tav>
                                        <p:tav tm="100000">
                                          <p:val>
                                            <p:strVal val="#ppt_y"/>
                                          </p:val>
                                        </p:tav>
                                      </p:tavLst>
                                    </p:anim>
                                  </p:childTnLst>
                                </p:cTn>
                              </p:par>
                            </p:childTnLst>
                          </p:cTn>
                        </p:par>
                        <p:par>
                          <p:cTn id="108" fill="hold">
                            <p:stCondLst>
                              <p:cond delay="4300"/>
                            </p:stCondLst>
                            <p:childTnLst>
                              <p:par>
                                <p:cTn id="109" presetID="14" presetClass="entr" presetSubtype="10" fill="hold" grpId="0" nodeType="afterEffect">
                                  <p:stCondLst>
                                    <p:cond delay="0"/>
                                  </p:stCondLst>
                                  <p:childTnLst>
                                    <p:set>
                                      <p:cBhvr>
                                        <p:cTn id="110" dur="1" fill="hold">
                                          <p:stCondLst>
                                            <p:cond delay="0"/>
                                          </p:stCondLst>
                                        </p:cTn>
                                        <p:tgtEl>
                                          <p:spTgt spid="13"/>
                                        </p:tgtEl>
                                        <p:attrNameLst>
                                          <p:attrName>style.visibility</p:attrName>
                                        </p:attrNameLst>
                                      </p:cBhvr>
                                      <p:to>
                                        <p:strVal val="visible"/>
                                      </p:to>
                                    </p:set>
                                    <p:animEffect transition="in" filter="randombar(horizontal)">
                                      <p:cBhvr>
                                        <p:cTn id="111" dur="500"/>
                                        <p:tgtEl>
                                          <p:spTgt spid="13"/>
                                        </p:tgtEl>
                                      </p:cBhvr>
                                    </p:animEffect>
                                  </p:childTnLst>
                                </p:cTn>
                              </p:par>
                            </p:childTnLst>
                          </p:cTn>
                        </p:par>
                        <p:par>
                          <p:cTn id="112" fill="hold">
                            <p:stCondLst>
                              <p:cond delay="4800"/>
                            </p:stCondLst>
                            <p:childTnLst>
                              <p:par>
                                <p:cTn id="113" presetID="42" presetClass="entr" presetSubtype="0" fill="hold" grpId="0" nodeType="afterEffect">
                                  <p:stCondLst>
                                    <p:cond delay="0"/>
                                  </p:stCondLst>
                                  <p:childTnLst>
                                    <p:set>
                                      <p:cBhvr>
                                        <p:cTn id="114" dur="1" fill="hold">
                                          <p:stCondLst>
                                            <p:cond delay="0"/>
                                          </p:stCondLst>
                                        </p:cTn>
                                        <p:tgtEl>
                                          <p:spTgt spid="16"/>
                                        </p:tgtEl>
                                        <p:attrNameLst>
                                          <p:attrName>style.visibility</p:attrName>
                                        </p:attrNameLst>
                                      </p:cBhvr>
                                      <p:to>
                                        <p:strVal val="visible"/>
                                      </p:to>
                                    </p:set>
                                    <p:animEffect transition="in" filter="fade">
                                      <p:cBhvr>
                                        <p:cTn id="115" dur="500"/>
                                        <p:tgtEl>
                                          <p:spTgt spid="16"/>
                                        </p:tgtEl>
                                      </p:cBhvr>
                                    </p:animEffect>
                                    <p:anim calcmode="lin" valueType="num">
                                      <p:cBhvr>
                                        <p:cTn id="116" dur="500" fill="hold"/>
                                        <p:tgtEl>
                                          <p:spTgt spid="16"/>
                                        </p:tgtEl>
                                        <p:attrNameLst>
                                          <p:attrName>ppt_x</p:attrName>
                                        </p:attrNameLst>
                                      </p:cBhvr>
                                      <p:tavLst>
                                        <p:tav tm="0">
                                          <p:val>
                                            <p:strVal val="#ppt_x"/>
                                          </p:val>
                                        </p:tav>
                                        <p:tav tm="100000">
                                          <p:val>
                                            <p:strVal val="#ppt_x"/>
                                          </p:val>
                                        </p:tav>
                                      </p:tavLst>
                                    </p:anim>
                                    <p:anim calcmode="lin" valueType="num">
                                      <p:cBhvr>
                                        <p:cTn id="117" dur="500" fill="hold"/>
                                        <p:tgtEl>
                                          <p:spTgt spid="16"/>
                                        </p:tgtEl>
                                        <p:attrNameLst>
                                          <p:attrName>ppt_y</p:attrName>
                                        </p:attrNameLst>
                                      </p:cBhvr>
                                      <p:tavLst>
                                        <p:tav tm="0">
                                          <p:val>
                                            <p:strVal val="#ppt_y+.1"/>
                                          </p:val>
                                        </p:tav>
                                        <p:tav tm="100000">
                                          <p:val>
                                            <p:strVal val="#ppt_y"/>
                                          </p:val>
                                        </p:tav>
                                      </p:tavLst>
                                    </p:anim>
                                  </p:childTnLst>
                                </p:cTn>
                              </p:par>
                            </p:childTnLst>
                          </p:cTn>
                        </p:par>
                        <p:par>
                          <p:cTn id="118" fill="hold">
                            <p:stCondLst>
                              <p:cond delay="5300"/>
                            </p:stCondLst>
                            <p:childTnLst>
                              <p:par>
                                <p:cTn id="119" presetID="14" presetClass="entr" presetSubtype="10" fill="hold" grpId="0" nodeType="afterEffect">
                                  <p:stCondLst>
                                    <p:cond delay="0"/>
                                  </p:stCondLst>
                                  <p:childTnLst>
                                    <p:set>
                                      <p:cBhvr>
                                        <p:cTn id="120" dur="1" fill="hold">
                                          <p:stCondLst>
                                            <p:cond delay="0"/>
                                          </p:stCondLst>
                                        </p:cTn>
                                        <p:tgtEl>
                                          <p:spTgt spid="15"/>
                                        </p:tgtEl>
                                        <p:attrNameLst>
                                          <p:attrName>style.visibility</p:attrName>
                                        </p:attrNameLst>
                                      </p:cBhvr>
                                      <p:to>
                                        <p:strVal val="visible"/>
                                      </p:to>
                                    </p:set>
                                    <p:animEffect transition="in" filter="randombar(horizontal)">
                                      <p:cBhvr>
                                        <p:cTn id="1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animBg="1"/>
      <p:bldP spid="33" grpId="0"/>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75056" y="1546256"/>
            <a:ext cx="2070054" cy="2345183"/>
            <a:chOff x="1075056" y="1491630"/>
            <a:chExt cx="2070054" cy="2345183"/>
          </a:xfrm>
        </p:grpSpPr>
        <p:sp>
          <p:nvSpPr>
            <p:cNvPr id="6" name="等腰三角形 12"/>
            <p:cNvSpPr/>
            <p:nvPr/>
          </p:nvSpPr>
          <p:spPr>
            <a:xfrm flipV="1">
              <a:off x="1075056" y="1491630"/>
              <a:ext cx="2070054" cy="2345183"/>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TextBox 23"/>
            <p:cNvSpPr txBox="1"/>
            <p:nvPr/>
          </p:nvSpPr>
          <p:spPr>
            <a:xfrm>
              <a:off x="1556085" y="2075784"/>
              <a:ext cx="11079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 name="Rectangle 13" descr="FD1DDF730CE4456e89755B07FE1653D0# #Rectangle 13"/>
            <p:cNvSpPr>
              <a:spLocks noChangeArrowheads="1"/>
            </p:cNvSpPr>
            <p:nvPr/>
          </p:nvSpPr>
          <p:spPr bwMode="auto">
            <a:xfrm>
              <a:off x="1256257" y="2487786"/>
              <a:ext cx="17076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9" name="Rectangle 13" descr="FD1DDF730CE4456e89755B07FE1653D0# #Rectangle 13"/>
          <p:cNvSpPr>
            <a:spLocks noChangeArrowheads="1"/>
          </p:cNvSpPr>
          <p:nvPr/>
        </p:nvSpPr>
        <p:spPr bwMode="auto">
          <a:xfrm>
            <a:off x="1043608" y="3961968"/>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10" name="组合 9"/>
          <p:cNvGrpSpPr/>
          <p:nvPr/>
        </p:nvGrpSpPr>
        <p:grpSpPr>
          <a:xfrm>
            <a:off x="3845797" y="1709692"/>
            <a:ext cx="1713148" cy="1940841"/>
            <a:chOff x="3845797" y="1655066"/>
            <a:chExt cx="1713148" cy="1940841"/>
          </a:xfrm>
        </p:grpSpPr>
        <p:sp>
          <p:nvSpPr>
            <p:cNvPr id="11" name="等腰三角形 12"/>
            <p:cNvSpPr/>
            <p:nvPr/>
          </p:nvSpPr>
          <p:spPr>
            <a:xfrm flipV="1">
              <a:off x="3845797" y="1655066"/>
              <a:ext cx="1713148" cy="1940841"/>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 name="TextBox 26"/>
            <p:cNvSpPr txBox="1"/>
            <p:nvPr/>
          </p:nvSpPr>
          <p:spPr>
            <a:xfrm>
              <a:off x="4199670" y="2106264"/>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Rectangle 13" descr="FD1DDF730CE4456e89755B07FE1653D0# #Rectangle 13"/>
            <p:cNvSpPr>
              <a:spLocks noChangeArrowheads="1"/>
            </p:cNvSpPr>
            <p:nvPr/>
          </p:nvSpPr>
          <p:spPr bwMode="auto">
            <a:xfrm>
              <a:off x="3946287" y="2457306"/>
              <a:ext cx="15121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6322551" y="1801727"/>
            <a:ext cx="1512168" cy="1713148"/>
            <a:chOff x="6322551" y="1747101"/>
            <a:chExt cx="1512168" cy="1713148"/>
          </a:xfrm>
        </p:grpSpPr>
        <p:sp>
          <p:nvSpPr>
            <p:cNvPr id="15" name="等腰三角形 12"/>
            <p:cNvSpPr/>
            <p:nvPr/>
          </p:nvSpPr>
          <p:spPr>
            <a:xfrm flipV="1">
              <a:off x="6322551" y="1747101"/>
              <a:ext cx="1512168" cy="1713148"/>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TextBox 28"/>
            <p:cNvSpPr txBox="1"/>
            <p:nvPr/>
          </p:nvSpPr>
          <p:spPr>
            <a:xfrm>
              <a:off x="6601582" y="2106264"/>
              <a:ext cx="954107"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Rectangle 13" descr="FD1DDF730CE4456e89755B07FE1653D0# #Rectangle 13"/>
            <p:cNvSpPr>
              <a:spLocks noChangeArrowheads="1"/>
            </p:cNvSpPr>
            <p:nvPr/>
          </p:nvSpPr>
          <p:spPr bwMode="auto">
            <a:xfrm>
              <a:off x="6394559" y="2457306"/>
              <a:ext cx="136815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charset="0"/>
                <a:buNone/>
                <a:tabLst/>
                <a:defRPr/>
              </a:pPr>
              <a:r>
                <a:rPr kumimoji="0" lang="zh-CN" altLang="en-US"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3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18" name="Rectangle 13" descr="FD1DDF730CE4456e89755B07FE1653D0# #Rectangle 13"/>
          <p:cNvSpPr>
            <a:spLocks noChangeArrowheads="1"/>
          </p:cNvSpPr>
          <p:nvPr/>
        </p:nvSpPr>
        <p:spPr bwMode="auto">
          <a:xfrm>
            <a:off x="3635896" y="3817952"/>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Rectangle 13" descr="FD1DDF730CE4456e89755B07FE1653D0# #Rectangle 13"/>
          <p:cNvSpPr>
            <a:spLocks noChangeArrowheads="1"/>
          </p:cNvSpPr>
          <p:nvPr/>
        </p:nvSpPr>
        <p:spPr bwMode="auto">
          <a:xfrm>
            <a:off x="6084168" y="3684969"/>
            <a:ext cx="20162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7916173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536887" y="1854140"/>
            <a:ext cx="461592" cy="46159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椭圆 5"/>
          <p:cNvSpPr/>
          <p:nvPr/>
        </p:nvSpPr>
        <p:spPr>
          <a:xfrm>
            <a:off x="4067944" y="4357789"/>
            <a:ext cx="367426" cy="36742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椭圆 6"/>
          <p:cNvSpPr/>
          <p:nvPr/>
        </p:nvSpPr>
        <p:spPr>
          <a:xfrm>
            <a:off x="5015579" y="915566"/>
            <a:ext cx="249857" cy="24985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8" name="椭圆 7"/>
          <p:cNvSpPr/>
          <p:nvPr/>
        </p:nvSpPr>
        <p:spPr>
          <a:xfrm>
            <a:off x="5078044" y="4039792"/>
            <a:ext cx="124928" cy="124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9" name="椭圆 8"/>
          <p:cNvSpPr/>
          <p:nvPr/>
        </p:nvSpPr>
        <p:spPr>
          <a:xfrm>
            <a:off x="3335719" y="3075806"/>
            <a:ext cx="286325" cy="2863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0" name="椭圆 9"/>
          <p:cNvSpPr/>
          <p:nvPr/>
        </p:nvSpPr>
        <p:spPr>
          <a:xfrm>
            <a:off x="7713892" y="4044238"/>
            <a:ext cx="313551" cy="31355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1" name="组合 10"/>
          <p:cNvGrpSpPr/>
          <p:nvPr/>
        </p:nvGrpSpPr>
        <p:grpSpPr>
          <a:xfrm>
            <a:off x="543547" y="2760991"/>
            <a:ext cx="1224136" cy="1224136"/>
            <a:chOff x="543547" y="2760991"/>
            <a:chExt cx="1224136" cy="1224136"/>
          </a:xfrm>
        </p:grpSpPr>
        <p:sp>
          <p:nvSpPr>
            <p:cNvPr id="12" name="椭圆 11"/>
            <p:cNvSpPr/>
            <p:nvPr/>
          </p:nvSpPr>
          <p:spPr>
            <a:xfrm>
              <a:off x="543547" y="2760991"/>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3" name="TextBox 37"/>
            <p:cNvSpPr txBox="1"/>
            <p:nvPr/>
          </p:nvSpPr>
          <p:spPr>
            <a:xfrm>
              <a:off x="859909" y="3632125"/>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音乐</a:t>
              </a:r>
            </a:p>
          </p:txBody>
        </p:sp>
        <p:pic>
          <p:nvPicPr>
            <p:cNvPr id="14" name="Picture 3" descr="F:\1-原创素材\4_ks02\PPT\PPT-0_小图标\045.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22728" y="2949243"/>
              <a:ext cx="575538" cy="6544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组合 14"/>
          <p:cNvGrpSpPr/>
          <p:nvPr/>
        </p:nvGrpSpPr>
        <p:grpSpPr>
          <a:xfrm>
            <a:off x="2598063" y="1275606"/>
            <a:ext cx="999584" cy="999584"/>
            <a:chOff x="2598063" y="1275606"/>
            <a:chExt cx="999584" cy="999584"/>
          </a:xfrm>
        </p:grpSpPr>
        <p:sp>
          <p:nvSpPr>
            <p:cNvPr id="16" name="椭圆 15"/>
            <p:cNvSpPr/>
            <p:nvPr/>
          </p:nvSpPr>
          <p:spPr>
            <a:xfrm>
              <a:off x="2598063" y="1275606"/>
              <a:ext cx="999584" cy="99958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7" name="TextBox 39"/>
            <p:cNvSpPr txBox="1"/>
            <p:nvPr/>
          </p:nvSpPr>
          <p:spPr>
            <a:xfrm>
              <a:off x="2821271" y="1923678"/>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唱歌</a:t>
              </a:r>
            </a:p>
          </p:txBody>
        </p:sp>
        <p:pic>
          <p:nvPicPr>
            <p:cNvPr id="18" name="Picture 4" descr="F:\1-原创素材\4_ks02\PPT\PPT-0_小图标\044.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925327" y="1395898"/>
              <a:ext cx="345056" cy="5356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组合 18"/>
          <p:cNvGrpSpPr/>
          <p:nvPr/>
        </p:nvGrpSpPr>
        <p:grpSpPr>
          <a:xfrm>
            <a:off x="5775292" y="2084936"/>
            <a:ext cx="634135" cy="634135"/>
            <a:chOff x="5775292" y="2084936"/>
            <a:chExt cx="634135" cy="634135"/>
          </a:xfrm>
        </p:grpSpPr>
        <p:sp>
          <p:nvSpPr>
            <p:cNvPr id="20" name="椭圆 19"/>
            <p:cNvSpPr/>
            <p:nvPr/>
          </p:nvSpPr>
          <p:spPr>
            <a:xfrm>
              <a:off x="5775292" y="2084936"/>
              <a:ext cx="634135" cy="63413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1" name="TextBox 51"/>
            <p:cNvSpPr txBox="1"/>
            <p:nvPr/>
          </p:nvSpPr>
          <p:spPr>
            <a:xfrm>
              <a:off x="5891196" y="2427734"/>
              <a:ext cx="44114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驾驶</a:t>
              </a:r>
            </a:p>
          </p:txBody>
        </p:sp>
        <p:pic>
          <p:nvPicPr>
            <p:cNvPr id="22" name="Picture 5" descr="F:\1-原创素材\4_ks02\PPT\PPT-0_小图标\040.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855588" y="2224183"/>
              <a:ext cx="470194" cy="20087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组合 22"/>
          <p:cNvGrpSpPr/>
          <p:nvPr/>
        </p:nvGrpSpPr>
        <p:grpSpPr>
          <a:xfrm>
            <a:off x="6844019" y="3031662"/>
            <a:ext cx="739168" cy="739168"/>
            <a:chOff x="7288275" y="3003475"/>
            <a:chExt cx="739168" cy="739168"/>
          </a:xfrm>
        </p:grpSpPr>
        <p:sp>
          <p:nvSpPr>
            <p:cNvPr id="24" name="椭圆 23"/>
            <p:cNvSpPr/>
            <p:nvPr/>
          </p:nvSpPr>
          <p:spPr>
            <a:xfrm>
              <a:off x="7288275" y="3003475"/>
              <a:ext cx="739168" cy="73916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5" name="TextBox 41"/>
            <p:cNvSpPr txBox="1"/>
            <p:nvPr/>
          </p:nvSpPr>
          <p:spPr>
            <a:xfrm>
              <a:off x="7407293" y="3454103"/>
              <a:ext cx="49244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摄影</a:t>
              </a:r>
            </a:p>
          </p:txBody>
        </p:sp>
        <p:pic>
          <p:nvPicPr>
            <p:cNvPr id="29" name="Picture 7" descr="F:\1-原创素材\4_ks02\PPT\PPT-0_小图标\050.pn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449263" y="3083490"/>
              <a:ext cx="452646" cy="3859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组合 29"/>
          <p:cNvGrpSpPr/>
          <p:nvPr/>
        </p:nvGrpSpPr>
        <p:grpSpPr>
          <a:xfrm>
            <a:off x="5544371" y="3461787"/>
            <a:ext cx="547989" cy="550123"/>
            <a:chOff x="5544371" y="3461787"/>
            <a:chExt cx="547989" cy="550123"/>
          </a:xfrm>
        </p:grpSpPr>
        <p:sp>
          <p:nvSpPr>
            <p:cNvPr id="31" name="椭圆 30"/>
            <p:cNvSpPr/>
            <p:nvPr/>
          </p:nvSpPr>
          <p:spPr>
            <a:xfrm>
              <a:off x="5544371" y="3461787"/>
              <a:ext cx="547989" cy="54798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32" name="TextBox 50"/>
            <p:cNvSpPr txBox="1"/>
            <p:nvPr/>
          </p:nvSpPr>
          <p:spPr>
            <a:xfrm>
              <a:off x="5603164" y="3765689"/>
              <a:ext cx="44114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旅游</a:t>
              </a:r>
            </a:p>
          </p:txBody>
        </p:sp>
        <p:pic>
          <p:nvPicPr>
            <p:cNvPr id="33" name="Picture 8" descr="F:\1-原创素材\4_ks02\PPT\PPT-0_小图标\089.png"/>
            <p:cNvPicPr>
              <a:picLocks noChangeAspect="1" noChangeArrowheads="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687693" y="3564225"/>
              <a:ext cx="271869" cy="2241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组合 33"/>
          <p:cNvGrpSpPr/>
          <p:nvPr/>
        </p:nvGrpSpPr>
        <p:grpSpPr>
          <a:xfrm>
            <a:off x="6844019" y="1319396"/>
            <a:ext cx="1053660" cy="1053660"/>
            <a:chOff x="6844019" y="1319396"/>
            <a:chExt cx="1053660" cy="1053660"/>
          </a:xfrm>
        </p:grpSpPr>
        <p:sp>
          <p:nvSpPr>
            <p:cNvPr id="35" name="椭圆 34"/>
            <p:cNvSpPr/>
            <p:nvPr/>
          </p:nvSpPr>
          <p:spPr>
            <a:xfrm>
              <a:off x="6844019" y="1319396"/>
              <a:ext cx="1053660" cy="10536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36" name="TextBox 38"/>
            <p:cNvSpPr txBox="1"/>
            <p:nvPr/>
          </p:nvSpPr>
          <p:spPr>
            <a:xfrm>
              <a:off x="7092280" y="1995686"/>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购物</a:t>
              </a:r>
            </a:p>
          </p:txBody>
        </p:sp>
        <p:pic>
          <p:nvPicPr>
            <p:cNvPr id="37" name="Picture 9" descr="F:\1-原创素材\4_ks02\PPT\PPT-0_小图标\029.png"/>
            <p:cNvPicPr>
              <a:picLocks noChangeAspect="1" noChangeArrowheads="1"/>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092280" y="1419622"/>
              <a:ext cx="606098" cy="5297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2338007" y="3373059"/>
            <a:ext cx="1028517" cy="1028517"/>
            <a:chOff x="2338007" y="3373059"/>
            <a:chExt cx="1028517" cy="1028517"/>
          </a:xfrm>
        </p:grpSpPr>
        <p:sp>
          <p:nvSpPr>
            <p:cNvPr id="39" name="椭圆 38"/>
            <p:cNvSpPr/>
            <p:nvPr/>
          </p:nvSpPr>
          <p:spPr>
            <a:xfrm>
              <a:off x="2338007" y="3373059"/>
              <a:ext cx="1028517" cy="102851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40" name="TextBox 43"/>
            <p:cNvSpPr txBox="1"/>
            <p:nvPr/>
          </p:nvSpPr>
          <p:spPr>
            <a:xfrm>
              <a:off x="2561574" y="4072153"/>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素描</a:t>
              </a:r>
              <a:endPar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pic>
          <p:nvPicPr>
            <p:cNvPr id="41" name="Picture 10" descr="F:\1-原创素材\4_ks02\PPT\PPT-0_小图标\037.png"/>
            <p:cNvPicPr>
              <a:picLocks noChangeAspect="1" noChangeArrowheads="1"/>
            </p:cNvPicPr>
            <p:nvPr/>
          </p:nvPicPr>
          <p:blipFill>
            <a:blip r:embed="rId15" cstate="print">
              <a:extLst>
                <a:ext uri="{BEBA8EAE-BF5A-486C-A8C5-ECC9F3942E4B}">
                  <a14:imgProps xmlns:a14="http://schemas.microsoft.com/office/drawing/2010/main">
                    <a14:imgLayer r:embed="rId1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616950" y="3506231"/>
              <a:ext cx="470113" cy="5265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2" name="组合 41"/>
          <p:cNvGrpSpPr/>
          <p:nvPr/>
        </p:nvGrpSpPr>
        <p:grpSpPr>
          <a:xfrm>
            <a:off x="3563888" y="1604643"/>
            <a:ext cx="2025252" cy="2025252"/>
            <a:chOff x="3563888" y="1604643"/>
            <a:chExt cx="2025252" cy="2025252"/>
          </a:xfrm>
        </p:grpSpPr>
        <p:sp>
          <p:nvSpPr>
            <p:cNvPr id="43" name="椭圆 42"/>
            <p:cNvSpPr/>
            <p:nvPr/>
          </p:nvSpPr>
          <p:spPr>
            <a:xfrm>
              <a:off x="3563888" y="1604643"/>
              <a:ext cx="2025252" cy="2025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44" name="TextBox 4"/>
            <p:cNvSpPr txBox="1"/>
            <p:nvPr/>
          </p:nvSpPr>
          <p:spPr>
            <a:xfrm>
              <a:off x="4279611" y="3160069"/>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学习</a:t>
              </a:r>
            </a:p>
          </p:txBody>
        </p:sp>
        <p:pic>
          <p:nvPicPr>
            <p:cNvPr id="45" name="Picture 11" descr="F:\1-原创素材\4_ks02\PPT\PPT-0_小图标\064.png"/>
            <p:cNvPicPr>
              <a:picLocks noChangeAspect="1" noChangeArrowheads="1"/>
            </p:cNvPicPr>
            <p:nvPr/>
          </p:nvPicPr>
          <p:blipFill>
            <a:blip r:embed="rId17" cstate="print">
              <a:extLst>
                <a:ext uri="{BEBA8EAE-BF5A-486C-A8C5-ECC9F3942E4B}">
                  <a14:imgProps xmlns:a14="http://schemas.microsoft.com/office/drawing/2010/main">
                    <a14:imgLayer r:embed="rId1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007346" y="2133198"/>
              <a:ext cx="1088267" cy="83756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434154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4000"/>
                                        <p:tgtEl>
                                          <p:spTgt spid="42"/>
                                        </p:tgtEl>
                                      </p:cBhvr>
                                    </p:animEffect>
                                  </p:childTnLst>
                                </p:cTn>
                              </p:par>
                              <p:par>
                                <p:cTn id="8" presetID="10" presetClass="entr" presetSubtype="0" fill="hold"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0"/>
                                        <p:tgtEl>
                                          <p:spTgt spid="15"/>
                                        </p:tgtEl>
                                      </p:cBhvr>
                                    </p:animEffect>
                                  </p:childTnLst>
                                </p:cTn>
                              </p:par>
                              <p:par>
                                <p:cTn id="11" presetID="10"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4000"/>
                                        <p:tgtEl>
                                          <p:spTgt spid="19"/>
                                        </p:tgtEl>
                                      </p:cBhvr>
                                    </p:animEffect>
                                  </p:childTnLst>
                                </p:cTn>
                              </p:par>
                              <p:par>
                                <p:cTn id="14" presetID="10" presetClass="entr" presetSubtype="0" fill="hold" nodeType="withEffect">
                                  <p:stCondLst>
                                    <p:cond delay="50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4000"/>
                                        <p:tgtEl>
                                          <p:spTgt spid="30"/>
                                        </p:tgtEl>
                                      </p:cBhvr>
                                    </p:animEffect>
                                  </p:childTnLst>
                                </p:cTn>
                              </p:par>
                              <p:par>
                                <p:cTn id="17" presetID="10" presetClass="entr" presetSubtype="0" fill="hold" nodeType="withEffect">
                                  <p:stCondLst>
                                    <p:cond delay="5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4000"/>
                                        <p:tgtEl>
                                          <p:spTgt spid="38"/>
                                        </p:tgtEl>
                                      </p:cBhvr>
                                    </p:animEffect>
                                  </p:childTnLst>
                                </p:cTn>
                              </p:par>
                              <p:par>
                                <p:cTn id="20" presetID="10" presetClass="entr" presetSubtype="0" fill="hold" nodeType="withEffect">
                                  <p:stCondLst>
                                    <p:cond delay="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0"/>
                                        <p:tgtEl>
                                          <p:spTgt spid="11"/>
                                        </p:tgtEl>
                                      </p:cBhvr>
                                    </p:animEffect>
                                  </p:childTnLst>
                                </p:cTn>
                              </p:par>
                              <p:par>
                                <p:cTn id="23" presetID="10" presetClass="entr" presetSubtype="0"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4000"/>
                                        <p:tgtEl>
                                          <p:spTgt spid="23"/>
                                        </p:tgtEl>
                                      </p:cBhvr>
                                    </p:animEffect>
                                  </p:childTnLst>
                                </p:cTn>
                              </p:par>
                              <p:par>
                                <p:cTn id="26" presetID="10" presetClass="entr" presetSubtype="0" fill="hold" grpId="1"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4000"/>
                                        <p:tgtEl>
                                          <p:spTgt spid="5"/>
                                        </p:tgtEl>
                                      </p:cBhvr>
                                    </p:animEffect>
                                  </p:childTnLst>
                                </p:cTn>
                              </p:par>
                              <p:par>
                                <p:cTn id="29" presetID="10" presetClass="entr" presetSubtype="0" fill="hold" grpId="1"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4000"/>
                                        <p:tgtEl>
                                          <p:spTgt spid="9"/>
                                        </p:tgtEl>
                                      </p:cBhvr>
                                    </p:animEffect>
                                  </p:childTnLst>
                                </p:cTn>
                              </p:par>
                              <p:par>
                                <p:cTn id="32" presetID="10" presetClass="entr" presetSubtype="0" fill="hold" grpId="1" nodeType="with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4000"/>
                                        <p:tgtEl>
                                          <p:spTgt spid="10"/>
                                        </p:tgtEl>
                                      </p:cBhvr>
                                    </p:animEffect>
                                  </p:childTnLst>
                                </p:cTn>
                              </p:par>
                              <p:par>
                                <p:cTn id="35" presetID="10" presetClass="entr" presetSubtype="0" fill="hold" grpId="1"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4000"/>
                                        <p:tgtEl>
                                          <p:spTgt spid="6"/>
                                        </p:tgtEl>
                                      </p:cBhvr>
                                    </p:animEffect>
                                  </p:childTnLst>
                                </p:cTn>
                              </p:par>
                              <p:par>
                                <p:cTn id="38" presetID="10" presetClass="entr" presetSubtype="0" fill="hold" grpId="1" nodeType="withEffect">
                                  <p:stCondLst>
                                    <p:cond delay="50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4000"/>
                                        <p:tgtEl>
                                          <p:spTgt spid="7"/>
                                        </p:tgtEl>
                                      </p:cBhvr>
                                    </p:animEffect>
                                  </p:childTnLst>
                                </p:cTn>
                              </p:par>
                              <p:par>
                                <p:cTn id="41" presetID="10" presetClass="entr" presetSubtype="0" fill="hold" nodeType="withEffect">
                                  <p:stCondLst>
                                    <p:cond delay="5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4000"/>
                                        <p:tgtEl>
                                          <p:spTgt spid="34"/>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4000"/>
                                        <p:tgtEl>
                                          <p:spTgt spid="8"/>
                                        </p:tgtEl>
                                      </p:cBhvr>
                                    </p:animEffect>
                                  </p:childTnLst>
                                </p:cTn>
                              </p:par>
                              <p:par>
                                <p:cTn id="47" presetID="0" presetClass="path" presetSubtype="0" accel="50000" decel="50000" fill="hold" nodeType="withEffect">
                                  <p:stCondLst>
                                    <p:cond delay="500"/>
                                  </p:stCondLst>
                                  <p:childTnLst>
                                    <p:animMotion origin="layout" path="M -0.52604 0.00926 C -0.52413 -0.00493 -0.51736 -0.02932 -0.5125 -0.04074 C -0.5125 -0.04074 -0.5026 -0.05833 -0.50104 -0.06111 C -0.49618 -0.06975 -0.49236 -0.07993 -0.48645 -0.08703 C -0.4835 -0.09506 -0.47968 -0.09907 -0.47604 -0.10555 C -0.46961 -0.11697 -0.46441 -0.12561 -0.45729 -0.13518 C -0.45034 -0.14444 -0.44461 -0.15771 -0.4375 -0.16666 C -0.43211 -0.17345 -0.42448 -0.17685 -0.41875 -0.18333 C -0.41128 -0.19166 -0.39982 -0.2074 -0.39166 -0.21111 C -0.38472 -0.21913 -0.37691 -0.22777 -0.36875 -0.23148 C -0.36319 -0.23796 -0.35868 -0.24537 -0.35208 -0.24814 C -0.34392 -0.25895 -0.33402 -0.26419 -0.325 -0.27222 C -0.32291 -0.27407 -0.31944 -0.27963 -0.3177 -0.28148 C -0.30902 -0.29135 -0.29895 -0.29845 -0.28958 -0.30555 C -0.27326 -0.3179 -0.28472 -0.31234 -0.275 -0.31666 C -0.25034 -0.3429 -0.21267 -0.3608 -0.18437 -0.36481 C -0.16927 -0.37006 -0.15364 -0.37253 -0.13854 -0.37777 C -0.13073 -0.38487 -0.12465 -0.38642 -0.11562 -0.39074 C -0.08507 -0.40493 -0.05573 -0.41635 -0.02395 -0.42037 C -0.01493 -0.42438 -0.00711 -0.42623 0.00209 -0.42777 C 0.04948 -0.44475 0.10052 -0.43148 0.14896 -0.42963 C 0.16268 -0.42685 0.17726 -0.42376 0.19063 -0.41666 C 0.20851 -0.40709 0.18594 -0.41944 0.20209 -0.4074 C 0.2092 -0.40216 0.2191 -0.39845 0.22605 -0.39444 C 0.22848 -0.3929 0.23004 -0.38888 0.2323 -0.38703 C 0.23698 -0.38271 0.24271 -0.37808 0.24792 -0.37592 C 0.25747 -0.36574 0.26806 -0.35833 0.27709 -0.34629 C 0.28351 -0.33765 0.28924 -0.32777 0.29688 -0.32222 C 0.30365 -0.31018 0.31077 -0.29938 0.31771 -0.28703 C 0.3191 -0.28456 0.31962 -0.28055 0.32084 -0.27777 C 0.3224 -0.27438 0.32414 -0.27129 0.32605 -0.26851 C 0.33212 -0.25864 0.33889 -0.24938 0.3448 -0.23888 C 0.34931 -0.23086 0.35295 -0.22006 0.35834 -0.21296 C 0.36181 -0.20833 0.36285 -0.2074 0.36563 -0.20185 C 0.37066 -0.19166 0.37483 -0.17993 0.38021 -0.17037 C 0.38368 -0.15493 0.39098 -0.14444 0.3948 -0.12963 C 0.39775 -0.1179 0.39948 -0.1108 0.40313 -0.1 C 0.40348 -0.09629 0.4033 -0.09228 0.40417 -0.08888 C 0.40469 -0.08703 0.40677 -0.08734 0.4073 -0.08518 C 0.40886 -0.0787 0.41164 -0.05555 0.4125 -0.04814 C 0.41459 -0.02901 0.41511 -0.00956 0.41771 0.00926 C 0.41736 0.03025 0.425 0.1784 0.40417 0.22778 C 0.40243 0.24074 0.40452 0.23025 0.4 0.24074 C 0.3941 0.25433 0.39219 0.26235 0.38334 0.27037 C 0.37934 0.28118 0.38386 0.27192 0.37709 0.27778 C 0.37379 0.28087 0.37084 0.28519 0.36771 0.28889 C 0.36528 0.29167 0.36198 0.29044 0.35938 0.2926 C 0.35139 0.2997 0.34219 0.30309 0.33334 0.30556 C 0.33056 0.30618 0.32778 0.30679 0.325 0.30741 C 0.32084 0.30865 0.3125 0.31112 0.3125 0.31112 C 0.28542 0.30988 0.25834 0.3105 0.23125 0.30741 C 0.22379 0.30649 0.21684 0.2997 0.20938 0.29815 C 0.20174 0.29136 0.19341 0.28858 0.18542 0.28334 C 0.17813 0.2784 0.17118 0.2713 0.16355 0.26852 C 0.15573 0.26142 0.14063 0.24568 0.1323 0.2426 C 0.1283 0.23828 0.12518 0.2321 0.12084 0.22963 C 0.1125 0.2176 0.10243 0.21266 0.09375 0.20186 C 0.08664 0.19321 0.08473 0.18797 0.07709 0.18334 C 0.07257 0.17747 0.07101 0.17099 0.06563 0.16852 C 0.06285 0.16112 0.05747 0.15525 0.05313 0.15 C 0.04948 0.14013 0.04375 0.1355 0.03959 0.12593 C 0.0323 0.10926 0.025 0.09198 0.01875 0.07408 C 0.01233 0.05587 0.0099 0.03457 0.00313 0.01667 C 0.00243 0.01173 0.00209 0.00556 -2.5E-6 -3.45679E-6 " pathEditMode="relative" ptsTypes="fffffffffffffffffffffffffffffffffffffffffffffffffffffffffffffffA">
                                      <p:cBhvr>
                                        <p:cTn id="48" dur="4000" fill="hold"/>
                                        <p:tgtEl>
                                          <p:spTgt spid="42"/>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38334 0.47778 C -0.3757 0.48704 -0.3724 0.49661 -0.36667 0.50926 C -0.35747 0.52932 -0.33993 0.55988 -0.325 0.56852 C -0.3132 0.58457 -0.29757 0.59012 -0.28438 0.60185 C -0.27986 0.60587 -0.27379 0.61173 -0.26893 0.61296 C -0.26042 0.61512 -0.24375 0.61667 -0.24375 0.61667 C -0.24202 0.61729 -0.24028 0.61729 -0.23854 0.61852 C -0.23698 0.61975 -0.23611 0.62315 -0.23438 0.62408 C -0.22622 0.62871 -0.21702 0.62685 -0.20834 0.62778 C -0.19879 0.63333 -0.18924 0.63395 -0.17934 0.63519 C -0.14271 0.65679 -0.08021 0.65401 -0.04896 0.65556 C 0.0934 0.67778 -0.02552 0.66111 0.30816 0.65741 C 0.33021 0.64877 0.35104 0.63333 0.37291 0.62408 C 0.40416 0.6108 0.43628 0.5963 0.46441 0.56852 C 0.47899 0.55432 0.48923 0.53395 0.50208 0.51667 C 0.51475 0.4713 0.50781 0.41914 0.51232 0.37037 C 0.5118 0.30803 0.51146 0.24568 0.51041 0.18333 C 0.50955 0.14938 0.4934 0.12099 0.48437 0.09445 C 0.47951 0.07994 0.46996 0.06266 0.46041 0.05926 C 0.45052 0.04167 0.42621 0.01883 0.41232 0.01482 C 0.40225 0.00031 0.41302 0.01266 0.39583 0.00556 C 0.39357 0.00463 0.39184 0.00124 0.38958 2.46914E-7 C 0.38541 -0.00216 0.37708 -0.0037 0.37708 -0.0037 C 0.3618 -0.01913 0.32326 -0.02068 0.30503 -0.02222 C 0.22396 -0.04629 0.1467 -0.02654 0.06041 -0.02592 C 0.05781 -0.02438 0.05573 -0.0216 0.05312 -0.02037 C 0.04305 -0.01605 0.03264 -0.01636 0.02291 -0.01111 C 0.01527 -0.0071 0.0092 2.46914E-7 -1.38889E-6 2.46914E-7 " pathEditMode="relative" ptsTypes="fffffffffffffffffffffffffffA">
                                      <p:cBhvr>
                                        <p:cTn id="50" dur="4000" fill="hold"/>
                                        <p:tgtEl>
                                          <p:spTgt spid="15"/>
                                        </p:tgtEl>
                                        <p:attrNameLst>
                                          <p:attrName>ppt_x</p:attrName>
                                          <p:attrName>ppt_y</p:attrName>
                                        </p:attrNameLst>
                                      </p:cBhvr>
                                    </p:animMotion>
                                  </p:childTnLst>
                                </p:cTn>
                              </p:par>
                              <p:par>
                                <p:cTn id="51" presetID="0" presetClass="path" presetSubtype="0" accel="50000" decel="50000" fill="hold" nodeType="withEffect">
                                  <p:stCondLst>
                                    <p:cond delay="500"/>
                                  </p:stCondLst>
                                  <p:childTnLst>
                                    <p:animMotion origin="layout" path="M 0.37708 -0.24445 C 0.3736 -0.22593 0.37274 -0.20895 0.36666 -0.19259 C 0.36388 -0.16852 0.35485 -0.1463 0.34895 -0.12407 C 0.34357 -0.1037 0.33975 -0.08951 0.33333 -0.07037 C 0.33176 -0.06574 0.33038 -0.06049 0.32916 -0.05556 C 0.32794 -0.05062 0.32742 -0.04537 0.32604 -0.04074 C 0.32326 -0.0321 0.3184 -0.02531 0.31562 -0.01667 C 0.30746 0.00864 0.30069 0.02315 0.29062 0.04444 C 0.27968 0.06759 0.271 0.09444 0.25937 0.11667 C 0.25034 0.13395 0.24079 0.15062 0.23124 0.16667 C 0.21562 0.1929 0.20208 0.22346 0.18333 0.24259 C 0.17551 0.25895 0.16683 0.26728 0.15729 0.27963 C 0.14774 0.29228 0.13871 0.30617 0.12708 0.31296 C 0.11284 0.33333 0.09374 0.3429 0.07604 0.34815 C 0.06128 0.36389 0.03281 0.36975 0.01562 0.37593 C 0.00572 0.38333 -0.004 0.38241 -0.01459 0.38518 C -0.04306 0.39228 -0.07136 0.39969 -0.10001 0.4037 C -0.17761 0.40247 -0.22084 0.40093 -0.29063 0.38333 C -0.29758 0.37932 -0.30435 0.37809 -0.31146 0.37593 C -0.31962 0.37006 -0.32883 0.36234 -0.33751 0.35926 C -0.34775 0.34784 -0.35765 0.3358 -0.36771 0.32407 C -0.37136 0.31975 -0.37605 0.30555 -0.37605 0.30555 C -0.37813 0.29105 -0.38403 0.27685 -0.38751 0.26296 C -0.3915 0.2466 -0.39341 0.22778 -0.39896 0.21296 C -0.40001 0.2 -0.40001 0.18704 -0.40417 0.17593 C -0.40452 0.17284 -0.40469 0.16975 -0.40521 0.16667 C -0.40608 0.16234 -0.40782 0.15833 -0.40834 0.1537 C -0.41112 0.1321 -0.4106 0.11018 -0.41459 0.08889 C -0.41737 0.03488 -0.4264 -0.03148 -0.40834 -0.07963 C -0.40712 -0.09352 -0.40574 -0.1 -0.40209 -0.11296 C -0.39949 -0.13611 -0.39219 -0.15741 -0.38438 -0.17593 C -0.37917 -0.18827 -0.37553 -0.20309 -0.3698 -0.21482 C -0.3566 -0.24228 -0.34081 -0.27006 -0.32188 -0.28519 C -0.3132 -0.29198 -0.30313 -0.29259 -0.29376 -0.29445 C -0.28421 -0.2963 -0.27518 -0.30124 -0.26563 -0.30185 C -0.24931 -0.30278 -0.23299 -0.30309 -0.21667 -0.3037 C -0.19931 -0.30309 -0.18195 -0.3037 -0.16459 -0.30185 C -0.15747 -0.30124 -0.15001 -0.28827 -0.14271 -0.28519 C -0.13855 -0.27531 -0.13351 -0.2713 -0.12709 -0.26852 C -0.11841 -0.25617 -0.10834 -0.24815 -0.09896 -0.23704 C -0.09324 -0.23025 -0.08803 -0.22161 -0.0823 -0.21482 C -0.079 -0.2108 -0.07744 -0.20309 -0.07396 -0.2 C -0.07258 -0.19877 -0.07119 -0.19753 -0.0698 -0.1963 C -0.0665 -0.18457 -0.06077 -0.17685 -0.05626 -0.16667 C -0.05122 -0.15494 -0.04949 -0.14259 -0.04271 -0.13333 C -0.03994 -0.12377 -0.03699 -0.1142 -0.03334 -0.10556 C -0.03195 -0.09815 -0.02969 -0.09321 -0.02709 -0.08704 C -0.02449 -0.07346 -0.01876 -0.05401 -0.01459 -0.04074 C -0.01025 -0.02654 -0.004 -0.01543 -7.5E-6 -3.95062E-6 " pathEditMode="relative" ptsTypes="ffffffffffffffffffffffffffffffffffffffffffffffffA">
                                      <p:cBhvr>
                                        <p:cTn id="52" dur="4000" fill="hold"/>
                                        <p:tgtEl>
                                          <p:spTgt spid="19"/>
                                        </p:tgtEl>
                                        <p:attrNameLst>
                                          <p:attrName>ppt_x</p:attrName>
                                          <p:attrName>ppt_y</p:attrName>
                                        </p:attrNameLst>
                                      </p:cBhvr>
                                    </p:animMotion>
                                  </p:childTnLst>
                                </p:cTn>
                              </p:par>
                              <p:par>
                                <p:cTn id="53" presetID="0" presetClass="path" presetSubtype="0" accel="50000" decel="50000" fill="hold" nodeType="withEffect">
                                  <p:stCondLst>
                                    <p:cond delay="500"/>
                                  </p:stCondLst>
                                  <p:childTnLst>
                                    <p:animMotion origin="layout" path="M -0.68837 -0.04815 C -0.6809 -0.04444 -0.67396 -0.03858 -0.66649 -0.03519 C -0.65278 -0.0287 -0.63889 -0.025 -0.625 -0.02222 C -0.53646 -0.025 -0.54514 -0.01512 -0.49878 -0.03148 C -0.48524 -0.04599 -0.50243 -0.02901 -0.4875 -0.03889 C -0.48403 -0.04105 -0.48108 -0.04506 -0.47795 -0.04815 C -0.47101 -0.05494 -0.46615 -0.06636 -0.4592 -0.07222 C -0.45538 -0.08148 -0.45035 -0.08519 -0.44566 -0.09259 C -0.43767 -0.10617 -0.42795 -0.12253 -0.4217 -0.13889 C -0.42031 -0.14907 -0.41701 -0.15031 -0.41337 -0.15957 C -0.41128 -0.16512 -0.41042 -0.17222 -0.40833 -0.17778 C -0.40503 -0.1858 -0.39774 -0.2 -0.39774 -0.2 C -0.39201 -0.22469 -0.38368 -0.24753 -0.37795 -0.27222 C -0.375 -0.28519 -0.37153 -0.31883 -0.36667 -0.32778 C -0.36597 -0.33457 -0.36597 -0.34167 -0.36458 -0.34815 C -0.36354 -0.35216 -0.36024 -0.35926 -0.36024 -0.35926 C -0.35486 -0.39815 -0.34063 -0.40494 -0.32483 -0.42593 C -0.29149 -0.47037 -0.24549 -0.4821 -0.20503 -0.48519 C -0.17014 -0.48272 -0.16458 -0.48488 -0.14045 -0.47407 C -0.13611 -0.46883 -0.13316 -0.46667 -0.13021 -0.45926 C -0.12674 -0.45154 -0.12674 -0.44568 -0.12292 -0.43889 C -0.1217 -0.43056 -0.11545 -0.41667 -0.11545 -0.41667 C -0.11215 -0.39846 -0.10556 -0.38148 -0.1 -0.36482 C -0.09688 -0.3429 -0.08924 -0.32809 -0.08108 -0.31111 C -0.07813 -0.30463 -0.07535 -0.2963 -0.07083 -0.29259 C -0.06528 -0.28858 -0.05868 -0.28673 -0.05295 -0.28333 C -0.02691 -0.28395 -0.00086 -0.28272 0.02518 -0.28519 C 0.02657 -0.28519 0.02709 -0.28951 0.02831 -0.29074 C 0.03161 -0.29444 0.03525 -0.29722 0.03873 -0.3 C 0.04793 -0.30741 0.05817 -0.31543 0.06789 -0.32037 C 0.07432 -0.32747 0.08161 -0.33117 0.08873 -0.33704 C 0.09567 -0.3429 0.10209 -0.35216 0.10956 -0.35556 C 0.12188 -0.37191 0.13734 -0.37623 0.15227 -0.37963 C 0.15834 -0.3784 0.16477 -0.37747 0.17102 -0.37593 C 0.17553 -0.37469 0.17692 -0.36852 0.18039 -0.36482 C 0.19081 -0.3537 0.18404 -0.36296 0.19185 -0.35741 C 0.19914 -0.35216 0.20279 -0.34568 0.20956 -0.33704 C 0.2165 -0.32809 0.21182 -0.33457 0.21893 -0.31852 C 0.22171 -0.31235 0.22709 -0.3 0.22709 -0.3 C 0.22952 -0.28796 0.23195 -0.27562 0.2356 -0.26482 C 0.23647 -0.25803 0.23751 -0.25123 0.23855 -0.24444 C 0.23925 -0.24074 0.24081 -0.23333 0.24081 -0.23333 C 0.24116 -0.22901 0.24133 -0.22469 0.24185 -0.22037 C 0.2422 -0.21728 0.24359 -0.21451 0.24393 -0.21111 C 0.24567 -0.19198 0.24619 -0.17809 0.24793 -0.15957 C 0.24793 -0.15154 0.24723 -0.09938 0.24289 -0.08333 C 0.23907 -0.07006 0.23282 -0.06358 0.22709 -0.0537 C 0.22327 -0.04661 0.2205 -0.03889 0.21581 -0.03333 C 0.21164 -0.02253 0.20522 -0.02099 0.19914 -0.01482 C 0.18838 -0.0037 0.19445 -0.00772 0.18768 -0.0037 C 0.17675 0.01574 0.15574 0.01821 0.14081 0.02037 C 0.13265 0.02531 0.12432 0.02593 0.11563 0.02778 C 0.08161 0.02685 0.06477 0.03395 0.03873 0.02222 C 0.03022 0.01204 0.01859 0.00833 0.00852 0.0037 C 0.00418 -0.00123 0.00643 3.58025E-6 5E-6 3.58025E-6 " pathEditMode="relative" ptsTypes="ffffffffffffffffffffffffffffffffffffffffffffffffffffffA">
                                      <p:cBhvr>
                                        <p:cTn id="54" dur="4000" fill="hold"/>
                                        <p:tgtEl>
                                          <p:spTgt spid="30"/>
                                        </p:tgtEl>
                                        <p:attrNameLst>
                                          <p:attrName>ppt_x</p:attrName>
                                          <p:attrName>ppt_y</p:attrName>
                                        </p:attrNameLst>
                                      </p:cBhvr>
                                    </p:animMotion>
                                  </p:childTnLst>
                                </p:cTn>
                              </p:par>
                              <p:par>
                                <p:cTn id="55" presetID="0" presetClass="path" presetSubtype="0" accel="50000" decel="50000" fill="hold" nodeType="withEffect">
                                  <p:stCondLst>
                                    <p:cond delay="500"/>
                                  </p:stCondLst>
                                  <p:childTnLst>
                                    <p:animMotion origin="layout" path="M 0.57604 -0.77036 C 0.56614 -0.75277 0.55902 -0.73055 0.54791 -0.71512 C 0.54479 -0.69845 0.52899 -0.67931 0.52187 -0.66666 C 0.51284 -0.65061 0.50521 -0.63209 0.49687 -0.61481 C 0.4908 -0.60215 0.49288 -0.61419 0.48437 -0.58888 C 0.47951 -0.57437 0.47396 -0.56049 0.46875 -0.54629 C 0.46423 -0.53394 0.46493 -0.53086 0.45833 -0.52221 C 0.45468 -0.50308 0.4493 -0.48518 0.44479 -0.46666 C 0.44236 -0.44166 0.43889 -0.41666 0.43437 -0.39258 C 0.43333 -0.37684 0.43021 -0.36512 0.42812 -0.34999 C 0.42396 -0.32005 0.42777 -0.34691 0.425 -0.31666 C 0.42448 -0.31141 0.42309 -0.30894 0.42187 -0.304 C 0.41805 -0.28549 0.41545 -0.2645 0.40729 -0.24999 C 0.40225 -0.22746 0.38993 -0.21049 0.38021 -0.19444 C 0.37309 -0.18363 0.37777 -0.18672 0.37187 -0.18363 C 0.36146 -0.16944 0.34774 -0.17036 0.33541 -0.16666 C 0.32326 -0.16728 0.31111 -0.16758 0.29878 -0.16882 C 0.29149 -0.16913 0.2835 -0.17777 0.275 -0.17962 C 0.27066 -0.19135 0.26128 -0.19104 0.25416 -0.19444 C 0.24583 -0.19845 0.2309 -0.20493 0.22396 -0.2111 C 0.21684 -0.21789 0.21076 -0.22376 0.20312 -0.22777 C 0.20173 -0.22962 0.20052 -0.23209 0.19896 -0.23333 C 0.19757 -0.23456 0.196 -0.23425 0.19479 -0.23518 C 0.19357 -0.23641 0.19288 -0.23919 0.19166 -0.24073 C 0.18784 -0.24598 0.18385 -0.24814 0.18021 -0.2537 C 0.17534 -0.2611 0.17309 -0.2716 0.16771 -0.27777 C 0.16527 -0.29073 0.16736 -0.28209 0.15729 -0.29999 C 0.14982 -0.31326 0.14218 -0.32623 0.13437 -0.33888 C 0.11823 -0.36512 0.10104 -0.38302 0.08125 -0.39814 C 0.07309 -0.40431 0.06527 -0.41481 0.05729 -0.42221 C 0.04652 -0.4324 0.03559 -0.44135 0.025 -0.45184 C 0.0151 -0.46172 -0.01285 -0.46512 -0.02396 -0.46666 C -0.05278 -0.4787 -0.08247 -0.4753 -0.11146 -0.46666 C -0.12344 -0.45647 -0.11233 -0.4645 -0.13125 -0.4574 C -0.14393 -0.45277 -0.1566 -0.44413 -0.16875 -0.43703 C -0.19393 -0.40493 -0.16164 -0.4432 -0.18229 -0.42592 C -0.18924 -0.42005 -0.20695 -0.39814 -0.2125 -0.38888 C -0.22292 -0.37191 -0.22917 -0.3537 -0.2375 -0.33363 C -0.24132 -0.32407 -0.24636 -0.31604 -0.24896 -0.30555 C -0.254 -0.28456 -0.26007 -0.26234 -0.26667 -0.24258 C -0.27379 -0.14135 -0.27118 -0.1037 -0.24792 -0.02962 C -0.24514 -0.02098 -0.24462 -0.01635 -0.24063 -0.00925 C -0.23907 0.00124 -0.23698 0.00587 -0.23334 0.01482 C -0.23039 0.02223 -0.22743 0.03365 -0.22292 0.0389 C -0.20782 0.0568 -0.18872 0.06143 -0.17084 0.06482 C -0.15729 0.06328 -0.14341 0.06513 -0.13021 0.05927 C -0.11337 0.05186 -0.09566 0.04198 -0.07813 0.0389 C -0.07205 0.0318 -0.06736 0.02809 -0.06042 0.02593 C -0.04184 0.01359 -0.0217 0.00495 2.5E-6 6.04938E-6 " pathEditMode="relative" ptsTypes="ffffffffffffffffffffffffffffffffffffffffffffffffA">
                                      <p:cBhvr>
                                        <p:cTn id="56" dur="4000" fill="hold"/>
                                        <p:tgtEl>
                                          <p:spTgt spid="38"/>
                                        </p:tgtEl>
                                        <p:attrNameLst>
                                          <p:attrName>ppt_x</p:attrName>
                                          <p:attrName>ppt_y</p:attrName>
                                        </p:attrNameLst>
                                      </p:cBhvr>
                                    </p:animMotion>
                                  </p:childTnLst>
                                </p:cTn>
                              </p:par>
                              <p:par>
                                <p:cTn id="57" presetID="0" presetClass="path" presetSubtype="0" accel="50000" decel="50000" fill="hold" nodeType="withEffect">
                                  <p:stCondLst>
                                    <p:cond delay="500"/>
                                  </p:stCondLst>
                                  <p:childTnLst>
                                    <p:animMotion origin="layout" path="M 0.89688 0.24814 C 0.87813 0.24752 0.85938 0.24752 0.84063 0.24629 C 0.82656 0.24536 0.81111 0.23641 0.79688 0.23333 C 0.78698 0.22746 0.77691 0.22407 0.76667 0.22036 C 0.75608 0.20894 0.73958 0.20401 0.72708 0.20185 C 0.72118 0.19845 0.71545 0.1966 0.70938 0.19444 C 0.7033 0.18888 0.70052 0.18703 0.69375 0.18518 C 0.68368 0.17345 0.67205 0.17006 0.66042 0.16481 C 0.65556 0.15925 0.65122 0.15524 0.64688 0.14814 C 0.64427 0.14413 0.63958 0.13518 0.63958 0.13518 C 0.63611 0.10462 0.64097 0.14228 0.63646 0.12036 C 0.63559 0.11573 0.6349 0.10185 0.63438 0.09814 C 0.63247 0.08487 0.63021 0.07314 0.62917 0.05925 C 0.63038 0.02222 0.62674 -0.01667 0.63333 -0.05186 C 0.63785 -0.07562 0.65122 -0.12069 0.66042 -0.13704 C 0.66632 -0.16359 0.68819 -0.18797 0.7 -0.20741 C 0.70851 -0.2213 0.72569 -0.25186 0.73229 -0.26667 C 0.73472 -0.27223 0.73681 -0.2784 0.73958 -0.28334 C 0.74809 -0.29846 0.75816 -0.31636 0.7625 -0.33704 C 0.76684 -0.35772 0.76823 -0.37778 0.76979 -0.40001 C 0.76944 -0.41112 0.77014 -0.42254 0.76875 -0.43334 C 0.76753 -0.44229 0.75399 -0.44383 0.75104 -0.44445 C 0.74219 -0.45062 0.73785 -0.45062 0.72708 -0.45186 C 0.69462 -0.46852 0.67101 -0.45649 0.63021 -0.45556 C 0.62222 -0.45093 0.61441 -0.44723 0.60625 -0.44445 C 0.5934 -0.43303 0.58003 -0.42439 0.56667 -0.41482 C 0.56337 -0.41266 0.56128 -0.4068 0.55833 -0.40371 C 0.53715 -0.38118 0.52726 -0.35587 0.51042 -0.32593 C 0.5059 -0.30649 0.50295 -0.28735 0.50104 -0.26667 C 0.5 -0.24013 0.49774 -0.21544 0.49688 -0.1889 C 0.49601 -0.16173 0.49653 -0.13427 0.49375 -0.10741 C 0.49253 -0.09569 0.48785 -0.08334 0.48542 -0.07254 C 0.47882 -0.04322 0.4684 -0.00711 0.45313 0.0111 C 0.44444 0.02129 0.43212 0.02654 0.42188 0.02962 C 0.38316 0.02746 0.36944 0.02623 0.33958 0.02036 C 0.31354 0.00493 0.35139 0.02623 0.31563 0.0111 C 0.30122 0.00493 0.28837 -0.01112 0.27396 -0.01852 C 0.26927 -0.02562 0.26007 -0.03982 0.25521 -0.0426 C 0.25208 -0.04445 0.24878 -0.04538 0.24583 -0.04815 C 0.22986 -0.06297 0.2184 -0.08488 0.20417 -0.10371 C 0.20139 -0.11359 0.19774 -0.12192 0.19479 -0.13149 C 0.18472 -0.16359 0.17517 -0.19723 0.15313 -0.20371 C 0.14323 -0.21544 0.13003 -0.20711 0.11875 -0.20371 C 0.11667 -0.20186 0.11476 -0.19939 0.1125 -0.19815 C 0.1092 -0.1963 0.10208 -0.19445 0.10208 -0.19445 C 0.09184 -0.18673 0.07934 -0.18211 0.07083 -0.16852 C 0.06563 -0.16019 0.06094 -0.14939 0.05521 -0.1426 C 0.05035 -0.12994 0.0566 -0.14538 0.04896 -0.12964 C 0.04549 -0.12254 0.04514 -0.11698 0.04063 -0.11112 C 0.03785 -0.09167 0.04201 -0.1139 0.03646 -0.10001 C 0.03542 -0.09723 0.03542 -0.09352 0.03438 -0.09075 C 0.03368 -0.08859 0.03212 -0.08735 0.03125 -0.0855 C 0.02656 -0.07531 0.03125 -0.08396 0.02813 -0.07408 C 0.02448 -0.06204 0.01997 -0.05031 0.01458 -0.04106 C 0.01285 -0.0318 0.00955 -0.02192 0.00521 -0.01667 C 0.00417 -0.01081 0.0026 -0.00649 -1.11111E-6 -8.14815E-6 " pathEditMode="relative" ptsTypes="fffffffffffffffffffffffffffffffffffffffffffffffffffffffA">
                                      <p:cBhvr>
                                        <p:cTn id="58" dur="4000" fill="hold"/>
                                        <p:tgtEl>
                                          <p:spTgt spid="11"/>
                                        </p:tgtEl>
                                        <p:attrNameLst>
                                          <p:attrName>ppt_x</p:attrName>
                                          <p:attrName>ppt_y</p:attrName>
                                        </p:attrNameLst>
                                      </p:cBhvr>
                                    </p:animMotion>
                                  </p:childTnLst>
                                </p:cTn>
                              </p:par>
                              <p:par>
                                <p:cTn id="59" presetID="0" presetClass="path" presetSubtype="0" accel="50000" decel="50000" fill="hold" nodeType="withEffect">
                                  <p:stCondLst>
                                    <p:cond delay="500"/>
                                  </p:stCondLst>
                                  <p:childTnLst>
                                    <p:animMotion origin="layout" path="M -0.67187 0.51482 C -0.67517 0.49692 -0.67413 0.47717 -0.67083 0.45896 C -0.66806 0.40525 -0.66059 0.33241 -0.64271 0.28704 C -0.63854 0.27655 -0.63368 0.25957 -0.62708 0.2534 C -0.625 0.25186 -0.62274 0.25062 -0.62083 0.24815 C -0.61042 0.23519 -0.60573 0.22747 -0.59271 0.22408 C -0.56615 0.20834 -0.53542 0.21235 -0.50833 0.21112 C -0.45816 0.2071 -0.44896 0.21667 -0.41562 0.18704 C -0.41024 0.17439 -0.40295 0.16544 -0.39792 0.15186 C -0.38819 0.12562 -0.37812 0.09815 -0.36562 0.07593 C -0.36111 0.05155 -0.35191 0.0318 -0.34687 0.00741 C -0.33924 -0.02993 -0.33733 -0.06975 -0.33021 -0.1074 C -0.32917 -0.12283 -0.32639 -0.13178 -0.32396 -0.14629 C -0.32135 -0.16141 -0.31944 -0.17561 -0.31667 -0.19074 C -0.31406 -0.20462 -0.31458 -0.21357 -0.31042 -0.22592 C -0.30521 -0.28178 -0.28472 -0.32592 -0.25937 -0.3574 C -0.24913 -0.37006 -0.23733 -0.38827 -0.225 -0.39259 C -0.21562 -0.40246 -0.20642 -0.4037 -0.19583 -0.4074 C -0.17708 -0.40524 -0.15903 -0.39907 -0.14062 -0.39259 C -0.11319 -0.36018 -0.09774 -0.30462 -0.07917 -0.2574 C -0.0776 -0.2537 -0.07743 -0.24845 -0.07604 -0.24444 C -0.07431 -0.23919 -0.07135 -0.23518 -0.06979 -0.22962 C -0.06701 -0.22006 -0.0651 -0.21049 -0.06146 -0.20185 C -0.05937 -0.19104 -0.05712 -0.1824 -0.05417 -0.17222 C -0.05139 -0.16234 -0.05156 -0.15462 -0.04687 -0.14629 C -0.04497 -0.1358 -0.0401 -0.12036 -0.03646 -0.11111 C -0.03455 -0.10617 -0.03021 -0.09629 -0.03021 -0.09629 C -0.02726 -0.07499 -0.03177 -0.10061 -0.02604 -0.08549 C -0.02517 -0.08302 -0.02552 -0.08024 -0.025 -0.07777 C -0.02326 -0.07036 -0.0224 -0.07345 -0.01979 -0.06666 C -0.01823 -0.06265 -0.01719 -0.05771 -0.01562 -0.0537 C -0.01285 -0.03425 -0.01667 -0.05709 -0.0125 -0.04074 C -0.00937 -0.02839 -0.00868 -0.01728 -0.00312 -0.0074 C -0.00191 -0.00092 -0.00278 -0.00308 -1.11111E-6 5.55556E-6 " pathEditMode="relative" ptsTypes="fffffffffffffffffffffffffffffffffA">
                                      <p:cBhvr>
                                        <p:cTn id="60" dur="4000" fill="hold"/>
                                        <p:tgtEl>
                                          <p:spTgt spid="23"/>
                                        </p:tgtEl>
                                        <p:attrNameLst>
                                          <p:attrName>ppt_x</p:attrName>
                                          <p:attrName>ppt_y</p:attrName>
                                        </p:attrNameLst>
                                      </p:cBhvr>
                                    </p:animMotion>
                                  </p:childTnLst>
                                </p:cTn>
                              </p:par>
                              <p:par>
                                <p:cTn id="61" presetID="0" presetClass="path" presetSubtype="0" accel="50000" decel="50000" fill="hold" grpId="0" nodeType="withEffect">
                                  <p:stCondLst>
                                    <p:cond delay="500"/>
                                  </p:stCondLst>
                                  <p:childTnLst>
                                    <p:animMotion origin="layout" path="M 0.49375 -0.43889 C 0.49341 -0.28333 0.51025 -0.12376 0.49063 0.02778 C 0.47032 0.18395 0.39237 0.3142 0.30105 0.32778 C 0.27535 0.32469 0.25157 0.31636 0.22605 0.31111 C 0.21372 0.3 0.20018 0.29568 0.18646 0.29074 C 0.16945 0.27778 0.15261 0.2642 0.13542 0.25185 C 0.12674 0.23642 0.1165 0.22099 0.10521 0.21296 C 0.09896 0.20185 0.09462 0.18858 0.08855 0.17778 C 0.08698 0.16667 0.08282 0.15586 0.07917 0.14568 C 0.07691 0.13025 0.06945 0.11821 0.06355 0.10556 C 0.06094 0.1 0.05851 0.09475 0.05625 0.08827 C 0.05487 0.08519 0.05365 0.08117 0.05209 0.07778 C 0.04757 0.06759 0.0408 0.06049 0.03542 0.05185 C 0.02587 0.03673 0.03178 0.04105 0.025 0.03704 C 0.02205 0.03117 0.01841 0.02809 0.01563 0.02222 C 0.01372 0.01821 0.01268 0.01204 0.01042 0.00926 C 0.00921 0.00741 0.00747 0.0071 0.00625 0.00556 C 0.00122 -0.00093 0.00521 -6.17284E-7 -4.16667E-6 -6.17284E-7 " pathEditMode="relative" rAng="0" ptsTypes="fffffffffffffffffA">
                                      <p:cBhvr>
                                        <p:cTn id="62" dur="4000" fill="hold"/>
                                        <p:tgtEl>
                                          <p:spTgt spid="5"/>
                                        </p:tgtEl>
                                        <p:attrNameLst>
                                          <p:attrName>ppt_x</p:attrName>
                                          <p:attrName>ppt_y</p:attrName>
                                        </p:attrNameLst>
                                      </p:cBhvr>
                                      <p:rCtr x="-23872" y="38333"/>
                                    </p:animMotion>
                                  </p:childTnLst>
                                </p:cTn>
                              </p:par>
                              <p:par>
                                <p:cTn id="63" presetID="0" presetClass="path" presetSubtype="0" accel="50000" decel="50000" fill="hold" grpId="0" nodeType="withEffect">
                                  <p:stCondLst>
                                    <p:cond delay="500"/>
                                  </p:stCondLst>
                                  <p:childTnLst>
                                    <p:animMotion origin="layout" path="M -0.42917 -0.47932 C -0.42014 -0.4753 -0.41163 -0.45802 -0.40417 -0.44783 C -0.39531 -0.43549 -0.38264 -0.42561 -0.37187 -0.42006 C -0.36736 -0.41481 -0.36198 -0.41327 -0.35746 -0.40895 C -0.34705 -0.4 -0.33576 -0.39012 -0.325 -0.38302 C -0.31198 -0.37438 -0.29826 -0.37037 -0.28559 -0.3608 C -0.27899 -0.35586 -0.27292 -0.34969 -0.26667 -0.34413 C -0.25295 -0.33179 -0.23733 -0.32376 -0.22292 -0.3145 C -0.20799 -0.30493 -0.19392 -0.29197 -0.17812 -0.28858 C -0.17309 -0.28549 -0.16806 -0.27993 -0.1625 -0.27932 C -0.15642 -0.2787 -0.14306 -0.27777 -0.13542 -0.27561 C -0.11233 -0.26882 -0.08906 -0.26111 -0.06562 -0.25709 C -0.02222 -0.25895 0.02118 -0.26049 0.06458 -0.26265 C 0.10104 -0.2645 0.13663 -0.28209 0.17274 -0.28487 C 0.18837 -0.28765 0.2033 -0.29351 0.21875 -0.29598 C 0.26163 -0.29475 0.30486 -0.2966 0.34792 -0.29228 C 0.35451 -0.29166 0.36667 -0.28117 0.36667 -0.28086 C 0.37587 -0.26944 0.38455 -0.26635 0.39479 -0.25895 C 0.41007 -0.24814 0.42552 -0.23271 0.43854 -0.2145 C 0.45677 -0.18888 0.48247 -0.14043 0.48958 -0.09969 C 0.49444 -0.0716 0.49948 -0.04321 0.50625 -0.01635 C 0.50903 0.00803 0.51163 0.02686 0.5125 0.05217 C 0.51215 0.08982 0.51233 0.12747 0.51146 0.16513 C 0.51076 0.19229 0.49531 0.23272 0.48542 0.25217 C 0.4809 0.26112 0.47743 0.27346 0.47083 0.27624 C 0.46545 0.28581 0.45729 0.2855 0.45 0.2892 C 0.4349 0.29723 0.42708 0.29877 0.41042 0.30031 C 0.39653 0.2997 0.38229 0.30217 0.36875 0.29661 C 0.36163 0.29383 0.35486 0.28766 0.34792 0.28365 C 0.34184 0.27994 0.33542 0.27933 0.32917 0.27624 C 0.31354 0.26883 0.29861 0.25896 0.28333 0.25031 C 0.26337 0.2392 0.24236 0.23334 0.22292 0.22068 C 0.21892 0.21821 0.21545 0.21389 0.21146 0.21142 C 0.19792 0.20309 0.19705 0.21328 0.18021 0.19661 C 0.1684 0.18488 0.17431 0.18828 0.1625 0.1855 C 0.14809 0.16852 0.12865 0.16667 0.11441 0.14846 C 0.10851 0.14075 0.10156 0.13488 0.09583 0.12624 C 0.09375 0.12315 0.09167 0.11945 0.08958 0.11698 C 0.08767 0.11513 0.08316 0.11328 0.08316 0.11358 C 0.07847 0.10618 0.0717 0.09476 0.06563 0.09105 C 0.05243 0.07346 0.03958 0.05463 0.02708 0.0355 C 0.02222 0.02809 0.02569 0.0355 0.01979 0.02809 C 0.01597 0.02315 0.01597 0.01791 0.01146 0.01513 C 0.01042 0.01328 0.00955 0.01112 0.00833 0.00957 C 0.00712 0.00803 0.00538 0.00772 0.00417 0.00587 C -2.77778E-7 -0.0003 0.00382 -4.69136E-6 -2.77778E-7 -4.69136E-6 " pathEditMode="relative" rAng="0" ptsTypes="fffffffffffffffffffffffffffffffffffffffffffffA">
                                      <p:cBhvr>
                                        <p:cTn id="64" dur="4000" fill="hold"/>
                                        <p:tgtEl>
                                          <p:spTgt spid="9"/>
                                        </p:tgtEl>
                                        <p:attrNameLst>
                                          <p:attrName>ppt_x</p:attrName>
                                          <p:attrName>ppt_y</p:attrName>
                                        </p:attrNameLst>
                                      </p:cBhvr>
                                      <p:rCtr x="47083" y="39074"/>
                                    </p:animMotion>
                                  </p:childTnLst>
                                </p:cTn>
                              </p:par>
                              <p:par>
                                <p:cTn id="65" presetID="0" presetClass="path" presetSubtype="0" accel="50000" decel="50000" fill="hold" grpId="0" nodeType="withEffect">
                                  <p:stCondLst>
                                    <p:cond delay="500"/>
                                  </p:stCondLst>
                                  <p:childTnLst>
                                    <p:animMotion origin="layout" path="M 0.20729 -0.37222 C 0.16042 -0.37531 0.1184 -0.38179 0.07292 -0.38704 C 0.04497 -0.40124 0.01736 -0.41512 -0.01042 -0.42963 C -0.02708 -0.43827 -0.04462 -0.45772 -0.06146 -0.46111 C -0.08941 -0.48241 -0.12292 -0.48889 -0.15312 -0.49259 C -0.17674 -0.50247 -0.20087 -0.5071 -0.225 -0.51111 C -0.25816 -0.51667 -0.2908 -0.52624 -0.32396 -0.53148 C -0.3533 -0.53056 -0.38507 -0.53241 -0.41458 -0.52593 C -0.42274 -0.52037 -0.43003 -0.51883 -0.43854 -0.51667 C -0.44792 -0.50988 -0.45729 -0.50864 -0.46667 -0.50185 C -0.48698 -0.48735 -0.46701 -0.4963 -0.4875 -0.48889 C -0.49028 -0.48642 -0.49288 -0.48333 -0.49583 -0.48148 C -0.49913 -0.47963 -0.50295 -0.48025 -0.50625 -0.47778 C -0.51007 -0.475 -0.51302 -0.47006 -0.51667 -0.46667 C -0.5276 -0.45617 -0.53924 -0.44969 -0.55 -0.43889 C -0.55903 -0.42994 -0.56649 -0.41605 -0.57604 -0.40926 C -0.58802 -0.38796 -0.59687 -0.36389 -0.60625 -0.33889 C -0.60937 -0.33025 -0.61354 -0.31111 -0.61354 -0.3108 C -0.61545 -0.28056 -0.62274 -0.24352 -0.61146 -0.21667 C -0.6026 -0.16914 -0.58316 -0.13395 -0.55937 -0.10926 C -0.55087 -0.10031 -0.54115 -0.0963 -0.53229 -0.08889 C -0.52101 -0.07963 -0.51042 -0.07161 -0.49792 -0.06852 C -0.48819 -0.06327 -0.47882 -0.05556 -0.46875 -0.05185 C -0.45746 -0.04753 -0.44375 -0.04753 -0.43229 -0.0463 C -0.36962 -0.02161 -0.29896 -0.03889 -0.23437 -0.03704 C -0.20087 -0.02778 -0.16962 -0.02192 -0.13542 -0.02037 C -0.1033 -0.0108 -0.08246 -0.00525 -0.04792 -0.00371 C -0.03316 0.00278 -0.01632 1.48148E-6 -5.55556E-7 1.48148E-6 " pathEditMode="relative" rAng="0" ptsTypes="fffffffffffffffffffffffffffA">
                                      <p:cBhvr>
                                        <p:cTn id="66" dur="4000" fill="hold"/>
                                        <p:tgtEl>
                                          <p:spTgt spid="10"/>
                                        </p:tgtEl>
                                        <p:attrNameLst>
                                          <p:attrName>ppt_x</p:attrName>
                                          <p:attrName>ppt_y</p:attrName>
                                        </p:attrNameLst>
                                      </p:cBhvr>
                                      <p:rCtr x="-41510" y="10741"/>
                                    </p:animMotion>
                                  </p:childTnLst>
                                </p:cTn>
                              </p:par>
                              <p:par>
                                <p:cTn id="67" presetID="0" presetClass="path" presetSubtype="0" accel="50000" decel="50000" fill="hold" grpId="0" nodeType="withEffect">
                                  <p:stCondLst>
                                    <p:cond delay="500"/>
                                  </p:stCondLst>
                                  <p:childTnLst>
                                    <p:animMotion origin="layout" path="M -0.51979 -0.01667 C -0.50642 -0.00247 -0.49097 0.00401 -0.47604 0.01111 C -0.45486 0.02129 -0.43437 0.02654 -0.4125 0.03148 C -0.39167 0.04382 -0.36944 0.04135 -0.34792 0.04814 C -0.32153 0.05648 -0.36302 0.04691 -0.31979 0.05555 C -0.31667 0.05617 -0.31042 0.0574 -0.31042 0.05771 C -0.26858 0.07963 -0.21615 0.07253 -0.17413 0.07407 C -0.15555 0.07747 -0.13819 0.08549 -0.11979 0.08889 C 0.08924 0.08456 0.16024 0.14166 0.30208 0.05 C 0.31198 0.03518 0.32153 0.02191 0.33125 0.0074 C 0.33524 -0.0142 0.34236 -0.03488 0.34792 -0.05556 C 0.35365 -0.07747 0.35677 -0.10062 0.35938 -0.12408 C 0.35972 -0.13087 0.3599 -0.13766 0.36042 -0.14445 C 0.36163 -0.15865 0.36458 -0.18704 0.36458 -0.18673 C 0.3658 -0.21389 0.37049 -0.23828 0.37292 -0.26482 C 0.37379 -0.3426 0.37552 -0.41574 0.37188 -0.49445 C 0.37083 -0.51729 0.35104 -0.55186 0.34167 -0.56482 C 0.32674 -0.5855 0.30747 -0.60402 0.28958 -0.61482 C 0.28247 -0.61914 0.27483 -0.62099 0.26771 -0.62593 C 0.25816 -0.63272 0.2467 -0.63982 0.23646 -0.6426 C 0.22344 -0.64599 0.21163 -0.64507 0.19896 -0.65 C 0.1408 -0.64908 0.10833 -0.64877 0.05938 -0.64074 C 0.04097 -0.63426 0.02361 -0.62037 0.00504 -0.61297 C -0.02951 -0.5821 -0.05816 -0.53457 -0.08021 -0.47778 C -0.08854 -0.45648 -0.09253 -0.42932 -0.09792 -0.40556 C -0.09948 -0.38148 -0.10347 -0.35957 -0.11042 -0.33889 C -0.11302 -0.32284 -0.11371 -0.30957 -0.11458 -0.2926 C -0.11371 -0.21883 -0.11597 -0.2213 -0.10521 -0.17037 C -0.10278 -0.15895 -0.10087 -0.14599 -0.09583 -0.13704 C -0.09115 -0.11636 -0.08403 -0.0963 -0.07708 -0.07778 C -0.07378 -0.06883 -0.06927 -0.0571 -0.06354 -0.05371 C -0.05833 -0.04445 -0.05191 -0.04074 -0.04583 -0.03334 C -0.04062 -0.02716 -0.03802 -0.02284 -0.03229 -0.02037 C -0.02674 -0.01389 -0.01979 -0.01111 -0.01354 -0.00741 C -0.00903 -0.00463 -0.00642 3.45679E-6 -5.55556E-7 3.45679E-6 " pathEditMode="relative" rAng="0" ptsTypes="ffffffffffffffffffffffffffffffffffA">
                                      <p:cBhvr>
                                        <p:cTn id="68" dur="4000" fill="hold"/>
                                        <p:tgtEl>
                                          <p:spTgt spid="6"/>
                                        </p:tgtEl>
                                        <p:attrNameLst>
                                          <p:attrName>ppt_x</p:attrName>
                                          <p:attrName>ppt_y</p:attrName>
                                        </p:attrNameLst>
                                      </p:cBhvr>
                                      <p:rCtr x="44757" y="-23765"/>
                                    </p:animMotion>
                                  </p:childTnLst>
                                </p:cTn>
                              </p:par>
                              <p:par>
                                <p:cTn id="69" presetID="0" presetClass="path" presetSubtype="0" accel="50000" decel="50000" fill="hold" grpId="0" nodeType="withEffect">
                                  <p:stCondLst>
                                    <p:cond delay="500"/>
                                  </p:stCondLst>
                                  <p:childTnLst>
                                    <p:animMotion origin="layout" path="M 0.51355 0.55926 C 0.47865 0.56914 0.44601 0.59352 0.41146 0.60556 C 0.35955 0.62377 0.38907 0.6108 0.34792 0.62222 C 0.31598 0.63117 0.28438 0.64012 0.25209 0.64259 C 0.12362 0.66543 0.21962 0.64969 -0.09687 0.64444 C -0.10972 0.64414 -0.12361 0.63673 -0.13645 0.63333 C -0.16475 0.62624 -0.1927 0.61636 -0.22083 0.60926 C -0.22691 0.6037 -0.23246 0.60185 -0.23854 0.5963 C -0.24201 0.5929 -0.24531 0.5892 -0.24895 0.58704 C -0.25104 0.5858 -0.2552 0.58333 -0.2552 0.58364 C -0.26041 0.57654 -0.26354 0.56852 -0.26562 0.55741 C -0.26736 0.52932 -0.271 0.49969 -0.26458 0.47222 C -0.25972 0.45185 -0.24895 0.4463 -0.23854 0.43704 C -0.21006 0.41173 -0.17378 0.4037 -0.1427 0.4 C -0.0618 0.37037 -0.12274 0.3892 0.04271 0.38519 C 0.06459 0.38303 0.08646 0.38179 0.10834 0.37963 C 0.1224 0.37346 0.13525 0.36574 0.14792 0.3537 C 0.16615 0.33611 0.17969 0.33272 0.18855 0.2963 C 0.19115 0.27284 0.19011 0.28395 0.19167 0.26296 C 0.19098 0.24012 0.19115 0.21728 0.18959 0.19444 C 0.18941 0.19136 0.18733 0.18982 0.18646 0.18704 C 0.18455 0.18117 0.18421 0.17469 0.1823 0.16852 C 0.17257 0.13827 0.16823 0.12963 0.15313 0.11111 C 0.14219 0.09784 0.14879 0.10154 0.13959 0.09815 C 0.12431 0.07778 0.1073 0.06605 0.08855 0.05926 C 0.07865 0.04599 0.06875 0.04383 0.0573 0.03889 C 0.04514 0.03364 0.03455 0.02068 0.02292 0.01296 C 0.01928 0.01049 0.01511 0.00772 0.01146 0.00556 C 0.00816 0.0037 0.00469 0.00463 -4.44444E-6 -4.93827E-7 " pathEditMode="relative" rAng="0" ptsTypes="ffffffffffffffffffffffffffffA">
                                      <p:cBhvr>
                                        <p:cTn id="70" dur="4000" fill="hold"/>
                                        <p:tgtEl>
                                          <p:spTgt spid="7"/>
                                        </p:tgtEl>
                                        <p:attrNameLst>
                                          <p:attrName>ppt_x</p:attrName>
                                          <p:attrName>ppt_y</p:attrName>
                                        </p:attrNameLst>
                                      </p:cBhvr>
                                      <p:rCtr x="-39236" y="-22654"/>
                                    </p:animMotion>
                                  </p:childTnLst>
                                </p:cTn>
                              </p:par>
                              <p:par>
                                <p:cTn id="71" presetID="0" presetClass="path" presetSubtype="0" accel="50000" decel="50000" fill="hold" nodeType="withEffect">
                                  <p:stCondLst>
                                    <p:cond delay="500"/>
                                  </p:stCondLst>
                                  <p:childTnLst>
                                    <p:animMotion origin="layout" path="M -0.85313 0.24259 C -0.84462 0.25401 -0.83976 0.26975 -0.8323 0.28333 C -0.83021 0.28704 -0.82778 0.29043 -0.82605 0.29444 C -0.81893 0.31049 -0.825 0.3037 -0.81771 0.31667 C -0.80556 0.33827 -0.79254 0.3571 -0.7783 0.37407 C -0.77136 0.3821 -0.76545 0.39537 -0.75729 0.4 C -0.74931 0.41049 -0.74098 0.41914 -0.73229 0.42778 C -0.72882 0.43117 -0.72587 0.43827 -0.72188 0.43889 C -0.71841 0.43951 -0.71493 0.44012 -0.71146 0.44074 C -0.70087 0.45216 -0.68525 0.45525 -0.67292 0.45741 C -0.65452 0.45679 -0.63611 0.45679 -0.61771 0.45555 C -0.61354 0.45525 -0.60104 0.44691 -0.6 0.4463 C -0.59896 0.44568 -0.59688 0.44444 -0.59688 0.44444 C -0.59063 0.43673 -0.58455 0.43488 -0.57917 0.42593 C -0.57101 0.41234 -0.56059 0.3966 -0.5533 0.38148 C -0.54532 0.36574 -0.53837 0.34784 -0.53021 0.33333 C -0.5224 0.30123 -0.51233 0.26944 -0.50104 0.24043 C -0.49132 0.21512 -0.48108 0.18704 -0.46459 0.17407 C -0.46129 0.1716 -0.45747 0.17099 -0.45417 0.16852 C -0.43924 0.16944 -0.42431 0.16944 -0.40938 0.17191 C -0.39809 0.17407 -0.38611 0.18642 -0.375 0.19074 C -0.36302 0.20123 -0.35035 0.20988 -0.33854 0.22006 C -0.33073 0.22747 -0.32639 0.24136 -0.31875 0.24784 C -0.31719 0.25926 -0.31198 0.26234 -0.30834 0.27222 C -0.30556 0.27963 -0.30382 0.28889 -0.30104 0.2963 C -0.29931 0.30093 -0.2967 0.30463 -0.29497 0.30926 C -0.28681 0.33025 -0.27882 0.34876 -0.26893 0.36667 C -0.2632 0.37685 -0.26858 0.37191 -0.26146 0.38148 C -0.25382 0.39197 -0.24202 0.40123 -0.23542 0.41296 C -0.23438 0.41481 -0.23368 0.41728 -0.23229 0.41852 C -0.22448 0.42623 -0.21545 0.43055 -0.20729 0.43704 C -0.19462 0.44691 -0.18594 0.4537 -0.17188 0.45741 C -0.16042 0.46605 -0.14879 0.46697 -0.13646 0.46852 C -0.11789 0.48179 -0.08091 0.47284 -0.06771 0.47222 C -0.03316 0.45988 -0.08212 0.47839 -0.04688 0.46111 C -0.0316 0.4537 -0.01476 0.44907 0.00104 0.4463 C 0.01649 0.43704 0.03368 0.43148 0.04791 0.41667 C 0.06302 0.40093 0.07621 0.38302 0.08854 0.36111 C 0.08975 0.35895 0.10104 0.33889 0.10104 0.33889 C 0.10764 0.31543 0.11927 0.29537 0.12396 0.27037 C 0.12691 0.25494 0.12517 0.26296 0.12916 0.2463 C 0.13125 0.21759 0.13333 0.18488 0.14062 0.15926 C 0.14166 0.13179 0.14305 0.13179 0.14583 0.10926 C 0.14791 0.09197 0.14722 0.07469 0.15 0.05741 C 0.15399 -0.00648 0.15781 -0.08611 0.14583 -0.15 C 0.14479 -0.16883 0.14444 -0.18673 0.13958 -0.2037 C 0.13646 -0.23117 0.12934 -0.25401 0.12187 -0.27778 C 0.11927 -0.28642 0.11701 -0.29414 0.1125 -0.3 C 0.10295 -0.31266 0.09184 -0.31883 0.08021 -0.32222 C 0.06823 -0.33426 0.05225 -0.3358 0.03854 -0.33889 C -0.00834 -0.33827 -0.05521 -0.33827 -0.10209 -0.33704 C -0.12153 -0.33642 -0.14167 -0.31389 -0.16042 -0.30556 C -0.1658 -0.3 -0.17205 -0.29537 -0.17709 -0.28889 C -0.18872 -0.27407 -0.17205 -0.28858 -0.18854 -0.27593 C -0.19757 -0.25988 -0.19115 -0.27068 -0.20938 -0.2463 C -0.21667 -0.23642 -0.21511 -0.23364 -0.22188 -0.22222 C -0.22344 -0.21975 -0.22552 -0.21914 -0.22709 -0.21667 C -0.23594 -0.20247 -0.24792 -0.1787 -0.25209 -0.15926 C -0.25591 -0.14105 -0.25903 -0.12222 -0.2625 -0.10401 C -0.26407 -0.09537 -0.26563 -0.07778 -0.26563 -0.07778 C -0.26841 -0.02747 -0.27344 0.02593 -0.26042 0.07222 C -0.25886 0.08889 -0.25521 0.10463 -0.25 0.11852 C -0.24757 0.13518 -0.24358 0.15031 -0.23854 0.16451 C -0.2342 0.17747 -0.23056 0.19321 -0.22292 0.19969 C -0.21979 0.20864 -0.21719 0.2108 -0.21146 0.21265 C -0.2066 0.21883 -0.20191 0.22006 -0.19584 0.22222 C -0.18403 0.23272 -0.16511 0.23704 -0.15226 0.23889 C -0.14167 0.23796 -0.13125 0.23858 -0.12084 0.23704 C -0.11736 0.23642 -0.11511 0.23025 -0.1125 0.22562 C -0.104 0.21204 -0.09775 0.19383 -0.08854 0.18148 C -0.07969 0.16944 -0.07205 0.14784 -0.06771 0.12963 C -0.0665 0.12376 -0.0665 0.11728 -0.06459 0.11296 C -0.05799 0.09691 -0.05209 0.07932 -0.04375 0.06667 C -0.04132 0.06296 -0.03802 0.0608 -0.03542 0.05741 C -0.02934 0.04969 -0.03073 0.05093 -0.02396 0.03889 C -0.02066 0.03302 -0.0158 0.02994 -0.0125 0.02407 C -0.00955 0.01883 -0.00782 0.01358 -0.00417 0.00926 C -0.00295 0.00247 -0.00417 0.00463 -2.77778E-7 1.35802E-6 " pathEditMode="relative" ptsTypes="fffffffffffffffffffffffffffffffffffffffffffffffffffffffffffffffffffffffffffffA">
                                      <p:cBhvr>
                                        <p:cTn id="72" dur="4000" fill="hold"/>
                                        <p:tgtEl>
                                          <p:spTgt spid="3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9" grpId="0" animBg="1"/>
      <p:bldP spid="9" grpId="1" animBg="1"/>
      <p:bldP spid="10" grpId="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3149037" y="1442936"/>
            <a:ext cx="3381966" cy="2937009"/>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algn="ctr" defTabSz="860085">
              <a:defRPr/>
            </a:pPr>
            <a:endParaRPr lang="en-US" sz="1693" kern="0">
              <a:solidFill>
                <a:sysClr val="window" lastClr="FFFFFF"/>
              </a:solidFill>
              <a:latin typeface="Calibri"/>
            </a:endParaRPr>
          </a:p>
        </p:txBody>
      </p:sp>
      <p:sp>
        <p:nvSpPr>
          <p:cNvPr id="11" name="TextBox 10"/>
          <p:cNvSpPr txBox="1">
            <a:spLocks noChangeArrowheads="1"/>
          </p:cNvSpPr>
          <p:nvPr/>
        </p:nvSpPr>
        <p:spPr bwMode="auto">
          <a:xfrm>
            <a:off x="3823936" y="2730025"/>
            <a:ext cx="2106823" cy="335060"/>
          </a:xfrm>
          <a:prstGeom prst="rect">
            <a:avLst/>
          </a:prstGeom>
          <a:noFill/>
          <a:ln w="9525">
            <a:noFill/>
            <a:miter lim="800000"/>
            <a:headEnd/>
            <a:tailEnd/>
          </a:ln>
        </p:spPr>
        <p:txBody>
          <a:bodyPr lIns="91028" tIns="45514" rIns="91028" bIns="45514">
            <a:spAutoFit/>
          </a:bodyPr>
          <a:lstStyle/>
          <a:p>
            <a:pPr algn="ctr" defTabSz="910854">
              <a:lnSpc>
                <a:spcPct val="80000"/>
              </a:lnSpc>
            </a:pPr>
            <a:r>
              <a:rPr lang="zh-CN" altLang="en-US" sz="1975">
                <a:solidFill>
                  <a:srgbClr val="808080"/>
                </a:solidFill>
                <a:latin typeface="方正兰亭中粗黑_GBK"/>
                <a:ea typeface="方正兰亭中粗黑_GBK"/>
                <a:cs typeface="Times New Roman" pitchFamily="18" charset="0"/>
              </a:rPr>
              <a:t>单击添加标题</a:t>
            </a:r>
          </a:p>
        </p:txBody>
      </p:sp>
      <p:sp>
        <p:nvSpPr>
          <p:cNvPr id="12" name="TextBox 11"/>
          <p:cNvSpPr txBox="1">
            <a:spLocks noChangeArrowheads="1"/>
          </p:cNvSpPr>
          <p:nvPr/>
        </p:nvSpPr>
        <p:spPr bwMode="auto">
          <a:xfrm>
            <a:off x="622641" y="2674777"/>
            <a:ext cx="1400567"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grpSp>
        <p:nvGrpSpPr>
          <p:cNvPr id="36" name="组合 35"/>
          <p:cNvGrpSpPr>
            <a:grpSpLocks/>
          </p:cNvGrpSpPr>
          <p:nvPr/>
        </p:nvGrpSpPr>
        <p:grpSpPr bwMode="auto">
          <a:xfrm>
            <a:off x="2157590" y="2258192"/>
            <a:ext cx="1175102" cy="1167637"/>
            <a:chOff x="2156937" y="2254859"/>
            <a:chExt cx="1174912" cy="1181409"/>
          </a:xfrm>
        </p:grpSpPr>
        <p:sp>
          <p:nvSpPr>
            <p:cNvPr id="87073" name="椭圆 9"/>
            <p:cNvSpPr>
              <a:spLocks noChangeArrowheads="1"/>
            </p:cNvSpPr>
            <p:nvPr/>
          </p:nvSpPr>
          <p:spPr bwMode="auto">
            <a:xfrm>
              <a:off x="2156937" y="2254859"/>
              <a:ext cx="1174912" cy="1181409"/>
            </a:xfrm>
            <a:prstGeom prst="ellipse">
              <a:avLst/>
            </a:prstGeom>
            <a:solidFill>
              <a:schemeClr val="bg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74" name="TextBox 19"/>
            <p:cNvSpPr txBox="1">
              <a:spLocks noChangeArrowheads="1"/>
            </p:cNvSpPr>
            <p:nvPr/>
          </p:nvSpPr>
          <p:spPr bwMode="auto">
            <a:xfrm flipH="1">
              <a:off x="2401225" y="2661527"/>
              <a:ext cx="686337" cy="491342"/>
            </a:xfrm>
            <a:prstGeom prst="rect">
              <a:avLst/>
            </a:prstGeom>
            <a:solidFill>
              <a:schemeClr val="bg2"/>
            </a:solidFill>
            <a:ln w="9525">
              <a:noFill/>
              <a:miter lim="800000"/>
              <a:headEnd/>
              <a:tailEnd/>
            </a:ln>
          </p:spPr>
          <p:txBody>
            <a:bodyPr lIns="91028" tIns="45514" rIns="91028" bIns="45514">
              <a:spAutoFit/>
            </a:bodyPr>
            <a:lstStyle/>
            <a:p>
              <a:pPr algn="ctr" defTabSz="910854">
                <a:lnSpc>
                  <a:spcPct val="80000"/>
                </a:lnSpc>
              </a:pPr>
              <a:r>
                <a:rPr lang="en-US" altLang="zh-CN" sz="3198">
                  <a:solidFill>
                    <a:srgbClr val="FFFFFF"/>
                  </a:solidFill>
                  <a:latin typeface="Arial Rounded MT Bold"/>
                  <a:cs typeface="Times New Roman" pitchFamily="18" charset="0"/>
                </a:rPr>
                <a:t>01</a:t>
              </a:r>
              <a:endParaRPr lang="zh-CN" altLang="en-US" sz="3198">
                <a:solidFill>
                  <a:srgbClr val="FFFFFF"/>
                </a:solidFill>
                <a:latin typeface="Arial Rounded MT Bold"/>
                <a:cs typeface="Times New Roman" pitchFamily="18" charset="0"/>
              </a:endParaRPr>
            </a:p>
          </p:txBody>
        </p:sp>
      </p:grpSp>
      <p:grpSp>
        <p:nvGrpSpPr>
          <p:cNvPr id="37" name="组合 36"/>
          <p:cNvGrpSpPr>
            <a:grpSpLocks/>
          </p:cNvGrpSpPr>
          <p:nvPr/>
        </p:nvGrpSpPr>
        <p:grpSpPr bwMode="auto">
          <a:xfrm>
            <a:off x="3098270" y="1130869"/>
            <a:ext cx="916789" cy="909324"/>
            <a:chOff x="3099327" y="1113459"/>
            <a:chExt cx="914917" cy="919977"/>
          </a:xfrm>
        </p:grpSpPr>
        <p:sp>
          <p:nvSpPr>
            <p:cNvPr id="87071" name="椭圆 8"/>
            <p:cNvSpPr>
              <a:spLocks noChangeArrowheads="1"/>
            </p:cNvSpPr>
            <p:nvPr/>
          </p:nvSpPr>
          <p:spPr bwMode="auto">
            <a:xfrm>
              <a:off x="3099327" y="1113459"/>
              <a:ext cx="914917" cy="919977"/>
            </a:xfrm>
            <a:prstGeom prst="ellipse">
              <a:avLst/>
            </a:prstGeom>
            <a:solidFill>
              <a:schemeClr val="tx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72" name="TextBox 20"/>
            <p:cNvSpPr txBox="1">
              <a:spLocks noChangeArrowheads="1"/>
            </p:cNvSpPr>
            <p:nvPr/>
          </p:nvSpPr>
          <p:spPr bwMode="auto">
            <a:xfrm flipH="1">
              <a:off x="3213617" y="1414033"/>
              <a:ext cx="686337" cy="444467"/>
            </a:xfrm>
            <a:prstGeom prst="rect">
              <a:avLst/>
            </a:prstGeom>
            <a:solidFill>
              <a:schemeClr val="tx2"/>
            </a:solidFill>
            <a:ln w="9525">
              <a:noFill/>
              <a:miter lim="800000"/>
              <a:headEnd/>
              <a:tailEnd/>
            </a:ln>
          </p:spPr>
          <p:txBody>
            <a:bodyPr lIns="91028" tIns="45514" rIns="91028" bIns="45514">
              <a:spAutoFit/>
            </a:bodyPr>
            <a:lstStyle/>
            <a:p>
              <a:pPr algn="ctr" defTabSz="910854">
                <a:lnSpc>
                  <a:spcPct val="80000"/>
                </a:lnSpc>
              </a:pPr>
              <a:r>
                <a:rPr lang="en-US" altLang="zh-CN" sz="2822">
                  <a:solidFill>
                    <a:srgbClr val="FFFFFF"/>
                  </a:solidFill>
                  <a:latin typeface="Arial Rounded MT Bold"/>
                  <a:cs typeface="Times New Roman" pitchFamily="18" charset="0"/>
                </a:rPr>
                <a:t>02</a:t>
              </a:r>
              <a:endParaRPr lang="zh-CN" altLang="en-US" sz="2822">
                <a:solidFill>
                  <a:srgbClr val="FFFFFF"/>
                </a:solidFill>
                <a:latin typeface="Arial Rounded MT Bold"/>
                <a:cs typeface="Times New Roman" pitchFamily="18" charset="0"/>
              </a:endParaRPr>
            </a:p>
          </p:txBody>
        </p:sp>
      </p:grpSp>
      <p:grpSp>
        <p:nvGrpSpPr>
          <p:cNvPr id="38" name="组合 37"/>
          <p:cNvGrpSpPr>
            <a:grpSpLocks/>
          </p:cNvGrpSpPr>
          <p:nvPr/>
        </p:nvGrpSpPr>
        <p:grpSpPr bwMode="auto">
          <a:xfrm>
            <a:off x="4518247" y="891966"/>
            <a:ext cx="710735" cy="706257"/>
            <a:chOff x="4518253" y="871343"/>
            <a:chExt cx="710523" cy="714453"/>
          </a:xfrm>
        </p:grpSpPr>
        <p:sp>
          <p:nvSpPr>
            <p:cNvPr id="87069" name="椭圆 7"/>
            <p:cNvSpPr>
              <a:spLocks noChangeArrowheads="1"/>
            </p:cNvSpPr>
            <p:nvPr/>
          </p:nvSpPr>
          <p:spPr bwMode="auto">
            <a:xfrm>
              <a:off x="4518253" y="871343"/>
              <a:ext cx="710523" cy="714453"/>
            </a:xfrm>
            <a:prstGeom prst="ellipse">
              <a:avLst/>
            </a:prstGeom>
            <a:solidFill>
              <a:schemeClr val="bg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70" name="TextBox 21"/>
            <p:cNvSpPr txBox="1">
              <a:spLocks noChangeArrowheads="1"/>
            </p:cNvSpPr>
            <p:nvPr/>
          </p:nvSpPr>
          <p:spPr bwMode="auto">
            <a:xfrm flipH="1">
              <a:off x="4530195" y="1093382"/>
              <a:ext cx="686639" cy="385910"/>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2352">
                  <a:solidFill>
                    <a:srgbClr val="FFFFFF"/>
                  </a:solidFill>
                  <a:latin typeface="Arial Rounded MT Bold"/>
                  <a:cs typeface="Times New Roman" pitchFamily="18" charset="0"/>
                </a:rPr>
                <a:t>03</a:t>
              </a:r>
              <a:endParaRPr lang="zh-CN" altLang="en-US" sz="2352">
                <a:solidFill>
                  <a:srgbClr val="FFFFFF"/>
                </a:solidFill>
                <a:latin typeface="Arial Rounded MT Bold"/>
                <a:cs typeface="Times New Roman" pitchFamily="18" charset="0"/>
              </a:endParaRPr>
            </a:p>
          </p:txBody>
        </p:sp>
      </p:grpSp>
      <p:grpSp>
        <p:nvGrpSpPr>
          <p:cNvPr id="39" name="组合 38"/>
          <p:cNvGrpSpPr>
            <a:grpSpLocks/>
          </p:cNvGrpSpPr>
          <p:nvPr/>
        </p:nvGrpSpPr>
        <p:grpSpPr bwMode="auto">
          <a:xfrm>
            <a:off x="5863568" y="1532524"/>
            <a:ext cx="686845" cy="506175"/>
            <a:chOff x="5864168" y="1519432"/>
            <a:chExt cx="686337" cy="512529"/>
          </a:xfrm>
        </p:grpSpPr>
        <p:sp>
          <p:nvSpPr>
            <p:cNvPr id="87067" name="椭圆 6"/>
            <p:cNvSpPr>
              <a:spLocks noChangeArrowheads="1"/>
            </p:cNvSpPr>
            <p:nvPr/>
          </p:nvSpPr>
          <p:spPr bwMode="auto">
            <a:xfrm>
              <a:off x="5951799" y="1519432"/>
              <a:ext cx="512529" cy="512529"/>
            </a:xfrm>
            <a:prstGeom prst="ellipse">
              <a:avLst/>
            </a:prstGeom>
            <a:solidFill>
              <a:schemeClr val="tx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8" name="TextBox 22"/>
            <p:cNvSpPr txBox="1">
              <a:spLocks noChangeArrowheads="1"/>
            </p:cNvSpPr>
            <p:nvPr/>
          </p:nvSpPr>
          <p:spPr bwMode="auto">
            <a:xfrm flipH="1">
              <a:off x="5864168" y="1652478"/>
              <a:ext cx="686337" cy="339266"/>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1975">
                  <a:solidFill>
                    <a:srgbClr val="FFFFFF"/>
                  </a:solidFill>
                  <a:latin typeface="Arial Rounded MT Bold"/>
                  <a:cs typeface="Times New Roman" pitchFamily="18" charset="0"/>
                </a:rPr>
                <a:t>04</a:t>
              </a:r>
              <a:endParaRPr lang="zh-CN" altLang="en-US" sz="1975">
                <a:solidFill>
                  <a:srgbClr val="FFFFFF"/>
                </a:solidFill>
                <a:latin typeface="Arial Rounded MT Bold"/>
                <a:cs typeface="Times New Roman" pitchFamily="18" charset="0"/>
              </a:endParaRPr>
            </a:p>
          </p:txBody>
        </p:sp>
      </p:grpSp>
      <p:grpSp>
        <p:nvGrpSpPr>
          <p:cNvPr id="40" name="组合 39"/>
          <p:cNvGrpSpPr>
            <a:grpSpLocks/>
          </p:cNvGrpSpPr>
          <p:nvPr/>
        </p:nvGrpSpPr>
        <p:grpSpPr bwMode="auto">
          <a:xfrm>
            <a:off x="6344360" y="2755407"/>
            <a:ext cx="468847" cy="386724"/>
            <a:chOff x="6343372" y="2757801"/>
            <a:chExt cx="469916" cy="392414"/>
          </a:xfrm>
        </p:grpSpPr>
        <p:sp>
          <p:nvSpPr>
            <p:cNvPr id="87065" name="椭圆 5"/>
            <p:cNvSpPr>
              <a:spLocks noChangeArrowheads="1"/>
            </p:cNvSpPr>
            <p:nvPr/>
          </p:nvSpPr>
          <p:spPr bwMode="auto">
            <a:xfrm>
              <a:off x="6372784" y="2757801"/>
              <a:ext cx="392414" cy="392414"/>
            </a:xfrm>
            <a:prstGeom prst="ellipse">
              <a:avLst/>
            </a:prstGeom>
            <a:solidFill>
              <a:schemeClr val="bg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6" name="TextBox 23"/>
            <p:cNvSpPr txBox="1">
              <a:spLocks noChangeArrowheads="1"/>
            </p:cNvSpPr>
            <p:nvPr/>
          </p:nvSpPr>
          <p:spPr bwMode="auto">
            <a:xfrm flipH="1">
              <a:off x="6343372" y="2837112"/>
              <a:ext cx="469916" cy="269527"/>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1411">
                  <a:solidFill>
                    <a:srgbClr val="FFFFFF"/>
                  </a:solidFill>
                  <a:latin typeface="Arial Rounded MT Bold"/>
                  <a:cs typeface="Times New Roman" pitchFamily="18" charset="0"/>
                </a:rPr>
                <a:t>05</a:t>
              </a:r>
              <a:endParaRPr lang="zh-CN" altLang="en-US" sz="1411">
                <a:solidFill>
                  <a:srgbClr val="FFFFFF"/>
                </a:solidFill>
                <a:latin typeface="Arial Rounded MT Bold"/>
                <a:cs typeface="Times New Roman" pitchFamily="18" charset="0"/>
              </a:endParaRPr>
            </a:p>
          </p:txBody>
        </p:sp>
      </p:grpSp>
      <p:grpSp>
        <p:nvGrpSpPr>
          <p:cNvPr id="41" name="组合 40"/>
          <p:cNvGrpSpPr>
            <a:grpSpLocks/>
          </p:cNvGrpSpPr>
          <p:nvPr/>
        </p:nvGrpSpPr>
        <p:grpSpPr bwMode="auto">
          <a:xfrm>
            <a:off x="5778459" y="3830475"/>
            <a:ext cx="416587" cy="324859"/>
            <a:chOff x="5778650" y="3846661"/>
            <a:chExt cx="415986" cy="328459"/>
          </a:xfrm>
        </p:grpSpPr>
        <p:sp>
          <p:nvSpPr>
            <p:cNvPr id="87063" name="椭圆 4"/>
            <p:cNvSpPr>
              <a:spLocks noChangeArrowheads="1"/>
            </p:cNvSpPr>
            <p:nvPr/>
          </p:nvSpPr>
          <p:spPr bwMode="auto">
            <a:xfrm>
              <a:off x="5816232" y="3846661"/>
              <a:ext cx="316322" cy="316322"/>
            </a:xfrm>
            <a:prstGeom prst="ellipse">
              <a:avLst/>
            </a:prstGeom>
            <a:solidFill>
              <a:schemeClr val="tx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4" name="TextBox 24"/>
            <p:cNvSpPr txBox="1">
              <a:spLocks noChangeArrowheads="1"/>
            </p:cNvSpPr>
            <p:nvPr/>
          </p:nvSpPr>
          <p:spPr bwMode="auto">
            <a:xfrm flipH="1">
              <a:off x="5778650" y="3906557"/>
              <a:ext cx="415986" cy="268563"/>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1411">
                  <a:solidFill>
                    <a:srgbClr val="FFFFFF"/>
                  </a:solidFill>
                  <a:latin typeface="Arial Rounded MT Bold"/>
                  <a:cs typeface="Times New Roman" pitchFamily="18" charset="0"/>
                </a:rPr>
                <a:t>06</a:t>
              </a:r>
              <a:endParaRPr lang="zh-CN" altLang="en-US" sz="1411">
                <a:solidFill>
                  <a:srgbClr val="FFFFFF"/>
                </a:solidFill>
                <a:latin typeface="Arial Rounded MT Bold"/>
                <a:cs typeface="Times New Roman" pitchFamily="18" charset="0"/>
              </a:endParaRPr>
            </a:p>
          </p:txBody>
        </p:sp>
      </p:grpSp>
      <p:grpSp>
        <p:nvGrpSpPr>
          <p:cNvPr id="42" name="组合 41"/>
          <p:cNvGrpSpPr>
            <a:grpSpLocks/>
          </p:cNvGrpSpPr>
          <p:nvPr/>
        </p:nvGrpSpPr>
        <p:grpSpPr bwMode="auto">
          <a:xfrm>
            <a:off x="4582453" y="4209721"/>
            <a:ext cx="437490" cy="277777"/>
            <a:chOff x="4582797" y="4230767"/>
            <a:chExt cx="437416" cy="280261"/>
          </a:xfrm>
        </p:grpSpPr>
        <p:sp>
          <p:nvSpPr>
            <p:cNvPr id="87061" name="椭圆 3"/>
            <p:cNvSpPr>
              <a:spLocks noChangeArrowheads="1"/>
            </p:cNvSpPr>
            <p:nvPr/>
          </p:nvSpPr>
          <p:spPr bwMode="auto">
            <a:xfrm>
              <a:off x="4665580" y="4230767"/>
              <a:ext cx="246873" cy="246873"/>
            </a:xfrm>
            <a:prstGeom prst="ellipse">
              <a:avLst/>
            </a:prstGeom>
            <a:solidFill>
              <a:schemeClr val="bg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2" name="TextBox 25"/>
            <p:cNvSpPr txBox="1">
              <a:spLocks noChangeArrowheads="1"/>
            </p:cNvSpPr>
            <p:nvPr/>
          </p:nvSpPr>
          <p:spPr bwMode="auto">
            <a:xfrm flipH="1">
              <a:off x="4582797" y="4266389"/>
              <a:ext cx="437416" cy="244639"/>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1223">
                  <a:solidFill>
                    <a:srgbClr val="FFFFFF"/>
                  </a:solidFill>
                  <a:latin typeface="Arial Rounded MT Bold"/>
                  <a:cs typeface="Times New Roman" pitchFamily="18" charset="0"/>
                </a:rPr>
                <a:t>07</a:t>
              </a:r>
              <a:endParaRPr lang="zh-CN" altLang="en-US" sz="1223">
                <a:solidFill>
                  <a:srgbClr val="FFFFFF"/>
                </a:solidFill>
                <a:latin typeface="Arial Rounded MT Bold"/>
                <a:cs typeface="Times New Roman" pitchFamily="18" charset="0"/>
              </a:endParaRPr>
            </a:p>
          </p:txBody>
        </p:sp>
      </p:grpSp>
      <p:grpSp>
        <p:nvGrpSpPr>
          <p:cNvPr id="43" name="组合 42"/>
          <p:cNvGrpSpPr>
            <a:grpSpLocks/>
          </p:cNvGrpSpPr>
          <p:nvPr/>
        </p:nvGrpSpPr>
        <p:grpSpPr bwMode="auto">
          <a:xfrm>
            <a:off x="3477528" y="3799108"/>
            <a:ext cx="344915" cy="228621"/>
            <a:chOff x="3478687" y="3814541"/>
            <a:chExt cx="343168" cy="232583"/>
          </a:xfrm>
        </p:grpSpPr>
        <p:sp>
          <p:nvSpPr>
            <p:cNvPr id="87059" name="椭圆 2"/>
            <p:cNvSpPr>
              <a:spLocks noChangeArrowheads="1"/>
            </p:cNvSpPr>
            <p:nvPr/>
          </p:nvSpPr>
          <p:spPr bwMode="auto">
            <a:xfrm>
              <a:off x="3545356" y="3814541"/>
              <a:ext cx="206859" cy="206859"/>
            </a:xfrm>
            <a:prstGeom prst="ellipse">
              <a:avLst/>
            </a:prstGeom>
            <a:solidFill>
              <a:schemeClr val="tx2"/>
            </a:solidFill>
            <a:ln w="25400" algn="ctr">
              <a:noFill/>
              <a:round/>
              <a:headEnd/>
              <a:tailEnd/>
            </a:ln>
          </p:spPr>
          <p:txBody>
            <a:bodyPr lIns="91028" tIns="45514" rIns="91028" bIns="45514" anchor="ctr"/>
            <a:lstStyle/>
            <a:p>
              <a:pPr algn="ctr" defTabSz="910854"/>
              <a:endParaRPr lang="en-US" altLang="zh-CN" sz="1270">
                <a:solidFill>
                  <a:srgbClr val="FFFFFF"/>
                </a:solidFill>
                <a:latin typeface="Calibri" pitchFamily="34" charset="0"/>
                <a:ea typeface="宋体" charset="-122"/>
              </a:endParaRPr>
            </a:p>
          </p:txBody>
        </p:sp>
        <p:sp>
          <p:nvSpPr>
            <p:cNvPr id="87060" name="TextBox 26"/>
            <p:cNvSpPr txBox="1">
              <a:spLocks noChangeArrowheads="1"/>
            </p:cNvSpPr>
            <p:nvPr/>
          </p:nvSpPr>
          <p:spPr bwMode="auto">
            <a:xfrm flipH="1">
              <a:off x="3478687" y="3835807"/>
              <a:ext cx="343168" cy="211317"/>
            </a:xfrm>
            <a:prstGeom prst="rect">
              <a:avLst/>
            </a:prstGeom>
            <a:noFill/>
            <a:ln w="9525">
              <a:noFill/>
              <a:miter lim="800000"/>
              <a:headEnd/>
              <a:tailEnd/>
            </a:ln>
          </p:spPr>
          <p:txBody>
            <a:bodyPr lIns="91028" tIns="45514" rIns="91028" bIns="45514">
              <a:spAutoFit/>
            </a:bodyPr>
            <a:lstStyle/>
            <a:p>
              <a:pPr algn="ctr" defTabSz="910854">
                <a:lnSpc>
                  <a:spcPct val="80000"/>
                </a:lnSpc>
              </a:pPr>
              <a:r>
                <a:rPr lang="en-US" altLang="zh-CN" sz="941">
                  <a:solidFill>
                    <a:srgbClr val="FFFFFF"/>
                  </a:solidFill>
                  <a:latin typeface="Arial Rounded MT Bold"/>
                  <a:cs typeface="Times New Roman" pitchFamily="18" charset="0"/>
                </a:rPr>
                <a:t>08</a:t>
              </a:r>
              <a:endParaRPr lang="zh-CN" altLang="en-US" sz="941">
                <a:solidFill>
                  <a:srgbClr val="FFFFFF"/>
                </a:solidFill>
                <a:latin typeface="Arial Rounded MT Bold"/>
                <a:cs typeface="Times New Roman" pitchFamily="18" charset="0"/>
              </a:endParaRPr>
            </a:p>
          </p:txBody>
        </p:sp>
      </p:grpSp>
      <p:sp>
        <p:nvSpPr>
          <p:cNvPr id="28" name="TextBox 27"/>
          <p:cNvSpPr txBox="1">
            <a:spLocks noChangeArrowheads="1"/>
          </p:cNvSpPr>
          <p:nvPr/>
        </p:nvSpPr>
        <p:spPr bwMode="auto">
          <a:xfrm>
            <a:off x="1618566" y="1305567"/>
            <a:ext cx="1399074"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latin typeface="方正兰亭黑_GBK"/>
              <a:ea typeface="方正兰亭黑_GBK"/>
              <a:cs typeface="方正兰亭黑_GBK"/>
            </a:endParaRPr>
          </a:p>
        </p:txBody>
      </p:sp>
      <p:sp>
        <p:nvSpPr>
          <p:cNvPr id="29" name="TextBox 28"/>
          <p:cNvSpPr txBox="1">
            <a:spLocks noChangeArrowheads="1"/>
          </p:cNvSpPr>
          <p:nvPr/>
        </p:nvSpPr>
        <p:spPr bwMode="auto">
          <a:xfrm>
            <a:off x="5285722" y="911377"/>
            <a:ext cx="1400567" cy="671050"/>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a:p>
            <a:pPr algn="just" defTabSz="910854"/>
            <a:endParaRPr lang="en-US" altLang="zh-CN" sz="941">
              <a:solidFill>
                <a:srgbClr val="808080"/>
              </a:solidFill>
              <a:latin typeface="方正兰亭黑_GBK"/>
              <a:ea typeface="方正兰亭黑_GBK"/>
              <a:cs typeface="方正兰亭黑_GBK"/>
            </a:endParaRPr>
          </a:p>
        </p:txBody>
      </p:sp>
      <p:sp>
        <p:nvSpPr>
          <p:cNvPr id="30" name="TextBox 29"/>
          <p:cNvSpPr txBox="1">
            <a:spLocks noChangeArrowheads="1"/>
          </p:cNvSpPr>
          <p:nvPr/>
        </p:nvSpPr>
        <p:spPr bwMode="auto">
          <a:xfrm>
            <a:off x="6553400" y="1499675"/>
            <a:ext cx="1399073"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sp>
        <p:nvSpPr>
          <p:cNvPr id="31" name="TextBox 30"/>
          <p:cNvSpPr txBox="1">
            <a:spLocks noChangeArrowheads="1"/>
          </p:cNvSpPr>
          <p:nvPr/>
        </p:nvSpPr>
        <p:spPr bwMode="auto">
          <a:xfrm>
            <a:off x="6875919" y="2677764"/>
            <a:ext cx="1399073"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sp>
        <p:nvSpPr>
          <p:cNvPr id="32" name="TextBox 31"/>
          <p:cNvSpPr txBox="1">
            <a:spLocks noChangeArrowheads="1"/>
          </p:cNvSpPr>
          <p:nvPr/>
        </p:nvSpPr>
        <p:spPr bwMode="auto">
          <a:xfrm>
            <a:off x="6195045" y="3699073"/>
            <a:ext cx="1397581"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sp>
        <p:nvSpPr>
          <p:cNvPr id="33" name="TextBox 32"/>
          <p:cNvSpPr txBox="1">
            <a:spLocks noChangeArrowheads="1"/>
          </p:cNvSpPr>
          <p:nvPr/>
        </p:nvSpPr>
        <p:spPr bwMode="auto">
          <a:xfrm>
            <a:off x="4080757" y="4494917"/>
            <a:ext cx="1663360" cy="671050"/>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a:p>
            <a:pPr algn="just" defTabSz="910854"/>
            <a:endParaRPr lang="en-US" altLang="zh-CN" sz="941">
              <a:solidFill>
                <a:srgbClr val="808080"/>
              </a:solidFill>
              <a:latin typeface="方正兰亭黑_GBK"/>
              <a:ea typeface="方正兰亭黑_GBK"/>
              <a:cs typeface="方正兰亭黑_GBK"/>
            </a:endParaRPr>
          </a:p>
        </p:txBody>
      </p:sp>
      <p:sp>
        <p:nvSpPr>
          <p:cNvPr id="34" name="TextBox 33"/>
          <p:cNvSpPr txBox="1">
            <a:spLocks noChangeArrowheads="1"/>
          </p:cNvSpPr>
          <p:nvPr/>
        </p:nvSpPr>
        <p:spPr bwMode="auto">
          <a:xfrm>
            <a:off x="2026194" y="3820018"/>
            <a:ext cx="1397581"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a:t>
            </a:r>
            <a:endParaRPr lang="en-US" altLang="zh-CN" sz="941">
              <a:solidFill>
                <a:srgbClr val="808080"/>
              </a:solidFill>
            </a:endParaRPr>
          </a:p>
        </p:txBody>
      </p:sp>
    </p:spTree>
    <p:extLst>
      <p:ext uri="{BB962C8B-B14F-4D97-AF65-F5344CB8AC3E}">
        <p14:creationId xmlns:p14="http://schemas.microsoft.com/office/powerpoint/2010/main" val="11213466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00"/>
                                        <p:tgtEl>
                                          <p:spTgt spid="12"/>
                                        </p:tgtEl>
                                      </p:cBhvr>
                                    </p:animEffect>
                                    <p:anim calcmode="lin" valueType="num">
                                      <p:cBhvr>
                                        <p:cTn id="20" dur="300" fill="hold"/>
                                        <p:tgtEl>
                                          <p:spTgt spid="12"/>
                                        </p:tgtEl>
                                        <p:attrNameLst>
                                          <p:attrName>ppt_x</p:attrName>
                                        </p:attrNameLst>
                                      </p:cBhvr>
                                      <p:tavLst>
                                        <p:tav tm="0">
                                          <p:val>
                                            <p:strVal val="#ppt_x"/>
                                          </p:val>
                                        </p:tav>
                                        <p:tav tm="100000">
                                          <p:val>
                                            <p:strVal val="#ppt_x"/>
                                          </p:val>
                                        </p:tav>
                                      </p:tavLst>
                                    </p:anim>
                                    <p:anim calcmode="lin" valueType="num">
                                      <p:cBhvr>
                                        <p:cTn id="21" dur="3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800"/>
                            </p:stCondLst>
                            <p:childTnLst>
                              <p:par>
                                <p:cTn id="23" presetID="2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3300"/>
                            </p:stCondLst>
                            <p:childTnLst>
                              <p:par>
                                <p:cTn id="28" presetID="42"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anim calcmode="lin" valueType="num">
                                      <p:cBhvr>
                                        <p:cTn id="31" dur="300" fill="hold"/>
                                        <p:tgtEl>
                                          <p:spTgt spid="28"/>
                                        </p:tgtEl>
                                        <p:attrNameLst>
                                          <p:attrName>ppt_x</p:attrName>
                                        </p:attrNameLst>
                                      </p:cBhvr>
                                      <p:tavLst>
                                        <p:tav tm="0">
                                          <p:val>
                                            <p:strVal val="#ppt_x"/>
                                          </p:val>
                                        </p:tav>
                                        <p:tav tm="100000">
                                          <p:val>
                                            <p:strVal val="#ppt_x"/>
                                          </p:val>
                                        </p:tav>
                                      </p:tavLst>
                                    </p:anim>
                                    <p:anim calcmode="lin" valueType="num">
                                      <p:cBhvr>
                                        <p:cTn id="32" dur="3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3600"/>
                            </p:stCondLst>
                            <p:childTnLst>
                              <p:par>
                                <p:cTn id="34" presetID="2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par>
                          <p:cTn id="38" fill="hold">
                            <p:stCondLst>
                              <p:cond delay="4100"/>
                            </p:stCondLst>
                            <p:childTnLst>
                              <p:par>
                                <p:cTn id="39" presetID="42"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300"/>
                                        <p:tgtEl>
                                          <p:spTgt spid="29"/>
                                        </p:tgtEl>
                                      </p:cBhvr>
                                    </p:animEffect>
                                    <p:anim calcmode="lin" valueType="num">
                                      <p:cBhvr>
                                        <p:cTn id="42" dur="300" fill="hold"/>
                                        <p:tgtEl>
                                          <p:spTgt spid="29"/>
                                        </p:tgtEl>
                                        <p:attrNameLst>
                                          <p:attrName>ppt_x</p:attrName>
                                        </p:attrNameLst>
                                      </p:cBhvr>
                                      <p:tavLst>
                                        <p:tav tm="0">
                                          <p:val>
                                            <p:strVal val="#ppt_x"/>
                                          </p:val>
                                        </p:tav>
                                        <p:tav tm="100000">
                                          <p:val>
                                            <p:strVal val="#ppt_x"/>
                                          </p:val>
                                        </p:tav>
                                      </p:tavLst>
                                    </p:anim>
                                    <p:anim calcmode="lin" valueType="num">
                                      <p:cBhvr>
                                        <p:cTn id="43" dur="300" fill="hold"/>
                                        <p:tgtEl>
                                          <p:spTgt spid="29"/>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23" presetClass="entr" presetSubtype="16"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childTnLst>
                                </p:cTn>
                              </p:par>
                            </p:childTnLst>
                          </p:cTn>
                        </p:par>
                        <p:par>
                          <p:cTn id="49" fill="hold">
                            <p:stCondLst>
                              <p:cond delay="4900"/>
                            </p:stCondLst>
                            <p:childTnLst>
                              <p:par>
                                <p:cTn id="50" presetID="42"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300"/>
                                        <p:tgtEl>
                                          <p:spTgt spid="30"/>
                                        </p:tgtEl>
                                      </p:cBhvr>
                                    </p:animEffect>
                                    <p:anim calcmode="lin" valueType="num">
                                      <p:cBhvr>
                                        <p:cTn id="53" dur="300" fill="hold"/>
                                        <p:tgtEl>
                                          <p:spTgt spid="30"/>
                                        </p:tgtEl>
                                        <p:attrNameLst>
                                          <p:attrName>ppt_x</p:attrName>
                                        </p:attrNameLst>
                                      </p:cBhvr>
                                      <p:tavLst>
                                        <p:tav tm="0">
                                          <p:val>
                                            <p:strVal val="#ppt_x"/>
                                          </p:val>
                                        </p:tav>
                                        <p:tav tm="100000">
                                          <p:val>
                                            <p:strVal val="#ppt_x"/>
                                          </p:val>
                                        </p:tav>
                                      </p:tavLst>
                                    </p:anim>
                                    <p:anim calcmode="lin" valueType="num">
                                      <p:cBhvr>
                                        <p:cTn id="54" dur="3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5200"/>
                            </p:stCondLst>
                            <p:childTnLst>
                              <p:par>
                                <p:cTn id="56" presetID="23" presetClass="entr" presetSubtype="16"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childTnLst>
                                </p:cTn>
                              </p:par>
                            </p:childTnLst>
                          </p:cTn>
                        </p:par>
                        <p:par>
                          <p:cTn id="60" fill="hold">
                            <p:stCondLst>
                              <p:cond delay="5700"/>
                            </p:stCondLst>
                            <p:childTnLst>
                              <p:par>
                                <p:cTn id="61" presetID="42"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300"/>
                                        <p:tgtEl>
                                          <p:spTgt spid="31"/>
                                        </p:tgtEl>
                                      </p:cBhvr>
                                    </p:animEffect>
                                    <p:anim calcmode="lin" valueType="num">
                                      <p:cBhvr>
                                        <p:cTn id="64" dur="300" fill="hold"/>
                                        <p:tgtEl>
                                          <p:spTgt spid="31"/>
                                        </p:tgtEl>
                                        <p:attrNameLst>
                                          <p:attrName>ppt_x</p:attrName>
                                        </p:attrNameLst>
                                      </p:cBhvr>
                                      <p:tavLst>
                                        <p:tav tm="0">
                                          <p:val>
                                            <p:strVal val="#ppt_x"/>
                                          </p:val>
                                        </p:tav>
                                        <p:tav tm="100000">
                                          <p:val>
                                            <p:strVal val="#ppt_x"/>
                                          </p:val>
                                        </p:tav>
                                      </p:tavLst>
                                    </p:anim>
                                    <p:anim calcmode="lin" valueType="num">
                                      <p:cBhvr>
                                        <p:cTn id="65" dur="3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300"/>
                                        <p:tgtEl>
                                          <p:spTgt spid="32"/>
                                        </p:tgtEl>
                                      </p:cBhvr>
                                    </p:animEffect>
                                    <p:anim calcmode="lin" valueType="num">
                                      <p:cBhvr>
                                        <p:cTn id="75" dur="300" fill="hold"/>
                                        <p:tgtEl>
                                          <p:spTgt spid="32"/>
                                        </p:tgtEl>
                                        <p:attrNameLst>
                                          <p:attrName>ppt_x</p:attrName>
                                        </p:attrNameLst>
                                      </p:cBhvr>
                                      <p:tavLst>
                                        <p:tav tm="0">
                                          <p:val>
                                            <p:strVal val="#ppt_x"/>
                                          </p:val>
                                        </p:tav>
                                        <p:tav tm="100000">
                                          <p:val>
                                            <p:strVal val="#ppt_x"/>
                                          </p:val>
                                        </p:tav>
                                      </p:tavLst>
                                    </p:anim>
                                    <p:anim calcmode="lin" valueType="num">
                                      <p:cBhvr>
                                        <p:cTn id="76" dur="30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6800"/>
                            </p:stCondLst>
                            <p:childTnLst>
                              <p:par>
                                <p:cTn id="78" presetID="23" presetClass="entr" presetSubtype="16"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500" fill="hold"/>
                                        <p:tgtEl>
                                          <p:spTgt spid="42"/>
                                        </p:tgtEl>
                                        <p:attrNameLst>
                                          <p:attrName>ppt_w</p:attrName>
                                        </p:attrNameLst>
                                      </p:cBhvr>
                                      <p:tavLst>
                                        <p:tav tm="0">
                                          <p:val>
                                            <p:fltVal val="0"/>
                                          </p:val>
                                        </p:tav>
                                        <p:tav tm="100000">
                                          <p:val>
                                            <p:strVal val="#ppt_w"/>
                                          </p:val>
                                        </p:tav>
                                      </p:tavLst>
                                    </p:anim>
                                    <p:anim calcmode="lin" valueType="num">
                                      <p:cBhvr>
                                        <p:cTn id="81" dur="500" fill="hold"/>
                                        <p:tgtEl>
                                          <p:spTgt spid="42"/>
                                        </p:tgtEl>
                                        <p:attrNameLst>
                                          <p:attrName>ppt_h</p:attrName>
                                        </p:attrNameLst>
                                      </p:cBhvr>
                                      <p:tavLst>
                                        <p:tav tm="0">
                                          <p:val>
                                            <p:fltVal val="0"/>
                                          </p:val>
                                        </p:tav>
                                        <p:tav tm="100000">
                                          <p:val>
                                            <p:strVal val="#ppt_h"/>
                                          </p:val>
                                        </p:tav>
                                      </p:tavLst>
                                    </p:anim>
                                  </p:childTnLst>
                                </p:cTn>
                              </p:par>
                            </p:childTnLst>
                          </p:cTn>
                        </p:par>
                        <p:par>
                          <p:cTn id="82" fill="hold">
                            <p:stCondLst>
                              <p:cond delay="7300"/>
                            </p:stCondLst>
                            <p:childTnLst>
                              <p:par>
                                <p:cTn id="83" presetID="42"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300"/>
                                        <p:tgtEl>
                                          <p:spTgt spid="33"/>
                                        </p:tgtEl>
                                      </p:cBhvr>
                                    </p:animEffect>
                                    <p:anim calcmode="lin" valueType="num">
                                      <p:cBhvr>
                                        <p:cTn id="86" dur="300" fill="hold"/>
                                        <p:tgtEl>
                                          <p:spTgt spid="33"/>
                                        </p:tgtEl>
                                        <p:attrNameLst>
                                          <p:attrName>ppt_x</p:attrName>
                                        </p:attrNameLst>
                                      </p:cBhvr>
                                      <p:tavLst>
                                        <p:tav tm="0">
                                          <p:val>
                                            <p:strVal val="#ppt_x"/>
                                          </p:val>
                                        </p:tav>
                                        <p:tav tm="100000">
                                          <p:val>
                                            <p:strVal val="#ppt_x"/>
                                          </p:val>
                                        </p:tav>
                                      </p:tavLst>
                                    </p:anim>
                                    <p:anim calcmode="lin" valueType="num">
                                      <p:cBhvr>
                                        <p:cTn id="87" dur="300" fill="hold"/>
                                        <p:tgtEl>
                                          <p:spTgt spid="33"/>
                                        </p:tgtEl>
                                        <p:attrNameLst>
                                          <p:attrName>ppt_y</p:attrName>
                                        </p:attrNameLst>
                                      </p:cBhvr>
                                      <p:tavLst>
                                        <p:tav tm="0">
                                          <p:val>
                                            <p:strVal val="#ppt_y+.1"/>
                                          </p:val>
                                        </p:tav>
                                        <p:tav tm="100000">
                                          <p:val>
                                            <p:strVal val="#ppt_y"/>
                                          </p:val>
                                        </p:tav>
                                      </p:tavLst>
                                    </p:anim>
                                  </p:childTnLst>
                                </p:cTn>
                              </p:par>
                            </p:childTnLst>
                          </p:cTn>
                        </p:par>
                        <p:par>
                          <p:cTn id="88" fill="hold">
                            <p:stCondLst>
                              <p:cond delay="7600"/>
                            </p:stCondLst>
                            <p:childTnLst>
                              <p:par>
                                <p:cTn id="89" presetID="23" presetClass="entr" presetSubtype="16"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childTnLst>
                                </p:cTn>
                              </p:par>
                            </p:childTnLst>
                          </p:cTn>
                        </p:par>
                        <p:par>
                          <p:cTn id="93" fill="hold">
                            <p:stCondLst>
                              <p:cond delay="8100"/>
                            </p:stCondLst>
                            <p:childTnLst>
                              <p:par>
                                <p:cTn id="94" presetID="42" presetClass="entr" presetSubtype="0"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300"/>
                                        <p:tgtEl>
                                          <p:spTgt spid="34"/>
                                        </p:tgtEl>
                                      </p:cBhvr>
                                    </p:animEffect>
                                    <p:anim calcmode="lin" valueType="num">
                                      <p:cBhvr>
                                        <p:cTn id="97" dur="300" fill="hold"/>
                                        <p:tgtEl>
                                          <p:spTgt spid="34"/>
                                        </p:tgtEl>
                                        <p:attrNameLst>
                                          <p:attrName>ppt_x</p:attrName>
                                        </p:attrNameLst>
                                      </p:cBhvr>
                                      <p:tavLst>
                                        <p:tav tm="0">
                                          <p:val>
                                            <p:strVal val="#ppt_x"/>
                                          </p:val>
                                        </p:tav>
                                        <p:tav tm="100000">
                                          <p:val>
                                            <p:strVal val="#ppt_x"/>
                                          </p:val>
                                        </p:tav>
                                      </p:tavLst>
                                    </p:anim>
                                    <p:anim calcmode="lin" valueType="num">
                                      <p:cBhvr>
                                        <p:cTn id="98" dur="3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8" grpId="0"/>
      <p:bldP spid="29" grpId="0"/>
      <p:bldP spid="30" grpId="0"/>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ChangeArrowheads="1"/>
          </p:cNvSpPr>
          <p:nvPr/>
        </p:nvSpPr>
        <p:spPr bwMode="auto">
          <a:xfrm>
            <a:off x="0" y="2156657"/>
            <a:ext cx="2142659" cy="167232"/>
          </a:xfrm>
          <a:prstGeom prst="rect">
            <a:avLst/>
          </a:prstGeom>
          <a:solidFill>
            <a:schemeClr val="bg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sp>
        <p:nvSpPr>
          <p:cNvPr id="6" name="Rectangle 12"/>
          <p:cNvSpPr>
            <a:spLocks noChangeArrowheads="1"/>
          </p:cNvSpPr>
          <p:nvPr/>
        </p:nvSpPr>
        <p:spPr bwMode="auto">
          <a:xfrm>
            <a:off x="0" y="2441847"/>
            <a:ext cx="4144961" cy="167232"/>
          </a:xfrm>
          <a:prstGeom prst="rect">
            <a:avLst/>
          </a:prstGeom>
          <a:solidFill>
            <a:schemeClr val="tx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sp>
        <p:nvSpPr>
          <p:cNvPr id="7" name="Rectangle 13"/>
          <p:cNvSpPr>
            <a:spLocks noChangeArrowheads="1"/>
          </p:cNvSpPr>
          <p:nvPr/>
        </p:nvSpPr>
        <p:spPr bwMode="auto">
          <a:xfrm>
            <a:off x="0" y="2740475"/>
            <a:ext cx="6484715" cy="167232"/>
          </a:xfrm>
          <a:prstGeom prst="rect">
            <a:avLst/>
          </a:prstGeom>
          <a:solidFill>
            <a:schemeClr val="bg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sp>
        <p:nvSpPr>
          <p:cNvPr id="8" name="Rectangle 14"/>
          <p:cNvSpPr>
            <a:spLocks noChangeArrowheads="1"/>
          </p:cNvSpPr>
          <p:nvPr/>
        </p:nvSpPr>
        <p:spPr bwMode="auto">
          <a:xfrm>
            <a:off x="0" y="3022680"/>
            <a:ext cx="4683986" cy="165738"/>
          </a:xfrm>
          <a:prstGeom prst="rect">
            <a:avLst/>
          </a:prstGeom>
          <a:solidFill>
            <a:schemeClr val="tx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sp>
        <p:nvSpPr>
          <p:cNvPr id="9" name="Rectangle 15"/>
          <p:cNvSpPr>
            <a:spLocks noChangeArrowheads="1"/>
          </p:cNvSpPr>
          <p:nvPr/>
        </p:nvSpPr>
        <p:spPr bwMode="auto">
          <a:xfrm>
            <a:off x="0" y="3325788"/>
            <a:ext cx="2657792" cy="165739"/>
          </a:xfrm>
          <a:prstGeom prst="rect">
            <a:avLst/>
          </a:prstGeom>
          <a:solidFill>
            <a:schemeClr val="bg2"/>
          </a:solidFill>
          <a:ln w="9525">
            <a:noFill/>
            <a:miter lim="800000"/>
            <a:headEnd/>
            <a:tailEnd/>
          </a:ln>
        </p:spPr>
        <p:txBody>
          <a:bodyPr/>
          <a:lstStyle/>
          <a:p>
            <a:pPr defTabSz="860085" fontAlgn="base">
              <a:spcBef>
                <a:spcPct val="0"/>
              </a:spcBef>
              <a:spcAft>
                <a:spcPct val="0"/>
              </a:spcAft>
            </a:pPr>
            <a:endParaRPr lang="zh-CN" altLang="en-US" sz="1693">
              <a:solidFill>
                <a:srgbClr val="000000"/>
              </a:solidFill>
              <a:latin typeface="Arial" charset="0"/>
              <a:ea typeface="宋体" charset="-122"/>
            </a:endParaRPr>
          </a:p>
        </p:txBody>
      </p:sp>
      <p:grpSp>
        <p:nvGrpSpPr>
          <p:cNvPr id="95267" name="Group 35"/>
          <p:cNvGrpSpPr>
            <a:grpSpLocks/>
          </p:cNvGrpSpPr>
          <p:nvPr/>
        </p:nvGrpSpPr>
        <p:grpSpPr bwMode="auto">
          <a:xfrm>
            <a:off x="1590196" y="1217471"/>
            <a:ext cx="1104925" cy="1106418"/>
            <a:chOff x="1065" y="794"/>
            <a:chExt cx="740" cy="741"/>
          </a:xfrm>
        </p:grpSpPr>
        <p:sp>
          <p:nvSpPr>
            <p:cNvPr id="60443" name="Freeform 6"/>
            <p:cNvSpPr>
              <a:spLocks noEditPoints="1"/>
            </p:cNvSpPr>
            <p:nvPr/>
          </p:nvSpPr>
          <p:spPr bwMode="auto">
            <a:xfrm>
              <a:off x="1065" y="794"/>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41 h 2222"/>
                <a:gd name="T12" fmla="*/ 17586 w 2222"/>
                <a:gd name="T13" fmla="*/ 10416 h 2222"/>
                <a:gd name="T14" fmla="*/ 10360 w 2222"/>
                <a:gd name="T15" fmla="*/ 17691 h 2222"/>
                <a:gd name="T16" fmla="*/ 3124 w 2222"/>
                <a:gd name="T17" fmla="*/ 10416 h 2222"/>
                <a:gd name="T18" fmla="*/ 10360 w 2222"/>
                <a:gd name="T19" fmla="*/ 314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bg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44" name="TextBox 11"/>
            <p:cNvSpPr txBox="1">
              <a:spLocks noChangeArrowheads="1"/>
            </p:cNvSpPr>
            <p:nvPr/>
          </p:nvSpPr>
          <p:spPr bwMode="auto">
            <a:xfrm>
              <a:off x="1248" y="975"/>
              <a:ext cx="399" cy="391"/>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p>
          </p:txBody>
        </p:sp>
      </p:grpSp>
      <p:grpSp>
        <p:nvGrpSpPr>
          <p:cNvPr id="95268" name="Group 36"/>
          <p:cNvGrpSpPr>
            <a:grpSpLocks/>
          </p:cNvGrpSpPr>
          <p:nvPr/>
        </p:nvGrpSpPr>
        <p:grpSpPr bwMode="auto">
          <a:xfrm>
            <a:off x="3580554" y="1502662"/>
            <a:ext cx="1104925" cy="1106418"/>
            <a:chOff x="2398" y="985"/>
            <a:chExt cx="740" cy="741"/>
          </a:xfrm>
        </p:grpSpPr>
        <p:sp>
          <p:nvSpPr>
            <p:cNvPr id="60441" name="Freeform 7"/>
            <p:cNvSpPr>
              <a:spLocks noEditPoints="1"/>
            </p:cNvSpPr>
            <p:nvPr/>
          </p:nvSpPr>
          <p:spPr bwMode="auto">
            <a:xfrm>
              <a:off x="2398" y="985"/>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50 h 2222"/>
                <a:gd name="T12" fmla="*/ 17596 w 2222"/>
                <a:gd name="T13" fmla="*/ 10416 h 2222"/>
                <a:gd name="T14" fmla="*/ 10360 w 2222"/>
                <a:gd name="T15" fmla="*/ 17691 h 2222"/>
                <a:gd name="T16" fmla="*/ 3133 w 2222"/>
                <a:gd name="T17" fmla="*/ 10416 h 2222"/>
                <a:gd name="T18" fmla="*/ 10360 w 2222"/>
                <a:gd name="T19" fmla="*/ 3150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42" name="TextBox 14"/>
            <p:cNvSpPr txBox="1">
              <a:spLocks noChangeArrowheads="1"/>
            </p:cNvSpPr>
            <p:nvPr/>
          </p:nvSpPr>
          <p:spPr bwMode="auto">
            <a:xfrm>
              <a:off x="2576" y="1157"/>
              <a:ext cx="399" cy="391"/>
            </a:xfrm>
            <a:prstGeom prst="rect">
              <a:avLst/>
            </a:prstGeom>
            <a:noFill/>
            <a:ln w="9525">
              <a:noFill/>
              <a:miter lim="800000"/>
              <a:headEnd/>
              <a:tailEnd/>
            </a:ln>
          </p:spPr>
          <p:txBody>
            <a:bodyPr wrap="none">
              <a:spAutoFit/>
            </a:bodyPr>
            <a:lstStyle/>
            <a:p>
              <a:pPr algn="ct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algn="ct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p>
          </p:txBody>
        </p:sp>
      </p:grpSp>
      <p:grpSp>
        <p:nvGrpSpPr>
          <p:cNvPr id="95269" name="Group 37"/>
          <p:cNvGrpSpPr>
            <a:grpSpLocks/>
          </p:cNvGrpSpPr>
          <p:nvPr/>
        </p:nvGrpSpPr>
        <p:grpSpPr bwMode="auto">
          <a:xfrm>
            <a:off x="5932253" y="1802782"/>
            <a:ext cx="1106418" cy="1104925"/>
            <a:chOff x="3973" y="1186"/>
            <a:chExt cx="741" cy="740"/>
          </a:xfrm>
        </p:grpSpPr>
        <p:sp>
          <p:nvSpPr>
            <p:cNvPr id="60439" name="Freeform 8"/>
            <p:cNvSpPr>
              <a:spLocks noEditPoints="1"/>
            </p:cNvSpPr>
            <p:nvPr/>
          </p:nvSpPr>
          <p:spPr bwMode="auto">
            <a:xfrm>
              <a:off x="3973" y="1186"/>
              <a:ext cx="741" cy="740"/>
            </a:xfrm>
            <a:custGeom>
              <a:avLst/>
              <a:gdLst>
                <a:gd name="T0" fmla="*/ 10430 w 2221"/>
                <a:gd name="T1" fmla="*/ 0 h 2222"/>
                <a:gd name="T2" fmla="*/ 20869 w 2221"/>
                <a:gd name="T3" fmla="*/ 10350 h 2222"/>
                <a:gd name="T4" fmla="*/ 10430 w 2221"/>
                <a:gd name="T5" fmla="*/ 20700 h 2222"/>
                <a:gd name="T6" fmla="*/ 0 w 2221"/>
                <a:gd name="T7" fmla="*/ 10350 h 2222"/>
                <a:gd name="T8" fmla="*/ 10430 w 2221"/>
                <a:gd name="T9" fmla="*/ 0 h 2222"/>
                <a:gd name="T10" fmla="*/ 10430 w 2221"/>
                <a:gd name="T11" fmla="*/ 3121 h 2222"/>
                <a:gd name="T12" fmla="*/ 17722 w 2221"/>
                <a:gd name="T13" fmla="*/ 10350 h 2222"/>
                <a:gd name="T14" fmla="*/ 10430 w 2221"/>
                <a:gd name="T15" fmla="*/ 17570 h 2222"/>
                <a:gd name="T16" fmla="*/ 3148 w 2221"/>
                <a:gd name="T17" fmla="*/ 10350 h 2222"/>
                <a:gd name="T18" fmla="*/ 10430 w 2221"/>
                <a:gd name="T19" fmla="*/ 312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bg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40" name="TextBox 17"/>
            <p:cNvSpPr txBox="1">
              <a:spLocks noChangeArrowheads="1"/>
            </p:cNvSpPr>
            <p:nvPr/>
          </p:nvSpPr>
          <p:spPr bwMode="auto">
            <a:xfrm>
              <a:off x="4152" y="1342"/>
              <a:ext cx="399" cy="391"/>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p>
          </p:txBody>
        </p:sp>
      </p:grpSp>
      <p:grpSp>
        <p:nvGrpSpPr>
          <p:cNvPr id="95270" name="Group 38"/>
          <p:cNvGrpSpPr>
            <a:grpSpLocks/>
          </p:cNvGrpSpPr>
          <p:nvPr/>
        </p:nvGrpSpPr>
        <p:grpSpPr bwMode="auto">
          <a:xfrm>
            <a:off x="4130030" y="3022680"/>
            <a:ext cx="1106418" cy="1106418"/>
            <a:chOff x="2766" y="2003"/>
            <a:chExt cx="741" cy="741"/>
          </a:xfrm>
        </p:grpSpPr>
        <p:sp>
          <p:nvSpPr>
            <p:cNvPr id="60437" name="Freeform 9"/>
            <p:cNvSpPr>
              <a:spLocks noEditPoints="1"/>
            </p:cNvSpPr>
            <p:nvPr/>
          </p:nvSpPr>
          <p:spPr bwMode="auto">
            <a:xfrm>
              <a:off x="2766" y="2003"/>
              <a:ext cx="741" cy="741"/>
            </a:xfrm>
            <a:custGeom>
              <a:avLst/>
              <a:gdLst>
                <a:gd name="T0" fmla="*/ 10439 w 2221"/>
                <a:gd name="T1" fmla="*/ 20832 h 2222"/>
                <a:gd name="T2" fmla="*/ 20869 w 2221"/>
                <a:gd name="T3" fmla="*/ 10416 h 2222"/>
                <a:gd name="T4" fmla="*/ 10439 w 2221"/>
                <a:gd name="T5" fmla="*/ 0 h 2222"/>
                <a:gd name="T6" fmla="*/ 0 w 2221"/>
                <a:gd name="T7" fmla="*/ 10416 h 2222"/>
                <a:gd name="T8" fmla="*/ 10439 w 2221"/>
                <a:gd name="T9" fmla="*/ 20832 h 2222"/>
                <a:gd name="T10" fmla="*/ 10439 w 2221"/>
                <a:gd name="T11" fmla="*/ 17691 h 2222"/>
                <a:gd name="T12" fmla="*/ 17722 w 2221"/>
                <a:gd name="T13" fmla="*/ 10416 h 2222"/>
                <a:gd name="T14" fmla="*/ 10439 w 2221"/>
                <a:gd name="T15" fmla="*/ 3141 h 2222"/>
                <a:gd name="T16" fmla="*/ 3148 w 2221"/>
                <a:gd name="T17" fmla="*/ 10416 h 2222"/>
                <a:gd name="T18" fmla="*/ 10439 w 2221"/>
                <a:gd name="T19" fmla="*/ 1769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38" name="TextBox 20"/>
            <p:cNvSpPr txBox="1">
              <a:spLocks noChangeArrowheads="1"/>
            </p:cNvSpPr>
            <p:nvPr/>
          </p:nvSpPr>
          <p:spPr bwMode="auto">
            <a:xfrm>
              <a:off x="2940" y="2159"/>
              <a:ext cx="399" cy="391"/>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endParaRPr lang="en-US" altLang="zh-CN" sz="1599">
                <a:solidFill>
                  <a:srgbClr val="808080"/>
                </a:solidFill>
                <a:latin typeface="微软雅黑" pitchFamily="34" charset="-122"/>
                <a:ea typeface="微软雅黑" pitchFamily="34" charset="-122"/>
              </a:endParaRPr>
            </a:p>
          </p:txBody>
        </p:sp>
      </p:grpSp>
      <p:grpSp>
        <p:nvGrpSpPr>
          <p:cNvPr id="95271" name="Group 39"/>
          <p:cNvGrpSpPr>
            <a:grpSpLocks/>
          </p:cNvGrpSpPr>
          <p:nvPr/>
        </p:nvGrpSpPr>
        <p:grpSpPr bwMode="auto">
          <a:xfrm>
            <a:off x="2106824" y="3325787"/>
            <a:ext cx="1103431" cy="1104925"/>
            <a:chOff x="1411" y="2206"/>
            <a:chExt cx="739" cy="740"/>
          </a:xfrm>
        </p:grpSpPr>
        <p:sp>
          <p:nvSpPr>
            <p:cNvPr id="60435" name="Freeform 10"/>
            <p:cNvSpPr>
              <a:spLocks noEditPoints="1"/>
            </p:cNvSpPr>
            <p:nvPr/>
          </p:nvSpPr>
          <p:spPr bwMode="auto">
            <a:xfrm>
              <a:off x="1411" y="2206"/>
              <a:ext cx="739" cy="740"/>
            </a:xfrm>
            <a:custGeom>
              <a:avLst/>
              <a:gdLst>
                <a:gd name="T0" fmla="*/ 10294 w 2222"/>
                <a:gd name="T1" fmla="*/ 20700 h 2222"/>
                <a:gd name="T2" fmla="*/ 20588 w 2222"/>
                <a:gd name="T3" fmla="*/ 10350 h 2222"/>
                <a:gd name="T4" fmla="*/ 10294 w 2222"/>
                <a:gd name="T5" fmla="*/ 0 h 2222"/>
                <a:gd name="T6" fmla="*/ 0 w 2222"/>
                <a:gd name="T7" fmla="*/ 10350 h 2222"/>
                <a:gd name="T8" fmla="*/ 10294 w 2222"/>
                <a:gd name="T9" fmla="*/ 20700 h 2222"/>
                <a:gd name="T10" fmla="*/ 10294 w 2222"/>
                <a:gd name="T11" fmla="*/ 17579 h 2222"/>
                <a:gd name="T12" fmla="*/ 17484 w 2222"/>
                <a:gd name="T13" fmla="*/ 10350 h 2222"/>
                <a:gd name="T14" fmla="*/ 10294 w 2222"/>
                <a:gd name="T15" fmla="*/ 3121 h 2222"/>
                <a:gd name="T16" fmla="*/ 3104 w 2222"/>
                <a:gd name="T17" fmla="*/ 10350 h 2222"/>
                <a:gd name="T18" fmla="*/ 10294 w 2222"/>
                <a:gd name="T19" fmla="*/ 17579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bg2"/>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60436" name="TextBox 23"/>
            <p:cNvSpPr txBox="1">
              <a:spLocks noChangeArrowheads="1"/>
            </p:cNvSpPr>
            <p:nvPr/>
          </p:nvSpPr>
          <p:spPr bwMode="auto">
            <a:xfrm>
              <a:off x="1600" y="2374"/>
              <a:ext cx="399" cy="391"/>
            </a:xfrm>
            <a:prstGeom prst="rect">
              <a:avLst/>
            </a:prstGeom>
            <a:noFill/>
            <a:ln w="9525">
              <a:noFill/>
              <a:miter lim="800000"/>
              <a:headEnd/>
              <a:tailEnd/>
            </a:ln>
          </p:spPr>
          <p:txBody>
            <a:bodyPr wrap="none">
              <a:spAutoFit/>
            </a:bodyPr>
            <a:lstStyle/>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标题</a:t>
              </a:r>
            </a:p>
            <a:p>
              <a:pPr defTabSz="860085" fontAlgn="base">
                <a:spcBef>
                  <a:spcPct val="0"/>
                </a:spcBef>
                <a:spcAft>
                  <a:spcPct val="0"/>
                </a:spcAft>
              </a:pPr>
              <a:r>
                <a:rPr lang="zh-CN" altLang="en-US" sz="1599">
                  <a:solidFill>
                    <a:srgbClr val="808080"/>
                  </a:solidFill>
                  <a:latin typeface="微软雅黑" pitchFamily="34" charset="-122"/>
                  <a:ea typeface="微软雅黑" pitchFamily="34" charset="-122"/>
                </a:rPr>
                <a:t>内容</a:t>
              </a:r>
            </a:p>
          </p:txBody>
        </p:sp>
      </p:grpSp>
      <p:sp>
        <p:nvSpPr>
          <p:cNvPr id="36" name="等腰三角形 1"/>
          <p:cNvSpPr>
            <a:spLocks/>
          </p:cNvSpPr>
          <p:nvPr/>
        </p:nvSpPr>
        <p:spPr bwMode="auto">
          <a:xfrm flipV="1">
            <a:off x="3458117" y="1417552"/>
            <a:ext cx="1239308" cy="113479"/>
          </a:xfrm>
          <a:custGeom>
            <a:avLst/>
            <a:gdLst>
              <a:gd name="T0" fmla="*/ 102178 w 2313967"/>
              <a:gd name="T1" fmla="*/ 0 h 288032"/>
              <a:gd name="T2" fmla="*/ 129676 w 2313967"/>
              <a:gd name="T3" fmla="*/ 15877 h 288032"/>
              <a:gd name="T4" fmla="*/ 427230 w 2313967"/>
              <a:gd name="T5" fmla="*/ 15877 h 288032"/>
              <a:gd name="T6" fmla="*/ 427230 w 2313967"/>
              <a:gd name="T7" fmla="*/ 21169 h 288032"/>
              <a:gd name="T8" fmla="*/ 138842 w 2313967"/>
              <a:gd name="T9" fmla="*/ 21169 h 288032"/>
              <a:gd name="T10" fmla="*/ 65513 w 2313967"/>
              <a:gd name="T11" fmla="*/ 21169 h 288032"/>
              <a:gd name="T12" fmla="*/ 0 w 2313967"/>
              <a:gd name="T13" fmla="*/ 21169 h 288032"/>
              <a:gd name="T14" fmla="*/ 0 w 2313967"/>
              <a:gd name="T15" fmla="*/ 15877 h 288032"/>
              <a:gd name="T16" fmla="*/ 74679 w 2313967"/>
              <a:gd name="T17" fmla="*/ 15877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38" name="等腰三角形 1"/>
          <p:cNvSpPr>
            <a:spLocks/>
          </p:cNvSpPr>
          <p:nvPr/>
        </p:nvSpPr>
        <p:spPr bwMode="auto">
          <a:xfrm flipV="1">
            <a:off x="5839678" y="1725139"/>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40" name="等腰三角形 1"/>
          <p:cNvSpPr>
            <a:spLocks/>
          </p:cNvSpPr>
          <p:nvPr/>
        </p:nvSpPr>
        <p:spPr bwMode="auto">
          <a:xfrm>
            <a:off x="4074785" y="4129097"/>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42" name="等腰三角形 1"/>
          <p:cNvSpPr>
            <a:spLocks/>
          </p:cNvSpPr>
          <p:nvPr/>
        </p:nvSpPr>
        <p:spPr bwMode="auto">
          <a:xfrm>
            <a:off x="2050085" y="4376959"/>
            <a:ext cx="1237814" cy="116465"/>
          </a:xfrm>
          <a:custGeom>
            <a:avLst/>
            <a:gdLst>
              <a:gd name="T0" fmla="*/ 101809 w 2313967"/>
              <a:gd name="T1" fmla="*/ 0 h 288032"/>
              <a:gd name="T2" fmla="*/ 129208 w 2313967"/>
              <a:gd name="T3" fmla="*/ 17163 h 288032"/>
              <a:gd name="T4" fmla="*/ 425687 w 2313967"/>
              <a:gd name="T5" fmla="*/ 17163 h 288032"/>
              <a:gd name="T6" fmla="*/ 425687 w 2313967"/>
              <a:gd name="T7" fmla="*/ 22884 h 288032"/>
              <a:gd name="T8" fmla="*/ 138341 w 2313967"/>
              <a:gd name="T9" fmla="*/ 22884 h 288032"/>
              <a:gd name="T10" fmla="*/ 65276 w 2313967"/>
              <a:gd name="T11" fmla="*/ 22884 h 288032"/>
              <a:gd name="T12" fmla="*/ 0 w 2313967"/>
              <a:gd name="T13" fmla="*/ 22884 h 288032"/>
              <a:gd name="T14" fmla="*/ 0 w 2313967"/>
              <a:gd name="T15" fmla="*/ 17163 h 288032"/>
              <a:gd name="T16" fmla="*/ 74409 w 2313967"/>
              <a:gd name="T17" fmla="*/ 17163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95263" name="Text Box 31"/>
          <p:cNvSpPr txBox="1">
            <a:spLocks noChangeArrowheads="1"/>
          </p:cNvSpPr>
          <p:nvPr/>
        </p:nvSpPr>
        <p:spPr bwMode="auto">
          <a:xfrm>
            <a:off x="3353596" y="1014404"/>
            <a:ext cx="1421471" cy="381899"/>
          </a:xfrm>
          <a:prstGeom prst="rect">
            <a:avLst/>
          </a:prstGeom>
          <a:noFill/>
          <a:ln w="9525">
            <a:noFill/>
            <a:miter lim="800000"/>
            <a:headEnd/>
            <a:tailEnd/>
          </a:ln>
        </p:spPr>
        <p:txBody>
          <a:bodyPr>
            <a:spAutoFit/>
          </a:bodyPr>
          <a:lstStyle/>
          <a:p>
            <a:pPr defTabSz="860085" fontAlgn="base">
              <a:spcBef>
                <a:spcPct val="50000"/>
              </a:spcBef>
              <a:spcAft>
                <a:spcPct val="0"/>
              </a:spcAft>
            </a:pPr>
            <a:r>
              <a:rPr lang="zh-CN" altLang="en-US" sz="941">
                <a:solidFill>
                  <a:srgbClr val="808080"/>
                </a:solidFill>
                <a:latin typeface="Arial" charset="0"/>
                <a:ea typeface="微软雅黑" pitchFamily="34" charset="-122"/>
              </a:rPr>
              <a:t>请在此处添加文字内容请在此处添加文字内容</a:t>
            </a:r>
          </a:p>
        </p:txBody>
      </p:sp>
      <p:sp>
        <p:nvSpPr>
          <p:cNvPr id="95264" name="Text Box 32"/>
          <p:cNvSpPr txBox="1">
            <a:spLocks noChangeArrowheads="1"/>
          </p:cNvSpPr>
          <p:nvPr/>
        </p:nvSpPr>
        <p:spPr bwMode="auto">
          <a:xfrm>
            <a:off x="5724705" y="1317513"/>
            <a:ext cx="1421471" cy="381899"/>
          </a:xfrm>
          <a:prstGeom prst="rect">
            <a:avLst/>
          </a:prstGeom>
          <a:noFill/>
          <a:ln w="9525">
            <a:noFill/>
            <a:miter lim="800000"/>
            <a:headEnd/>
            <a:tailEnd/>
          </a:ln>
        </p:spPr>
        <p:txBody>
          <a:bodyPr>
            <a:spAutoFit/>
          </a:bodyPr>
          <a:lstStyle/>
          <a:p>
            <a:pPr defTabSz="860085" fontAlgn="base">
              <a:spcBef>
                <a:spcPct val="50000"/>
              </a:spcBef>
              <a:spcAft>
                <a:spcPct val="0"/>
              </a:spcAft>
            </a:pPr>
            <a:r>
              <a:rPr lang="zh-CN" altLang="en-US" sz="941">
                <a:solidFill>
                  <a:srgbClr val="808080"/>
                </a:solidFill>
                <a:latin typeface="Arial" charset="0"/>
                <a:ea typeface="微软雅黑" pitchFamily="34" charset="-122"/>
              </a:rPr>
              <a:t>请在此处添加文字内容请在此处添加文字内容</a:t>
            </a:r>
          </a:p>
        </p:txBody>
      </p:sp>
      <p:sp>
        <p:nvSpPr>
          <p:cNvPr id="95265" name="Text Box 33"/>
          <p:cNvSpPr txBox="1">
            <a:spLocks noChangeArrowheads="1"/>
          </p:cNvSpPr>
          <p:nvPr/>
        </p:nvSpPr>
        <p:spPr bwMode="auto">
          <a:xfrm>
            <a:off x="1930633" y="4500891"/>
            <a:ext cx="1421471" cy="381899"/>
          </a:xfrm>
          <a:prstGeom prst="rect">
            <a:avLst/>
          </a:prstGeom>
          <a:noFill/>
          <a:ln w="9525">
            <a:noFill/>
            <a:miter lim="800000"/>
            <a:headEnd/>
            <a:tailEnd/>
          </a:ln>
        </p:spPr>
        <p:txBody>
          <a:bodyPr>
            <a:spAutoFit/>
          </a:bodyPr>
          <a:lstStyle/>
          <a:p>
            <a:pPr defTabSz="860085" fontAlgn="base">
              <a:spcBef>
                <a:spcPct val="50000"/>
              </a:spcBef>
              <a:spcAft>
                <a:spcPct val="0"/>
              </a:spcAft>
            </a:pPr>
            <a:r>
              <a:rPr lang="zh-CN" altLang="en-US" sz="941">
                <a:solidFill>
                  <a:srgbClr val="808080"/>
                </a:solidFill>
                <a:latin typeface="Arial" charset="0"/>
                <a:ea typeface="微软雅黑" pitchFamily="34" charset="-122"/>
              </a:rPr>
              <a:t>请在此处添加文字内容请在此处添加文字内容</a:t>
            </a:r>
          </a:p>
        </p:txBody>
      </p:sp>
      <p:sp>
        <p:nvSpPr>
          <p:cNvPr id="95266" name="Text Box 34"/>
          <p:cNvSpPr txBox="1">
            <a:spLocks noChangeArrowheads="1"/>
          </p:cNvSpPr>
          <p:nvPr/>
        </p:nvSpPr>
        <p:spPr bwMode="auto">
          <a:xfrm>
            <a:off x="3962798" y="4264974"/>
            <a:ext cx="1421471" cy="381899"/>
          </a:xfrm>
          <a:prstGeom prst="rect">
            <a:avLst/>
          </a:prstGeom>
          <a:noFill/>
          <a:ln w="9525">
            <a:noFill/>
            <a:miter lim="800000"/>
            <a:headEnd/>
            <a:tailEnd/>
          </a:ln>
        </p:spPr>
        <p:txBody>
          <a:bodyPr>
            <a:spAutoFit/>
          </a:bodyPr>
          <a:lstStyle/>
          <a:p>
            <a:pPr defTabSz="860085" fontAlgn="base">
              <a:spcBef>
                <a:spcPct val="50000"/>
              </a:spcBef>
              <a:spcAft>
                <a:spcPct val="0"/>
              </a:spcAft>
            </a:pPr>
            <a:r>
              <a:rPr lang="zh-CN" altLang="en-US" sz="941">
                <a:solidFill>
                  <a:srgbClr val="808080"/>
                </a:solidFill>
                <a:latin typeface="Arial" charset="0"/>
                <a:ea typeface="微软雅黑" pitchFamily="34" charset="-122"/>
              </a:rPr>
              <a:t>请在此处添加文字内容请在此处添加文字内容</a:t>
            </a:r>
          </a:p>
        </p:txBody>
      </p:sp>
    </p:spTree>
    <p:extLst>
      <p:ext uri="{BB962C8B-B14F-4D97-AF65-F5344CB8AC3E}">
        <p14:creationId xmlns:p14="http://schemas.microsoft.com/office/powerpoint/2010/main" val="1707095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5267"/>
                                        </p:tgtEl>
                                        <p:attrNameLst>
                                          <p:attrName>style.visibility</p:attrName>
                                        </p:attrNameLst>
                                      </p:cBhvr>
                                      <p:to>
                                        <p:strVal val="visible"/>
                                      </p:to>
                                    </p:set>
                                    <p:animEffect transition="in" filter="wipe(down)">
                                      <p:cBhvr>
                                        <p:cTn id="10" dur="1000"/>
                                        <p:tgtEl>
                                          <p:spTgt spid="9526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95268"/>
                                        </p:tgtEl>
                                        <p:attrNameLst>
                                          <p:attrName>style.visibility</p:attrName>
                                        </p:attrNameLst>
                                      </p:cBhvr>
                                      <p:to>
                                        <p:strVal val="visible"/>
                                      </p:to>
                                    </p:set>
                                    <p:animEffect transition="in" filter="wipe(down)">
                                      <p:cBhvr>
                                        <p:cTn id="16" dur="1000"/>
                                        <p:tgtEl>
                                          <p:spTgt spid="9526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95269"/>
                                        </p:tgtEl>
                                        <p:attrNameLst>
                                          <p:attrName>style.visibility</p:attrName>
                                        </p:attrNameLst>
                                      </p:cBhvr>
                                      <p:to>
                                        <p:strVal val="visible"/>
                                      </p:to>
                                    </p:set>
                                    <p:animEffect transition="in" filter="wipe(down)">
                                      <p:cBhvr>
                                        <p:cTn id="22" dur="1000"/>
                                        <p:tgtEl>
                                          <p:spTgt spid="9526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0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95270"/>
                                        </p:tgtEl>
                                        <p:attrNameLst>
                                          <p:attrName>style.visibility</p:attrName>
                                        </p:attrNameLst>
                                      </p:cBhvr>
                                      <p:to>
                                        <p:strVal val="visible"/>
                                      </p:to>
                                    </p:set>
                                    <p:animEffect transition="in" filter="wipe(up)">
                                      <p:cBhvr>
                                        <p:cTn id="28" dur="1000"/>
                                        <p:tgtEl>
                                          <p:spTgt spid="9527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0"/>
                                        <p:tgtEl>
                                          <p:spTgt spid="9"/>
                                        </p:tgtEl>
                                      </p:cBhvr>
                                    </p:animEffect>
                                  </p:childTnLst>
                                </p:cTn>
                              </p:par>
                              <p:par>
                                <p:cTn id="32" presetID="22" presetClass="entr" presetSubtype="1" fill="hold" nodeType="withEffect">
                                  <p:stCondLst>
                                    <p:cond delay="0"/>
                                  </p:stCondLst>
                                  <p:childTnLst>
                                    <p:set>
                                      <p:cBhvr>
                                        <p:cTn id="33" dur="1" fill="hold">
                                          <p:stCondLst>
                                            <p:cond delay="0"/>
                                          </p:stCondLst>
                                        </p:cTn>
                                        <p:tgtEl>
                                          <p:spTgt spid="95271"/>
                                        </p:tgtEl>
                                        <p:attrNameLst>
                                          <p:attrName>style.visibility</p:attrName>
                                        </p:attrNameLst>
                                      </p:cBhvr>
                                      <p:to>
                                        <p:strVal val="visible"/>
                                      </p:to>
                                    </p:set>
                                    <p:animEffect transition="in" filter="wipe(up)">
                                      <p:cBhvr>
                                        <p:cTn id="34" dur="1000"/>
                                        <p:tgtEl>
                                          <p:spTgt spid="95271"/>
                                        </p:tgtEl>
                                      </p:cBhvr>
                                    </p:animEffect>
                                  </p:childTnLst>
                                </p:cTn>
                              </p:par>
                            </p:childTnLst>
                          </p:cTn>
                        </p:par>
                        <p:par>
                          <p:cTn id="35" fill="hold">
                            <p:stCondLst>
                              <p:cond delay="1000"/>
                            </p:stCondLst>
                            <p:childTnLst>
                              <p:par>
                                <p:cTn id="36" presetID="17" presetClass="entr" presetSubtype="1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strVal val="#ppt_h"/>
                                          </p:val>
                                        </p:tav>
                                        <p:tav tm="100000">
                                          <p:val>
                                            <p:strVal val="#ppt_h"/>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95263"/>
                                        </p:tgtEl>
                                        <p:attrNameLst>
                                          <p:attrName>style.visibility</p:attrName>
                                        </p:attrNameLst>
                                      </p:cBhvr>
                                      <p:to>
                                        <p:strVal val="visible"/>
                                      </p:to>
                                    </p:set>
                                    <p:animEffect transition="in" filter="fade">
                                      <p:cBhvr>
                                        <p:cTn id="43" dur="1000"/>
                                        <p:tgtEl>
                                          <p:spTgt spid="95263"/>
                                        </p:tgtEl>
                                      </p:cBhvr>
                                    </p:animEffect>
                                    <p:anim calcmode="lin" valueType="num">
                                      <p:cBhvr>
                                        <p:cTn id="44" dur="1000" fill="hold"/>
                                        <p:tgtEl>
                                          <p:spTgt spid="95263"/>
                                        </p:tgtEl>
                                        <p:attrNameLst>
                                          <p:attrName>ppt_x</p:attrName>
                                        </p:attrNameLst>
                                      </p:cBhvr>
                                      <p:tavLst>
                                        <p:tav tm="0">
                                          <p:val>
                                            <p:strVal val="#ppt_x"/>
                                          </p:val>
                                        </p:tav>
                                        <p:tav tm="100000">
                                          <p:val>
                                            <p:strVal val="#ppt_x"/>
                                          </p:val>
                                        </p:tav>
                                      </p:tavLst>
                                    </p:anim>
                                    <p:anim calcmode="lin" valueType="num">
                                      <p:cBhvr>
                                        <p:cTn id="45" dur="1000" fill="hold"/>
                                        <p:tgtEl>
                                          <p:spTgt spid="95263"/>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7" presetClass="entr" presetSubtype="1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strVal val="#ppt_h"/>
                                          </p:val>
                                        </p:tav>
                                        <p:tav tm="100000">
                                          <p:val>
                                            <p:strVal val="#ppt_h"/>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95264"/>
                                        </p:tgtEl>
                                        <p:attrNameLst>
                                          <p:attrName>style.visibility</p:attrName>
                                        </p:attrNameLst>
                                      </p:cBhvr>
                                      <p:to>
                                        <p:strVal val="visible"/>
                                      </p:to>
                                    </p:set>
                                    <p:animEffect transition="in" filter="fade">
                                      <p:cBhvr>
                                        <p:cTn id="54" dur="1000"/>
                                        <p:tgtEl>
                                          <p:spTgt spid="95264"/>
                                        </p:tgtEl>
                                      </p:cBhvr>
                                    </p:animEffect>
                                    <p:anim calcmode="lin" valueType="num">
                                      <p:cBhvr>
                                        <p:cTn id="55" dur="1000" fill="hold"/>
                                        <p:tgtEl>
                                          <p:spTgt spid="95264"/>
                                        </p:tgtEl>
                                        <p:attrNameLst>
                                          <p:attrName>ppt_x</p:attrName>
                                        </p:attrNameLst>
                                      </p:cBhvr>
                                      <p:tavLst>
                                        <p:tav tm="0">
                                          <p:val>
                                            <p:strVal val="#ppt_x"/>
                                          </p:val>
                                        </p:tav>
                                        <p:tav tm="100000">
                                          <p:val>
                                            <p:strVal val="#ppt_x"/>
                                          </p:val>
                                        </p:tav>
                                      </p:tavLst>
                                    </p:anim>
                                    <p:anim calcmode="lin" valueType="num">
                                      <p:cBhvr>
                                        <p:cTn id="56" dur="1000" fill="hold"/>
                                        <p:tgtEl>
                                          <p:spTgt spid="95264"/>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17" presetClass="entr" presetSubtype="1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500" fill="hold"/>
                                        <p:tgtEl>
                                          <p:spTgt spid="40"/>
                                        </p:tgtEl>
                                        <p:attrNameLst>
                                          <p:attrName>ppt_w</p:attrName>
                                        </p:attrNameLst>
                                      </p:cBhvr>
                                      <p:tavLst>
                                        <p:tav tm="0">
                                          <p:val>
                                            <p:fltVal val="0"/>
                                          </p:val>
                                        </p:tav>
                                        <p:tav tm="100000">
                                          <p:val>
                                            <p:strVal val="#ppt_w"/>
                                          </p:val>
                                        </p:tav>
                                      </p:tavLst>
                                    </p:anim>
                                    <p:anim calcmode="lin" valueType="num">
                                      <p:cBhvr>
                                        <p:cTn id="61" dur="500" fill="hold"/>
                                        <p:tgtEl>
                                          <p:spTgt spid="40"/>
                                        </p:tgtEl>
                                        <p:attrNameLst>
                                          <p:attrName>ppt_h</p:attrName>
                                        </p:attrNameLst>
                                      </p:cBhvr>
                                      <p:tavLst>
                                        <p:tav tm="0">
                                          <p:val>
                                            <p:strVal val="#ppt_h"/>
                                          </p:val>
                                        </p:tav>
                                        <p:tav tm="100000">
                                          <p:val>
                                            <p:strVal val="#ppt_h"/>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95266"/>
                                        </p:tgtEl>
                                        <p:attrNameLst>
                                          <p:attrName>style.visibility</p:attrName>
                                        </p:attrNameLst>
                                      </p:cBhvr>
                                      <p:to>
                                        <p:strVal val="visible"/>
                                      </p:to>
                                    </p:set>
                                    <p:animEffect transition="in" filter="fade">
                                      <p:cBhvr>
                                        <p:cTn id="65" dur="1000"/>
                                        <p:tgtEl>
                                          <p:spTgt spid="95266"/>
                                        </p:tgtEl>
                                      </p:cBhvr>
                                    </p:animEffect>
                                    <p:anim calcmode="lin" valueType="num">
                                      <p:cBhvr>
                                        <p:cTn id="66" dur="1000" fill="hold"/>
                                        <p:tgtEl>
                                          <p:spTgt spid="95266"/>
                                        </p:tgtEl>
                                        <p:attrNameLst>
                                          <p:attrName>ppt_x</p:attrName>
                                        </p:attrNameLst>
                                      </p:cBhvr>
                                      <p:tavLst>
                                        <p:tav tm="0">
                                          <p:val>
                                            <p:strVal val="#ppt_x"/>
                                          </p:val>
                                        </p:tav>
                                        <p:tav tm="100000">
                                          <p:val>
                                            <p:strVal val="#ppt_x"/>
                                          </p:val>
                                        </p:tav>
                                      </p:tavLst>
                                    </p:anim>
                                    <p:anim calcmode="lin" valueType="num">
                                      <p:cBhvr>
                                        <p:cTn id="67" dur="1000" fill="hold"/>
                                        <p:tgtEl>
                                          <p:spTgt spid="9526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17"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500" fill="hold"/>
                                        <p:tgtEl>
                                          <p:spTgt spid="42"/>
                                        </p:tgtEl>
                                        <p:attrNameLst>
                                          <p:attrName>ppt_w</p:attrName>
                                        </p:attrNameLst>
                                      </p:cBhvr>
                                      <p:tavLst>
                                        <p:tav tm="0">
                                          <p:val>
                                            <p:fltVal val="0"/>
                                          </p:val>
                                        </p:tav>
                                        <p:tav tm="100000">
                                          <p:val>
                                            <p:strVal val="#ppt_w"/>
                                          </p:val>
                                        </p:tav>
                                      </p:tavLst>
                                    </p:anim>
                                    <p:anim calcmode="lin" valueType="num">
                                      <p:cBhvr>
                                        <p:cTn id="72" dur="500" fill="hold"/>
                                        <p:tgtEl>
                                          <p:spTgt spid="42"/>
                                        </p:tgtEl>
                                        <p:attrNameLst>
                                          <p:attrName>ppt_h</p:attrName>
                                        </p:attrNameLst>
                                      </p:cBhvr>
                                      <p:tavLst>
                                        <p:tav tm="0">
                                          <p:val>
                                            <p:strVal val="#ppt_h"/>
                                          </p:val>
                                        </p:tav>
                                        <p:tav tm="100000">
                                          <p:val>
                                            <p:strVal val="#ppt_h"/>
                                          </p:val>
                                        </p:tav>
                                      </p:tavLst>
                                    </p:anim>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95265"/>
                                        </p:tgtEl>
                                        <p:attrNameLst>
                                          <p:attrName>style.visibility</p:attrName>
                                        </p:attrNameLst>
                                      </p:cBhvr>
                                      <p:to>
                                        <p:strVal val="visible"/>
                                      </p:to>
                                    </p:set>
                                    <p:animEffect transition="in" filter="fade">
                                      <p:cBhvr>
                                        <p:cTn id="76" dur="500"/>
                                        <p:tgtEl>
                                          <p:spTgt spid="95265"/>
                                        </p:tgtEl>
                                      </p:cBhvr>
                                    </p:animEffect>
                                    <p:anim calcmode="lin" valueType="num">
                                      <p:cBhvr>
                                        <p:cTn id="77" dur="500" fill="hold"/>
                                        <p:tgtEl>
                                          <p:spTgt spid="95265"/>
                                        </p:tgtEl>
                                        <p:attrNameLst>
                                          <p:attrName>ppt_x</p:attrName>
                                        </p:attrNameLst>
                                      </p:cBhvr>
                                      <p:tavLst>
                                        <p:tav tm="0">
                                          <p:val>
                                            <p:strVal val="#ppt_x"/>
                                          </p:val>
                                        </p:tav>
                                        <p:tav tm="100000">
                                          <p:val>
                                            <p:strVal val="#ppt_x"/>
                                          </p:val>
                                        </p:tav>
                                      </p:tavLst>
                                    </p:anim>
                                    <p:anim calcmode="lin" valueType="num">
                                      <p:cBhvr>
                                        <p:cTn id="78" dur="500" fill="hold"/>
                                        <p:tgtEl>
                                          <p:spTgt spid="95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36" grpId="0" animBg="1"/>
      <p:bldP spid="38" grpId="0" animBg="1"/>
      <p:bldP spid="40" grpId="0" animBg="1"/>
      <p:bldP spid="42" grpId="0" animBg="1"/>
      <p:bldP spid="95263" grpId="0"/>
      <p:bldP spid="95264" grpId="0"/>
      <p:bldP spid="95265" grpId="0"/>
      <p:bldP spid="952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sp>
        <p:nvSpPr>
          <p:cNvPr id="42" name="TextBox 1"/>
          <p:cNvSpPr txBox="1"/>
          <p:nvPr/>
        </p:nvSpPr>
        <p:spPr>
          <a:xfrm>
            <a:off x="3909860" y="1707654"/>
            <a:ext cx="3185487" cy="646331"/>
          </a:xfrm>
          <a:prstGeom prst="rect">
            <a:avLst/>
          </a:prstGeom>
          <a:noFill/>
        </p:spPr>
        <p:txBody>
          <a:bodyPr wrap="none" rtlCol="0">
            <a:spAutoFit/>
          </a:bodyPr>
          <a:lstStyle/>
          <a:p>
            <a:pPr marL="0" lvl="1" defTabSz="914400">
              <a:defRPr/>
            </a:pPr>
            <a:r>
              <a:rPr lang="zh-CN" altLang="en-US" sz="3600" b="1" spc="300" dirty="0" smtClean="0">
                <a:solidFill>
                  <a:schemeClr val="bg1"/>
                </a:solidFill>
                <a:latin typeface="微软雅黑" pitchFamily="34" charset="-122"/>
                <a:ea typeface="微软雅黑" pitchFamily="34" charset="-122"/>
              </a:rPr>
              <a:t>标题内容概述</a:t>
            </a:r>
            <a:endParaRPr lang="zh-CN" altLang="en-US" sz="3600" b="1" spc="300" dirty="0">
              <a:solidFill>
                <a:schemeClr val="bg1"/>
              </a:solidFill>
              <a:latin typeface="微软雅黑" pitchFamily="34" charset="-122"/>
              <a:ea typeface="微软雅黑" pitchFamily="34" charset="-122"/>
            </a:endParaRPr>
          </a:p>
        </p:txBody>
      </p:sp>
      <p:cxnSp>
        <p:nvCxnSpPr>
          <p:cNvPr id="67" name="直接连接符 66"/>
          <p:cNvCxnSpPr/>
          <p:nvPr/>
        </p:nvCxnSpPr>
        <p:spPr>
          <a:xfrm>
            <a:off x="3954147" y="2433609"/>
            <a:ext cx="3268081" cy="0"/>
          </a:xfrm>
          <a:prstGeom prst="line">
            <a:avLst/>
          </a:prstGeom>
          <a:noFill/>
          <a:ln w="9525" cap="flat" cmpd="sng" algn="ctr">
            <a:solidFill>
              <a:schemeClr val="bg1"/>
            </a:solidFill>
            <a:prstDash val="solid"/>
            <a:tailEnd type="diamond"/>
          </a:ln>
          <a:effectLst/>
        </p:spPr>
      </p:cxnSp>
      <p:sp>
        <p:nvSpPr>
          <p:cNvPr id="68" name="文本框 9"/>
          <p:cNvSpPr txBox="1"/>
          <p:nvPr/>
        </p:nvSpPr>
        <p:spPr>
          <a:xfrm>
            <a:off x="4015127" y="2574367"/>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69" name="文本框 68"/>
          <p:cNvSpPr txBox="1"/>
          <p:nvPr/>
        </p:nvSpPr>
        <p:spPr>
          <a:xfrm>
            <a:off x="4015126" y="2877918"/>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0" name="文本框 9"/>
          <p:cNvSpPr txBox="1"/>
          <p:nvPr/>
        </p:nvSpPr>
        <p:spPr>
          <a:xfrm>
            <a:off x="5718343" y="2577625"/>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1" name="文本框 9"/>
          <p:cNvSpPr txBox="1"/>
          <p:nvPr/>
        </p:nvSpPr>
        <p:spPr>
          <a:xfrm>
            <a:off x="5718344" y="2881626"/>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grpSp>
        <p:nvGrpSpPr>
          <p:cNvPr id="72" name="组合 71"/>
          <p:cNvGrpSpPr/>
          <p:nvPr/>
        </p:nvGrpSpPr>
        <p:grpSpPr>
          <a:xfrm>
            <a:off x="2123728" y="1707654"/>
            <a:ext cx="1512168" cy="1512168"/>
            <a:chOff x="2118480" y="1316166"/>
            <a:chExt cx="1512168" cy="1512168"/>
          </a:xfrm>
        </p:grpSpPr>
        <p:sp>
          <p:nvSpPr>
            <p:cNvPr id="73" name="椭圆 72"/>
            <p:cNvSpPr/>
            <p:nvPr/>
          </p:nvSpPr>
          <p:spPr>
            <a:xfrm>
              <a:off x="2118480" y="1316166"/>
              <a:ext cx="1512168" cy="1512168"/>
            </a:xfrm>
            <a:prstGeom prst="ellipse">
              <a:avLst/>
            </a:prstGeom>
            <a:solidFill>
              <a:srgbClr val="0A78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4" name="TextBox 67"/>
            <p:cNvSpPr txBox="1"/>
            <p:nvPr/>
          </p:nvSpPr>
          <p:spPr>
            <a:xfrm>
              <a:off x="2396584" y="1556810"/>
              <a:ext cx="1234063" cy="1015663"/>
            </a:xfrm>
            <a:prstGeom prst="rect">
              <a:avLst/>
            </a:prstGeom>
            <a:noFill/>
          </p:spPr>
          <p:txBody>
            <a:bodyPr wrap="squar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225" normalizeH="0" baseline="0" noProof="0" dirty="0" smtClean="0">
                  <a:ln>
                    <a:noFill/>
                  </a:ln>
                  <a:solidFill>
                    <a:srgbClr val="FFFFFF"/>
                  </a:solidFill>
                  <a:effectLst/>
                  <a:uLnTx/>
                  <a:uFillTx/>
                  <a:latin typeface="Impact" panose="020B0806030902050204" pitchFamily="34" charset="0"/>
                  <a:ea typeface="微软雅黑" pitchFamily="34" charset="-122"/>
                </a:rPr>
                <a:t>03</a:t>
              </a:r>
              <a:endParaRPr kumimoji="0" lang="zh-CN" altLang="en-US" sz="6000" b="0" i="0" u="none" strike="noStrike" kern="0" cap="none" spc="225" normalizeH="0" baseline="0" noProof="0" dirty="0">
                <a:ln>
                  <a:noFill/>
                </a:ln>
                <a:solidFill>
                  <a:srgbClr val="FFFFFF"/>
                </a:solidFill>
                <a:effectLst/>
                <a:uLnTx/>
                <a:uFillTx/>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31278898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53" presetClass="entr" presetSubtype="16"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500" fill="hold"/>
                                        <p:tgtEl>
                                          <p:spTgt spid="72"/>
                                        </p:tgtEl>
                                        <p:attrNameLst>
                                          <p:attrName>ppt_w</p:attrName>
                                        </p:attrNameLst>
                                      </p:cBhvr>
                                      <p:tavLst>
                                        <p:tav tm="0">
                                          <p:val>
                                            <p:fltVal val="0"/>
                                          </p:val>
                                        </p:tav>
                                        <p:tav tm="100000">
                                          <p:val>
                                            <p:strVal val="#ppt_w"/>
                                          </p:val>
                                        </p:tav>
                                      </p:tavLst>
                                    </p:anim>
                                    <p:anim calcmode="lin" valueType="num">
                                      <p:cBhvr>
                                        <p:cTn id="11" dur="500" fill="hold"/>
                                        <p:tgtEl>
                                          <p:spTgt spid="72"/>
                                        </p:tgtEl>
                                        <p:attrNameLst>
                                          <p:attrName>ppt_h</p:attrName>
                                        </p:attrNameLst>
                                      </p:cBhvr>
                                      <p:tavLst>
                                        <p:tav tm="0">
                                          <p:val>
                                            <p:fltVal val="0"/>
                                          </p:val>
                                        </p:tav>
                                        <p:tav tm="100000">
                                          <p:val>
                                            <p:strVal val="#ppt_h"/>
                                          </p:val>
                                        </p:tav>
                                      </p:tavLst>
                                    </p:anim>
                                    <p:animEffect transition="in" filter="fade">
                                      <p:cBhvr>
                                        <p:cTn id="12" dur="500"/>
                                        <p:tgtEl>
                                          <p:spTgt spid="7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8" grpId="0"/>
      <p:bldP spid="69" grpId="0"/>
      <p:bldP spid="70" grpId="0"/>
      <p:bldP spid="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37" name="AutoShape 25"/>
          <p:cNvSpPr>
            <a:spLocks noChangeArrowheads="1"/>
          </p:cNvSpPr>
          <p:nvPr/>
        </p:nvSpPr>
        <p:spPr bwMode="auto">
          <a:xfrm rot="-5400000">
            <a:off x="2471896" y="2115596"/>
            <a:ext cx="2475629" cy="1196007"/>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defTabSz="909361" fontAlgn="base">
              <a:spcBef>
                <a:spcPct val="0"/>
              </a:spcBef>
              <a:spcAft>
                <a:spcPct val="0"/>
              </a:spcAft>
              <a:defRPr/>
            </a:pPr>
            <a:endParaRPr lang="zh-CN" altLang="en-US" sz="1787">
              <a:solidFill>
                <a:srgbClr val="000000"/>
              </a:solidFill>
              <a:latin typeface="Arial" charset="0"/>
              <a:ea typeface="宋体" charset="-122"/>
            </a:endParaRPr>
          </a:p>
        </p:txBody>
      </p:sp>
      <p:sp>
        <p:nvSpPr>
          <p:cNvPr id="115738" name="AutoShape 26"/>
          <p:cNvSpPr>
            <a:spLocks noChangeArrowheads="1"/>
          </p:cNvSpPr>
          <p:nvPr/>
        </p:nvSpPr>
        <p:spPr bwMode="auto">
          <a:xfrm rot="-5400000">
            <a:off x="4243509" y="2123808"/>
            <a:ext cx="2474135" cy="1196007"/>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defTabSz="909361" fontAlgn="base">
              <a:spcBef>
                <a:spcPct val="0"/>
              </a:spcBef>
              <a:spcAft>
                <a:spcPct val="0"/>
              </a:spcAft>
              <a:defRPr/>
            </a:pPr>
            <a:endParaRPr lang="zh-CN" altLang="en-US" sz="1787">
              <a:solidFill>
                <a:srgbClr val="000000"/>
              </a:solidFill>
              <a:latin typeface="Arial" charset="0"/>
              <a:ea typeface="宋体" charset="-122"/>
            </a:endParaRPr>
          </a:p>
        </p:txBody>
      </p:sp>
      <p:sp>
        <p:nvSpPr>
          <p:cNvPr id="115739" name="AutoShape 27"/>
          <p:cNvSpPr>
            <a:spLocks noChangeArrowheads="1"/>
          </p:cNvSpPr>
          <p:nvPr/>
        </p:nvSpPr>
        <p:spPr bwMode="auto">
          <a:xfrm rot="-5400000">
            <a:off x="6024827" y="2144713"/>
            <a:ext cx="2475629" cy="1194513"/>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defTabSz="909361" fontAlgn="base">
              <a:spcBef>
                <a:spcPct val="0"/>
              </a:spcBef>
              <a:spcAft>
                <a:spcPct val="0"/>
              </a:spcAft>
              <a:defRPr/>
            </a:pPr>
            <a:endParaRPr lang="zh-CN" altLang="en-US" sz="1787">
              <a:solidFill>
                <a:srgbClr val="000000"/>
              </a:solidFill>
              <a:latin typeface="Arial" charset="0"/>
              <a:ea typeface="宋体" charset="-122"/>
            </a:endParaRPr>
          </a:p>
        </p:txBody>
      </p:sp>
      <p:sp>
        <p:nvSpPr>
          <p:cNvPr id="115733" name="AutoShape 21"/>
          <p:cNvSpPr>
            <a:spLocks noChangeArrowheads="1"/>
          </p:cNvSpPr>
          <p:nvPr/>
        </p:nvSpPr>
        <p:spPr bwMode="auto">
          <a:xfrm rot="-5400000">
            <a:off x="689832" y="2131275"/>
            <a:ext cx="2475629" cy="1194513"/>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defTabSz="909361" fontAlgn="base">
              <a:spcBef>
                <a:spcPct val="0"/>
              </a:spcBef>
              <a:spcAft>
                <a:spcPct val="0"/>
              </a:spcAft>
              <a:defRPr/>
            </a:pPr>
            <a:endParaRPr lang="zh-CN" altLang="en-US" sz="1787">
              <a:solidFill>
                <a:srgbClr val="000000"/>
              </a:solidFill>
              <a:latin typeface="Arial" charset="0"/>
              <a:ea typeface="宋体" charset="-122"/>
            </a:endParaRPr>
          </a:p>
        </p:txBody>
      </p:sp>
      <p:sp>
        <p:nvSpPr>
          <p:cNvPr id="100366" name="KSO_Shape"/>
          <p:cNvSpPr>
            <a:spLocks/>
          </p:cNvSpPr>
          <p:nvPr/>
        </p:nvSpPr>
        <p:spPr bwMode="auto">
          <a:xfrm>
            <a:off x="1661868" y="2065575"/>
            <a:ext cx="438984" cy="425546"/>
          </a:xfrm>
          <a:custGeom>
            <a:avLst/>
            <a:gdLst>
              <a:gd name="T0" fmla="*/ 2147483647 w 6140"/>
              <a:gd name="T1" fmla="*/ 2147483647 h 6040"/>
              <a:gd name="T2" fmla="*/ 2147483647 w 6140"/>
              <a:gd name="T3" fmla="*/ 2147483647 h 6040"/>
              <a:gd name="T4" fmla="*/ 2147483647 w 6140"/>
              <a:gd name="T5" fmla="*/ 2147483647 h 6040"/>
              <a:gd name="T6" fmla="*/ 2147483647 w 6140"/>
              <a:gd name="T7" fmla="*/ 2147483647 h 6040"/>
              <a:gd name="T8" fmla="*/ 2147483647 w 6140"/>
              <a:gd name="T9" fmla="*/ 2147483647 h 6040"/>
              <a:gd name="T10" fmla="*/ 2147483647 w 6140"/>
              <a:gd name="T11" fmla="*/ 2147483647 h 6040"/>
              <a:gd name="T12" fmla="*/ 2147483647 w 6140"/>
              <a:gd name="T13" fmla="*/ 2147483647 h 6040"/>
              <a:gd name="T14" fmla="*/ 2147483647 w 6140"/>
              <a:gd name="T15" fmla="*/ 2147483647 h 6040"/>
              <a:gd name="T16" fmla="*/ 2147483647 w 6140"/>
              <a:gd name="T17" fmla="*/ 2147483647 h 6040"/>
              <a:gd name="T18" fmla="*/ 2147483647 w 6140"/>
              <a:gd name="T19" fmla="*/ 2147483647 h 6040"/>
              <a:gd name="T20" fmla="*/ 2147483647 w 6140"/>
              <a:gd name="T21" fmla="*/ 2147483647 h 6040"/>
              <a:gd name="T22" fmla="*/ 2147483647 w 6140"/>
              <a:gd name="T23" fmla="*/ 2147483647 h 6040"/>
              <a:gd name="T24" fmla="*/ 2147483647 w 6140"/>
              <a:gd name="T25" fmla="*/ 2147483647 h 6040"/>
              <a:gd name="T26" fmla="*/ 2147483647 w 6140"/>
              <a:gd name="T27" fmla="*/ 2147483647 h 6040"/>
              <a:gd name="T28" fmla="*/ 2147483647 w 6140"/>
              <a:gd name="T29" fmla="*/ 2147483647 h 6040"/>
              <a:gd name="T30" fmla="*/ 2147483647 w 6140"/>
              <a:gd name="T31" fmla="*/ 2147483647 h 6040"/>
              <a:gd name="T32" fmla="*/ 2147483647 w 6140"/>
              <a:gd name="T33" fmla="*/ 2147483647 h 6040"/>
              <a:gd name="T34" fmla="*/ 2147483647 w 6140"/>
              <a:gd name="T35" fmla="*/ 2147483647 h 6040"/>
              <a:gd name="T36" fmla="*/ 2147483647 w 6140"/>
              <a:gd name="T37" fmla="*/ 2147483647 h 6040"/>
              <a:gd name="T38" fmla="*/ 2147483647 w 6140"/>
              <a:gd name="T39" fmla="*/ 2147483647 h 6040"/>
              <a:gd name="T40" fmla="*/ 2147483647 w 6140"/>
              <a:gd name="T41" fmla="*/ 2147483647 h 6040"/>
              <a:gd name="T42" fmla="*/ 2147483647 w 6140"/>
              <a:gd name="T43" fmla="*/ 2147483647 h 6040"/>
              <a:gd name="T44" fmla="*/ 2147483647 w 6140"/>
              <a:gd name="T45" fmla="*/ 2147483647 h 6040"/>
              <a:gd name="T46" fmla="*/ 2147483647 w 6140"/>
              <a:gd name="T47" fmla="*/ 2147483647 h 6040"/>
              <a:gd name="T48" fmla="*/ 2147483647 w 6140"/>
              <a:gd name="T49" fmla="*/ 2147483647 h 6040"/>
              <a:gd name="T50" fmla="*/ 2147483647 w 6140"/>
              <a:gd name="T51" fmla="*/ 2147483647 h 6040"/>
              <a:gd name="T52" fmla="*/ 2147483647 w 6140"/>
              <a:gd name="T53" fmla="*/ 2147483647 h 6040"/>
              <a:gd name="T54" fmla="*/ 2147483647 w 6140"/>
              <a:gd name="T55" fmla="*/ 2147483647 h 6040"/>
              <a:gd name="T56" fmla="*/ 2147483647 w 6140"/>
              <a:gd name="T57" fmla="*/ 2147483647 h 6040"/>
              <a:gd name="T58" fmla="*/ 2147483647 w 6140"/>
              <a:gd name="T59" fmla="*/ 2147483647 h 6040"/>
              <a:gd name="T60" fmla="*/ 2147483647 w 6140"/>
              <a:gd name="T61" fmla="*/ 2147483647 h 6040"/>
              <a:gd name="T62" fmla="*/ 2147483647 w 6140"/>
              <a:gd name="T63" fmla="*/ 2147483647 h 6040"/>
              <a:gd name="T64" fmla="*/ 2147483647 w 6140"/>
              <a:gd name="T65" fmla="*/ 2147483647 h 6040"/>
              <a:gd name="T66" fmla="*/ 2147483647 w 6140"/>
              <a:gd name="T67" fmla="*/ 2147483647 h 6040"/>
              <a:gd name="T68" fmla="*/ 2147483647 w 6140"/>
              <a:gd name="T69" fmla="*/ 2147483647 h 6040"/>
              <a:gd name="T70" fmla="*/ 2147483647 w 6140"/>
              <a:gd name="T71" fmla="*/ 2147483647 h 6040"/>
              <a:gd name="T72" fmla="*/ 2147483647 w 6140"/>
              <a:gd name="T73" fmla="*/ 2147483647 h 6040"/>
              <a:gd name="T74" fmla="*/ 2147483647 w 6140"/>
              <a:gd name="T75" fmla="*/ 2147483647 h 6040"/>
              <a:gd name="T76" fmla="*/ 2147483647 w 6140"/>
              <a:gd name="T77" fmla="*/ 2147483647 h 6040"/>
              <a:gd name="T78" fmla="*/ 2147483647 w 6140"/>
              <a:gd name="T79" fmla="*/ 2147483647 h 6040"/>
              <a:gd name="T80" fmla="*/ 2147483647 w 6140"/>
              <a:gd name="T81" fmla="*/ 2147483647 h 6040"/>
              <a:gd name="T82" fmla="*/ 2147483647 w 6140"/>
              <a:gd name="T83" fmla="*/ 2147483647 h 6040"/>
              <a:gd name="T84" fmla="*/ 2147483647 w 6140"/>
              <a:gd name="T85" fmla="*/ 2147483647 h 6040"/>
              <a:gd name="T86" fmla="*/ 2147483647 w 6140"/>
              <a:gd name="T87" fmla="*/ 2147483647 h 6040"/>
              <a:gd name="T88" fmla="*/ 2147483647 w 6140"/>
              <a:gd name="T89" fmla="*/ 2147483647 h 6040"/>
              <a:gd name="T90" fmla="*/ 2147483647 w 6140"/>
              <a:gd name="T91" fmla="*/ 2147483647 h 6040"/>
              <a:gd name="T92" fmla="*/ 2147483647 w 6140"/>
              <a:gd name="T93" fmla="*/ 2147483647 h 6040"/>
              <a:gd name="T94" fmla="*/ 2147483647 w 6140"/>
              <a:gd name="T95" fmla="*/ 2147483647 h 6040"/>
              <a:gd name="T96" fmla="*/ 2147483647 w 6140"/>
              <a:gd name="T97" fmla="*/ 2147483647 h 6040"/>
              <a:gd name="T98" fmla="*/ 2147483647 w 6140"/>
              <a:gd name="T99" fmla="*/ 2147483647 h 6040"/>
              <a:gd name="T100" fmla="*/ 2147483647 w 6140"/>
              <a:gd name="T101" fmla="*/ 2147483647 h 6040"/>
              <a:gd name="T102" fmla="*/ 2147483647 w 6140"/>
              <a:gd name="T103" fmla="*/ 2147483647 h 6040"/>
              <a:gd name="T104" fmla="*/ 2147483647 w 6140"/>
              <a:gd name="T105" fmla="*/ 2147483647 h 6040"/>
              <a:gd name="T106" fmla="*/ 2147483647 w 6140"/>
              <a:gd name="T107" fmla="*/ 2147483647 h 6040"/>
              <a:gd name="T108" fmla="*/ 2147483647 w 6140"/>
              <a:gd name="T109" fmla="*/ 2147483647 h 6040"/>
              <a:gd name="T110" fmla="*/ 2147483647 w 6140"/>
              <a:gd name="T111" fmla="*/ 2147483647 h 6040"/>
              <a:gd name="T112" fmla="*/ 2147483647 w 6140"/>
              <a:gd name="T113" fmla="*/ 2147483647 h 6040"/>
              <a:gd name="T114" fmla="*/ 2147483647 w 6140"/>
              <a:gd name="T115" fmla="*/ 2147483647 h 6040"/>
              <a:gd name="T116" fmla="*/ 2147483647 w 6140"/>
              <a:gd name="T117" fmla="*/ 2147483647 h 6040"/>
              <a:gd name="T118" fmla="*/ 2147483647 w 6140"/>
              <a:gd name="T119" fmla="*/ 2147483647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140"/>
              <a:gd name="T181" fmla="*/ 0 h 6040"/>
              <a:gd name="T182" fmla="*/ 6140 w 6140"/>
              <a:gd name="T183" fmla="*/ 6040 h 60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100367" name="KSO_Shape"/>
          <p:cNvSpPr>
            <a:spLocks/>
          </p:cNvSpPr>
          <p:nvPr/>
        </p:nvSpPr>
        <p:spPr bwMode="auto">
          <a:xfrm>
            <a:off x="3504404" y="2007344"/>
            <a:ext cx="388217" cy="606216"/>
          </a:xfrm>
          <a:custGeom>
            <a:avLst/>
            <a:gdLst>
              <a:gd name="T0" fmla="*/ 2147483647 w 3864"/>
              <a:gd name="T1" fmla="*/ 2147483647 h 6111"/>
              <a:gd name="T2" fmla="*/ 2147483647 w 3864"/>
              <a:gd name="T3" fmla="*/ 2147483647 h 6111"/>
              <a:gd name="T4" fmla="*/ 2147483647 w 3864"/>
              <a:gd name="T5" fmla="*/ 2147483647 h 6111"/>
              <a:gd name="T6" fmla="*/ 2147483647 w 3864"/>
              <a:gd name="T7" fmla="*/ 2147483647 h 6111"/>
              <a:gd name="T8" fmla="*/ 2147483647 w 3864"/>
              <a:gd name="T9" fmla="*/ 2147483647 h 6111"/>
              <a:gd name="T10" fmla="*/ 2147483647 w 3864"/>
              <a:gd name="T11" fmla="*/ 2147483647 h 6111"/>
              <a:gd name="T12" fmla="*/ 2147483647 w 3864"/>
              <a:gd name="T13" fmla="*/ 2147483647 h 6111"/>
              <a:gd name="T14" fmla="*/ 2147483647 w 3864"/>
              <a:gd name="T15" fmla="*/ 2147483647 h 6111"/>
              <a:gd name="T16" fmla="*/ 2147483647 w 3864"/>
              <a:gd name="T17" fmla="*/ 2147483647 h 6111"/>
              <a:gd name="T18" fmla="*/ 2147483647 w 3864"/>
              <a:gd name="T19" fmla="*/ 2147483647 h 6111"/>
              <a:gd name="T20" fmla="*/ 2147483647 w 3864"/>
              <a:gd name="T21" fmla="*/ 2147483647 h 6111"/>
              <a:gd name="T22" fmla="*/ 2147483647 w 3864"/>
              <a:gd name="T23" fmla="*/ 2147483647 h 6111"/>
              <a:gd name="T24" fmla="*/ 2147483647 w 3864"/>
              <a:gd name="T25" fmla="*/ 2147483647 h 6111"/>
              <a:gd name="T26" fmla="*/ 2147483647 w 3864"/>
              <a:gd name="T27" fmla="*/ 2147483647 h 6111"/>
              <a:gd name="T28" fmla="*/ 2147483647 w 3864"/>
              <a:gd name="T29" fmla="*/ 2147483647 h 6111"/>
              <a:gd name="T30" fmla="*/ 2147483647 w 3864"/>
              <a:gd name="T31" fmla="*/ 2147483647 h 6111"/>
              <a:gd name="T32" fmla="*/ 2147483647 w 3864"/>
              <a:gd name="T33" fmla="*/ 2147483647 h 6111"/>
              <a:gd name="T34" fmla="*/ 2147483647 w 3864"/>
              <a:gd name="T35" fmla="*/ 2147483647 h 6111"/>
              <a:gd name="T36" fmla="*/ 2147483647 w 3864"/>
              <a:gd name="T37" fmla="*/ 2147483647 h 6111"/>
              <a:gd name="T38" fmla="*/ 2147483647 w 3864"/>
              <a:gd name="T39" fmla="*/ 2147483647 h 6111"/>
              <a:gd name="T40" fmla="*/ 2147483647 w 3864"/>
              <a:gd name="T41" fmla="*/ 2147483647 h 6111"/>
              <a:gd name="T42" fmla="*/ 2147483647 w 3864"/>
              <a:gd name="T43" fmla="*/ 2147483647 h 6111"/>
              <a:gd name="T44" fmla="*/ 2147483647 w 3864"/>
              <a:gd name="T45" fmla="*/ 2147483647 h 6111"/>
              <a:gd name="T46" fmla="*/ 2147483647 w 3864"/>
              <a:gd name="T47" fmla="*/ 2147483647 h 6111"/>
              <a:gd name="T48" fmla="*/ 2147483647 w 3864"/>
              <a:gd name="T49" fmla="*/ 2147483647 h 6111"/>
              <a:gd name="T50" fmla="*/ 2147483647 w 3864"/>
              <a:gd name="T51" fmla="*/ 2147483647 h 6111"/>
              <a:gd name="T52" fmla="*/ 2147483647 w 3864"/>
              <a:gd name="T53" fmla="*/ 2147483647 h 6111"/>
              <a:gd name="T54" fmla="*/ 2147483647 w 3864"/>
              <a:gd name="T55" fmla="*/ 2147483647 h 6111"/>
              <a:gd name="T56" fmla="*/ 2147483647 w 3864"/>
              <a:gd name="T57" fmla="*/ 2147483647 h 6111"/>
              <a:gd name="T58" fmla="*/ 2147483647 w 3864"/>
              <a:gd name="T59" fmla="*/ 2147483647 h 6111"/>
              <a:gd name="T60" fmla="*/ 2147483647 w 3864"/>
              <a:gd name="T61" fmla="*/ 2147483647 h 6111"/>
              <a:gd name="T62" fmla="*/ 2147483647 w 3864"/>
              <a:gd name="T63" fmla="*/ 2147483647 h 6111"/>
              <a:gd name="T64" fmla="*/ 2147483647 w 3864"/>
              <a:gd name="T65" fmla="*/ 2147483647 h 6111"/>
              <a:gd name="T66" fmla="*/ 2147483647 w 3864"/>
              <a:gd name="T67" fmla="*/ 2147483647 h 6111"/>
              <a:gd name="T68" fmla="*/ 2147483647 w 3864"/>
              <a:gd name="T69" fmla="*/ 2147483647 h 6111"/>
              <a:gd name="T70" fmla="*/ 2147483647 w 3864"/>
              <a:gd name="T71" fmla="*/ 2147483647 h 6111"/>
              <a:gd name="T72" fmla="*/ 2147483647 w 3864"/>
              <a:gd name="T73" fmla="*/ 2147483647 h 6111"/>
              <a:gd name="T74" fmla="*/ 2147483647 w 3864"/>
              <a:gd name="T75" fmla="*/ 2147483647 h 6111"/>
              <a:gd name="T76" fmla="*/ 2147483647 w 3864"/>
              <a:gd name="T77" fmla="*/ 2147483647 h 6111"/>
              <a:gd name="T78" fmla="*/ 2147483647 w 3864"/>
              <a:gd name="T79" fmla="*/ 2147483647 h 6111"/>
              <a:gd name="T80" fmla="*/ 2147483647 w 3864"/>
              <a:gd name="T81" fmla="*/ 2147483647 h 6111"/>
              <a:gd name="T82" fmla="*/ 2147483647 w 3864"/>
              <a:gd name="T83" fmla="*/ 2147483647 h 6111"/>
              <a:gd name="T84" fmla="*/ 2147483647 w 3864"/>
              <a:gd name="T85" fmla="*/ 2147483647 h 6111"/>
              <a:gd name="T86" fmla="*/ 2147483647 w 3864"/>
              <a:gd name="T87" fmla="*/ 2147483647 h 6111"/>
              <a:gd name="T88" fmla="*/ 2147483647 w 3864"/>
              <a:gd name="T89" fmla="*/ 2147483647 h 6111"/>
              <a:gd name="T90" fmla="*/ 2147483647 w 3864"/>
              <a:gd name="T91" fmla="*/ 2147483647 h 6111"/>
              <a:gd name="T92" fmla="*/ 2147483647 w 3864"/>
              <a:gd name="T93" fmla="*/ 2147483647 h 6111"/>
              <a:gd name="T94" fmla="*/ 2147483647 w 3864"/>
              <a:gd name="T95" fmla="*/ 2147483647 h 6111"/>
              <a:gd name="T96" fmla="*/ 2147483647 w 3864"/>
              <a:gd name="T97" fmla="*/ 2147483647 h 6111"/>
              <a:gd name="T98" fmla="*/ 2147483647 w 3864"/>
              <a:gd name="T99" fmla="*/ 2147483647 h 6111"/>
              <a:gd name="T100" fmla="*/ 2147483647 w 3864"/>
              <a:gd name="T101" fmla="*/ 2147483647 h 6111"/>
              <a:gd name="T102" fmla="*/ 2147483647 w 3864"/>
              <a:gd name="T103" fmla="*/ 2147483647 h 6111"/>
              <a:gd name="T104" fmla="*/ 2147483647 w 3864"/>
              <a:gd name="T105" fmla="*/ 2147483647 h 6111"/>
              <a:gd name="T106" fmla="*/ 2147483647 w 3864"/>
              <a:gd name="T107" fmla="*/ 2147483647 h 6111"/>
              <a:gd name="T108" fmla="*/ 2147483647 w 3864"/>
              <a:gd name="T109" fmla="*/ 2147483647 h 6111"/>
              <a:gd name="T110" fmla="*/ 2147483647 w 3864"/>
              <a:gd name="T111" fmla="*/ 2147483647 h 6111"/>
              <a:gd name="T112" fmla="*/ 2147483647 w 3864"/>
              <a:gd name="T113" fmla="*/ 2147483647 h 6111"/>
              <a:gd name="T114" fmla="*/ 2147483647 w 3864"/>
              <a:gd name="T115" fmla="*/ 2147483647 h 6111"/>
              <a:gd name="T116" fmla="*/ 2147483647 w 3864"/>
              <a:gd name="T117" fmla="*/ 2147483647 h 6111"/>
              <a:gd name="T118" fmla="*/ 2147483647 w 3864"/>
              <a:gd name="T119" fmla="*/ 2147483647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64"/>
              <a:gd name="T181" fmla="*/ 0 h 6111"/>
              <a:gd name="T182" fmla="*/ 3864 w 3864"/>
              <a:gd name="T183" fmla="*/ 6111 h 61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100368" name="KSO_Shape"/>
          <p:cNvSpPr>
            <a:spLocks/>
          </p:cNvSpPr>
          <p:nvPr/>
        </p:nvSpPr>
        <p:spPr bwMode="auto">
          <a:xfrm>
            <a:off x="5334996" y="2037207"/>
            <a:ext cx="280711" cy="546490"/>
          </a:xfrm>
          <a:custGeom>
            <a:avLst/>
            <a:gdLst>
              <a:gd name="T0" fmla="*/ 2147483647 w 3408"/>
              <a:gd name="T1" fmla="*/ 2147483647 h 6695"/>
              <a:gd name="T2" fmla="*/ 2147483647 w 3408"/>
              <a:gd name="T3" fmla="*/ 2147483647 h 6695"/>
              <a:gd name="T4" fmla="*/ 0 w 3408"/>
              <a:gd name="T5" fmla="*/ 2147483647 h 6695"/>
              <a:gd name="T6" fmla="*/ 0 w 3408"/>
              <a:gd name="T7" fmla="*/ 2147483647 h 6695"/>
              <a:gd name="T8" fmla="*/ 2147483647 w 3408"/>
              <a:gd name="T9" fmla="*/ 2147483647 h 6695"/>
              <a:gd name="T10" fmla="*/ 2147483647 w 3408"/>
              <a:gd name="T11" fmla="*/ 2147483647 h 6695"/>
              <a:gd name="T12" fmla="*/ 2147483647 w 3408"/>
              <a:gd name="T13" fmla="*/ 2147483647 h 6695"/>
              <a:gd name="T14" fmla="*/ 2147483647 w 3408"/>
              <a:gd name="T15" fmla="*/ 2147483647 h 6695"/>
              <a:gd name="T16" fmla="*/ 2147483647 w 3408"/>
              <a:gd name="T17" fmla="*/ 2147483647 h 6695"/>
              <a:gd name="T18" fmla="*/ 2147483647 w 3408"/>
              <a:gd name="T19" fmla="*/ 2147483647 h 6695"/>
              <a:gd name="T20" fmla="*/ 2147483647 w 3408"/>
              <a:gd name="T21" fmla="*/ 2147483647 h 6695"/>
              <a:gd name="T22" fmla="*/ 2147483647 w 3408"/>
              <a:gd name="T23" fmla="*/ 2147483647 h 6695"/>
              <a:gd name="T24" fmla="*/ 2147483647 w 3408"/>
              <a:gd name="T25" fmla="*/ 2147483647 h 6695"/>
              <a:gd name="T26" fmla="*/ 2147483647 w 3408"/>
              <a:gd name="T27" fmla="*/ 2147483647 h 6695"/>
              <a:gd name="T28" fmla="*/ 2147483647 w 3408"/>
              <a:gd name="T29" fmla="*/ 2147483647 h 6695"/>
              <a:gd name="T30" fmla="*/ 2147483647 w 3408"/>
              <a:gd name="T31" fmla="*/ 2147483647 h 6695"/>
              <a:gd name="T32" fmla="*/ 2147483647 w 3408"/>
              <a:gd name="T33" fmla="*/ 2147483647 h 6695"/>
              <a:gd name="T34" fmla="*/ 2147483647 w 3408"/>
              <a:gd name="T35" fmla="*/ 2147483647 h 6695"/>
              <a:gd name="T36" fmla="*/ 2147483647 w 3408"/>
              <a:gd name="T37" fmla="*/ 2147483647 h 6695"/>
              <a:gd name="T38" fmla="*/ 2147483647 w 3408"/>
              <a:gd name="T39" fmla="*/ 2147483647 h 6695"/>
              <a:gd name="T40" fmla="*/ 2147483647 w 3408"/>
              <a:gd name="T41" fmla="*/ 2147483647 h 6695"/>
              <a:gd name="T42" fmla="*/ 2147483647 w 3408"/>
              <a:gd name="T43" fmla="*/ 2147483647 h 6695"/>
              <a:gd name="T44" fmla="*/ 2147483647 w 3408"/>
              <a:gd name="T45" fmla="*/ 2147483647 h 6695"/>
              <a:gd name="T46" fmla="*/ 2147483647 w 3408"/>
              <a:gd name="T47" fmla="*/ 2147483647 h 6695"/>
              <a:gd name="T48" fmla="*/ 2147483647 w 3408"/>
              <a:gd name="T49" fmla="*/ 2147483647 h 6695"/>
              <a:gd name="T50" fmla="*/ 2147483647 w 3408"/>
              <a:gd name="T51" fmla="*/ 2147483647 h 6695"/>
              <a:gd name="T52" fmla="*/ 2147483647 w 3408"/>
              <a:gd name="T53" fmla="*/ 2147483647 h 6695"/>
              <a:gd name="T54" fmla="*/ 2147483647 w 3408"/>
              <a:gd name="T55" fmla="*/ 2147483647 h 6695"/>
              <a:gd name="T56" fmla="*/ 2147483647 w 3408"/>
              <a:gd name="T57" fmla="*/ 2147483647 h 6695"/>
              <a:gd name="T58" fmla="*/ 2147483647 w 3408"/>
              <a:gd name="T59" fmla="*/ 2147483647 h 6695"/>
              <a:gd name="T60" fmla="*/ 2147483647 w 3408"/>
              <a:gd name="T61" fmla="*/ 2147483647 h 6695"/>
              <a:gd name="T62" fmla="*/ 2147483647 w 3408"/>
              <a:gd name="T63" fmla="*/ 2147483647 h 6695"/>
              <a:gd name="T64" fmla="*/ 2147483647 w 3408"/>
              <a:gd name="T65" fmla="*/ 2147483647 h 6695"/>
              <a:gd name="T66" fmla="*/ 2147483647 w 3408"/>
              <a:gd name="T67" fmla="*/ 2147483647 h 6695"/>
              <a:gd name="T68" fmla="*/ 2147483647 w 3408"/>
              <a:gd name="T69" fmla="*/ 2147483647 h 6695"/>
              <a:gd name="T70" fmla="*/ 2147483647 w 3408"/>
              <a:gd name="T71" fmla="*/ 2147483647 h 6695"/>
              <a:gd name="T72" fmla="*/ 2147483647 w 3408"/>
              <a:gd name="T73" fmla="*/ 2147483647 h 6695"/>
              <a:gd name="T74" fmla="*/ 2147483647 w 3408"/>
              <a:gd name="T75" fmla="*/ 2147483647 h 6695"/>
              <a:gd name="T76" fmla="*/ 2147483647 w 3408"/>
              <a:gd name="T77" fmla="*/ 2147483647 h 6695"/>
              <a:gd name="T78" fmla="*/ 2147483647 w 3408"/>
              <a:gd name="T79" fmla="*/ 2147483647 h 6695"/>
              <a:gd name="T80" fmla="*/ 2147483647 w 3408"/>
              <a:gd name="T81" fmla="*/ 2147483647 h 6695"/>
              <a:gd name="T82" fmla="*/ 2147483647 w 3408"/>
              <a:gd name="T83" fmla="*/ 2147483647 h 6695"/>
              <a:gd name="T84" fmla="*/ 2147483647 w 3408"/>
              <a:gd name="T85" fmla="*/ 2147483647 h 6695"/>
              <a:gd name="T86" fmla="*/ 2147483647 w 3408"/>
              <a:gd name="T87" fmla="*/ 2147483647 h 6695"/>
              <a:gd name="T88" fmla="*/ 2147483647 w 3408"/>
              <a:gd name="T89" fmla="*/ 2147483647 h 6695"/>
              <a:gd name="T90" fmla="*/ 2147483647 w 3408"/>
              <a:gd name="T91" fmla="*/ 2147483647 h 6695"/>
              <a:gd name="T92" fmla="*/ 2147483647 w 3408"/>
              <a:gd name="T93" fmla="*/ 2147483647 h 66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08"/>
              <a:gd name="T142" fmla="*/ 0 h 6695"/>
              <a:gd name="T143" fmla="*/ 3408 w 3408"/>
              <a:gd name="T144" fmla="*/ 6695 h 66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08" h="6695">
                <a:moveTo>
                  <a:pt x="0" y="2326"/>
                </a:moveTo>
                <a:lnTo>
                  <a:pt x="847" y="2730"/>
                </a:lnTo>
                <a:lnTo>
                  <a:pt x="847" y="6545"/>
                </a:lnTo>
                <a:lnTo>
                  <a:pt x="0" y="6143"/>
                </a:lnTo>
                <a:lnTo>
                  <a:pt x="0" y="2326"/>
                </a:lnTo>
                <a:close/>
                <a:moveTo>
                  <a:pt x="2010" y="1223"/>
                </a:moveTo>
                <a:lnTo>
                  <a:pt x="2318" y="1123"/>
                </a:lnTo>
                <a:lnTo>
                  <a:pt x="2318" y="1310"/>
                </a:lnTo>
                <a:lnTo>
                  <a:pt x="2010" y="1410"/>
                </a:lnTo>
                <a:lnTo>
                  <a:pt x="2010" y="1223"/>
                </a:lnTo>
                <a:close/>
                <a:moveTo>
                  <a:pt x="1413" y="1403"/>
                </a:moveTo>
                <a:lnTo>
                  <a:pt x="1721" y="1303"/>
                </a:lnTo>
                <a:lnTo>
                  <a:pt x="1721" y="1491"/>
                </a:lnTo>
                <a:lnTo>
                  <a:pt x="1413" y="1591"/>
                </a:lnTo>
                <a:lnTo>
                  <a:pt x="1413" y="1403"/>
                </a:lnTo>
                <a:close/>
                <a:moveTo>
                  <a:pt x="1084" y="764"/>
                </a:moveTo>
                <a:lnTo>
                  <a:pt x="1086" y="774"/>
                </a:lnTo>
                <a:lnTo>
                  <a:pt x="728" y="604"/>
                </a:lnTo>
                <a:lnTo>
                  <a:pt x="739" y="2014"/>
                </a:lnTo>
                <a:lnTo>
                  <a:pt x="754" y="2022"/>
                </a:lnTo>
                <a:lnTo>
                  <a:pt x="388" y="2123"/>
                </a:lnTo>
                <a:lnTo>
                  <a:pt x="1179" y="2522"/>
                </a:lnTo>
                <a:lnTo>
                  <a:pt x="1164" y="6588"/>
                </a:lnTo>
                <a:lnTo>
                  <a:pt x="1200" y="6601"/>
                </a:lnTo>
                <a:lnTo>
                  <a:pt x="1236" y="6613"/>
                </a:lnTo>
                <a:lnTo>
                  <a:pt x="1272" y="6623"/>
                </a:lnTo>
                <a:lnTo>
                  <a:pt x="1308" y="6634"/>
                </a:lnTo>
                <a:lnTo>
                  <a:pt x="1344" y="6643"/>
                </a:lnTo>
                <a:lnTo>
                  <a:pt x="1380" y="6652"/>
                </a:lnTo>
                <a:lnTo>
                  <a:pt x="1414" y="6659"/>
                </a:lnTo>
                <a:lnTo>
                  <a:pt x="1450" y="6666"/>
                </a:lnTo>
                <a:lnTo>
                  <a:pt x="1486" y="6673"/>
                </a:lnTo>
                <a:lnTo>
                  <a:pt x="1522" y="6679"/>
                </a:lnTo>
                <a:lnTo>
                  <a:pt x="1557" y="6684"/>
                </a:lnTo>
                <a:lnTo>
                  <a:pt x="1593" y="6687"/>
                </a:lnTo>
                <a:lnTo>
                  <a:pt x="1629" y="6691"/>
                </a:lnTo>
                <a:lnTo>
                  <a:pt x="1664" y="6693"/>
                </a:lnTo>
                <a:lnTo>
                  <a:pt x="1700" y="6694"/>
                </a:lnTo>
                <a:lnTo>
                  <a:pt x="1735" y="6695"/>
                </a:lnTo>
                <a:lnTo>
                  <a:pt x="1771" y="6695"/>
                </a:lnTo>
                <a:lnTo>
                  <a:pt x="1806" y="6695"/>
                </a:lnTo>
                <a:lnTo>
                  <a:pt x="1842" y="6694"/>
                </a:lnTo>
                <a:lnTo>
                  <a:pt x="1877" y="6692"/>
                </a:lnTo>
                <a:lnTo>
                  <a:pt x="1912" y="6689"/>
                </a:lnTo>
                <a:lnTo>
                  <a:pt x="1947" y="6686"/>
                </a:lnTo>
                <a:lnTo>
                  <a:pt x="1983" y="6681"/>
                </a:lnTo>
                <a:lnTo>
                  <a:pt x="2018" y="6677"/>
                </a:lnTo>
                <a:lnTo>
                  <a:pt x="2053" y="6671"/>
                </a:lnTo>
                <a:lnTo>
                  <a:pt x="2089" y="6664"/>
                </a:lnTo>
                <a:lnTo>
                  <a:pt x="2159" y="6650"/>
                </a:lnTo>
                <a:lnTo>
                  <a:pt x="2229" y="6633"/>
                </a:lnTo>
                <a:lnTo>
                  <a:pt x="2299" y="6612"/>
                </a:lnTo>
                <a:lnTo>
                  <a:pt x="2369" y="6588"/>
                </a:lnTo>
                <a:lnTo>
                  <a:pt x="2440" y="6563"/>
                </a:lnTo>
                <a:lnTo>
                  <a:pt x="2509" y="6535"/>
                </a:lnTo>
                <a:lnTo>
                  <a:pt x="2579" y="6504"/>
                </a:lnTo>
                <a:lnTo>
                  <a:pt x="2649" y="6470"/>
                </a:lnTo>
                <a:lnTo>
                  <a:pt x="2718" y="6434"/>
                </a:lnTo>
                <a:lnTo>
                  <a:pt x="2787" y="6396"/>
                </a:lnTo>
                <a:lnTo>
                  <a:pt x="2856" y="6354"/>
                </a:lnTo>
                <a:lnTo>
                  <a:pt x="2926" y="6311"/>
                </a:lnTo>
                <a:lnTo>
                  <a:pt x="2994" y="6264"/>
                </a:lnTo>
                <a:lnTo>
                  <a:pt x="3064" y="6216"/>
                </a:lnTo>
                <a:lnTo>
                  <a:pt x="3133" y="6165"/>
                </a:lnTo>
                <a:lnTo>
                  <a:pt x="3201" y="6112"/>
                </a:lnTo>
                <a:lnTo>
                  <a:pt x="3271" y="6057"/>
                </a:lnTo>
                <a:lnTo>
                  <a:pt x="3339" y="5999"/>
                </a:lnTo>
                <a:lnTo>
                  <a:pt x="3408" y="5939"/>
                </a:lnTo>
                <a:lnTo>
                  <a:pt x="3408" y="2146"/>
                </a:lnTo>
                <a:lnTo>
                  <a:pt x="1402" y="2803"/>
                </a:lnTo>
                <a:lnTo>
                  <a:pt x="1402" y="2555"/>
                </a:lnTo>
                <a:lnTo>
                  <a:pt x="3408" y="1899"/>
                </a:lnTo>
                <a:lnTo>
                  <a:pt x="3408" y="1887"/>
                </a:lnTo>
                <a:lnTo>
                  <a:pt x="2673" y="1570"/>
                </a:lnTo>
                <a:lnTo>
                  <a:pt x="2668" y="301"/>
                </a:lnTo>
                <a:lnTo>
                  <a:pt x="2147" y="23"/>
                </a:lnTo>
                <a:lnTo>
                  <a:pt x="2109" y="0"/>
                </a:lnTo>
                <a:lnTo>
                  <a:pt x="2068" y="13"/>
                </a:lnTo>
                <a:lnTo>
                  <a:pt x="843" y="442"/>
                </a:lnTo>
                <a:lnTo>
                  <a:pt x="1075" y="583"/>
                </a:lnTo>
                <a:lnTo>
                  <a:pt x="2084" y="219"/>
                </a:lnTo>
                <a:lnTo>
                  <a:pt x="2320" y="356"/>
                </a:lnTo>
                <a:lnTo>
                  <a:pt x="1084" y="764"/>
                </a:lnTo>
                <a:close/>
                <a:moveTo>
                  <a:pt x="2470" y="538"/>
                </a:moveTo>
                <a:lnTo>
                  <a:pt x="1224" y="936"/>
                </a:lnTo>
                <a:lnTo>
                  <a:pt x="1230" y="2298"/>
                </a:lnTo>
                <a:lnTo>
                  <a:pt x="2470" y="1885"/>
                </a:lnTo>
                <a:lnTo>
                  <a:pt x="2470" y="538"/>
                </a:lnTo>
                <a:close/>
              </a:path>
            </a:pathLst>
          </a:custGeom>
          <a:solidFill>
            <a:schemeClr val="bg1"/>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100369" name="KSO_Shape"/>
          <p:cNvSpPr>
            <a:spLocks/>
          </p:cNvSpPr>
          <p:nvPr/>
        </p:nvSpPr>
        <p:spPr bwMode="auto">
          <a:xfrm>
            <a:off x="7073013" y="2077521"/>
            <a:ext cx="512147" cy="510654"/>
          </a:xfrm>
          <a:custGeom>
            <a:avLst/>
            <a:gdLst>
              <a:gd name="T0" fmla="*/ 2147483647 w 4218"/>
              <a:gd name="T1" fmla="*/ 2147483647 h 4267"/>
              <a:gd name="T2" fmla="*/ 2147483647 w 4218"/>
              <a:gd name="T3" fmla="*/ 2147483647 h 4267"/>
              <a:gd name="T4" fmla="*/ 2147483647 w 4218"/>
              <a:gd name="T5" fmla="*/ 2147483647 h 4267"/>
              <a:gd name="T6" fmla="*/ 2147483647 w 4218"/>
              <a:gd name="T7" fmla="*/ 2147483647 h 4267"/>
              <a:gd name="T8" fmla="*/ 2147483647 w 4218"/>
              <a:gd name="T9" fmla="*/ 2147483647 h 4267"/>
              <a:gd name="T10" fmla="*/ 2147483647 w 4218"/>
              <a:gd name="T11" fmla="*/ 2147483647 h 4267"/>
              <a:gd name="T12" fmla="*/ 2147483647 w 4218"/>
              <a:gd name="T13" fmla="*/ 2147483647 h 4267"/>
              <a:gd name="T14" fmla="*/ 2147483647 w 4218"/>
              <a:gd name="T15" fmla="*/ 2147483647 h 4267"/>
              <a:gd name="T16" fmla="*/ 2147483647 w 4218"/>
              <a:gd name="T17" fmla="*/ 2147483647 h 4267"/>
              <a:gd name="T18" fmla="*/ 2147483647 w 4218"/>
              <a:gd name="T19" fmla="*/ 2147483647 h 4267"/>
              <a:gd name="T20" fmla="*/ 2147483647 w 4218"/>
              <a:gd name="T21" fmla="*/ 2147483647 h 4267"/>
              <a:gd name="T22" fmla="*/ 2147483647 w 4218"/>
              <a:gd name="T23" fmla="*/ 2147483647 h 4267"/>
              <a:gd name="T24" fmla="*/ 2147483647 w 4218"/>
              <a:gd name="T25" fmla="*/ 2147483647 h 4267"/>
              <a:gd name="T26" fmla="*/ 2147483647 w 4218"/>
              <a:gd name="T27" fmla="*/ 2147483647 h 4267"/>
              <a:gd name="T28" fmla="*/ 2147483647 w 4218"/>
              <a:gd name="T29" fmla="*/ 2147483647 h 4267"/>
              <a:gd name="T30" fmla="*/ 2147483647 w 4218"/>
              <a:gd name="T31" fmla="*/ 2147483647 h 4267"/>
              <a:gd name="T32" fmla="*/ 2147483647 w 4218"/>
              <a:gd name="T33" fmla="*/ 2147483647 h 4267"/>
              <a:gd name="T34" fmla="*/ 2147483647 w 4218"/>
              <a:gd name="T35" fmla="*/ 2147483647 h 4267"/>
              <a:gd name="T36" fmla="*/ 2147483647 w 4218"/>
              <a:gd name="T37" fmla="*/ 2147483647 h 4267"/>
              <a:gd name="T38" fmla="*/ 2147483647 w 4218"/>
              <a:gd name="T39" fmla="*/ 2147483647 h 4267"/>
              <a:gd name="T40" fmla="*/ 2147483647 w 4218"/>
              <a:gd name="T41" fmla="*/ 2147483647 h 4267"/>
              <a:gd name="T42" fmla="*/ 2147483647 w 4218"/>
              <a:gd name="T43" fmla="*/ 2147483647 h 4267"/>
              <a:gd name="T44" fmla="*/ 2147483647 w 4218"/>
              <a:gd name="T45" fmla="*/ 2147483647 h 4267"/>
              <a:gd name="T46" fmla="*/ 2147483647 w 4218"/>
              <a:gd name="T47" fmla="*/ 2147483647 h 4267"/>
              <a:gd name="T48" fmla="*/ 2147483647 w 4218"/>
              <a:gd name="T49" fmla="*/ 2147483647 h 4267"/>
              <a:gd name="T50" fmla="*/ 2147483647 w 4218"/>
              <a:gd name="T51" fmla="*/ 2147483647 h 4267"/>
              <a:gd name="T52" fmla="*/ 2147483647 w 4218"/>
              <a:gd name="T53" fmla="*/ 2147483647 h 4267"/>
              <a:gd name="T54" fmla="*/ 2147483647 w 4218"/>
              <a:gd name="T55" fmla="*/ 2147483647 h 4267"/>
              <a:gd name="T56" fmla="*/ 2147483647 w 4218"/>
              <a:gd name="T57" fmla="*/ 2147483647 h 4267"/>
              <a:gd name="T58" fmla="*/ 2147483647 w 4218"/>
              <a:gd name="T59" fmla="*/ 2147483647 h 4267"/>
              <a:gd name="T60" fmla="*/ 2147483647 w 4218"/>
              <a:gd name="T61" fmla="*/ 2147483647 h 4267"/>
              <a:gd name="T62" fmla="*/ 2147483647 w 4218"/>
              <a:gd name="T63" fmla="*/ 2147483647 h 4267"/>
              <a:gd name="T64" fmla="*/ 2147483647 w 4218"/>
              <a:gd name="T65" fmla="*/ 2147483647 h 4267"/>
              <a:gd name="T66" fmla="*/ 2147483647 w 4218"/>
              <a:gd name="T67" fmla="*/ 2147483647 h 4267"/>
              <a:gd name="T68" fmla="*/ 2147483647 w 4218"/>
              <a:gd name="T69" fmla="*/ 2147483647 h 4267"/>
              <a:gd name="T70" fmla="*/ 2147483647 w 4218"/>
              <a:gd name="T71" fmla="*/ 2147483647 h 4267"/>
              <a:gd name="T72" fmla="*/ 2147483647 w 4218"/>
              <a:gd name="T73" fmla="*/ 2147483647 h 4267"/>
              <a:gd name="T74" fmla="*/ 2147483647 w 4218"/>
              <a:gd name="T75" fmla="*/ 2147483647 h 4267"/>
              <a:gd name="T76" fmla="*/ 2147483647 w 4218"/>
              <a:gd name="T77" fmla="*/ 2147483647 h 4267"/>
              <a:gd name="T78" fmla="*/ 2147483647 w 4218"/>
              <a:gd name="T79" fmla="*/ 2147483647 h 4267"/>
              <a:gd name="T80" fmla="*/ 2147483647 w 4218"/>
              <a:gd name="T81" fmla="*/ 2147483647 h 4267"/>
              <a:gd name="T82" fmla="*/ 2147483647 w 4218"/>
              <a:gd name="T83" fmla="*/ 2147483647 h 4267"/>
              <a:gd name="T84" fmla="*/ 2147483647 w 4218"/>
              <a:gd name="T85" fmla="*/ 2147483647 h 4267"/>
              <a:gd name="T86" fmla="*/ 2147483647 w 4218"/>
              <a:gd name="T87" fmla="*/ 2147483647 h 4267"/>
              <a:gd name="T88" fmla="*/ 2147483647 w 4218"/>
              <a:gd name="T89" fmla="*/ 2147483647 h 4267"/>
              <a:gd name="T90" fmla="*/ 2147483647 w 4218"/>
              <a:gd name="T91" fmla="*/ 2147483647 h 4267"/>
              <a:gd name="T92" fmla="*/ 2147483647 w 4218"/>
              <a:gd name="T93" fmla="*/ 2147483647 h 4267"/>
              <a:gd name="T94" fmla="*/ 2147483647 w 4218"/>
              <a:gd name="T95" fmla="*/ 2147483647 h 4267"/>
              <a:gd name="T96" fmla="*/ 2147483647 w 4218"/>
              <a:gd name="T97" fmla="*/ 2147483647 h 4267"/>
              <a:gd name="T98" fmla="*/ 2147483647 w 4218"/>
              <a:gd name="T99" fmla="*/ 2147483647 h 4267"/>
              <a:gd name="T100" fmla="*/ 2147483647 w 4218"/>
              <a:gd name="T101" fmla="*/ 2147483647 h 4267"/>
              <a:gd name="T102" fmla="*/ 2147483647 w 4218"/>
              <a:gd name="T103" fmla="*/ 2147483647 h 4267"/>
              <a:gd name="T104" fmla="*/ 2147483647 w 4218"/>
              <a:gd name="T105" fmla="*/ 2147483647 h 42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8"/>
              <a:gd name="T160" fmla="*/ 0 h 4267"/>
              <a:gd name="T161" fmla="*/ 4218 w 4218"/>
              <a:gd name="T162" fmla="*/ 4267 h 42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8" h="4267">
                <a:moveTo>
                  <a:pt x="276" y="0"/>
                </a:moveTo>
                <a:lnTo>
                  <a:pt x="309" y="188"/>
                </a:lnTo>
                <a:lnTo>
                  <a:pt x="363" y="500"/>
                </a:lnTo>
                <a:lnTo>
                  <a:pt x="488" y="1217"/>
                </a:lnTo>
                <a:lnTo>
                  <a:pt x="563" y="1641"/>
                </a:lnTo>
                <a:lnTo>
                  <a:pt x="638" y="2060"/>
                </a:lnTo>
                <a:lnTo>
                  <a:pt x="706" y="2439"/>
                </a:lnTo>
                <a:lnTo>
                  <a:pt x="762" y="2745"/>
                </a:lnTo>
                <a:lnTo>
                  <a:pt x="770" y="2785"/>
                </a:lnTo>
                <a:lnTo>
                  <a:pt x="779" y="2828"/>
                </a:lnTo>
                <a:lnTo>
                  <a:pt x="790" y="2874"/>
                </a:lnTo>
                <a:lnTo>
                  <a:pt x="803" y="2921"/>
                </a:lnTo>
                <a:lnTo>
                  <a:pt x="811" y="2945"/>
                </a:lnTo>
                <a:lnTo>
                  <a:pt x="818" y="2968"/>
                </a:lnTo>
                <a:lnTo>
                  <a:pt x="828" y="2993"/>
                </a:lnTo>
                <a:lnTo>
                  <a:pt x="838" y="3017"/>
                </a:lnTo>
                <a:lnTo>
                  <a:pt x="849" y="3041"/>
                </a:lnTo>
                <a:lnTo>
                  <a:pt x="861" y="3064"/>
                </a:lnTo>
                <a:lnTo>
                  <a:pt x="874" y="3087"/>
                </a:lnTo>
                <a:lnTo>
                  <a:pt x="890" y="3110"/>
                </a:lnTo>
                <a:lnTo>
                  <a:pt x="905" y="3132"/>
                </a:lnTo>
                <a:lnTo>
                  <a:pt x="923" y="3154"/>
                </a:lnTo>
                <a:lnTo>
                  <a:pt x="940" y="3174"/>
                </a:lnTo>
                <a:lnTo>
                  <a:pt x="961" y="3194"/>
                </a:lnTo>
                <a:lnTo>
                  <a:pt x="982" y="3213"/>
                </a:lnTo>
                <a:lnTo>
                  <a:pt x="1005" y="3231"/>
                </a:lnTo>
                <a:lnTo>
                  <a:pt x="1031" y="3248"/>
                </a:lnTo>
                <a:lnTo>
                  <a:pt x="1057" y="3262"/>
                </a:lnTo>
                <a:lnTo>
                  <a:pt x="1085" y="3276"/>
                </a:lnTo>
                <a:lnTo>
                  <a:pt x="1115" y="3289"/>
                </a:lnTo>
                <a:lnTo>
                  <a:pt x="1147" y="3300"/>
                </a:lnTo>
                <a:lnTo>
                  <a:pt x="1181" y="3308"/>
                </a:lnTo>
                <a:lnTo>
                  <a:pt x="1217" y="3316"/>
                </a:lnTo>
                <a:lnTo>
                  <a:pt x="1255" y="3322"/>
                </a:lnTo>
                <a:lnTo>
                  <a:pt x="1296" y="3325"/>
                </a:lnTo>
                <a:lnTo>
                  <a:pt x="1338" y="3326"/>
                </a:lnTo>
                <a:lnTo>
                  <a:pt x="2594" y="3326"/>
                </a:lnTo>
                <a:lnTo>
                  <a:pt x="2637" y="3325"/>
                </a:lnTo>
                <a:lnTo>
                  <a:pt x="2677" y="3322"/>
                </a:lnTo>
                <a:lnTo>
                  <a:pt x="2715" y="3316"/>
                </a:lnTo>
                <a:lnTo>
                  <a:pt x="2751" y="3308"/>
                </a:lnTo>
                <a:lnTo>
                  <a:pt x="2785" y="3300"/>
                </a:lnTo>
                <a:lnTo>
                  <a:pt x="2817" y="3289"/>
                </a:lnTo>
                <a:lnTo>
                  <a:pt x="2847" y="3276"/>
                </a:lnTo>
                <a:lnTo>
                  <a:pt x="2875" y="3262"/>
                </a:lnTo>
                <a:lnTo>
                  <a:pt x="2901" y="3248"/>
                </a:lnTo>
                <a:lnTo>
                  <a:pt x="2926" y="3231"/>
                </a:lnTo>
                <a:lnTo>
                  <a:pt x="2949" y="3213"/>
                </a:lnTo>
                <a:lnTo>
                  <a:pt x="2970" y="3194"/>
                </a:lnTo>
                <a:lnTo>
                  <a:pt x="2990" y="3174"/>
                </a:lnTo>
                <a:lnTo>
                  <a:pt x="3009" y="3154"/>
                </a:lnTo>
                <a:lnTo>
                  <a:pt x="3026" y="3132"/>
                </a:lnTo>
                <a:lnTo>
                  <a:pt x="3042" y="3110"/>
                </a:lnTo>
                <a:lnTo>
                  <a:pt x="3056" y="3087"/>
                </a:lnTo>
                <a:lnTo>
                  <a:pt x="3069" y="3064"/>
                </a:lnTo>
                <a:lnTo>
                  <a:pt x="3081" y="3041"/>
                </a:lnTo>
                <a:lnTo>
                  <a:pt x="3094" y="3017"/>
                </a:lnTo>
                <a:lnTo>
                  <a:pt x="3103" y="2993"/>
                </a:lnTo>
                <a:lnTo>
                  <a:pt x="3112" y="2968"/>
                </a:lnTo>
                <a:lnTo>
                  <a:pt x="3121" y="2945"/>
                </a:lnTo>
                <a:lnTo>
                  <a:pt x="3129" y="2921"/>
                </a:lnTo>
                <a:lnTo>
                  <a:pt x="3142" y="2874"/>
                </a:lnTo>
                <a:lnTo>
                  <a:pt x="3152" y="2828"/>
                </a:lnTo>
                <a:lnTo>
                  <a:pt x="3161" y="2785"/>
                </a:lnTo>
                <a:lnTo>
                  <a:pt x="3168" y="2745"/>
                </a:lnTo>
                <a:lnTo>
                  <a:pt x="3226" y="2439"/>
                </a:lnTo>
                <a:lnTo>
                  <a:pt x="3294" y="2060"/>
                </a:lnTo>
                <a:lnTo>
                  <a:pt x="3367" y="1641"/>
                </a:lnTo>
                <a:lnTo>
                  <a:pt x="3442" y="1217"/>
                </a:lnTo>
                <a:lnTo>
                  <a:pt x="3568" y="500"/>
                </a:lnTo>
                <a:lnTo>
                  <a:pt x="3623" y="188"/>
                </a:lnTo>
                <a:lnTo>
                  <a:pt x="3655" y="0"/>
                </a:lnTo>
                <a:lnTo>
                  <a:pt x="276" y="0"/>
                </a:lnTo>
                <a:close/>
                <a:moveTo>
                  <a:pt x="3143" y="1066"/>
                </a:moveTo>
                <a:lnTo>
                  <a:pt x="787" y="1066"/>
                </a:lnTo>
                <a:lnTo>
                  <a:pt x="658" y="320"/>
                </a:lnTo>
                <a:lnTo>
                  <a:pt x="3274" y="320"/>
                </a:lnTo>
                <a:lnTo>
                  <a:pt x="3143" y="1066"/>
                </a:lnTo>
                <a:close/>
                <a:moveTo>
                  <a:pt x="4209" y="1156"/>
                </a:moveTo>
                <a:lnTo>
                  <a:pt x="4209" y="1156"/>
                </a:lnTo>
                <a:lnTo>
                  <a:pt x="4192" y="1251"/>
                </a:lnTo>
                <a:lnTo>
                  <a:pt x="4168" y="1369"/>
                </a:lnTo>
                <a:lnTo>
                  <a:pt x="4113" y="1645"/>
                </a:lnTo>
                <a:lnTo>
                  <a:pt x="4053" y="1936"/>
                </a:lnTo>
                <a:lnTo>
                  <a:pt x="4000" y="2191"/>
                </a:lnTo>
                <a:lnTo>
                  <a:pt x="3991" y="2228"/>
                </a:lnTo>
                <a:lnTo>
                  <a:pt x="3986" y="2250"/>
                </a:lnTo>
                <a:lnTo>
                  <a:pt x="3978" y="2273"/>
                </a:lnTo>
                <a:lnTo>
                  <a:pt x="3969" y="2297"/>
                </a:lnTo>
                <a:lnTo>
                  <a:pt x="3958" y="2322"/>
                </a:lnTo>
                <a:lnTo>
                  <a:pt x="3945" y="2346"/>
                </a:lnTo>
                <a:lnTo>
                  <a:pt x="3937" y="2358"/>
                </a:lnTo>
                <a:lnTo>
                  <a:pt x="3929" y="2369"/>
                </a:lnTo>
                <a:lnTo>
                  <a:pt x="3920" y="2381"/>
                </a:lnTo>
                <a:lnTo>
                  <a:pt x="3910" y="2392"/>
                </a:lnTo>
                <a:lnTo>
                  <a:pt x="3900" y="2403"/>
                </a:lnTo>
                <a:lnTo>
                  <a:pt x="3888" y="2413"/>
                </a:lnTo>
                <a:lnTo>
                  <a:pt x="3876" y="2423"/>
                </a:lnTo>
                <a:lnTo>
                  <a:pt x="3863" y="2433"/>
                </a:lnTo>
                <a:lnTo>
                  <a:pt x="3848" y="2441"/>
                </a:lnTo>
                <a:lnTo>
                  <a:pt x="3834" y="2449"/>
                </a:lnTo>
                <a:lnTo>
                  <a:pt x="3817" y="2457"/>
                </a:lnTo>
                <a:lnTo>
                  <a:pt x="3800" y="2463"/>
                </a:lnTo>
                <a:lnTo>
                  <a:pt x="3782" y="2469"/>
                </a:lnTo>
                <a:lnTo>
                  <a:pt x="3762" y="2474"/>
                </a:lnTo>
                <a:lnTo>
                  <a:pt x="3743" y="2478"/>
                </a:lnTo>
                <a:lnTo>
                  <a:pt x="3721" y="2481"/>
                </a:lnTo>
                <a:lnTo>
                  <a:pt x="3698" y="2482"/>
                </a:lnTo>
                <a:lnTo>
                  <a:pt x="3673" y="2483"/>
                </a:lnTo>
                <a:lnTo>
                  <a:pt x="3381" y="2483"/>
                </a:lnTo>
                <a:lnTo>
                  <a:pt x="3430" y="2208"/>
                </a:lnTo>
                <a:lnTo>
                  <a:pt x="3673" y="2208"/>
                </a:lnTo>
                <a:lnTo>
                  <a:pt x="3690" y="2207"/>
                </a:lnTo>
                <a:lnTo>
                  <a:pt x="3702" y="2206"/>
                </a:lnTo>
                <a:lnTo>
                  <a:pt x="3707" y="2204"/>
                </a:lnTo>
                <a:lnTo>
                  <a:pt x="3710" y="2204"/>
                </a:lnTo>
                <a:lnTo>
                  <a:pt x="3712" y="2199"/>
                </a:lnTo>
                <a:lnTo>
                  <a:pt x="3716" y="2188"/>
                </a:lnTo>
                <a:lnTo>
                  <a:pt x="3723" y="2167"/>
                </a:lnTo>
                <a:lnTo>
                  <a:pt x="3731" y="2133"/>
                </a:lnTo>
                <a:lnTo>
                  <a:pt x="3783" y="1881"/>
                </a:lnTo>
                <a:lnTo>
                  <a:pt x="3844" y="1592"/>
                </a:lnTo>
                <a:lnTo>
                  <a:pt x="3899" y="1318"/>
                </a:lnTo>
                <a:lnTo>
                  <a:pt x="3921" y="1203"/>
                </a:lnTo>
                <a:lnTo>
                  <a:pt x="3937" y="1109"/>
                </a:lnTo>
                <a:lnTo>
                  <a:pt x="3941" y="1093"/>
                </a:lnTo>
                <a:lnTo>
                  <a:pt x="3942" y="1075"/>
                </a:lnTo>
                <a:lnTo>
                  <a:pt x="3943" y="1057"/>
                </a:lnTo>
                <a:lnTo>
                  <a:pt x="3943" y="1039"/>
                </a:lnTo>
                <a:lnTo>
                  <a:pt x="3941" y="1021"/>
                </a:lnTo>
                <a:lnTo>
                  <a:pt x="3936" y="1004"/>
                </a:lnTo>
                <a:lnTo>
                  <a:pt x="3934" y="996"/>
                </a:lnTo>
                <a:lnTo>
                  <a:pt x="3931" y="988"/>
                </a:lnTo>
                <a:lnTo>
                  <a:pt x="3926" y="980"/>
                </a:lnTo>
                <a:lnTo>
                  <a:pt x="3922" y="974"/>
                </a:lnTo>
                <a:lnTo>
                  <a:pt x="3914" y="965"/>
                </a:lnTo>
                <a:lnTo>
                  <a:pt x="3906" y="957"/>
                </a:lnTo>
                <a:lnTo>
                  <a:pt x="3897" y="951"/>
                </a:lnTo>
                <a:lnTo>
                  <a:pt x="3889" y="945"/>
                </a:lnTo>
                <a:lnTo>
                  <a:pt x="3873" y="938"/>
                </a:lnTo>
                <a:lnTo>
                  <a:pt x="3860" y="933"/>
                </a:lnTo>
                <a:lnTo>
                  <a:pt x="3655" y="933"/>
                </a:lnTo>
                <a:lnTo>
                  <a:pt x="3703" y="659"/>
                </a:lnTo>
                <a:lnTo>
                  <a:pt x="3892" y="659"/>
                </a:lnTo>
                <a:lnTo>
                  <a:pt x="3904" y="661"/>
                </a:lnTo>
                <a:lnTo>
                  <a:pt x="3925" y="666"/>
                </a:lnTo>
                <a:lnTo>
                  <a:pt x="3955" y="675"/>
                </a:lnTo>
                <a:lnTo>
                  <a:pt x="3972" y="681"/>
                </a:lnTo>
                <a:lnTo>
                  <a:pt x="3989" y="689"/>
                </a:lnTo>
                <a:lnTo>
                  <a:pt x="4008" y="698"/>
                </a:lnTo>
                <a:lnTo>
                  <a:pt x="4028" y="708"/>
                </a:lnTo>
                <a:lnTo>
                  <a:pt x="4047" y="720"/>
                </a:lnTo>
                <a:lnTo>
                  <a:pt x="4067" y="734"/>
                </a:lnTo>
                <a:lnTo>
                  <a:pt x="4087" y="751"/>
                </a:lnTo>
                <a:lnTo>
                  <a:pt x="4107" y="768"/>
                </a:lnTo>
                <a:lnTo>
                  <a:pt x="4126" y="788"/>
                </a:lnTo>
                <a:lnTo>
                  <a:pt x="4143" y="811"/>
                </a:lnTo>
                <a:lnTo>
                  <a:pt x="4152" y="823"/>
                </a:lnTo>
                <a:lnTo>
                  <a:pt x="4161" y="836"/>
                </a:lnTo>
                <a:lnTo>
                  <a:pt x="4170" y="852"/>
                </a:lnTo>
                <a:lnTo>
                  <a:pt x="4177" y="867"/>
                </a:lnTo>
                <a:lnTo>
                  <a:pt x="4185" y="885"/>
                </a:lnTo>
                <a:lnTo>
                  <a:pt x="4193" y="902"/>
                </a:lnTo>
                <a:lnTo>
                  <a:pt x="4199" y="922"/>
                </a:lnTo>
                <a:lnTo>
                  <a:pt x="4205" y="943"/>
                </a:lnTo>
                <a:lnTo>
                  <a:pt x="4209" y="965"/>
                </a:lnTo>
                <a:lnTo>
                  <a:pt x="4214" y="988"/>
                </a:lnTo>
                <a:lnTo>
                  <a:pt x="4216" y="1012"/>
                </a:lnTo>
                <a:lnTo>
                  <a:pt x="4218" y="1039"/>
                </a:lnTo>
                <a:lnTo>
                  <a:pt x="4218" y="1066"/>
                </a:lnTo>
                <a:lnTo>
                  <a:pt x="4217" y="1095"/>
                </a:lnTo>
                <a:lnTo>
                  <a:pt x="4214" y="1125"/>
                </a:lnTo>
                <a:lnTo>
                  <a:pt x="4209" y="1156"/>
                </a:lnTo>
                <a:close/>
                <a:moveTo>
                  <a:pt x="3771" y="3532"/>
                </a:moveTo>
                <a:lnTo>
                  <a:pt x="160" y="3532"/>
                </a:lnTo>
                <a:lnTo>
                  <a:pt x="144" y="3533"/>
                </a:lnTo>
                <a:lnTo>
                  <a:pt x="127" y="3535"/>
                </a:lnTo>
                <a:lnTo>
                  <a:pt x="112" y="3539"/>
                </a:lnTo>
                <a:lnTo>
                  <a:pt x="98" y="3545"/>
                </a:lnTo>
                <a:lnTo>
                  <a:pt x="83" y="3551"/>
                </a:lnTo>
                <a:lnTo>
                  <a:pt x="70" y="3559"/>
                </a:lnTo>
                <a:lnTo>
                  <a:pt x="58" y="3569"/>
                </a:lnTo>
                <a:lnTo>
                  <a:pt x="47" y="3579"/>
                </a:lnTo>
                <a:lnTo>
                  <a:pt x="36" y="3590"/>
                </a:lnTo>
                <a:lnTo>
                  <a:pt x="27" y="3603"/>
                </a:lnTo>
                <a:lnTo>
                  <a:pt x="19" y="3616"/>
                </a:lnTo>
                <a:lnTo>
                  <a:pt x="13" y="3631"/>
                </a:lnTo>
                <a:lnTo>
                  <a:pt x="7" y="3645"/>
                </a:lnTo>
                <a:lnTo>
                  <a:pt x="3" y="3660"/>
                </a:lnTo>
                <a:lnTo>
                  <a:pt x="1" y="3676"/>
                </a:lnTo>
                <a:lnTo>
                  <a:pt x="0" y="3692"/>
                </a:lnTo>
                <a:lnTo>
                  <a:pt x="1" y="3709"/>
                </a:lnTo>
                <a:lnTo>
                  <a:pt x="3" y="3725"/>
                </a:lnTo>
                <a:lnTo>
                  <a:pt x="7" y="3741"/>
                </a:lnTo>
                <a:lnTo>
                  <a:pt x="13" y="3755"/>
                </a:lnTo>
                <a:lnTo>
                  <a:pt x="19" y="3769"/>
                </a:lnTo>
                <a:lnTo>
                  <a:pt x="27" y="3782"/>
                </a:lnTo>
                <a:lnTo>
                  <a:pt x="36" y="3795"/>
                </a:lnTo>
                <a:lnTo>
                  <a:pt x="47" y="3806"/>
                </a:lnTo>
                <a:lnTo>
                  <a:pt x="58" y="3817"/>
                </a:lnTo>
                <a:lnTo>
                  <a:pt x="70" y="3825"/>
                </a:lnTo>
                <a:lnTo>
                  <a:pt x="83" y="3833"/>
                </a:lnTo>
                <a:lnTo>
                  <a:pt x="98" y="3841"/>
                </a:lnTo>
                <a:lnTo>
                  <a:pt x="112" y="3846"/>
                </a:lnTo>
                <a:lnTo>
                  <a:pt x="127" y="3850"/>
                </a:lnTo>
                <a:lnTo>
                  <a:pt x="144" y="3852"/>
                </a:lnTo>
                <a:lnTo>
                  <a:pt x="160" y="3853"/>
                </a:lnTo>
                <a:lnTo>
                  <a:pt x="3771" y="3853"/>
                </a:lnTo>
                <a:lnTo>
                  <a:pt x="3788" y="3852"/>
                </a:lnTo>
                <a:lnTo>
                  <a:pt x="3803" y="3850"/>
                </a:lnTo>
                <a:lnTo>
                  <a:pt x="3819" y="3846"/>
                </a:lnTo>
                <a:lnTo>
                  <a:pt x="3834" y="3841"/>
                </a:lnTo>
                <a:lnTo>
                  <a:pt x="3847" y="3833"/>
                </a:lnTo>
                <a:lnTo>
                  <a:pt x="3860" y="3825"/>
                </a:lnTo>
                <a:lnTo>
                  <a:pt x="3874" y="3817"/>
                </a:lnTo>
                <a:lnTo>
                  <a:pt x="3885" y="3806"/>
                </a:lnTo>
                <a:lnTo>
                  <a:pt x="3895" y="3795"/>
                </a:lnTo>
                <a:lnTo>
                  <a:pt x="3904" y="3782"/>
                </a:lnTo>
                <a:lnTo>
                  <a:pt x="3912" y="3769"/>
                </a:lnTo>
                <a:lnTo>
                  <a:pt x="3919" y="3755"/>
                </a:lnTo>
                <a:lnTo>
                  <a:pt x="3924" y="3741"/>
                </a:lnTo>
                <a:lnTo>
                  <a:pt x="3929" y="3725"/>
                </a:lnTo>
                <a:lnTo>
                  <a:pt x="3931" y="3709"/>
                </a:lnTo>
                <a:lnTo>
                  <a:pt x="3932" y="3692"/>
                </a:lnTo>
                <a:lnTo>
                  <a:pt x="3931" y="3676"/>
                </a:lnTo>
                <a:lnTo>
                  <a:pt x="3929" y="3660"/>
                </a:lnTo>
                <a:lnTo>
                  <a:pt x="3924" y="3645"/>
                </a:lnTo>
                <a:lnTo>
                  <a:pt x="3919" y="3631"/>
                </a:lnTo>
                <a:lnTo>
                  <a:pt x="3912" y="3616"/>
                </a:lnTo>
                <a:lnTo>
                  <a:pt x="3904" y="3603"/>
                </a:lnTo>
                <a:lnTo>
                  <a:pt x="3895" y="3590"/>
                </a:lnTo>
                <a:lnTo>
                  <a:pt x="3885" y="3579"/>
                </a:lnTo>
                <a:lnTo>
                  <a:pt x="3874" y="3569"/>
                </a:lnTo>
                <a:lnTo>
                  <a:pt x="3860" y="3559"/>
                </a:lnTo>
                <a:lnTo>
                  <a:pt x="3847" y="3551"/>
                </a:lnTo>
                <a:lnTo>
                  <a:pt x="3834" y="3545"/>
                </a:lnTo>
                <a:lnTo>
                  <a:pt x="3819" y="3539"/>
                </a:lnTo>
                <a:lnTo>
                  <a:pt x="3803" y="3535"/>
                </a:lnTo>
                <a:lnTo>
                  <a:pt x="3788" y="3533"/>
                </a:lnTo>
                <a:lnTo>
                  <a:pt x="3771" y="3532"/>
                </a:lnTo>
                <a:close/>
                <a:moveTo>
                  <a:pt x="1077" y="4267"/>
                </a:moveTo>
                <a:lnTo>
                  <a:pt x="2854" y="4267"/>
                </a:lnTo>
                <a:lnTo>
                  <a:pt x="2854" y="4038"/>
                </a:lnTo>
                <a:lnTo>
                  <a:pt x="1077" y="4038"/>
                </a:lnTo>
                <a:lnTo>
                  <a:pt x="1077" y="4267"/>
                </a:lnTo>
                <a:close/>
              </a:path>
            </a:pathLst>
          </a:custGeom>
          <a:solidFill>
            <a:schemeClr val="bg1"/>
          </a:solidFill>
          <a:ln w="9525">
            <a:noFill/>
            <a:round/>
            <a:headEnd/>
            <a:tailEnd/>
          </a:ln>
        </p:spPr>
        <p:txBody>
          <a:bodyP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100371" name="文本框 21"/>
          <p:cNvSpPr txBox="1">
            <a:spLocks noChangeArrowheads="1"/>
          </p:cNvSpPr>
          <p:nvPr/>
        </p:nvSpPr>
        <p:spPr bwMode="auto">
          <a:xfrm>
            <a:off x="1388622" y="2774819"/>
            <a:ext cx="1040720" cy="647623"/>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752">
                <a:solidFill>
                  <a:srgbClr val="FFFFFF"/>
                </a:solidFill>
                <a:latin typeface="Arial" charset="0"/>
                <a:ea typeface="微软雅黑" pitchFamily="34" charset="-122"/>
              </a:rPr>
              <a:t>点击输入本栏的具体文字，简明扼要的说明分项内容，此为概念图解，请根据您的具体内容酌情修改</a:t>
            </a:r>
          </a:p>
        </p:txBody>
      </p:sp>
      <p:sp>
        <p:nvSpPr>
          <p:cNvPr id="100375" name="文本框 21"/>
          <p:cNvSpPr txBox="1">
            <a:spLocks noChangeArrowheads="1"/>
          </p:cNvSpPr>
          <p:nvPr/>
        </p:nvSpPr>
        <p:spPr bwMode="auto">
          <a:xfrm>
            <a:off x="3192337" y="2774819"/>
            <a:ext cx="1040720" cy="647623"/>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752">
                <a:solidFill>
                  <a:srgbClr val="FFFFFF"/>
                </a:solidFill>
                <a:latin typeface="Arial" charset="0"/>
                <a:ea typeface="微软雅黑" pitchFamily="34" charset="-122"/>
              </a:rPr>
              <a:t>点击输入本栏的具体文字，简明扼要的说明分项内容，此为概念图解，请根据您的具体内容酌情修改</a:t>
            </a:r>
          </a:p>
        </p:txBody>
      </p:sp>
      <p:sp>
        <p:nvSpPr>
          <p:cNvPr id="100376" name="文本框 21"/>
          <p:cNvSpPr txBox="1">
            <a:spLocks noChangeArrowheads="1"/>
          </p:cNvSpPr>
          <p:nvPr/>
        </p:nvSpPr>
        <p:spPr bwMode="auto">
          <a:xfrm>
            <a:off x="4954244" y="2774819"/>
            <a:ext cx="1040720" cy="647623"/>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752">
                <a:solidFill>
                  <a:srgbClr val="FFFFFF"/>
                </a:solidFill>
                <a:latin typeface="Arial" charset="0"/>
                <a:ea typeface="微软雅黑" pitchFamily="34" charset="-122"/>
              </a:rPr>
              <a:t>点击输入本栏的具体文字，简明扼要的说明分项内容，此为概念图解，请根据您的具体内容酌情修改</a:t>
            </a:r>
          </a:p>
        </p:txBody>
      </p:sp>
      <p:sp>
        <p:nvSpPr>
          <p:cNvPr id="100377" name="文本框 21"/>
          <p:cNvSpPr txBox="1">
            <a:spLocks noChangeArrowheads="1"/>
          </p:cNvSpPr>
          <p:nvPr/>
        </p:nvSpPr>
        <p:spPr bwMode="auto">
          <a:xfrm>
            <a:off x="6781850" y="2774819"/>
            <a:ext cx="1040720" cy="647623"/>
          </a:xfrm>
          <a:prstGeom prst="rect">
            <a:avLst/>
          </a:prstGeom>
          <a:noFill/>
          <a:ln w="9525">
            <a:noFill/>
            <a:miter lim="800000"/>
            <a:headEnd/>
            <a:tailEnd/>
          </a:ln>
        </p:spPr>
        <p:txBody>
          <a:bodyPr lIns="68271" tIns="34136" rIns="68271" bIns="34136">
            <a:spAutoFit/>
          </a:bodyPr>
          <a:lstStyle/>
          <a:p>
            <a:pPr defTabSz="682394" fontAlgn="base">
              <a:spcBef>
                <a:spcPct val="0"/>
              </a:spcBef>
              <a:spcAft>
                <a:spcPct val="0"/>
              </a:spcAft>
            </a:pPr>
            <a:r>
              <a:rPr lang="zh-CN" altLang="en-US" sz="752">
                <a:solidFill>
                  <a:srgbClr val="FFFFFF"/>
                </a:solidFill>
                <a:latin typeface="Arial" charset="0"/>
                <a:ea typeface="微软雅黑" pitchFamily="34" charset="-122"/>
              </a:rPr>
              <a:t>点击输入本栏的具体文字，简明扼要的说明分项内容，此为概念图解，请根据您的具体内容酌情修改</a:t>
            </a:r>
          </a:p>
        </p:txBody>
      </p:sp>
      <p:sp>
        <p:nvSpPr>
          <p:cNvPr id="66573" name="文本框 14"/>
          <p:cNvSpPr txBox="1">
            <a:spLocks noChangeArrowheads="1"/>
          </p:cNvSpPr>
          <p:nvPr/>
        </p:nvSpPr>
        <p:spPr bwMode="auto">
          <a:xfrm>
            <a:off x="1133295" y="4241084"/>
            <a:ext cx="6877411" cy="503288"/>
          </a:xfrm>
          <a:prstGeom prst="rect">
            <a:avLst/>
          </a:prstGeom>
          <a:noFill/>
          <a:ln w="9525">
            <a:noFill/>
            <a:miter lim="800000"/>
            <a:headEnd/>
            <a:tailEnd/>
          </a:ln>
        </p:spPr>
        <p:txBody>
          <a:bodyPr lIns="0" tIns="34136" rIns="0" bIns="34136">
            <a:spAutoFit/>
          </a:bodyPr>
          <a:lstStyle/>
          <a:p>
            <a:pPr algn="ctr" defTabSz="682394" fontAlgn="base">
              <a:lnSpc>
                <a:spcPct val="150000"/>
              </a:lnSpc>
              <a:spcBef>
                <a:spcPct val="0"/>
              </a:spcBef>
              <a:spcAft>
                <a:spcPct val="0"/>
              </a:spcAft>
            </a:pPr>
            <a:r>
              <a:rPr lang="zh-CN" altLang="en-US" sz="941">
                <a:solidFill>
                  <a:srgbClr val="5F5F5F"/>
                </a:solidFill>
                <a:latin typeface="Arial" charset="0"/>
                <a:ea typeface="微软雅黑" pitchFamily="34" charset="-122"/>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spTree>
    <p:extLst>
      <p:ext uri="{BB962C8B-B14F-4D97-AF65-F5344CB8AC3E}">
        <p14:creationId xmlns:p14="http://schemas.microsoft.com/office/powerpoint/2010/main" val="37594297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5733"/>
                                        </p:tgtEl>
                                        <p:attrNameLst>
                                          <p:attrName>style.visibility</p:attrName>
                                        </p:attrNameLst>
                                      </p:cBhvr>
                                      <p:to>
                                        <p:strVal val="visible"/>
                                      </p:to>
                                    </p:set>
                                    <p:anim calcmode="lin" valueType="num">
                                      <p:cBhvr>
                                        <p:cTn id="7" dur="1000" fill="hold"/>
                                        <p:tgtEl>
                                          <p:spTgt spid="115733"/>
                                        </p:tgtEl>
                                        <p:attrNameLst>
                                          <p:attrName>ppt_x</p:attrName>
                                        </p:attrNameLst>
                                      </p:cBhvr>
                                      <p:tavLst>
                                        <p:tav tm="0">
                                          <p:val>
                                            <p:strVal val="#ppt_x-.2"/>
                                          </p:val>
                                        </p:tav>
                                        <p:tav tm="100000">
                                          <p:val>
                                            <p:strVal val="#ppt_x"/>
                                          </p:val>
                                        </p:tav>
                                      </p:tavLst>
                                    </p:anim>
                                    <p:anim calcmode="lin" valueType="num">
                                      <p:cBhvr>
                                        <p:cTn id="8" dur="1000" fill="hold"/>
                                        <p:tgtEl>
                                          <p:spTgt spid="11573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5733"/>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5737"/>
                                        </p:tgtEl>
                                        <p:attrNameLst>
                                          <p:attrName>style.visibility</p:attrName>
                                        </p:attrNameLst>
                                      </p:cBhvr>
                                      <p:to>
                                        <p:strVal val="visible"/>
                                      </p:to>
                                    </p:set>
                                    <p:anim calcmode="lin" valueType="num">
                                      <p:cBhvr>
                                        <p:cTn id="13" dur="500" fill="hold"/>
                                        <p:tgtEl>
                                          <p:spTgt spid="115737"/>
                                        </p:tgtEl>
                                        <p:attrNameLst>
                                          <p:attrName>ppt_x</p:attrName>
                                        </p:attrNameLst>
                                      </p:cBhvr>
                                      <p:tavLst>
                                        <p:tav tm="0">
                                          <p:val>
                                            <p:strVal val="#ppt_x-.2"/>
                                          </p:val>
                                        </p:tav>
                                        <p:tav tm="100000">
                                          <p:val>
                                            <p:strVal val="#ppt_x"/>
                                          </p:val>
                                        </p:tav>
                                      </p:tavLst>
                                    </p:anim>
                                    <p:anim calcmode="lin" valueType="num">
                                      <p:cBhvr>
                                        <p:cTn id="14" dur="500" fill="hold"/>
                                        <p:tgtEl>
                                          <p:spTgt spid="115737"/>
                                        </p:tgtEl>
                                        <p:attrNameLst>
                                          <p:attrName>ppt_y</p:attrName>
                                        </p:attrNameLst>
                                      </p:cBhvr>
                                      <p:tavLst>
                                        <p:tav tm="0">
                                          <p:val>
                                            <p:strVal val="#ppt_y"/>
                                          </p:val>
                                        </p:tav>
                                        <p:tav tm="100000">
                                          <p:val>
                                            <p:strVal val="#ppt_y"/>
                                          </p:val>
                                        </p:tav>
                                      </p:tavLst>
                                    </p:anim>
                                    <p:animEffect transition="in" filter="wipe(right)" prLst="gradientSize: 0.1">
                                      <p:cBhvr>
                                        <p:cTn id="15" dur="500"/>
                                        <p:tgtEl>
                                          <p:spTgt spid="115737"/>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115738"/>
                                        </p:tgtEl>
                                        <p:attrNameLst>
                                          <p:attrName>style.visibility</p:attrName>
                                        </p:attrNameLst>
                                      </p:cBhvr>
                                      <p:to>
                                        <p:strVal val="visible"/>
                                      </p:to>
                                    </p:set>
                                    <p:anim calcmode="lin" valueType="num">
                                      <p:cBhvr>
                                        <p:cTn id="19" dur="500" fill="hold"/>
                                        <p:tgtEl>
                                          <p:spTgt spid="115738"/>
                                        </p:tgtEl>
                                        <p:attrNameLst>
                                          <p:attrName>ppt_x</p:attrName>
                                        </p:attrNameLst>
                                      </p:cBhvr>
                                      <p:tavLst>
                                        <p:tav tm="0">
                                          <p:val>
                                            <p:strVal val="#ppt_x-.2"/>
                                          </p:val>
                                        </p:tav>
                                        <p:tav tm="100000">
                                          <p:val>
                                            <p:strVal val="#ppt_x"/>
                                          </p:val>
                                        </p:tav>
                                      </p:tavLst>
                                    </p:anim>
                                    <p:anim calcmode="lin" valueType="num">
                                      <p:cBhvr>
                                        <p:cTn id="20" dur="500" fill="hold"/>
                                        <p:tgtEl>
                                          <p:spTgt spid="115738"/>
                                        </p:tgtEl>
                                        <p:attrNameLst>
                                          <p:attrName>ppt_y</p:attrName>
                                        </p:attrNameLst>
                                      </p:cBhvr>
                                      <p:tavLst>
                                        <p:tav tm="0">
                                          <p:val>
                                            <p:strVal val="#ppt_y"/>
                                          </p:val>
                                        </p:tav>
                                        <p:tav tm="100000">
                                          <p:val>
                                            <p:strVal val="#ppt_y"/>
                                          </p:val>
                                        </p:tav>
                                      </p:tavLst>
                                    </p:anim>
                                    <p:animEffect transition="in" filter="wipe(right)" prLst="gradientSize: 0.1">
                                      <p:cBhvr>
                                        <p:cTn id="21" dur="500"/>
                                        <p:tgtEl>
                                          <p:spTgt spid="115738"/>
                                        </p:tgtEl>
                                      </p:cBhvr>
                                    </p:animEffect>
                                  </p:childTnLst>
                                </p:cTn>
                              </p:par>
                            </p:childTnLst>
                          </p:cTn>
                        </p:par>
                        <p:par>
                          <p:cTn id="22" fill="hold">
                            <p:stCondLst>
                              <p:cond delay="2000"/>
                            </p:stCondLst>
                            <p:childTnLst>
                              <p:par>
                                <p:cTn id="23" presetID="29" presetClass="entr" presetSubtype="0" fill="hold" nodeType="afterEffect">
                                  <p:stCondLst>
                                    <p:cond delay="0"/>
                                  </p:stCondLst>
                                  <p:childTnLst>
                                    <p:set>
                                      <p:cBhvr>
                                        <p:cTn id="24" dur="1" fill="hold">
                                          <p:stCondLst>
                                            <p:cond delay="0"/>
                                          </p:stCondLst>
                                        </p:cTn>
                                        <p:tgtEl>
                                          <p:spTgt spid="115739"/>
                                        </p:tgtEl>
                                        <p:attrNameLst>
                                          <p:attrName>style.visibility</p:attrName>
                                        </p:attrNameLst>
                                      </p:cBhvr>
                                      <p:to>
                                        <p:strVal val="visible"/>
                                      </p:to>
                                    </p:set>
                                    <p:anim calcmode="lin" valueType="num">
                                      <p:cBhvr>
                                        <p:cTn id="25" dur="500" fill="hold"/>
                                        <p:tgtEl>
                                          <p:spTgt spid="115739"/>
                                        </p:tgtEl>
                                        <p:attrNameLst>
                                          <p:attrName>ppt_x</p:attrName>
                                        </p:attrNameLst>
                                      </p:cBhvr>
                                      <p:tavLst>
                                        <p:tav tm="0">
                                          <p:val>
                                            <p:strVal val="#ppt_x-.2"/>
                                          </p:val>
                                        </p:tav>
                                        <p:tav tm="100000">
                                          <p:val>
                                            <p:strVal val="#ppt_x"/>
                                          </p:val>
                                        </p:tav>
                                      </p:tavLst>
                                    </p:anim>
                                    <p:anim calcmode="lin" valueType="num">
                                      <p:cBhvr>
                                        <p:cTn id="26" dur="500" fill="hold"/>
                                        <p:tgtEl>
                                          <p:spTgt spid="115739"/>
                                        </p:tgtEl>
                                        <p:attrNameLst>
                                          <p:attrName>ppt_y</p:attrName>
                                        </p:attrNameLst>
                                      </p:cBhvr>
                                      <p:tavLst>
                                        <p:tav tm="0">
                                          <p:val>
                                            <p:strVal val="#ppt_y"/>
                                          </p:val>
                                        </p:tav>
                                        <p:tav tm="100000">
                                          <p:val>
                                            <p:strVal val="#ppt_y"/>
                                          </p:val>
                                        </p:tav>
                                      </p:tavLst>
                                    </p:anim>
                                    <p:animEffect transition="in" filter="wipe(right)" prLst="gradientSize: 0.1">
                                      <p:cBhvr>
                                        <p:cTn id="27" dur="500"/>
                                        <p:tgtEl>
                                          <p:spTgt spid="11573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100366"/>
                                        </p:tgtEl>
                                        <p:attrNameLst>
                                          <p:attrName>style.visibility</p:attrName>
                                        </p:attrNameLst>
                                      </p:cBhvr>
                                      <p:to>
                                        <p:strVal val="visible"/>
                                      </p:to>
                                    </p:set>
                                    <p:animEffect transition="in" filter="dissolve">
                                      <p:cBhvr>
                                        <p:cTn id="31" dur="500"/>
                                        <p:tgtEl>
                                          <p:spTgt spid="10036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00367"/>
                                        </p:tgtEl>
                                        <p:attrNameLst>
                                          <p:attrName>style.visibility</p:attrName>
                                        </p:attrNameLst>
                                      </p:cBhvr>
                                      <p:to>
                                        <p:strVal val="visible"/>
                                      </p:to>
                                    </p:set>
                                    <p:animEffect transition="in" filter="dissolve">
                                      <p:cBhvr>
                                        <p:cTn id="34" dur="500"/>
                                        <p:tgtEl>
                                          <p:spTgt spid="10036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00368"/>
                                        </p:tgtEl>
                                        <p:attrNameLst>
                                          <p:attrName>style.visibility</p:attrName>
                                        </p:attrNameLst>
                                      </p:cBhvr>
                                      <p:to>
                                        <p:strVal val="visible"/>
                                      </p:to>
                                    </p:set>
                                    <p:animEffect transition="in" filter="dissolve">
                                      <p:cBhvr>
                                        <p:cTn id="37" dur="500"/>
                                        <p:tgtEl>
                                          <p:spTgt spid="10036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0369"/>
                                        </p:tgtEl>
                                        <p:attrNameLst>
                                          <p:attrName>style.visibility</p:attrName>
                                        </p:attrNameLst>
                                      </p:cBhvr>
                                      <p:to>
                                        <p:strVal val="visible"/>
                                      </p:to>
                                    </p:set>
                                    <p:animEffect transition="in" filter="dissolve">
                                      <p:cBhvr>
                                        <p:cTn id="40" dur="500"/>
                                        <p:tgtEl>
                                          <p:spTgt spid="100369"/>
                                        </p:tgtEl>
                                      </p:cBhvr>
                                    </p:animEffect>
                                  </p:childTnLst>
                                </p:cTn>
                              </p:par>
                            </p:childTnLst>
                          </p:cTn>
                        </p:par>
                        <p:par>
                          <p:cTn id="41" fill="hold">
                            <p:stCondLst>
                              <p:cond delay="3000"/>
                            </p:stCondLst>
                            <p:childTnLst>
                              <p:par>
                                <p:cTn id="42" presetID="55" presetClass="entr" presetSubtype="0" fill="hold" grpId="0" nodeType="afterEffect">
                                  <p:stCondLst>
                                    <p:cond delay="0"/>
                                  </p:stCondLst>
                                  <p:childTnLst>
                                    <p:set>
                                      <p:cBhvr>
                                        <p:cTn id="43" dur="1" fill="hold">
                                          <p:stCondLst>
                                            <p:cond delay="0"/>
                                          </p:stCondLst>
                                        </p:cTn>
                                        <p:tgtEl>
                                          <p:spTgt spid="100371"/>
                                        </p:tgtEl>
                                        <p:attrNameLst>
                                          <p:attrName>style.visibility</p:attrName>
                                        </p:attrNameLst>
                                      </p:cBhvr>
                                      <p:to>
                                        <p:strVal val="visible"/>
                                      </p:to>
                                    </p:set>
                                    <p:anim calcmode="lin" valueType="num">
                                      <p:cBhvr>
                                        <p:cTn id="44" dur="500" fill="hold"/>
                                        <p:tgtEl>
                                          <p:spTgt spid="100371"/>
                                        </p:tgtEl>
                                        <p:attrNameLst>
                                          <p:attrName>ppt_w</p:attrName>
                                        </p:attrNameLst>
                                      </p:cBhvr>
                                      <p:tavLst>
                                        <p:tav tm="0">
                                          <p:val>
                                            <p:strVal val="#ppt_w*0.70"/>
                                          </p:val>
                                        </p:tav>
                                        <p:tav tm="100000">
                                          <p:val>
                                            <p:strVal val="#ppt_w"/>
                                          </p:val>
                                        </p:tav>
                                      </p:tavLst>
                                    </p:anim>
                                    <p:anim calcmode="lin" valueType="num">
                                      <p:cBhvr>
                                        <p:cTn id="45" dur="500" fill="hold"/>
                                        <p:tgtEl>
                                          <p:spTgt spid="100371"/>
                                        </p:tgtEl>
                                        <p:attrNameLst>
                                          <p:attrName>ppt_h</p:attrName>
                                        </p:attrNameLst>
                                      </p:cBhvr>
                                      <p:tavLst>
                                        <p:tav tm="0">
                                          <p:val>
                                            <p:strVal val="#ppt_h"/>
                                          </p:val>
                                        </p:tav>
                                        <p:tav tm="100000">
                                          <p:val>
                                            <p:strVal val="#ppt_h"/>
                                          </p:val>
                                        </p:tav>
                                      </p:tavLst>
                                    </p:anim>
                                    <p:animEffect transition="in" filter="fade">
                                      <p:cBhvr>
                                        <p:cTn id="46" dur="500"/>
                                        <p:tgtEl>
                                          <p:spTgt spid="100371"/>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00375"/>
                                        </p:tgtEl>
                                        <p:attrNameLst>
                                          <p:attrName>style.visibility</p:attrName>
                                        </p:attrNameLst>
                                      </p:cBhvr>
                                      <p:to>
                                        <p:strVal val="visible"/>
                                      </p:to>
                                    </p:set>
                                    <p:anim calcmode="lin" valueType="num">
                                      <p:cBhvr>
                                        <p:cTn id="49" dur="500" fill="hold"/>
                                        <p:tgtEl>
                                          <p:spTgt spid="100375"/>
                                        </p:tgtEl>
                                        <p:attrNameLst>
                                          <p:attrName>ppt_w</p:attrName>
                                        </p:attrNameLst>
                                      </p:cBhvr>
                                      <p:tavLst>
                                        <p:tav tm="0">
                                          <p:val>
                                            <p:strVal val="#ppt_w*0.70"/>
                                          </p:val>
                                        </p:tav>
                                        <p:tav tm="100000">
                                          <p:val>
                                            <p:strVal val="#ppt_w"/>
                                          </p:val>
                                        </p:tav>
                                      </p:tavLst>
                                    </p:anim>
                                    <p:anim calcmode="lin" valueType="num">
                                      <p:cBhvr>
                                        <p:cTn id="50" dur="500" fill="hold"/>
                                        <p:tgtEl>
                                          <p:spTgt spid="100375"/>
                                        </p:tgtEl>
                                        <p:attrNameLst>
                                          <p:attrName>ppt_h</p:attrName>
                                        </p:attrNameLst>
                                      </p:cBhvr>
                                      <p:tavLst>
                                        <p:tav tm="0">
                                          <p:val>
                                            <p:strVal val="#ppt_h"/>
                                          </p:val>
                                        </p:tav>
                                        <p:tav tm="100000">
                                          <p:val>
                                            <p:strVal val="#ppt_h"/>
                                          </p:val>
                                        </p:tav>
                                      </p:tavLst>
                                    </p:anim>
                                    <p:animEffect transition="in" filter="fade">
                                      <p:cBhvr>
                                        <p:cTn id="51" dur="500"/>
                                        <p:tgtEl>
                                          <p:spTgt spid="100375"/>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00376"/>
                                        </p:tgtEl>
                                        <p:attrNameLst>
                                          <p:attrName>style.visibility</p:attrName>
                                        </p:attrNameLst>
                                      </p:cBhvr>
                                      <p:to>
                                        <p:strVal val="visible"/>
                                      </p:to>
                                    </p:set>
                                    <p:anim calcmode="lin" valueType="num">
                                      <p:cBhvr>
                                        <p:cTn id="54" dur="500" fill="hold"/>
                                        <p:tgtEl>
                                          <p:spTgt spid="100376"/>
                                        </p:tgtEl>
                                        <p:attrNameLst>
                                          <p:attrName>ppt_w</p:attrName>
                                        </p:attrNameLst>
                                      </p:cBhvr>
                                      <p:tavLst>
                                        <p:tav tm="0">
                                          <p:val>
                                            <p:strVal val="#ppt_w*0.70"/>
                                          </p:val>
                                        </p:tav>
                                        <p:tav tm="100000">
                                          <p:val>
                                            <p:strVal val="#ppt_w"/>
                                          </p:val>
                                        </p:tav>
                                      </p:tavLst>
                                    </p:anim>
                                    <p:anim calcmode="lin" valueType="num">
                                      <p:cBhvr>
                                        <p:cTn id="55" dur="500" fill="hold"/>
                                        <p:tgtEl>
                                          <p:spTgt spid="100376"/>
                                        </p:tgtEl>
                                        <p:attrNameLst>
                                          <p:attrName>ppt_h</p:attrName>
                                        </p:attrNameLst>
                                      </p:cBhvr>
                                      <p:tavLst>
                                        <p:tav tm="0">
                                          <p:val>
                                            <p:strVal val="#ppt_h"/>
                                          </p:val>
                                        </p:tav>
                                        <p:tav tm="100000">
                                          <p:val>
                                            <p:strVal val="#ppt_h"/>
                                          </p:val>
                                        </p:tav>
                                      </p:tavLst>
                                    </p:anim>
                                    <p:animEffect transition="in" filter="fade">
                                      <p:cBhvr>
                                        <p:cTn id="56" dur="500"/>
                                        <p:tgtEl>
                                          <p:spTgt spid="100376"/>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100377"/>
                                        </p:tgtEl>
                                        <p:attrNameLst>
                                          <p:attrName>style.visibility</p:attrName>
                                        </p:attrNameLst>
                                      </p:cBhvr>
                                      <p:to>
                                        <p:strVal val="visible"/>
                                      </p:to>
                                    </p:set>
                                    <p:anim calcmode="lin" valueType="num">
                                      <p:cBhvr>
                                        <p:cTn id="59" dur="500" fill="hold"/>
                                        <p:tgtEl>
                                          <p:spTgt spid="100377"/>
                                        </p:tgtEl>
                                        <p:attrNameLst>
                                          <p:attrName>ppt_w</p:attrName>
                                        </p:attrNameLst>
                                      </p:cBhvr>
                                      <p:tavLst>
                                        <p:tav tm="0">
                                          <p:val>
                                            <p:strVal val="#ppt_w*0.70"/>
                                          </p:val>
                                        </p:tav>
                                        <p:tav tm="100000">
                                          <p:val>
                                            <p:strVal val="#ppt_w"/>
                                          </p:val>
                                        </p:tav>
                                      </p:tavLst>
                                    </p:anim>
                                    <p:anim calcmode="lin" valueType="num">
                                      <p:cBhvr>
                                        <p:cTn id="60" dur="500" fill="hold"/>
                                        <p:tgtEl>
                                          <p:spTgt spid="100377"/>
                                        </p:tgtEl>
                                        <p:attrNameLst>
                                          <p:attrName>ppt_h</p:attrName>
                                        </p:attrNameLst>
                                      </p:cBhvr>
                                      <p:tavLst>
                                        <p:tav tm="0">
                                          <p:val>
                                            <p:strVal val="#ppt_h"/>
                                          </p:val>
                                        </p:tav>
                                        <p:tav tm="100000">
                                          <p:val>
                                            <p:strVal val="#ppt_h"/>
                                          </p:val>
                                        </p:tav>
                                      </p:tavLst>
                                    </p:anim>
                                    <p:animEffect transition="in" filter="fade">
                                      <p:cBhvr>
                                        <p:cTn id="61" dur="500"/>
                                        <p:tgtEl>
                                          <p:spTgt spid="100377"/>
                                        </p:tgtEl>
                                      </p:cBhvr>
                                    </p:animEffect>
                                  </p:childTnLst>
                                </p:cTn>
                              </p:par>
                            </p:childTnLst>
                          </p:cTn>
                        </p:par>
                        <p:par>
                          <p:cTn id="62" fill="hold">
                            <p:stCondLst>
                              <p:cond delay="3500"/>
                            </p:stCondLst>
                            <p:childTnLst>
                              <p:par>
                                <p:cTn id="63" presetID="9" presetClass="entr" presetSubtype="0" fill="hold" grpId="0" nodeType="afterEffect">
                                  <p:stCondLst>
                                    <p:cond delay="0"/>
                                  </p:stCondLst>
                                  <p:childTnLst>
                                    <p:set>
                                      <p:cBhvr>
                                        <p:cTn id="64" dur="1" fill="hold">
                                          <p:stCondLst>
                                            <p:cond delay="0"/>
                                          </p:stCondLst>
                                        </p:cTn>
                                        <p:tgtEl>
                                          <p:spTgt spid="66573"/>
                                        </p:tgtEl>
                                        <p:attrNameLst>
                                          <p:attrName>style.visibility</p:attrName>
                                        </p:attrNameLst>
                                      </p:cBhvr>
                                      <p:to>
                                        <p:strVal val="visible"/>
                                      </p:to>
                                    </p:set>
                                    <p:animEffect transition="in" filter="dissolve">
                                      <p:cBhvr>
                                        <p:cTn id="65" dur="500"/>
                                        <p:tgtEl>
                                          <p:spTgt spid="66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6" grpId="0" animBg="1"/>
      <p:bldP spid="100367" grpId="0" animBg="1"/>
      <p:bldP spid="100368" grpId="0" animBg="1"/>
      <p:bldP spid="100369" grpId="0" animBg="1"/>
      <p:bldP spid="100371" grpId="0"/>
      <p:bldP spid="100375" grpId="0"/>
      <p:bldP spid="100376" grpId="0"/>
      <p:bldP spid="100377" grpId="0"/>
      <p:bldP spid="6657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412512" y="1316019"/>
            <a:ext cx="3099762" cy="1670826"/>
          </a:xfrm>
          <a:prstGeom prst="rect">
            <a:avLst/>
          </a:prstGeom>
          <a:solidFill>
            <a:srgbClr val="DDDDDD"/>
          </a:solidFill>
          <a:ln w="15875" algn="ctr">
            <a:noFill/>
            <a:miter lim="800000"/>
            <a:headEnd/>
            <a:tailEnd/>
          </a:ln>
        </p:spPr>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grpSp>
        <p:nvGrpSpPr>
          <p:cNvPr id="5" name="组合 4"/>
          <p:cNvGrpSpPr>
            <a:grpSpLocks/>
          </p:cNvGrpSpPr>
          <p:nvPr/>
        </p:nvGrpSpPr>
        <p:grpSpPr bwMode="auto">
          <a:xfrm>
            <a:off x="1923167" y="1826672"/>
            <a:ext cx="2078453" cy="637925"/>
            <a:chOff x="1550458" y="4171275"/>
            <a:chExt cx="1799448" cy="467875"/>
          </a:xfrm>
        </p:grpSpPr>
        <p:sp>
          <p:nvSpPr>
            <p:cNvPr id="68623" name="TextBox 5"/>
            <p:cNvSpPr txBox="1">
              <a:spLocks noChangeArrowheads="1"/>
            </p:cNvSpPr>
            <p:nvPr/>
          </p:nvSpPr>
          <p:spPr bwMode="auto">
            <a:xfrm>
              <a:off x="1714632" y="4171275"/>
              <a:ext cx="1471100" cy="95608"/>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847" b="1">
                  <a:solidFill>
                    <a:srgbClr val="FFFFFF"/>
                  </a:solidFill>
                  <a:latin typeface="微软雅黑" pitchFamily="34" charset="-122"/>
                  <a:ea typeface="微软雅黑" pitchFamily="34" charset="-122"/>
                </a:rPr>
                <a:t>插入相关案例图片</a:t>
              </a:r>
              <a:endParaRPr lang="en-US" altLang="zh-CN" sz="847" b="1">
                <a:solidFill>
                  <a:srgbClr val="FFFFFF"/>
                </a:solidFill>
                <a:latin typeface="微软雅黑" pitchFamily="34" charset="-122"/>
                <a:ea typeface="微软雅黑" pitchFamily="34" charset="-122"/>
              </a:endParaRPr>
            </a:p>
          </p:txBody>
        </p:sp>
        <p:sp>
          <p:nvSpPr>
            <p:cNvPr id="68624" name="TextBox 6"/>
            <p:cNvSpPr txBox="1">
              <a:spLocks noChangeArrowheads="1"/>
            </p:cNvSpPr>
            <p:nvPr/>
          </p:nvSpPr>
          <p:spPr bwMode="auto">
            <a:xfrm>
              <a:off x="1550458" y="4400155"/>
              <a:ext cx="1799448" cy="238995"/>
            </a:xfrm>
            <a:prstGeom prst="rect">
              <a:avLst/>
            </a:prstGeom>
            <a:noFill/>
            <a:ln w="9525">
              <a:noFill/>
              <a:miter lim="800000"/>
              <a:headEnd/>
              <a:tailEnd/>
            </a:ln>
          </p:spPr>
          <p:txBody>
            <a:bodyPr lIns="0" tIns="0" rIns="0" bIns="0">
              <a:spAutoFit/>
            </a:bodyPr>
            <a:lstStyle/>
            <a:p>
              <a:pPr algn="ctr" defTabSz="909361" fontAlgn="base">
                <a:lnSpc>
                  <a:spcPct val="125000"/>
                </a:lnSpc>
                <a:spcBef>
                  <a:spcPct val="0"/>
                </a:spcBef>
                <a:spcAft>
                  <a:spcPct val="0"/>
                </a:spcAft>
              </a:pPr>
              <a:r>
                <a:rPr lang="zh-CN" altLang="en-US" sz="847">
                  <a:solidFill>
                    <a:srgbClr val="FFFFFF"/>
                  </a:solidFill>
                  <a:latin typeface="Arial" charset="0"/>
                  <a:ea typeface="微软雅黑" pitchFamily="34" charset="-122"/>
                  <a:sym typeface="造字工房悦黑体验版常规体" pitchFamily="50" charset="-122"/>
                </a:rPr>
                <a:t>请输入您想要的文字内容请输入您想要的文字内容请输入您想要的文字内容</a:t>
              </a:r>
              <a:endParaRPr lang="en-US" altLang="zh-CN" sz="847">
                <a:solidFill>
                  <a:srgbClr val="FFFFFF"/>
                </a:solidFill>
                <a:latin typeface="Arial" charset="0"/>
                <a:ea typeface="微软雅黑" pitchFamily="34" charset="-122"/>
                <a:sym typeface="造字工房悦黑体验版常规体" pitchFamily="50" charset="-122"/>
              </a:endParaRPr>
            </a:p>
          </p:txBody>
        </p:sp>
      </p:grpSp>
      <p:sp>
        <p:nvSpPr>
          <p:cNvPr id="8" name="矩形 7"/>
          <p:cNvSpPr/>
          <p:nvPr/>
        </p:nvSpPr>
        <p:spPr>
          <a:xfrm>
            <a:off x="4615301" y="1316019"/>
            <a:ext cx="3098269" cy="1670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9" name="矩形 8"/>
          <p:cNvSpPr/>
          <p:nvPr/>
        </p:nvSpPr>
        <p:spPr>
          <a:xfrm>
            <a:off x="1412512" y="3067474"/>
            <a:ext cx="3099762" cy="16723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sp>
        <p:nvSpPr>
          <p:cNvPr id="10" name="矩形 9"/>
          <p:cNvSpPr>
            <a:spLocks noChangeArrowheads="1"/>
          </p:cNvSpPr>
          <p:nvPr/>
        </p:nvSpPr>
        <p:spPr bwMode="auto">
          <a:xfrm>
            <a:off x="4615301" y="3067474"/>
            <a:ext cx="3098269" cy="1672319"/>
          </a:xfrm>
          <a:prstGeom prst="rect">
            <a:avLst/>
          </a:prstGeom>
          <a:solidFill>
            <a:srgbClr val="DDDDDD"/>
          </a:solidFill>
          <a:ln w="15875" algn="ctr">
            <a:noFill/>
            <a:miter lim="800000"/>
            <a:headEnd/>
            <a:tailEnd/>
          </a:ln>
        </p:spPr>
        <p:txBody>
          <a:bodyPr anchor="ctr"/>
          <a:lstStyle/>
          <a:p>
            <a:pPr algn="ctr" defTabSz="909361" fontAlgn="base">
              <a:spcBef>
                <a:spcPct val="0"/>
              </a:spcBef>
              <a:spcAft>
                <a:spcPct val="0"/>
              </a:spcAft>
              <a:defRPr/>
            </a:pPr>
            <a:endParaRPr lang="zh-CN" altLang="en-US" sz="1787">
              <a:solidFill>
                <a:srgbClr val="FFFFFF"/>
              </a:solidFill>
              <a:latin typeface="Arial"/>
              <a:ea typeface="微软雅黑"/>
            </a:endParaRPr>
          </a:p>
        </p:txBody>
      </p:sp>
      <p:grpSp>
        <p:nvGrpSpPr>
          <p:cNvPr id="12" name="组合 11"/>
          <p:cNvGrpSpPr>
            <a:grpSpLocks/>
          </p:cNvGrpSpPr>
          <p:nvPr/>
        </p:nvGrpSpPr>
        <p:grpSpPr bwMode="auto">
          <a:xfrm>
            <a:off x="5125956" y="3579622"/>
            <a:ext cx="2076960" cy="572779"/>
            <a:chOff x="1550458" y="4171275"/>
            <a:chExt cx="1799448" cy="420095"/>
          </a:xfrm>
        </p:grpSpPr>
        <p:sp>
          <p:nvSpPr>
            <p:cNvPr id="68621" name="TextBox 12"/>
            <p:cNvSpPr txBox="1">
              <a:spLocks noChangeArrowheads="1"/>
            </p:cNvSpPr>
            <p:nvPr/>
          </p:nvSpPr>
          <p:spPr bwMode="auto">
            <a:xfrm>
              <a:off x="1714749" y="4171275"/>
              <a:ext cx="1470865" cy="95608"/>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847" b="1">
                  <a:solidFill>
                    <a:srgbClr val="FFFFFF"/>
                  </a:solidFill>
                  <a:latin typeface="微软雅黑" pitchFamily="34" charset="-122"/>
                  <a:ea typeface="微软雅黑" pitchFamily="34" charset="-122"/>
                </a:rPr>
                <a:t>插入相关案例图片</a:t>
              </a:r>
              <a:endParaRPr lang="en-US" altLang="zh-CN" sz="847" b="1">
                <a:solidFill>
                  <a:srgbClr val="FFFFFF"/>
                </a:solidFill>
                <a:latin typeface="微软雅黑" pitchFamily="34" charset="-122"/>
                <a:ea typeface="微软雅黑" pitchFamily="34" charset="-122"/>
              </a:endParaRPr>
            </a:p>
          </p:txBody>
        </p:sp>
        <p:sp>
          <p:nvSpPr>
            <p:cNvPr id="68622" name="TextBox 13"/>
            <p:cNvSpPr txBox="1">
              <a:spLocks noChangeArrowheads="1"/>
            </p:cNvSpPr>
            <p:nvPr/>
          </p:nvSpPr>
          <p:spPr bwMode="auto">
            <a:xfrm>
              <a:off x="1550458" y="4400155"/>
              <a:ext cx="1799448" cy="191215"/>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847">
                  <a:solidFill>
                    <a:srgbClr val="FFFFFF"/>
                  </a:solidFill>
                  <a:latin typeface="Arial" charset="0"/>
                  <a:ea typeface="微软雅黑" pitchFamily="34" charset="-122"/>
                  <a:sym typeface="造字工房悦黑体验版常规体" pitchFamily="50" charset="-122"/>
                </a:rPr>
                <a:t>请输入您想要的文字内容请输入您想要的文字内容请输入您想要的文字内容</a:t>
              </a:r>
              <a:endParaRPr lang="en-US" altLang="zh-CN" sz="847">
                <a:solidFill>
                  <a:srgbClr val="FFFFFF"/>
                </a:solidFill>
                <a:latin typeface="Arial" charset="0"/>
                <a:ea typeface="微软雅黑" pitchFamily="34" charset="-122"/>
                <a:sym typeface="造字工房悦黑体验版常规体" pitchFamily="50" charset="-122"/>
              </a:endParaRPr>
            </a:p>
          </p:txBody>
        </p:sp>
      </p:grpSp>
      <p:sp>
        <p:nvSpPr>
          <p:cNvPr id="15" name="TextBox 14"/>
          <p:cNvSpPr txBox="1">
            <a:spLocks noChangeArrowheads="1"/>
          </p:cNvSpPr>
          <p:nvPr/>
        </p:nvSpPr>
        <p:spPr bwMode="auto">
          <a:xfrm>
            <a:off x="4861670" y="1692290"/>
            <a:ext cx="2245685" cy="202684"/>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点击输入标题</a:t>
            </a:r>
          </a:p>
        </p:txBody>
      </p:sp>
      <p:sp>
        <p:nvSpPr>
          <p:cNvPr id="16" name="TextBox 15"/>
          <p:cNvSpPr txBox="1">
            <a:spLocks noChangeArrowheads="1"/>
          </p:cNvSpPr>
          <p:nvPr/>
        </p:nvSpPr>
        <p:spPr bwMode="auto">
          <a:xfrm>
            <a:off x="4861669" y="2029740"/>
            <a:ext cx="2605533" cy="543034"/>
          </a:xfrm>
          <a:prstGeom prst="rect">
            <a:avLst/>
          </a:prstGeom>
          <a:noFill/>
          <a:ln w="9525">
            <a:noFill/>
            <a:miter lim="800000"/>
            <a:headEnd/>
            <a:tailEnd/>
          </a:ln>
        </p:spPr>
        <p:txBody>
          <a:bodyPr lIns="0" tIns="0" rIns="0" bIns="0">
            <a:spAutoFit/>
          </a:bodyPr>
          <a:lstStyle/>
          <a:p>
            <a:pPr defTabSz="909361" fontAlgn="base">
              <a:lnSpc>
                <a:spcPct val="125000"/>
              </a:lnSpc>
              <a:spcBef>
                <a:spcPct val="0"/>
              </a:spcBef>
              <a:spcAft>
                <a:spcPct val="0"/>
              </a:spcAft>
            </a:pPr>
            <a:r>
              <a:rPr lang="zh-CN" altLang="en-US" sz="941">
                <a:solidFill>
                  <a:srgbClr val="FFFFFF"/>
                </a:solidFill>
                <a:latin typeface="Arial" charset="0"/>
                <a:ea typeface="微软雅黑" pitchFamily="34" charset="-122"/>
                <a:sym typeface="造字工房悦黑体验版常规体" pitchFamily="50" charset="-122"/>
              </a:rPr>
              <a:t>请输入您想要的文字内容请输入您想要的文字内容请输入您想要的文字内容请输入您想要的文字内容请输入您想要的文字内容</a:t>
            </a:r>
            <a:endParaRPr lang="en-US" altLang="zh-CN" sz="941">
              <a:solidFill>
                <a:srgbClr val="FFFFFF"/>
              </a:solidFill>
              <a:latin typeface="Arial" charset="0"/>
              <a:ea typeface="微软雅黑" pitchFamily="34" charset="-122"/>
              <a:sym typeface="造字工房悦黑体验版常规体" pitchFamily="50" charset="-122"/>
            </a:endParaRPr>
          </a:p>
        </p:txBody>
      </p:sp>
      <p:sp>
        <p:nvSpPr>
          <p:cNvPr id="31" name="TextBox 30"/>
          <p:cNvSpPr txBox="1">
            <a:spLocks noChangeArrowheads="1"/>
          </p:cNvSpPr>
          <p:nvPr/>
        </p:nvSpPr>
        <p:spPr bwMode="auto">
          <a:xfrm>
            <a:off x="2018728" y="3406417"/>
            <a:ext cx="2247179" cy="202684"/>
          </a:xfrm>
          <a:prstGeom prst="rect">
            <a:avLst/>
          </a:prstGeom>
          <a:noFill/>
          <a:ln w="9525">
            <a:noFill/>
            <a:miter lim="800000"/>
            <a:headEnd/>
            <a:tailEnd/>
          </a:ln>
        </p:spPr>
        <p:txBody>
          <a:bodyPr lIns="0" tIns="0" rIns="0" bIns="0">
            <a:spAutoFit/>
          </a:bodyPr>
          <a:lstStyle/>
          <a:p>
            <a:pPr algn="ctr" defTabSz="909361" fontAlgn="base">
              <a:spcBef>
                <a:spcPct val="0"/>
              </a:spcBef>
              <a:spcAft>
                <a:spcPct val="0"/>
              </a:spcAft>
            </a:pPr>
            <a:r>
              <a:rPr lang="zh-CN" altLang="en-US" sz="1317" b="1">
                <a:solidFill>
                  <a:srgbClr val="FFFFFF"/>
                </a:solidFill>
                <a:latin typeface="微软雅黑" pitchFamily="34" charset="-122"/>
                <a:ea typeface="微软雅黑" pitchFamily="34" charset="-122"/>
              </a:rPr>
              <a:t>点击输入标题</a:t>
            </a:r>
          </a:p>
        </p:txBody>
      </p:sp>
      <p:sp>
        <p:nvSpPr>
          <p:cNvPr id="32" name="TextBox 31"/>
          <p:cNvSpPr txBox="1">
            <a:spLocks noChangeArrowheads="1"/>
          </p:cNvSpPr>
          <p:nvPr/>
        </p:nvSpPr>
        <p:spPr bwMode="auto">
          <a:xfrm>
            <a:off x="1658882" y="3743867"/>
            <a:ext cx="2607025" cy="543034"/>
          </a:xfrm>
          <a:prstGeom prst="rect">
            <a:avLst/>
          </a:prstGeom>
          <a:noFill/>
          <a:ln w="9525">
            <a:noFill/>
            <a:miter lim="800000"/>
            <a:headEnd/>
            <a:tailEnd/>
          </a:ln>
        </p:spPr>
        <p:txBody>
          <a:bodyPr lIns="0" tIns="0" rIns="0" bIns="0">
            <a:spAutoFit/>
          </a:bodyPr>
          <a:lstStyle/>
          <a:p>
            <a:pPr defTabSz="909361" fontAlgn="base">
              <a:lnSpc>
                <a:spcPct val="125000"/>
              </a:lnSpc>
              <a:spcBef>
                <a:spcPct val="0"/>
              </a:spcBef>
              <a:spcAft>
                <a:spcPct val="0"/>
              </a:spcAft>
            </a:pPr>
            <a:r>
              <a:rPr lang="zh-CN" altLang="en-US" sz="941">
                <a:solidFill>
                  <a:srgbClr val="FFFFFF"/>
                </a:solidFill>
                <a:latin typeface="Arial" charset="0"/>
                <a:ea typeface="微软雅黑" pitchFamily="34" charset="-122"/>
                <a:sym typeface="造字工房悦黑体验版常规体" pitchFamily="50" charset="-122"/>
              </a:rPr>
              <a:t>请输入您想要的文字内容请输入您想要的文字内容请输入您想要的文字内容请输入您想要的文字内容请输入您想要的文字内容</a:t>
            </a:r>
            <a:endParaRPr lang="en-US" altLang="zh-CN" sz="941">
              <a:solidFill>
                <a:srgbClr val="FFFFFF"/>
              </a:solidFill>
              <a:latin typeface="Arial" charset="0"/>
              <a:ea typeface="微软雅黑" pitchFamily="34" charset="-122"/>
              <a:sym typeface="造字工房悦黑体验版常规体" pitchFamily="50" charset="-122"/>
            </a:endParaRPr>
          </a:p>
        </p:txBody>
      </p:sp>
      <p:sp>
        <p:nvSpPr>
          <p:cNvPr id="64552" name="AutoShape 40"/>
          <p:cNvSpPr>
            <a:spLocks noChangeArrowheads="1"/>
          </p:cNvSpPr>
          <p:nvPr/>
        </p:nvSpPr>
        <p:spPr bwMode="auto">
          <a:xfrm>
            <a:off x="4240523" y="4399357"/>
            <a:ext cx="195602" cy="271752"/>
          </a:xfrm>
          <a:prstGeom prst="chevron">
            <a:avLst>
              <a:gd name="adj" fmla="val 56829"/>
            </a:avLst>
          </a:prstGeom>
          <a:solidFill>
            <a:schemeClr val="bg1"/>
          </a:solidFill>
          <a:ln w="9525">
            <a:noFill/>
            <a:prstDash val="lgDashDotDot"/>
            <a:miter lim="800000"/>
            <a:headEnd/>
            <a:tailEnd/>
          </a:ln>
        </p:spPr>
        <p:txBody>
          <a:bodyPr wrap="none" anchor="ctr"/>
          <a:lstStyle/>
          <a:p>
            <a:pPr defTabSz="909361" fontAlgn="base">
              <a:spcBef>
                <a:spcPct val="0"/>
              </a:spcBef>
              <a:spcAft>
                <a:spcPct val="0"/>
              </a:spcAft>
            </a:pPr>
            <a:endParaRPr lang="zh-CN" altLang="en-US" sz="1787">
              <a:solidFill>
                <a:srgbClr val="000000"/>
              </a:solidFill>
              <a:latin typeface="Arial" charset="0"/>
              <a:ea typeface="微软雅黑" pitchFamily="34" charset="-122"/>
            </a:endParaRPr>
          </a:p>
        </p:txBody>
      </p:sp>
      <p:sp>
        <p:nvSpPr>
          <p:cNvPr id="64553" name="AutoShape 41"/>
          <p:cNvSpPr>
            <a:spLocks noChangeArrowheads="1"/>
          </p:cNvSpPr>
          <p:nvPr/>
        </p:nvSpPr>
        <p:spPr bwMode="auto">
          <a:xfrm flipH="1">
            <a:off x="4692945" y="2638942"/>
            <a:ext cx="217999" cy="271752"/>
          </a:xfrm>
          <a:prstGeom prst="chevron">
            <a:avLst>
              <a:gd name="adj" fmla="val 56829"/>
            </a:avLst>
          </a:prstGeom>
          <a:solidFill>
            <a:schemeClr val="bg1"/>
          </a:solidFill>
          <a:ln w="9525">
            <a:noFill/>
            <a:prstDash val="lgDashDotDot"/>
            <a:miter lim="800000"/>
            <a:headEnd/>
            <a:tailEnd/>
          </a:ln>
        </p:spPr>
        <p:txBody>
          <a:bodyPr wrap="none" anchor="ctr"/>
          <a:lstStyle/>
          <a:p>
            <a:pPr defTabSz="909361" fontAlgn="base">
              <a:spcBef>
                <a:spcPct val="0"/>
              </a:spcBef>
              <a:spcAft>
                <a:spcPct val="0"/>
              </a:spcAft>
            </a:pPr>
            <a:endParaRPr lang="zh-CN" altLang="en-US" sz="1787">
              <a:solidFill>
                <a:srgbClr val="000000"/>
              </a:solidFill>
              <a:latin typeface="Arial" charset="0"/>
              <a:ea typeface="微软雅黑" pitchFamily="34" charset="-122"/>
            </a:endParaRPr>
          </a:p>
        </p:txBody>
      </p:sp>
    </p:spTree>
    <p:extLst>
      <p:ext uri="{BB962C8B-B14F-4D97-AF65-F5344CB8AC3E}">
        <p14:creationId xmlns:p14="http://schemas.microsoft.com/office/powerpoint/2010/main" val="38026975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2" presetClass="entr" presetSubtype="8" fill="hold" grpId="0" nodeType="afterEffect">
                                  <p:stCondLst>
                                    <p:cond delay="0"/>
                                  </p:stCondLst>
                                  <p:childTnLst>
                                    <p:set>
                                      <p:cBhvr>
                                        <p:cTn id="47" dur="1" fill="hold">
                                          <p:stCondLst>
                                            <p:cond delay="0"/>
                                          </p:stCondLst>
                                        </p:cTn>
                                        <p:tgtEl>
                                          <p:spTgt spid="64552"/>
                                        </p:tgtEl>
                                        <p:attrNameLst>
                                          <p:attrName>style.visibility</p:attrName>
                                        </p:attrNameLst>
                                      </p:cBhvr>
                                      <p:to>
                                        <p:strVal val="visible"/>
                                      </p:to>
                                    </p:set>
                                    <p:animEffect transition="in" filter="slide(fromLeft)">
                                      <p:cBhvr>
                                        <p:cTn id="48" dur="500"/>
                                        <p:tgtEl>
                                          <p:spTgt spid="64552"/>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64553"/>
                                        </p:tgtEl>
                                        <p:attrNameLst>
                                          <p:attrName>style.visibility</p:attrName>
                                        </p:attrNameLst>
                                      </p:cBhvr>
                                      <p:to>
                                        <p:strVal val="visible"/>
                                      </p:to>
                                    </p:set>
                                    <p:animEffect transition="in" filter="slide(fromRight)">
                                      <p:cBhvr>
                                        <p:cTn id="51" dur="500"/>
                                        <p:tgtEl>
                                          <p:spTgt spid="64553"/>
                                        </p:tgtEl>
                                      </p:cBhvr>
                                    </p:animEffect>
                                  </p:childTnLst>
                                </p:cTn>
                              </p:par>
                            </p:childTnLst>
                          </p:cTn>
                        </p:par>
                        <p:par>
                          <p:cTn id="52" fill="hold">
                            <p:stCondLst>
                              <p:cond delay="1000"/>
                            </p:stCondLst>
                            <p:childTnLst>
                              <p:par>
                                <p:cTn id="53" presetID="26" presetClass="emph" presetSubtype="0" repeatCount="2000" fill="hold" grpId="1" nodeType="afterEffect">
                                  <p:stCondLst>
                                    <p:cond delay="0"/>
                                  </p:stCondLst>
                                  <p:childTnLst>
                                    <p:animEffect transition="out" filter="fade">
                                      <p:cBhvr>
                                        <p:cTn id="54" dur="1000" tmFilter="0, 0; .2, .5; .8, .5; 1, 0"/>
                                        <p:tgtEl>
                                          <p:spTgt spid="64553"/>
                                        </p:tgtEl>
                                      </p:cBhvr>
                                    </p:animEffect>
                                    <p:animScale>
                                      <p:cBhvr>
                                        <p:cTn id="55" dur="500" autoRev="1" fill="hold"/>
                                        <p:tgtEl>
                                          <p:spTgt spid="64553"/>
                                        </p:tgtEl>
                                      </p:cBhvr>
                                      <p:by x="105000" y="105000"/>
                                    </p:animScale>
                                  </p:childTnLst>
                                </p:cTn>
                              </p:par>
                              <p:par>
                                <p:cTn id="56" presetID="26" presetClass="emph" presetSubtype="0" repeatCount="2000" fill="hold" grpId="1" nodeType="withEffect">
                                  <p:stCondLst>
                                    <p:cond delay="0"/>
                                  </p:stCondLst>
                                  <p:childTnLst>
                                    <p:animEffect transition="out" filter="fade">
                                      <p:cBhvr>
                                        <p:cTn id="57" dur="1000" tmFilter="0, 0; .2, .5; .8, .5; 1, 0"/>
                                        <p:tgtEl>
                                          <p:spTgt spid="64552"/>
                                        </p:tgtEl>
                                      </p:cBhvr>
                                    </p:animEffect>
                                    <p:animScale>
                                      <p:cBhvr>
                                        <p:cTn id="58" dur="500" autoRev="1" fill="hold"/>
                                        <p:tgtEl>
                                          <p:spTgt spid="645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5" grpId="0"/>
      <p:bldP spid="16" grpId="0"/>
      <p:bldP spid="31" grpId="0"/>
      <p:bldP spid="32" grpId="0"/>
      <p:bldP spid="64552" grpId="0" animBg="1"/>
      <p:bldP spid="64552" grpId="1" animBg="1"/>
      <p:bldP spid="64553" grpId="0" animBg="1"/>
      <p:bldP spid="6455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075063" y="1433977"/>
            <a:ext cx="2069494" cy="2317356"/>
            <a:chOff x="1075056" y="1491630"/>
            <a:chExt cx="2070054" cy="2345183"/>
          </a:xfrm>
        </p:grpSpPr>
        <p:sp>
          <p:nvSpPr>
            <p:cNvPr id="85005" name="等腰三角形 12"/>
            <p:cNvSpPr>
              <a:spLocks/>
            </p:cNvSpPr>
            <p:nvPr/>
          </p:nvSpPr>
          <p:spPr bwMode="auto">
            <a:xfrm flipV="1">
              <a:off x="1075056" y="1491630"/>
              <a:ext cx="2070054" cy="2345183"/>
            </a:xfrm>
            <a:custGeom>
              <a:avLst/>
              <a:gdLst>
                <a:gd name="T0" fmla="*/ 1035027 w 2088232"/>
                <a:gd name="T1" fmla="*/ 0 h 2365776"/>
                <a:gd name="T2" fmla="*/ 1127810 w 2088232"/>
                <a:gd name="T3" fmla="*/ 279813 h 2365776"/>
                <a:gd name="T4" fmla="*/ 2070054 w 2088232"/>
                <a:gd name="T5" fmla="*/ 1310155 h 2365776"/>
                <a:gd name="T6" fmla="*/ 1035027 w 2088232"/>
                <a:gd name="T7" fmla="*/ 2345183 h 2365776"/>
                <a:gd name="T8" fmla="*/ 0 w 2088232"/>
                <a:gd name="T9" fmla="*/ 1310155 h 2365776"/>
                <a:gd name="T10" fmla="*/ 942244 w 2088232"/>
                <a:gd name="T11" fmla="*/ 279813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endParaRPr lang="zh-CN" altLang="en-US" sz="1270">
                <a:solidFill>
                  <a:schemeClr val="accent2"/>
                </a:solidFill>
              </a:endParaRPr>
            </a:p>
          </p:txBody>
        </p:sp>
        <p:sp>
          <p:nvSpPr>
            <p:cNvPr id="85006" name="TextBox 3"/>
            <p:cNvSpPr txBox="1">
              <a:spLocks noChangeArrowheads="1"/>
            </p:cNvSpPr>
            <p:nvPr/>
          </p:nvSpPr>
          <p:spPr bwMode="auto">
            <a:xfrm>
              <a:off x="1555978" y="2076415"/>
              <a:ext cx="838086" cy="290806"/>
            </a:xfrm>
            <a:prstGeom prst="rect">
              <a:avLst/>
            </a:prstGeom>
            <a:noFill/>
            <a:ln w="9525">
              <a:noFill/>
              <a:miter lim="800000"/>
              <a:headEnd/>
              <a:tailEnd/>
            </a:ln>
          </p:spPr>
          <p:txBody>
            <a:bodyPr wrap="none" lIns="91028" tIns="45514" rIns="91028" bIns="45514">
              <a:spAutoFit/>
            </a:bodyPr>
            <a:lstStyle/>
            <a:p>
              <a:pPr defTabSz="910854"/>
              <a:r>
                <a:rPr lang="zh-CN" altLang="en-US" sz="1270">
                  <a:solidFill>
                    <a:schemeClr val="accent2"/>
                  </a:solidFill>
                  <a:latin typeface="方正兰亭中黑_GBK"/>
                  <a:ea typeface="方正兰亭中黑_GBK"/>
                  <a:cs typeface="方正兰亭中黑_GBK"/>
                </a:rPr>
                <a:t>标题内容</a:t>
              </a:r>
            </a:p>
          </p:txBody>
        </p:sp>
        <p:sp>
          <p:nvSpPr>
            <p:cNvPr id="85007" name="Rectangle 13" descr="FD1DDF730CE4456e89755B07FE1653D0# #Rectangle 13"/>
            <p:cNvSpPr>
              <a:spLocks noChangeArrowheads="1"/>
            </p:cNvSpPr>
            <p:nvPr/>
          </p:nvSpPr>
          <p:spPr bwMode="auto">
            <a:xfrm>
              <a:off x="1255775" y="2487426"/>
              <a:ext cx="1708616" cy="503255"/>
            </a:xfrm>
            <a:prstGeom prst="rect">
              <a:avLst/>
            </a:prstGeom>
            <a:noFill/>
            <a:ln w="9525">
              <a:noFill/>
              <a:miter lim="800000"/>
              <a:headEnd/>
              <a:tailEnd/>
            </a:ln>
          </p:spPr>
          <p:txBody>
            <a:bodyPr lIns="91028" tIns="45514" rIns="91028" bIns="45514">
              <a:spAutoFit/>
            </a:bodyPr>
            <a:lstStyle/>
            <a:p>
              <a:pPr algn="ctr" defTabSz="910854"/>
              <a:r>
                <a:rPr lang="zh-CN" altLang="en-US" sz="1317">
                  <a:solidFill>
                    <a:schemeClr val="accent2"/>
                  </a:solidFill>
                </a:rPr>
                <a:t>请在此处添加您需要的文字内容</a:t>
              </a:r>
              <a:endParaRPr lang="en-US" altLang="zh-CN" sz="1317">
                <a:solidFill>
                  <a:schemeClr val="accent2"/>
                </a:solidFill>
              </a:endParaRPr>
            </a:p>
          </p:txBody>
        </p:sp>
      </p:grpSp>
      <p:sp>
        <p:nvSpPr>
          <p:cNvPr id="6" name="Rectangle 13" descr="FD1DDF730CE4456e89755B07FE1653D0# #Rectangle 13"/>
          <p:cNvSpPr>
            <a:spLocks noChangeArrowheads="1"/>
          </p:cNvSpPr>
          <p:nvPr/>
        </p:nvSpPr>
        <p:spPr bwMode="auto">
          <a:xfrm>
            <a:off x="1043707" y="3820018"/>
            <a:ext cx="2132206"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请在此处添加您需要的文字内容请在此处添加您需要的文字内容请在此处添加您需要的文字内容</a:t>
            </a:r>
            <a:endParaRPr lang="en-US" altLang="zh-CN" sz="941">
              <a:solidFill>
                <a:srgbClr val="808080"/>
              </a:solidFill>
            </a:endParaRPr>
          </a:p>
        </p:txBody>
      </p:sp>
      <p:grpSp>
        <p:nvGrpSpPr>
          <p:cNvPr id="7" name="组合 6"/>
          <p:cNvGrpSpPr>
            <a:grpSpLocks/>
          </p:cNvGrpSpPr>
          <p:nvPr/>
        </p:nvGrpSpPr>
        <p:grpSpPr bwMode="auto">
          <a:xfrm>
            <a:off x="3846334" y="1595236"/>
            <a:ext cx="1712634" cy="1917194"/>
            <a:chOff x="3845797" y="1655066"/>
            <a:chExt cx="1713148" cy="1940841"/>
          </a:xfrm>
        </p:grpSpPr>
        <p:sp>
          <p:nvSpPr>
            <p:cNvPr id="85002" name="等腰三角形 12"/>
            <p:cNvSpPr>
              <a:spLocks/>
            </p:cNvSpPr>
            <p:nvPr/>
          </p:nvSpPr>
          <p:spPr bwMode="auto">
            <a:xfrm flipV="1">
              <a:off x="3845797" y="1655066"/>
              <a:ext cx="1713148" cy="1940841"/>
            </a:xfrm>
            <a:custGeom>
              <a:avLst/>
              <a:gdLst>
                <a:gd name="T0" fmla="*/ 856574 w 2088232"/>
                <a:gd name="T1" fmla="*/ 0 h 2365776"/>
                <a:gd name="T2" fmla="*/ 933360 w 2088232"/>
                <a:gd name="T3" fmla="*/ 231569 h 2365776"/>
                <a:gd name="T4" fmla="*/ 1713148 w 2088232"/>
                <a:gd name="T5" fmla="*/ 1084267 h 2365776"/>
                <a:gd name="T6" fmla="*/ 856574 w 2088232"/>
                <a:gd name="T7" fmla="*/ 1940841 h 2365776"/>
                <a:gd name="T8" fmla="*/ 0 w 2088232"/>
                <a:gd name="T9" fmla="*/ 1084267 h 2365776"/>
                <a:gd name="T10" fmla="*/ 779788 w 2088232"/>
                <a:gd name="T11" fmla="*/ 231569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w="12700" cap="flat" cmpd="sng" algn="ctr">
              <a:noFill/>
              <a:prstDash val="solid"/>
              <a:round/>
              <a:headEnd/>
              <a:tailEnd/>
            </a:ln>
          </p:spPr>
          <p:txBody>
            <a:bodyPr anchor="ctr"/>
            <a:lstStyle/>
            <a:p>
              <a:endParaRPr lang="zh-CN" altLang="en-US" sz="1270">
                <a:solidFill>
                  <a:schemeClr val="accent2"/>
                </a:solidFill>
              </a:endParaRPr>
            </a:p>
          </p:txBody>
        </p:sp>
        <p:sp>
          <p:nvSpPr>
            <p:cNvPr id="85003" name="TextBox 8"/>
            <p:cNvSpPr txBox="1">
              <a:spLocks noChangeArrowheads="1"/>
            </p:cNvSpPr>
            <p:nvPr/>
          </p:nvSpPr>
          <p:spPr bwMode="auto">
            <a:xfrm>
              <a:off x="4199778" y="2105510"/>
              <a:ext cx="1004872" cy="342179"/>
            </a:xfrm>
            <a:prstGeom prst="rect">
              <a:avLst/>
            </a:prstGeom>
            <a:noFill/>
            <a:ln w="9525">
              <a:noFill/>
              <a:miter lim="800000"/>
              <a:headEnd/>
              <a:tailEnd/>
            </a:ln>
          </p:spPr>
          <p:txBody>
            <a:bodyPr wrap="none" lIns="91028" tIns="45514" rIns="91028" bIns="45514">
              <a:spAutoFit/>
            </a:bodyPr>
            <a:lstStyle/>
            <a:p>
              <a:pPr defTabSz="910854"/>
              <a:r>
                <a:rPr lang="zh-CN" altLang="en-US" sz="1599">
                  <a:solidFill>
                    <a:schemeClr val="accent2"/>
                  </a:solidFill>
                  <a:latin typeface="方正兰亭中黑_GBK"/>
                  <a:ea typeface="方正兰亭中黑_GBK"/>
                  <a:cs typeface="方正兰亭中黑_GBK"/>
                </a:rPr>
                <a:t>标题内容</a:t>
              </a:r>
            </a:p>
          </p:txBody>
        </p:sp>
        <p:sp>
          <p:nvSpPr>
            <p:cNvPr id="85004" name="Rectangle 13" descr="FD1DDF730CE4456e89755B07FE1653D0# #Rectangle 13"/>
            <p:cNvSpPr>
              <a:spLocks noChangeArrowheads="1"/>
            </p:cNvSpPr>
            <p:nvPr/>
          </p:nvSpPr>
          <p:spPr bwMode="auto">
            <a:xfrm>
              <a:off x="3945868" y="2457704"/>
              <a:ext cx="1513006" cy="444868"/>
            </a:xfrm>
            <a:prstGeom prst="rect">
              <a:avLst/>
            </a:prstGeom>
            <a:noFill/>
            <a:ln w="9525">
              <a:noFill/>
              <a:miter lim="800000"/>
              <a:headEnd/>
              <a:tailEnd/>
            </a:ln>
          </p:spPr>
          <p:txBody>
            <a:bodyPr lIns="91028" tIns="45514" rIns="91028" bIns="45514">
              <a:spAutoFit/>
            </a:bodyPr>
            <a:lstStyle/>
            <a:p>
              <a:pPr algn="ctr" defTabSz="910854"/>
              <a:r>
                <a:rPr lang="zh-CN" altLang="en-US" sz="1129">
                  <a:solidFill>
                    <a:schemeClr val="accent2"/>
                  </a:solidFill>
                </a:rPr>
                <a:t>请在此处添加您需要的文字内容</a:t>
              </a:r>
              <a:endParaRPr lang="en-US" altLang="zh-CN" sz="1129">
                <a:solidFill>
                  <a:schemeClr val="accent2"/>
                </a:solidFill>
              </a:endParaRPr>
            </a:p>
          </p:txBody>
        </p:sp>
      </p:grpSp>
      <p:grpSp>
        <p:nvGrpSpPr>
          <p:cNvPr id="11" name="组合 10"/>
          <p:cNvGrpSpPr>
            <a:grpSpLocks/>
          </p:cNvGrpSpPr>
          <p:nvPr/>
        </p:nvGrpSpPr>
        <p:grpSpPr bwMode="auto">
          <a:xfrm>
            <a:off x="6323456" y="1686317"/>
            <a:ext cx="1511059" cy="1691730"/>
            <a:chOff x="6322551" y="1747101"/>
            <a:chExt cx="1512168" cy="1713148"/>
          </a:xfrm>
        </p:grpSpPr>
        <p:sp>
          <p:nvSpPr>
            <p:cNvPr id="84999" name="等腰三角形 12"/>
            <p:cNvSpPr>
              <a:spLocks/>
            </p:cNvSpPr>
            <p:nvPr/>
          </p:nvSpPr>
          <p:spPr bwMode="auto">
            <a:xfrm flipV="1">
              <a:off x="6322551" y="1747101"/>
              <a:ext cx="1512168" cy="1713148"/>
            </a:xfrm>
            <a:custGeom>
              <a:avLst/>
              <a:gdLst>
                <a:gd name="T0" fmla="*/ 756084 w 2088232"/>
                <a:gd name="T1" fmla="*/ 0 h 2365776"/>
                <a:gd name="T2" fmla="*/ 823862 w 2088232"/>
                <a:gd name="T3" fmla="*/ 204402 h 2365776"/>
                <a:gd name="T4" fmla="*/ 1512168 w 2088232"/>
                <a:gd name="T5" fmla="*/ 957064 h 2365776"/>
                <a:gd name="T6" fmla="*/ 756084 w 2088232"/>
                <a:gd name="T7" fmla="*/ 1713148 h 2365776"/>
                <a:gd name="T8" fmla="*/ 0 w 2088232"/>
                <a:gd name="T9" fmla="*/ 957064 h 2365776"/>
                <a:gd name="T10" fmla="*/ 688306 w 2088232"/>
                <a:gd name="T11" fmla="*/ 204402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endParaRPr lang="zh-CN" altLang="en-US" sz="1270">
                <a:solidFill>
                  <a:schemeClr val="accent2"/>
                </a:solidFill>
              </a:endParaRPr>
            </a:p>
          </p:txBody>
        </p:sp>
        <p:sp>
          <p:nvSpPr>
            <p:cNvPr id="85000" name="TextBox 12"/>
            <p:cNvSpPr txBox="1">
              <a:spLocks noChangeArrowheads="1"/>
            </p:cNvSpPr>
            <p:nvPr/>
          </p:nvSpPr>
          <p:spPr bwMode="auto">
            <a:xfrm>
              <a:off x="6601973" y="2106968"/>
              <a:ext cx="953975" cy="327615"/>
            </a:xfrm>
            <a:prstGeom prst="rect">
              <a:avLst/>
            </a:prstGeom>
            <a:noFill/>
            <a:ln w="9525">
              <a:noFill/>
              <a:miter lim="800000"/>
              <a:headEnd/>
              <a:tailEnd/>
            </a:ln>
          </p:spPr>
          <p:txBody>
            <a:bodyPr wrap="none" lIns="91028" tIns="45514" rIns="91028" bIns="45514">
              <a:spAutoFit/>
            </a:bodyPr>
            <a:lstStyle/>
            <a:p>
              <a:pPr defTabSz="910854"/>
              <a:r>
                <a:rPr lang="zh-CN" altLang="en-US" sz="1505">
                  <a:solidFill>
                    <a:schemeClr val="accent2"/>
                  </a:solidFill>
                  <a:latin typeface="方正兰亭中黑_GBK"/>
                  <a:ea typeface="方正兰亭中黑_GBK"/>
                  <a:cs typeface="方正兰亭中黑_GBK"/>
                </a:rPr>
                <a:t>标题内容</a:t>
              </a:r>
            </a:p>
          </p:txBody>
        </p:sp>
        <p:sp>
          <p:nvSpPr>
            <p:cNvPr id="85001" name="Rectangle 13" descr="FD1DDF730CE4456e89755B07FE1653D0# #Rectangle 13"/>
            <p:cNvSpPr>
              <a:spLocks noChangeArrowheads="1"/>
            </p:cNvSpPr>
            <p:nvPr/>
          </p:nvSpPr>
          <p:spPr bwMode="auto">
            <a:xfrm>
              <a:off x="6394274" y="2457763"/>
              <a:ext cx="1368722" cy="386313"/>
            </a:xfrm>
            <a:prstGeom prst="rect">
              <a:avLst/>
            </a:prstGeom>
            <a:noFill/>
            <a:ln w="9525">
              <a:noFill/>
              <a:miter lim="800000"/>
              <a:headEnd/>
              <a:tailEnd/>
            </a:ln>
          </p:spPr>
          <p:txBody>
            <a:bodyPr lIns="91028" tIns="45514" rIns="91028" bIns="45514">
              <a:spAutoFit/>
            </a:bodyPr>
            <a:lstStyle/>
            <a:p>
              <a:pPr algn="ctr" defTabSz="910854"/>
              <a:r>
                <a:rPr lang="zh-CN" altLang="en-US" sz="941">
                  <a:solidFill>
                    <a:schemeClr val="accent2"/>
                  </a:solidFill>
                </a:rPr>
                <a:t>请在此处添加您需要的文字内容</a:t>
              </a:r>
              <a:endParaRPr lang="en-US" altLang="zh-CN" sz="941">
                <a:solidFill>
                  <a:schemeClr val="accent2"/>
                </a:solidFill>
              </a:endParaRPr>
            </a:p>
          </p:txBody>
        </p:sp>
      </p:grpSp>
      <p:sp>
        <p:nvSpPr>
          <p:cNvPr id="15" name="Rectangle 13" descr="FD1DDF730CE4456e89755B07FE1653D0# #Rectangle 13"/>
          <p:cNvSpPr>
            <a:spLocks noChangeArrowheads="1"/>
          </p:cNvSpPr>
          <p:nvPr/>
        </p:nvSpPr>
        <p:spPr bwMode="auto">
          <a:xfrm>
            <a:off x="3635801" y="3676676"/>
            <a:ext cx="2133699"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请在此处添加您需要的文字内容请在此处添加您需要的文字内容请在此处添加您需要的文字内容</a:t>
            </a:r>
            <a:endParaRPr lang="en-US" altLang="zh-CN" sz="941">
              <a:solidFill>
                <a:srgbClr val="808080"/>
              </a:solidFill>
            </a:endParaRPr>
          </a:p>
        </p:txBody>
      </p:sp>
      <p:sp>
        <p:nvSpPr>
          <p:cNvPr id="16" name="Rectangle 13" descr="FD1DDF730CE4456e89755B07FE1653D0# #Rectangle 13"/>
          <p:cNvSpPr>
            <a:spLocks noChangeArrowheads="1"/>
          </p:cNvSpPr>
          <p:nvPr/>
        </p:nvSpPr>
        <p:spPr bwMode="auto">
          <a:xfrm>
            <a:off x="6084554" y="3545280"/>
            <a:ext cx="2015741" cy="526267"/>
          </a:xfrm>
          <a:prstGeom prst="rect">
            <a:avLst/>
          </a:prstGeom>
          <a:noFill/>
          <a:ln w="9525">
            <a:noFill/>
            <a:miter lim="800000"/>
            <a:headEnd/>
            <a:tailEnd/>
          </a:ln>
        </p:spPr>
        <p:txBody>
          <a:bodyPr lIns="91028" tIns="45514" rIns="91028" bIns="45514">
            <a:spAutoFit/>
          </a:bodyPr>
          <a:lstStyle/>
          <a:p>
            <a:pPr algn="just" defTabSz="910854"/>
            <a:r>
              <a:rPr lang="zh-CN" altLang="en-US" sz="941">
                <a:solidFill>
                  <a:srgbClr val="808080"/>
                </a:solidFill>
              </a:rPr>
              <a:t>请在此处添加您需要的文字内容请在此处添加您需要的文字内容请在此处添加您需要的文字内容</a:t>
            </a:r>
            <a:endParaRPr lang="en-US" altLang="zh-CN" sz="941">
              <a:solidFill>
                <a:srgbClr val="808080"/>
              </a:solidFill>
            </a:endParaRPr>
          </a:p>
        </p:txBody>
      </p:sp>
    </p:spTree>
    <p:extLst>
      <p:ext uri="{BB962C8B-B14F-4D97-AF65-F5344CB8AC3E}">
        <p14:creationId xmlns:p14="http://schemas.microsoft.com/office/powerpoint/2010/main" val="18470553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300" name="Group 44"/>
          <p:cNvGrpSpPr>
            <a:grpSpLocks/>
          </p:cNvGrpSpPr>
          <p:nvPr/>
        </p:nvGrpSpPr>
        <p:grpSpPr bwMode="auto">
          <a:xfrm>
            <a:off x="2833983" y="2277602"/>
            <a:ext cx="2430835" cy="2429342"/>
            <a:chOff x="1898" y="1504"/>
            <a:chExt cx="1628" cy="1627"/>
          </a:xfrm>
        </p:grpSpPr>
        <p:sp>
          <p:nvSpPr>
            <p:cNvPr id="78863" name="Freeform 4"/>
            <p:cNvSpPr>
              <a:spLocks/>
            </p:cNvSpPr>
            <p:nvPr/>
          </p:nvSpPr>
          <p:spPr bwMode="auto">
            <a:xfrm>
              <a:off x="1898" y="1504"/>
              <a:ext cx="1628" cy="1627"/>
            </a:xfrm>
            <a:custGeom>
              <a:avLst/>
              <a:gdLst>
                <a:gd name="T0" fmla="*/ 7464885 w 1050"/>
                <a:gd name="T1" fmla="*/ 8440695 h 1049"/>
                <a:gd name="T2" fmla="*/ 7147627 w 1050"/>
                <a:gd name="T3" fmla="*/ 9310006 h 1049"/>
                <a:gd name="T4" fmla="*/ 6261178 w 1050"/>
                <a:gd name="T5" fmla="*/ 9057627 h 1049"/>
                <a:gd name="T6" fmla="*/ 5831944 w 1050"/>
                <a:gd name="T7" fmla="*/ 9758686 h 1049"/>
                <a:gd name="T8" fmla="*/ 4908165 w 1050"/>
                <a:gd name="T9" fmla="*/ 9263265 h 1049"/>
                <a:gd name="T10" fmla="*/ 4133684 w 1050"/>
                <a:gd name="T11" fmla="*/ 9786728 h 1049"/>
                <a:gd name="T12" fmla="*/ 3555152 w 1050"/>
                <a:gd name="T13" fmla="*/ 9057627 h 1049"/>
                <a:gd name="T14" fmla="*/ 2808664 w 1050"/>
                <a:gd name="T15" fmla="*/ 9375440 h 1049"/>
                <a:gd name="T16" fmla="*/ 2538062 w 1050"/>
                <a:gd name="T17" fmla="*/ 8571562 h 1049"/>
                <a:gd name="T18" fmla="*/ 2164821 w 1050"/>
                <a:gd name="T19" fmla="*/ 8300491 h 1049"/>
                <a:gd name="T20" fmla="*/ 1306357 w 1050"/>
                <a:gd name="T21" fmla="*/ 8281792 h 1049"/>
                <a:gd name="T22" fmla="*/ 1250370 w 1050"/>
                <a:gd name="T23" fmla="*/ 7272277 h 1049"/>
                <a:gd name="T24" fmla="*/ 438561 w 1050"/>
                <a:gd name="T25" fmla="*/ 7010549 h 1049"/>
                <a:gd name="T26" fmla="*/ 727827 w 1050"/>
                <a:gd name="T27" fmla="*/ 6141240 h 1049"/>
                <a:gd name="T28" fmla="*/ 0 w 1050"/>
                <a:gd name="T29" fmla="*/ 5514964 h 1049"/>
                <a:gd name="T30" fmla="*/ 559866 w 1050"/>
                <a:gd name="T31" fmla="*/ 4673702 h 1049"/>
                <a:gd name="T32" fmla="*/ 55989 w 1050"/>
                <a:gd name="T33" fmla="*/ 3981993 h 1049"/>
                <a:gd name="T34" fmla="*/ 802474 w 1050"/>
                <a:gd name="T35" fmla="*/ 3439844 h 1049"/>
                <a:gd name="T36" fmla="*/ 513212 w 1050"/>
                <a:gd name="T37" fmla="*/ 2654660 h 1049"/>
                <a:gd name="T38" fmla="*/ 1381004 w 1050"/>
                <a:gd name="T39" fmla="*/ 2336851 h 1049"/>
                <a:gd name="T40" fmla="*/ 1306357 w 1050"/>
                <a:gd name="T41" fmla="*/ 1523625 h 1049"/>
                <a:gd name="T42" fmla="*/ 2164821 w 1050"/>
                <a:gd name="T43" fmla="*/ 1514279 h 1049"/>
                <a:gd name="T44" fmla="*/ 2528733 w 1050"/>
                <a:gd name="T45" fmla="*/ 570193 h 1049"/>
                <a:gd name="T46" fmla="*/ 3340538 w 1050"/>
                <a:gd name="T47" fmla="*/ 822572 h 1049"/>
                <a:gd name="T48" fmla="*/ 3779099 w 1050"/>
                <a:gd name="T49" fmla="*/ 682361 h 1049"/>
                <a:gd name="T50" fmla="*/ 4674887 w 1050"/>
                <a:gd name="T51" fmla="*/ 542151 h 1049"/>
                <a:gd name="T52" fmla="*/ 5524014 w 1050"/>
                <a:gd name="T53" fmla="*/ 0 h 1049"/>
                <a:gd name="T54" fmla="*/ 6027897 w 1050"/>
                <a:gd name="T55" fmla="*/ 682361 h 1049"/>
                <a:gd name="T56" fmla="*/ 6475792 w 1050"/>
                <a:gd name="T57" fmla="*/ 822572 h 1049"/>
                <a:gd name="T58" fmla="*/ 7287598 w 1050"/>
                <a:gd name="T59" fmla="*/ 570193 h 1049"/>
                <a:gd name="T60" fmla="*/ 7558193 w 1050"/>
                <a:gd name="T61" fmla="*/ 1448847 h 1049"/>
                <a:gd name="T62" fmla="*/ 8397998 w 1050"/>
                <a:gd name="T63" fmla="*/ 1411457 h 1049"/>
                <a:gd name="T64" fmla="*/ 8435315 w 1050"/>
                <a:gd name="T65" fmla="*/ 2336851 h 1049"/>
                <a:gd name="T66" fmla="*/ 9303116 w 1050"/>
                <a:gd name="T67" fmla="*/ 2654660 h 1049"/>
                <a:gd name="T68" fmla="*/ 9051170 w 1050"/>
                <a:gd name="T69" fmla="*/ 3552009 h 1049"/>
                <a:gd name="T70" fmla="*/ 9751012 w 1050"/>
                <a:gd name="T71" fmla="*/ 3981993 h 1049"/>
                <a:gd name="T72" fmla="*/ 9265787 w 1050"/>
                <a:gd name="T73" fmla="*/ 4898039 h 1049"/>
                <a:gd name="T74" fmla="*/ 9779007 w 1050"/>
                <a:gd name="T75" fmla="*/ 5673871 h 1049"/>
                <a:gd name="T76" fmla="*/ 9051170 w 1050"/>
                <a:gd name="T77" fmla="*/ 6253408 h 1049"/>
                <a:gd name="T78" fmla="*/ 9377756 w 1050"/>
                <a:gd name="T79" fmla="*/ 7010549 h 1049"/>
                <a:gd name="T80" fmla="*/ 8565958 w 1050"/>
                <a:gd name="T81" fmla="*/ 7272277 h 1049"/>
                <a:gd name="T82" fmla="*/ 8295357 w 1050"/>
                <a:gd name="T83" fmla="*/ 7646174 h 1049"/>
                <a:gd name="T84" fmla="*/ 8286023 w 1050"/>
                <a:gd name="T85" fmla="*/ 8515478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tx2"/>
            </a:solidFill>
            <a:ln w="3175" cap="flat" cmpd="sng" algn="ctr">
              <a:noFill/>
              <a:prstDash val="solid"/>
              <a:round/>
              <a:headEnd/>
              <a:tailEnd/>
            </a:ln>
          </p:spPr>
          <p:txBody>
            <a:bodyPr lIns="0" rIns="0"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78864" name="Oval 5"/>
            <p:cNvSpPr>
              <a:spLocks noChangeArrowheads="1"/>
            </p:cNvSpPr>
            <p:nvPr/>
          </p:nvSpPr>
          <p:spPr bwMode="auto">
            <a:xfrm>
              <a:off x="2149" y="1752"/>
              <a:ext cx="1129" cy="1131"/>
            </a:xfrm>
            <a:prstGeom prst="ellipse">
              <a:avLst/>
            </a:prstGeom>
            <a:solidFill>
              <a:srgbClr val="F2F2F2"/>
            </a:solidFill>
            <a:ln w="22225">
              <a:noFill/>
              <a:round/>
              <a:headEnd/>
              <a:tailEnd/>
            </a:ln>
          </p:spPr>
          <p:txBody>
            <a:bodyPr anchor="ctr" anchorCtr="1"/>
            <a:lstStyle/>
            <a:p>
              <a:pPr algn="ctr" defTabSz="946690" fontAlgn="base">
                <a:spcBef>
                  <a:spcPct val="0"/>
                </a:spcBef>
                <a:spcAft>
                  <a:spcPct val="0"/>
                </a:spcAft>
              </a:pPr>
              <a:endParaRPr lang="zh-CN" altLang="en-US" sz="1693">
                <a:solidFill>
                  <a:srgbClr val="00A800"/>
                </a:solidFill>
                <a:latin typeface="Arial" charset="0"/>
                <a:ea typeface="微软雅黑" pitchFamily="34" charset="-122"/>
                <a:sym typeface="造字工房悦黑体验版常规体" pitchFamily="50" charset="-122"/>
              </a:endParaRPr>
            </a:p>
            <a:p>
              <a:pPr algn="ctr" defTabSz="946690" fontAlgn="base">
                <a:spcBef>
                  <a:spcPct val="0"/>
                </a:spcBef>
                <a:spcAft>
                  <a:spcPct val="0"/>
                </a:spcAft>
              </a:pPr>
              <a:r>
                <a:rPr lang="zh-CN" altLang="en-US" sz="1693">
                  <a:solidFill>
                    <a:srgbClr val="00A800"/>
                  </a:solidFill>
                  <a:latin typeface="Arial" charset="0"/>
                  <a:ea typeface="微软雅黑" pitchFamily="34" charset="-122"/>
                  <a:sym typeface="造字工房悦黑体验版常规体" pitchFamily="50" charset="-122"/>
                </a:rPr>
                <a:t>输入您想要的文字内容</a:t>
              </a:r>
            </a:p>
            <a:p>
              <a:pPr algn="ctr" defTabSz="946690" fontAlgn="base">
                <a:spcBef>
                  <a:spcPct val="0"/>
                </a:spcBef>
                <a:spcAft>
                  <a:spcPct val="0"/>
                </a:spcAft>
              </a:pPr>
              <a:endParaRPr lang="en-US" altLang="zh-CN" sz="1693">
                <a:solidFill>
                  <a:srgbClr val="C00000"/>
                </a:solidFill>
                <a:latin typeface="Calibri" pitchFamily="34" charset="0"/>
                <a:ea typeface="微软雅黑" pitchFamily="34" charset="-122"/>
              </a:endParaRPr>
            </a:p>
          </p:txBody>
        </p:sp>
      </p:grpSp>
      <p:grpSp>
        <p:nvGrpSpPr>
          <p:cNvPr id="96301" name="Group 45"/>
          <p:cNvGrpSpPr>
            <a:grpSpLocks/>
          </p:cNvGrpSpPr>
          <p:nvPr/>
        </p:nvGrpSpPr>
        <p:grpSpPr bwMode="auto">
          <a:xfrm>
            <a:off x="4973656" y="1831153"/>
            <a:ext cx="1655894" cy="1654401"/>
            <a:chOff x="3331" y="1205"/>
            <a:chExt cx="1109" cy="1108"/>
          </a:xfrm>
        </p:grpSpPr>
        <p:sp>
          <p:nvSpPr>
            <p:cNvPr id="78861" name="Freeform 6"/>
            <p:cNvSpPr>
              <a:spLocks/>
            </p:cNvSpPr>
            <p:nvPr/>
          </p:nvSpPr>
          <p:spPr bwMode="auto">
            <a:xfrm>
              <a:off x="3331" y="1205"/>
              <a:ext cx="1109" cy="1108"/>
            </a:xfrm>
            <a:custGeom>
              <a:avLst/>
              <a:gdLst>
                <a:gd name="T0" fmla="*/ 5435795 w 637"/>
                <a:gd name="T1" fmla="*/ 6717227 h 638"/>
                <a:gd name="T2" fmla="*/ 5176951 w 637"/>
                <a:gd name="T3" fmla="*/ 6839357 h 638"/>
                <a:gd name="T4" fmla="*/ 4893451 w 637"/>
                <a:gd name="T5" fmla="*/ 6937059 h 638"/>
                <a:gd name="T6" fmla="*/ 4462035 w 637"/>
                <a:gd name="T7" fmla="*/ 7767553 h 638"/>
                <a:gd name="T8" fmla="*/ 3845734 w 637"/>
                <a:gd name="T9" fmla="*/ 7071404 h 638"/>
                <a:gd name="T10" fmla="*/ 3549909 w 637"/>
                <a:gd name="T11" fmla="*/ 7046976 h 638"/>
                <a:gd name="T12" fmla="*/ 3254081 w 637"/>
                <a:gd name="T13" fmla="*/ 6998127 h 638"/>
                <a:gd name="T14" fmla="*/ 2576146 w 637"/>
                <a:gd name="T15" fmla="*/ 7559923 h 638"/>
                <a:gd name="T16" fmla="*/ 2231019 w 637"/>
                <a:gd name="T17" fmla="*/ 7425580 h 638"/>
                <a:gd name="T18" fmla="*/ 2144736 w 637"/>
                <a:gd name="T19" fmla="*/ 6509600 h 638"/>
                <a:gd name="T20" fmla="*/ 1910544 w 637"/>
                <a:gd name="T21" fmla="*/ 6338614 h 638"/>
                <a:gd name="T22" fmla="*/ 973763 w 637"/>
                <a:gd name="T23" fmla="*/ 6485172 h 638"/>
                <a:gd name="T24" fmla="*/ 690263 w 637"/>
                <a:gd name="T25" fmla="*/ 6130991 h 638"/>
                <a:gd name="T26" fmla="*/ 1097017 w 637"/>
                <a:gd name="T27" fmla="*/ 5276073 h 638"/>
                <a:gd name="T28" fmla="*/ 961435 w 637"/>
                <a:gd name="T29" fmla="*/ 5007382 h 638"/>
                <a:gd name="T30" fmla="*/ 73957 w 637"/>
                <a:gd name="T31" fmla="*/ 4677625 h 638"/>
                <a:gd name="T32" fmla="*/ 0 w 637"/>
                <a:gd name="T33" fmla="*/ 4225745 h 638"/>
                <a:gd name="T34" fmla="*/ 788871 w 637"/>
                <a:gd name="T35" fmla="*/ 3676150 h 638"/>
                <a:gd name="T36" fmla="*/ 825848 w 637"/>
                <a:gd name="T37" fmla="*/ 3370826 h 638"/>
                <a:gd name="T38" fmla="*/ 209544 w 637"/>
                <a:gd name="T39" fmla="*/ 2625821 h 638"/>
                <a:gd name="T40" fmla="*/ 369781 w 637"/>
                <a:gd name="T41" fmla="*/ 2222790 h 638"/>
                <a:gd name="T42" fmla="*/ 1343542 w 637"/>
                <a:gd name="T43" fmla="*/ 2137297 h 638"/>
                <a:gd name="T44" fmla="*/ 1528433 w 637"/>
                <a:gd name="T45" fmla="*/ 1893034 h 638"/>
                <a:gd name="T46" fmla="*/ 1368191 w 637"/>
                <a:gd name="T47" fmla="*/ 928198 h 638"/>
                <a:gd name="T48" fmla="*/ 1701000 w 637"/>
                <a:gd name="T49" fmla="*/ 671724 h 638"/>
                <a:gd name="T50" fmla="*/ 2600800 w 637"/>
                <a:gd name="T51" fmla="*/ 1074753 h 638"/>
                <a:gd name="T52" fmla="*/ 2884300 w 637"/>
                <a:gd name="T53" fmla="*/ 964837 h 638"/>
                <a:gd name="T54" fmla="*/ 3217106 w 637"/>
                <a:gd name="T55" fmla="*/ 48854 h 638"/>
                <a:gd name="T56" fmla="*/ 3438970 w 637"/>
                <a:gd name="T57" fmla="*/ 12216 h 638"/>
                <a:gd name="T58" fmla="*/ 4067600 w 637"/>
                <a:gd name="T59" fmla="*/ 781642 h 638"/>
                <a:gd name="T60" fmla="*/ 4375752 w 637"/>
                <a:gd name="T61" fmla="*/ 806066 h 638"/>
                <a:gd name="T62" fmla="*/ 4671578 w 637"/>
                <a:gd name="T63" fmla="*/ 854919 h 638"/>
                <a:gd name="T64" fmla="*/ 5374161 w 637"/>
                <a:gd name="T65" fmla="*/ 256472 h 638"/>
                <a:gd name="T66" fmla="*/ 5682317 w 637"/>
                <a:gd name="T67" fmla="*/ 390820 h 638"/>
                <a:gd name="T68" fmla="*/ 5768600 w 637"/>
                <a:gd name="T69" fmla="*/ 1343443 h 638"/>
                <a:gd name="T70" fmla="*/ 6015118 w 637"/>
                <a:gd name="T71" fmla="*/ 1526645 h 638"/>
                <a:gd name="T72" fmla="*/ 6927248 w 637"/>
                <a:gd name="T73" fmla="*/ 1367871 h 638"/>
                <a:gd name="T74" fmla="*/ 7136792 w 637"/>
                <a:gd name="T75" fmla="*/ 1660986 h 638"/>
                <a:gd name="T76" fmla="*/ 6754683 w 637"/>
                <a:gd name="T77" fmla="*/ 2454842 h 638"/>
                <a:gd name="T78" fmla="*/ 6828640 w 637"/>
                <a:gd name="T79" fmla="*/ 2601398 h 638"/>
                <a:gd name="T80" fmla="*/ 6939578 w 637"/>
                <a:gd name="T81" fmla="*/ 2870084 h 638"/>
                <a:gd name="T82" fmla="*/ 7790076 w 637"/>
                <a:gd name="T83" fmla="*/ 3187631 h 638"/>
                <a:gd name="T84" fmla="*/ 7851707 w 637"/>
                <a:gd name="T85" fmla="*/ 3676150 h 638"/>
                <a:gd name="T86" fmla="*/ 7112140 w 637"/>
                <a:gd name="T87" fmla="*/ 4201321 h 638"/>
                <a:gd name="T88" fmla="*/ 7075161 w 637"/>
                <a:gd name="T89" fmla="*/ 4482218 h 638"/>
                <a:gd name="T90" fmla="*/ 7642163 w 637"/>
                <a:gd name="T91" fmla="*/ 5178365 h 638"/>
                <a:gd name="T92" fmla="*/ 7444939 w 637"/>
                <a:gd name="T93" fmla="*/ 5642464 h 638"/>
                <a:gd name="T94" fmla="*/ 6557469 w 637"/>
                <a:gd name="T95" fmla="*/ 5727957 h 638"/>
                <a:gd name="T96" fmla="*/ 6384904 w 637"/>
                <a:gd name="T97" fmla="*/ 5960004 h 638"/>
                <a:gd name="T98" fmla="*/ 6520491 w 637"/>
                <a:gd name="T99" fmla="*/ 6827141 h 638"/>
                <a:gd name="T100" fmla="*/ 6224661 w 637"/>
                <a:gd name="T101" fmla="*/ 707140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bg2"/>
            </a:solidFill>
            <a:ln w="3175" cap="flat" cmpd="sng" algn="ctr">
              <a:noFill/>
              <a:prstDash val="solid"/>
              <a:round/>
              <a:headEnd/>
              <a:tailEnd/>
            </a:ln>
          </p:spPr>
          <p:txBody>
            <a:bodyPr lIns="0" rIns="0"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78862" name="Oval 7"/>
            <p:cNvSpPr>
              <a:spLocks noChangeArrowheads="1"/>
            </p:cNvSpPr>
            <p:nvPr/>
          </p:nvSpPr>
          <p:spPr bwMode="auto">
            <a:xfrm>
              <a:off x="3551" y="1427"/>
              <a:ext cx="669" cy="664"/>
            </a:xfrm>
            <a:prstGeom prst="ellipse">
              <a:avLst/>
            </a:prstGeom>
            <a:solidFill>
              <a:srgbClr val="F2F2F2"/>
            </a:solidFill>
            <a:ln w="22225">
              <a:noFill/>
              <a:round/>
              <a:headEnd/>
              <a:tailEnd/>
            </a:ln>
          </p:spPr>
          <p:txBody>
            <a:bodyPr anchor="ctr" anchorCtr="1"/>
            <a:lstStyle/>
            <a:p>
              <a:pPr algn="ctr" defTabSz="860085" fontAlgn="base">
                <a:spcBef>
                  <a:spcPct val="0"/>
                </a:spcBef>
                <a:spcAft>
                  <a:spcPct val="0"/>
                </a:spcAft>
              </a:pPr>
              <a:endParaRPr lang="zh-CN" altLang="en-US" sz="1129">
                <a:solidFill>
                  <a:srgbClr val="00A800"/>
                </a:solidFill>
                <a:latin typeface="Arial" charset="0"/>
                <a:ea typeface="微软雅黑" pitchFamily="34" charset="-122"/>
                <a:sym typeface="造字工房悦黑体验版常规体" pitchFamily="50" charset="-122"/>
              </a:endParaRPr>
            </a:p>
            <a:p>
              <a:pPr algn="ctr" defTabSz="860085" fontAlgn="base">
                <a:spcBef>
                  <a:spcPct val="0"/>
                </a:spcBef>
                <a:spcAft>
                  <a:spcPct val="0"/>
                </a:spcAft>
              </a:pPr>
              <a:r>
                <a:rPr lang="zh-CN" altLang="en-US" sz="1129">
                  <a:solidFill>
                    <a:srgbClr val="00A800"/>
                  </a:solidFill>
                  <a:latin typeface="Arial" charset="0"/>
                  <a:ea typeface="微软雅黑" pitchFamily="34" charset="-122"/>
                  <a:sym typeface="造字工房悦黑体验版常规体" pitchFamily="50" charset="-122"/>
                </a:rPr>
                <a:t>输入您想要的文字内容</a:t>
              </a:r>
            </a:p>
            <a:p>
              <a:pPr algn="ctr" defTabSz="860085" fontAlgn="base">
                <a:spcBef>
                  <a:spcPct val="0"/>
                </a:spcBef>
                <a:spcAft>
                  <a:spcPct val="0"/>
                </a:spcAft>
              </a:pPr>
              <a:endParaRPr lang="en-US" altLang="zh-CN" sz="1129">
                <a:solidFill>
                  <a:srgbClr val="C00000"/>
                </a:solidFill>
                <a:latin typeface="Calibri" pitchFamily="34" charset="0"/>
                <a:ea typeface="微软雅黑" pitchFamily="34" charset="-122"/>
              </a:endParaRPr>
            </a:p>
          </p:txBody>
        </p:sp>
      </p:grpSp>
      <p:grpSp>
        <p:nvGrpSpPr>
          <p:cNvPr id="96299" name="Group 43"/>
          <p:cNvGrpSpPr>
            <a:grpSpLocks/>
          </p:cNvGrpSpPr>
          <p:nvPr/>
        </p:nvGrpSpPr>
        <p:grpSpPr bwMode="auto">
          <a:xfrm>
            <a:off x="1049679" y="2079014"/>
            <a:ext cx="1918687" cy="1923167"/>
            <a:chOff x="703" y="1371"/>
            <a:chExt cx="1285" cy="1288"/>
          </a:xfrm>
        </p:grpSpPr>
        <p:sp>
          <p:nvSpPr>
            <p:cNvPr id="78859" name="Freeform 8"/>
            <p:cNvSpPr>
              <a:spLocks/>
            </p:cNvSpPr>
            <p:nvPr/>
          </p:nvSpPr>
          <p:spPr bwMode="auto">
            <a:xfrm>
              <a:off x="703" y="1371"/>
              <a:ext cx="1285" cy="1288"/>
            </a:xfrm>
            <a:custGeom>
              <a:avLst/>
              <a:gdLst>
                <a:gd name="T0" fmla="*/ 6065346 w 808"/>
                <a:gd name="T1" fmla="*/ 7136055 h 810"/>
                <a:gd name="T2" fmla="*/ 5714029 w 808"/>
                <a:gd name="T3" fmla="*/ 7332276 h 810"/>
                <a:gd name="T4" fmla="*/ 5528041 w 808"/>
                <a:gd name="T5" fmla="*/ 8148118 h 810"/>
                <a:gd name="T6" fmla="*/ 5259387 w 808"/>
                <a:gd name="T7" fmla="*/ 8230740 h 810"/>
                <a:gd name="T8" fmla="*/ 4649754 w 808"/>
                <a:gd name="T9" fmla="*/ 7652413 h 810"/>
                <a:gd name="T10" fmla="*/ 4391437 w 808"/>
                <a:gd name="T11" fmla="*/ 7683395 h 810"/>
                <a:gd name="T12" fmla="*/ 3905793 w 808"/>
                <a:gd name="T13" fmla="*/ 8364985 h 810"/>
                <a:gd name="T14" fmla="*/ 3626805 w 808"/>
                <a:gd name="T15" fmla="*/ 8334003 h 810"/>
                <a:gd name="T16" fmla="*/ 3275493 w 808"/>
                <a:gd name="T17" fmla="*/ 7569803 h 810"/>
                <a:gd name="T18" fmla="*/ 3017174 w 808"/>
                <a:gd name="T19" fmla="*/ 7497509 h 810"/>
                <a:gd name="T20" fmla="*/ 2324878 w 808"/>
                <a:gd name="T21" fmla="*/ 7941580 h 810"/>
                <a:gd name="T22" fmla="*/ 2056224 w 808"/>
                <a:gd name="T23" fmla="*/ 7796993 h 810"/>
                <a:gd name="T24" fmla="*/ 2035558 w 808"/>
                <a:gd name="T25" fmla="*/ 6970829 h 810"/>
                <a:gd name="T26" fmla="*/ 1828904 w 808"/>
                <a:gd name="T27" fmla="*/ 6795260 h 810"/>
                <a:gd name="T28" fmla="*/ 1022946 w 808"/>
                <a:gd name="T29" fmla="*/ 6939840 h 810"/>
                <a:gd name="T30" fmla="*/ 836953 w 808"/>
                <a:gd name="T31" fmla="*/ 6702321 h 810"/>
                <a:gd name="T32" fmla="*/ 1064277 w 808"/>
                <a:gd name="T33" fmla="*/ 5814181 h 810"/>
                <a:gd name="T34" fmla="*/ 950615 w 808"/>
                <a:gd name="T35" fmla="*/ 5576661 h 810"/>
                <a:gd name="T36" fmla="*/ 165324 w 808"/>
                <a:gd name="T37" fmla="*/ 5380447 h 810"/>
                <a:gd name="T38" fmla="*/ 692295 w 808"/>
                <a:gd name="T39" fmla="*/ 4760814 h 810"/>
                <a:gd name="T40" fmla="*/ 661301 w 808"/>
                <a:gd name="T41" fmla="*/ 4502638 h 810"/>
                <a:gd name="T42" fmla="*/ 640635 w 808"/>
                <a:gd name="T43" fmla="*/ 4234130 h 810"/>
                <a:gd name="T44" fmla="*/ 10334 w 808"/>
                <a:gd name="T45" fmla="*/ 3738428 h 810"/>
                <a:gd name="T46" fmla="*/ 723296 w 808"/>
                <a:gd name="T47" fmla="*/ 3387304 h 810"/>
                <a:gd name="T48" fmla="*/ 805957 w 808"/>
                <a:gd name="T49" fmla="*/ 3129129 h 810"/>
                <a:gd name="T50" fmla="*/ 888621 w 808"/>
                <a:gd name="T51" fmla="*/ 2870949 h 810"/>
                <a:gd name="T52" fmla="*/ 495973 w 808"/>
                <a:gd name="T53" fmla="*/ 2189354 h 810"/>
                <a:gd name="T54" fmla="*/ 1291600 w 808"/>
                <a:gd name="T55" fmla="*/ 2127393 h 810"/>
                <a:gd name="T56" fmla="*/ 1446590 w 808"/>
                <a:gd name="T57" fmla="*/ 1920849 h 810"/>
                <a:gd name="T58" fmla="*/ 1622247 w 808"/>
                <a:gd name="T59" fmla="*/ 1714306 h 810"/>
                <a:gd name="T60" fmla="*/ 1529255 w 808"/>
                <a:gd name="T61" fmla="*/ 939769 h 810"/>
                <a:gd name="T62" fmla="*/ 2283545 w 808"/>
                <a:gd name="T63" fmla="*/ 1177297 h 810"/>
                <a:gd name="T64" fmla="*/ 2634862 w 808"/>
                <a:gd name="T65" fmla="*/ 981078 h 810"/>
                <a:gd name="T66" fmla="*/ 2810521 w 808"/>
                <a:gd name="T67" fmla="*/ 216871 h 810"/>
                <a:gd name="T68" fmla="*/ 3120501 w 808"/>
                <a:gd name="T69" fmla="*/ 123926 h 810"/>
                <a:gd name="T70" fmla="*/ 3699140 w 808"/>
                <a:gd name="T71" fmla="*/ 650612 h 810"/>
                <a:gd name="T72" fmla="*/ 3957454 w 808"/>
                <a:gd name="T73" fmla="*/ 629959 h 810"/>
                <a:gd name="T74" fmla="*/ 4412099 w 808"/>
                <a:gd name="T75" fmla="*/ 0 h 810"/>
                <a:gd name="T76" fmla="*/ 4742747 w 808"/>
                <a:gd name="T77" fmla="*/ 30982 h 810"/>
                <a:gd name="T78" fmla="*/ 5073396 w 808"/>
                <a:gd name="T79" fmla="*/ 733228 h 810"/>
                <a:gd name="T80" fmla="*/ 5321385 w 808"/>
                <a:gd name="T81" fmla="*/ 805517 h 810"/>
                <a:gd name="T82" fmla="*/ 5982680 w 808"/>
                <a:gd name="T83" fmla="*/ 402756 h 810"/>
                <a:gd name="T84" fmla="*/ 6272002 w 808"/>
                <a:gd name="T85" fmla="*/ 557666 h 810"/>
                <a:gd name="T86" fmla="*/ 6313332 w 808"/>
                <a:gd name="T87" fmla="*/ 1342529 h 810"/>
                <a:gd name="T88" fmla="*/ 6509654 w 808"/>
                <a:gd name="T89" fmla="*/ 1507763 h 810"/>
                <a:gd name="T90" fmla="*/ 7284609 w 808"/>
                <a:gd name="T91" fmla="*/ 1383840 h 810"/>
                <a:gd name="T92" fmla="*/ 7491265 w 808"/>
                <a:gd name="T93" fmla="*/ 1631689 h 810"/>
                <a:gd name="T94" fmla="*/ 7284609 w 808"/>
                <a:gd name="T95" fmla="*/ 2488841 h 810"/>
                <a:gd name="T96" fmla="*/ 7398274 w 808"/>
                <a:gd name="T97" fmla="*/ 2726368 h 810"/>
                <a:gd name="T98" fmla="*/ 8173230 w 808"/>
                <a:gd name="T99" fmla="*/ 2943239 h 810"/>
                <a:gd name="T100" fmla="*/ 7646260 w 808"/>
                <a:gd name="T101" fmla="*/ 3542210 h 810"/>
                <a:gd name="T102" fmla="*/ 7687590 w 808"/>
                <a:gd name="T103" fmla="*/ 3800389 h 810"/>
                <a:gd name="T104" fmla="*/ 7697921 w 808"/>
                <a:gd name="T105" fmla="*/ 4079224 h 810"/>
                <a:gd name="T106" fmla="*/ 8338557 w 808"/>
                <a:gd name="T107" fmla="*/ 4564602 h 810"/>
                <a:gd name="T108" fmla="*/ 7615261 w 808"/>
                <a:gd name="T109" fmla="*/ 4926050 h 810"/>
                <a:gd name="T110" fmla="*/ 7542932 w 808"/>
                <a:gd name="T111" fmla="*/ 5184229 h 810"/>
                <a:gd name="T112" fmla="*/ 7460272 w 808"/>
                <a:gd name="T113" fmla="*/ 5432081 h 810"/>
                <a:gd name="T114" fmla="*/ 7873584 w 808"/>
                <a:gd name="T115" fmla="*/ 6144650 h 810"/>
                <a:gd name="T116" fmla="*/ 7057285 w 808"/>
                <a:gd name="T117" fmla="*/ 6185962 h 810"/>
                <a:gd name="T118" fmla="*/ 6902296 w 808"/>
                <a:gd name="T119" fmla="*/ 6402829 h 810"/>
                <a:gd name="T120" fmla="*/ 6726645 w 808"/>
                <a:gd name="T121" fmla="*/ 6599047 h 810"/>
                <a:gd name="T122" fmla="*/ 6840304 w 808"/>
                <a:gd name="T123" fmla="*/ 7414893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noFill/>
              <a:prstDash val="solid"/>
              <a:round/>
              <a:headEnd/>
              <a:tailEnd/>
            </a:ln>
          </p:spPr>
          <p:txBody>
            <a:bodyPr lIns="0" rIns="0"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78860" name="Oval 9"/>
            <p:cNvSpPr>
              <a:spLocks noChangeArrowheads="1"/>
            </p:cNvSpPr>
            <p:nvPr/>
          </p:nvSpPr>
          <p:spPr bwMode="auto">
            <a:xfrm>
              <a:off x="918" y="1588"/>
              <a:ext cx="853" cy="853"/>
            </a:xfrm>
            <a:prstGeom prst="ellipse">
              <a:avLst/>
            </a:prstGeom>
            <a:solidFill>
              <a:srgbClr val="F2F2F2"/>
            </a:solidFill>
            <a:ln w="22225">
              <a:noFill/>
              <a:round/>
              <a:headEnd/>
              <a:tailEnd/>
            </a:ln>
          </p:spPr>
          <p:txBody>
            <a:bodyPr anchor="ctr"/>
            <a:lstStyle/>
            <a:p>
              <a:pPr algn="ctr" defTabSz="946690" fontAlgn="base">
                <a:spcBef>
                  <a:spcPct val="0"/>
                </a:spcBef>
                <a:spcAft>
                  <a:spcPct val="0"/>
                </a:spcAft>
              </a:pPr>
              <a:endParaRPr lang="zh-CN" altLang="en-US" sz="1317">
                <a:solidFill>
                  <a:srgbClr val="00A800"/>
                </a:solidFill>
                <a:latin typeface="Arial" charset="0"/>
                <a:ea typeface="微软雅黑" pitchFamily="34" charset="-122"/>
                <a:sym typeface="造字工房悦黑体验版常规体" pitchFamily="50" charset="-122"/>
              </a:endParaRPr>
            </a:p>
            <a:p>
              <a:pPr algn="ctr" defTabSz="946690" fontAlgn="base">
                <a:spcBef>
                  <a:spcPct val="0"/>
                </a:spcBef>
                <a:spcAft>
                  <a:spcPct val="0"/>
                </a:spcAft>
              </a:pPr>
              <a:r>
                <a:rPr lang="zh-CN" altLang="en-US" sz="1317">
                  <a:solidFill>
                    <a:srgbClr val="00A800"/>
                  </a:solidFill>
                  <a:latin typeface="Arial" charset="0"/>
                  <a:ea typeface="微软雅黑" pitchFamily="34" charset="-122"/>
                  <a:sym typeface="造字工房悦黑体验版常规体" pitchFamily="50" charset="-122"/>
                </a:rPr>
                <a:t>输入您想要的文字内容</a:t>
              </a:r>
            </a:p>
            <a:p>
              <a:pPr algn="ctr" defTabSz="946690" fontAlgn="base">
                <a:spcBef>
                  <a:spcPct val="0"/>
                </a:spcBef>
                <a:spcAft>
                  <a:spcPct val="0"/>
                </a:spcAft>
              </a:pPr>
              <a:endParaRPr lang="en-US" altLang="zh-CN" sz="1317">
                <a:solidFill>
                  <a:srgbClr val="00A800"/>
                </a:solidFill>
                <a:latin typeface="Calibri" pitchFamily="34" charset="0"/>
                <a:ea typeface="微软雅黑" pitchFamily="34" charset="-122"/>
              </a:endParaRPr>
            </a:p>
          </p:txBody>
        </p:sp>
      </p:grpSp>
      <p:sp>
        <p:nvSpPr>
          <p:cNvPr id="15" name="TextBox 53"/>
          <p:cNvSpPr txBox="1">
            <a:spLocks noChangeArrowheads="1"/>
          </p:cNvSpPr>
          <p:nvPr/>
        </p:nvSpPr>
        <p:spPr bwMode="auto">
          <a:xfrm>
            <a:off x="1234829" y="1668400"/>
            <a:ext cx="1596168" cy="325505"/>
          </a:xfrm>
          <a:prstGeom prst="rect">
            <a:avLst/>
          </a:prstGeom>
          <a:noFill/>
          <a:ln w="9525">
            <a:noFill/>
            <a:miter lim="800000"/>
            <a:headEnd/>
            <a:tailEnd/>
          </a:ln>
        </p:spPr>
        <p:txBody>
          <a:bodyPr lIns="94811" tIns="47406" rIns="94811" bIns="47406">
            <a:spAutoFit/>
          </a:bodyPr>
          <a:lstStyle/>
          <a:p>
            <a:pPr algn="ctr" defTabSz="946690" fontAlgn="base">
              <a:spcBef>
                <a:spcPct val="0"/>
              </a:spcBef>
              <a:spcAft>
                <a:spcPct val="0"/>
              </a:spcAft>
            </a:pPr>
            <a:r>
              <a:rPr lang="zh-CN" altLang="en-US" sz="1505" b="1">
                <a:solidFill>
                  <a:srgbClr val="00A800"/>
                </a:solidFill>
                <a:latin typeface="微软雅黑" pitchFamily="34" charset="-122"/>
                <a:ea typeface="宋体" charset="-122"/>
              </a:rPr>
              <a:t>添加标题内容</a:t>
            </a:r>
            <a:endParaRPr lang="zh-CN" altLang="en-US" sz="1505">
              <a:solidFill>
                <a:srgbClr val="00A800"/>
              </a:solidFill>
              <a:latin typeface="Arial" charset="0"/>
              <a:ea typeface="宋体" charset="-122"/>
            </a:endParaRPr>
          </a:p>
        </p:txBody>
      </p:sp>
      <p:sp>
        <p:nvSpPr>
          <p:cNvPr id="16" name="TextBox 53"/>
          <p:cNvSpPr txBox="1">
            <a:spLocks noChangeArrowheads="1"/>
          </p:cNvSpPr>
          <p:nvPr/>
        </p:nvSpPr>
        <p:spPr bwMode="auto">
          <a:xfrm>
            <a:off x="3284912" y="1828166"/>
            <a:ext cx="1599155" cy="558942"/>
          </a:xfrm>
          <a:prstGeom prst="rect">
            <a:avLst/>
          </a:prstGeom>
          <a:noFill/>
          <a:ln w="9525">
            <a:noFill/>
            <a:miter lim="800000"/>
            <a:headEnd/>
            <a:tailEnd/>
          </a:ln>
        </p:spPr>
        <p:txBody>
          <a:bodyPr lIns="94811" tIns="47406" rIns="94811" bIns="47406">
            <a:spAutoFit/>
          </a:bodyPr>
          <a:lstStyle/>
          <a:p>
            <a:pPr algn="ctr" defTabSz="946690" fontAlgn="base">
              <a:spcBef>
                <a:spcPct val="0"/>
              </a:spcBef>
              <a:spcAft>
                <a:spcPct val="0"/>
              </a:spcAft>
            </a:pPr>
            <a:r>
              <a:rPr lang="zh-CN" altLang="en-US" sz="1505" b="1">
                <a:solidFill>
                  <a:srgbClr val="009900"/>
                </a:solidFill>
                <a:latin typeface="Arial" charset="0"/>
                <a:ea typeface="微软雅黑" pitchFamily="34" charset="-122"/>
              </a:rPr>
              <a:t>添加标题内容</a:t>
            </a:r>
            <a:endParaRPr lang="zh-CN" altLang="en-US" sz="1505">
              <a:solidFill>
                <a:srgbClr val="009900"/>
              </a:solidFill>
              <a:latin typeface="Arial" charset="0"/>
              <a:ea typeface="微软雅黑" pitchFamily="34" charset="-122"/>
            </a:endParaRPr>
          </a:p>
          <a:p>
            <a:pPr algn="ctr" defTabSz="946690" fontAlgn="base">
              <a:spcBef>
                <a:spcPct val="0"/>
              </a:spcBef>
              <a:spcAft>
                <a:spcPct val="0"/>
              </a:spcAft>
            </a:pPr>
            <a:endParaRPr lang="zh-CN" altLang="en-US" sz="1505">
              <a:solidFill>
                <a:srgbClr val="009900"/>
              </a:solidFill>
              <a:latin typeface="Arial" charset="0"/>
              <a:ea typeface="宋体" charset="-122"/>
            </a:endParaRPr>
          </a:p>
        </p:txBody>
      </p:sp>
      <p:sp>
        <p:nvSpPr>
          <p:cNvPr id="17" name="TextBox 53"/>
          <p:cNvSpPr txBox="1">
            <a:spLocks noChangeArrowheads="1"/>
          </p:cNvSpPr>
          <p:nvPr/>
        </p:nvSpPr>
        <p:spPr bwMode="auto">
          <a:xfrm>
            <a:off x="6535482" y="2141727"/>
            <a:ext cx="1397581" cy="325505"/>
          </a:xfrm>
          <a:prstGeom prst="rect">
            <a:avLst/>
          </a:prstGeom>
          <a:noFill/>
          <a:ln w="9525">
            <a:noFill/>
            <a:miter lim="800000"/>
            <a:headEnd/>
            <a:tailEnd/>
          </a:ln>
        </p:spPr>
        <p:txBody>
          <a:bodyPr lIns="94811" tIns="47406" rIns="94811" bIns="47406">
            <a:spAutoFit/>
          </a:bodyPr>
          <a:lstStyle/>
          <a:p>
            <a:pPr algn="ctr" defTabSz="946690" fontAlgn="base">
              <a:spcBef>
                <a:spcPct val="0"/>
              </a:spcBef>
              <a:spcAft>
                <a:spcPct val="0"/>
              </a:spcAft>
            </a:pPr>
            <a:r>
              <a:rPr lang="zh-CN" altLang="en-US" sz="1505" b="1">
                <a:solidFill>
                  <a:srgbClr val="009900"/>
                </a:solidFill>
                <a:latin typeface="Arial" charset="0"/>
                <a:ea typeface="微软雅黑" pitchFamily="34" charset="-122"/>
              </a:rPr>
              <a:t>添加标题内容</a:t>
            </a:r>
          </a:p>
        </p:txBody>
      </p:sp>
      <p:grpSp>
        <p:nvGrpSpPr>
          <p:cNvPr id="96302" name="Group 46"/>
          <p:cNvGrpSpPr>
            <a:grpSpLocks/>
          </p:cNvGrpSpPr>
          <p:nvPr/>
        </p:nvGrpSpPr>
        <p:grpSpPr bwMode="auto">
          <a:xfrm>
            <a:off x="6363770" y="2683736"/>
            <a:ext cx="1530471" cy="1534950"/>
            <a:chOff x="4262" y="1776"/>
            <a:chExt cx="1025" cy="1028"/>
          </a:xfrm>
        </p:grpSpPr>
        <p:sp>
          <p:nvSpPr>
            <p:cNvPr id="78857" name="Freeform 8"/>
            <p:cNvSpPr>
              <a:spLocks/>
            </p:cNvSpPr>
            <p:nvPr/>
          </p:nvSpPr>
          <p:spPr bwMode="auto">
            <a:xfrm>
              <a:off x="4262" y="1776"/>
              <a:ext cx="1025" cy="1028"/>
            </a:xfrm>
            <a:custGeom>
              <a:avLst/>
              <a:gdLst>
                <a:gd name="T0" fmla="*/ 3078349 w 808"/>
                <a:gd name="T1" fmla="*/ 3628193 h 810"/>
                <a:gd name="T2" fmla="*/ 2900045 w 808"/>
                <a:gd name="T3" fmla="*/ 3727952 h 810"/>
                <a:gd name="T4" fmla="*/ 2805649 w 808"/>
                <a:gd name="T5" fmla="*/ 4142751 h 810"/>
                <a:gd name="T6" fmla="*/ 2669301 w 808"/>
                <a:gd name="T7" fmla="*/ 4184757 h 810"/>
                <a:gd name="T8" fmla="*/ 2359891 w 808"/>
                <a:gd name="T9" fmla="*/ 3890724 h 810"/>
                <a:gd name="T10" fmla="*/ 2228789 w 808"/>
                <a:gd name="T11" fmla="*/ 3906476 h 810"/>
                <a:gd name="T12" fmla="*/ 1982311 w 808"/>
                <a:gd name="T13" fmla="*/ 4253016 h 810"/>
                <a:gd name="T14" fmla="*/ 1840715 w 808"/>
                <a:gd name="T15" fmla="*/ 4237264 h 810"/>
                <a:gd name="T16" fmla="*/ 1662414 w 808"/>
                <a:gd name="T17" fmla="*/ 3848720 h 810"/>
                <a:gd name="T18" fmla="*/ 1531308 w 808"/>
                <a:gd name="T19" fmla="*/ 3811964 h 810"/>
                <a:gd name="T20" fmla="*/ 1179946 w 808"/>
                <a:gd name="T21" fmla="*/ 4037743 h 810"/>
                <a:gd name="T22" fmla="*/ 1043596 w 808"/>
                <a:gd name="T23" fmla="*/ 3964232 h 810"/>
                <a:gd name="T24" fmla="*/ 1033109 w 808"/>
                <a:gd name="T25" fmla="*/ 3544181 h 810"/>
                <a:gd name="T26" fmla="*/ 928225 w 808"/>
                <a:gd name="T27" fmla="*/ 3454923 h 810"/>
                <a:gd name="T28" fmla="*/ 519176 w 808"/>
                <a:gd name="T29" fmla="*/ 3528429 h 810"/>
                <a:gd name="T30" fmla="*/ 424779 w 808"/>
                <a:gd name="T31" fmla="*/ 3407663 h 810"/>
                <a:gd name="T32" fmla="*/ 540155 w 808"/>
                <a:gd name="T33" fmla="*/ 2956110 h 810"/>
                <a:gd name="T34" fmla="*/ 482467 w 808"/>
                <a:gd name="T35" fmla="*/ 2835346 h 810"/>
                <a:gd name="T36" fmla="*/ 83908 w 808"/>
                <a:gd name="T37" fmla="*/ 2735582 h 810"/>
                <a:gd name="T38" fmla="*/ 351362 w 808"/>
                <a:gd name="T39" fmla="*/ 2420544 h 810"/>
                <a:gd name="T40" fmla="*/ 335629 w 808"/>
                <a:gd name="T41" fmla="*/ 2289280 h 810"/>
                <a:gd name="T42" fmla="*/ 325141 w 808"/>
                <a:gd name="T43" fmla="*/ 2152761 h 810"/>
                <a:gd name="T44" fmla="*/ 5244 w 808"/>
                <a:gd name="T45" fmla="*/ 1900731 h 810"/>
                <a:gd name="T46" fmla="*/ 367096 w 808"/>
                <a:gd name="T47" fmla="*/ 1722210 h 810"/>
                <a:gd name="T48" fmla="*/ 409049 w 808"/>
                <a:gd name="T49" fmla="*/ 1590946 h 810"/>
                <a:gd name="T50" fmla="*/ 451003 w 808"/>
                <a:gd name="T51" fmla="*/ 1459678 h 810"/>
                <a:gd name="T52" fmla="*/ 251722 w 808"/>
                <a:gd name="T53" fmla="*/ 1113135 h 810"/>
                <a:gd name="T54" fmla="*/ 655526 w 808"/>
                <a:gd name="T55" fmla="*/ 1081632 h 810"/>
                <a:gd name="T56" fmla="*/ 734189 w 808"/>
                <a:gd name="T57" fmla="*/ 976619 h 810"/>
                <a:gd name="T58" fmla="*/ 823341 w 808"/>
                <a:gd name="T59" fmla="*/ 871606 h 810"/>
                <a:gd name="T60" fmla="*/ 776142 w 808"/>
                <a:gd name="T61" fmla="*/ 477808 h 810"/>
                <a:gd name="T62" fmla="*/ 1158968 w 808"/>
                <a:gd name="T63" fmla="*/ 598574 h 810"/>
                <a:gd name="T64" fmla="*/ 1337273 w 808"/>
                <a:gd name="T65" fmla="*/ 498810 h 810"/>
                <a:gd name="T66" fmla="*/ 1426425 w 808"/>
                <a:gd name="T67" fmla="*/ 110264 h 810"/>
                <a:gd name="T68" fmla="*/ 1583751 w 808"/>
                <a:gd name="T69" fmla="*/ 63009 h 810"/>
                <a:gd name="T70" fmla="*/ 1877427 w 808"/>
                <a:gd name="T71" fmla="*/ 330790 h 810"/>
                <a:gd name="T72" fmla="*/ 2008529 w 808"/>
                <a:gd name="T73" fmla="*/ 320291 h 810"/>
                <a:gd name="T74" fmla="*/ 2239275 w 808"/>
                <a:gd name="T75" fmla="*/ 0 h 810"/>
                <a:gd name="T76" fmla="*/ 2407089 w 808"/>
                <a:gd name="T77" fmla="*/ 15753 h 810"/>
                <a:gd name="T78" fmla="*/ 2574904 w 808"/>
                <a:gd name="T79" fmla="*/ 372795 h 810"/>
                <a:gd name="T80" fmla="*/ 2700764 w 808"/>
                <a:gd name="T81" fmla="*/ 409551 h 810"/>
                <a:gd name="T82" fmla="*/ 3036395 w 808"/>
                <a:gd name="T83" fmla="*/ 204774 h 810"/>
                <a:gd name="T84" fmla="*/ 3183232 w 808"/>
                <a:gd name="T85" fmla="*/ 283536 h 810"/>
                <a:gd name="T86" fmla="*/ 3204209 w 808"/>
                <a:gd name="T87" fmla="*/ 682582 h 810"/>
                <a:gd name="T88" fmla="*/ 3303847 w 808"/>
                <a:gd name="T89" fmla="*/ 766592 h 810"/>
                <a:gd name="T90" fmla="*/ 3697162 w 808"/>
                <a:gd name="T91" fmla="*/ 703587 h 810"/>
                <a:gd name="T92" fmla="*/ 3802050 w 808"/>
                <a:gd name="T93" fmla="*/ 829602 h 810"/>
                <a:gd name="T94" fmla="*/ 3697162 w 808"/>
                <a:gd name="T95" fmla="*/ 1265404 h 810"/>
                <a:gd name="T96" fmla="*/ 3754849 w 808"/>
                <a:gd name="T97" fmla="*/ 1386168 h 810"/>
                <a:gd name="T98" fmla="*/ 4148165 w 808"/>
                <a:gd name="T99" fmla="*/ 1496433 h 810"/>
                <a:gd name="T100" fmla="*/ 3880711 w 808"/>
                <a:gd name="T101" fmla="*/ 1800969 h 810"/>
                <a:gd name="T102" fmla="*/ 3901688 w 808"/>
                <a:gd name="T103" fmla="*/ 1932235 h 810"/>
                <a:gd name="T104" fmla="*/ 3906932 w 808"/>
                <a:gd name="T105" fmla="*/ 2074003 h 810"/>
                <a:gd name="T106" fmla="*/ 4232070 w 808"/>
                <a:gd name="T107" fmla="*/ 2320784 h 810"/>
                <a:gd name="T108" fmla="*/ 3864978 w 808"/>
                <a:gd name="T109" fmla="*/ 2504556 h 810"/>
                <a:gd name="T110" fmla="*/ 3828269 w 808"/>
                <a:gd name="T111" fmla="*/ 2635821 h 810"/>
                <a:gd name="T112" fmla="*/ 3786315 w 808"/>
                <a:gd name="T113" fmla="*/ 2761835 h 810"/>
                <a:gd name="T114" fmla="*/ 3996084 w 808"/>
                <a:gd name="T115" fmla="*/ 3124130 h 810"/>
                <a:gd name="T116" fmla="*/ 3581792 w 808"/>
                <a:gd name="T117" fmla="*/ 3145132 h 810"/>
                <a:gd name="T118" fmla="*/ 3503128 w 808"/>
                <a:gd name="T119" fmla="*/ 3255397 h 810"/>
                <a:gd name="T120" fmla="*/ 3413978 w 808"/>
                <a:gd name="T121" fmla="*/ 3355156 h 810"/>
                <a:gd name="T122" fmla="*/ 3471663 w 808"/>
                <a:gd name="T123" fmla="*/ 3769960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2"/>
            </a:solidFill>
            <a:ln w="3175" cap="flat" cmpd="sng" algn="ctr">
              <a:noFill/>
              <a:prstDash val="solid"/>
              <a:round/>
              <a:headEnd/>
              <a:tailEnd/>
            </a:ln>
          </p:spPr>
          <p:txBody>
            <a:bodyPr lIns="0" rIns="0" anchor="ctr"/>
            <a:lstStyle/>
            <a:p>
              <a:pPr defTabSz="909361" fontAlgn="base">
                <a:spcBef>
                  <a:spcPct val="0"/>
                </a:spcBef>
                <a:spcAft>
                  <a:spcPct val="0"/>
                </a:spcAft>
              </a:pPr>
              <a:endParaRPr lang="zh-CN" altLang="en-US" sz="1787" b="1">
                <a:solidFill>
                  <a:srgbClr val="000000"/>
                </a:solidFill>
                <a:latin typeface="Arial" charset="0"/>
                <a:ea typeface="微软雅黑" pitchFamily="34" charset="-122"/>
              </a:endParaRPr>
            </a:p>
          </p:txBody>
        </p:sp>
        <p:sp>
          <p:nvSpPr>
            <p:cNvPr id="78858" name="Oval 9"/>
            <p:cNvSpPr>
              <a:spLocks noChangeArrowheads="1"/>
            </p:cNvSpPr>
            <p:nvPr/>
          </p:nvSpPr>
          <p:spPr bwMode="auto">
            <a:xfrm>
              <a:off x="4433" y="1949"/>
              <a:ext cx="681" cy="681"/>
            </a:xfrm>
            <a:prstGeom prst="ellipse">
              <a:avLst/>
            </a:prstGeom>
            <a:solidFill>
              <a:srgbClr val="F2F2F2"/>
            </a:solidFill>
            <a:ln w="22225">
              <a:noFill/>
              <a:round/>
              <a:headEnd/>
              <a:tailEnd/>
            </a:ln>
          </p:spPr>
          <p:txBody>
            <a:bodyPr anchor="ctr"/>
            <a:lstStyle/>
            <a:p>
              <a:pPr algn="ctr" defTabSz="946690" fontAlgn="base">
                <a:spcBef>
                  <a:spcPct val="0"/>
                </a:spcBef>
                <a:spcAft>
                  <a:spcPct val="0"/>
                </a:spcAft>
              </a:pPr>
              <a:r>
                <a:rPr lang="zh-CN" altLang="en-US" sz="1129">
                  <a:solidFill>
                    <a:srgbClr val="00A800"/>
                  </a:solidFill>
                  <a:latin typeface="Arial" charset="0"/>
                  <a:ea typeface="微软雅黑" pitchFamily="34" charset="-122"/>
                  <a:sym typeface="造字工房悦黑体验版常规体" pitchFamily="50" charset="-122"/>
                </a:rPr>
                <a:t>输入您想要的文字内容</a:t>
              </a:r>
            </a:p>
          </p:txBody>
        </p:sp>
      </p:grpSp>
      <p:sp>
        <p:nvSpPr>
          <p:cNvPr id="21" name="TextBox 53"/>
          <p:cNvSpPr txBox="1">
            <a:spLocks noChangeArrowheads="1"/>
          </p:cNvSpPr>
          <p:nvPr/>
        </p:nvSpPr>
        <p:spPr bwMode="auto">
          <a:xfrm>
            <a:off x="5045327" y="1420539"/>
            <a:ext cx="1599154" cy="325505"/>
          </a:xfrm>
          <a:prstGeom prst="rect">
            <a:avLst/>
          </a:prstGeom>
          <a:noFill/>
          <a:ln w="9525">
            <a:noFill/>
            <a:miter lim="800000"/>
            <a:headEnd/>
            <a:tailEnd/>
          </a:ln>
        </p:spPr>
        <p:txBody>
          <a:bodyPr lIns="94811" tIns="47406" rIns="94811" bIns="47406">
            <a:spAutoFit/>
          </a:bodyPr>
          <a:lstStyle/>
          <a:p>
            <a:pPr algn="ctr" defTabSz="946690" fontAlgn="base">
              <a:spcBef>
                <a:spcPct val="0"/>
              </a:spcBef>
              <a:spcAft>
                <a:spcPct val="0"/>
              </a:spcAft>
            </a:pPr>
            <a:r>
              <a:rPr lang="zh-CN" altLang="en-US" sz="1505" b="1">
                <a:solidFill>
                  <a:srgbClr val="00A800"/>
                </a:solidFill>
                <a:latin typeface="Arial" charset="0"/>
                <a:ea typeface="微软雅黑" pitchFamily="34" charset="-122"/>
              </a:rPr>
              <a:t>添加标题内容</a:t>
            </a:r>
          </a:p>
        </p:txBody>
      </p:sp>
    </p:spTree>
    <p:extLst>
      <p:ext uri="{BB962C8B-B14F-4D97-AF65-F5344CB8AC3E}">
        <p14:creationId xmlns:p14="http://schemas.microsoft.com/office/powerpoint/2010/main" val="21503685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96299"/>
                                        </p:tgtEl>
                                        <p:attrNameLst>
                                          <p:attrName>style.visibility</p:attrName>
                                        </p:attrNameLst>
                                      </p:cBhvr>
                                      <p:to>
                                        <p:strVal val="visible"/>
                                      </p:to>
                                    </p:set>
                                    <p:anim calcmode="lin" valueType="num">
                                      <p:cBhvr>
                                        <p:cTn id="28" dur="1000" fill="hold"/>
                                        <p:tgtEl>
                                          <p:spTgt spid="96299"/>
                                        </p:tgtEl>
                                        <p:attrNameLst>
                                          <p:attrName>ppt_w</p:attrName>
                                        </p:attrNameLst>
                                      </p:cBhvr>
                                      <p:tavLst>
                                        <p:tav tm="0">
                                          <p:val>
                                            <p:fltVal val="0"/>
                                          </p:val>
                                        </p:tav>
                                        <p:tav tm="100000">
                                          <p:val>
                                            <p:strVal val="#ppt_w"/>
                                          </p:val>
                                        </p:tav>
                                      </p:tavLst>
                                    </p:anim>
                                    <p:anim calcmode="lin" valueType="num">
                                      <p:cBhvr>
                                        <p:cTn id="29" dur="1000" fill="hold"/>
                                        <p:tgtEl>
                                          <p:spTgt spid="96299"/>
                                        </p:tgtEl>
                                        <p:attrNameLst>
                                          <p:attrName>ppt_h</p:attrName>
                                        </p:attrNameLst>
                                      </p:cBhvr>
                                      <p:tavLst>
                                        <p:tav tm="0">
                                          <p:val>
                                            <p:fltVal val="0"/>
                                          </p:val>
                                        </p:tav>
                                        <p:tav tm="100000">
                                          <p:val>
                                            <p:strVal val="#ppt_h"/>
                                          </p:val>
                                        </p:tav>
                                      </p:tavLst>
                                    </p:anim>
                                    <p:anim calcmode="lin" valueType="num">
                                      <p:cBhvr>
                                        <p:cTn id="30" dur="1000" fill="hold"/>
                                        <p:tgtEl>
                                          <p:spTgt spid="96299"/>
                                        </p:tgtEl>
                                        <p:attrNameLst>
                                          <p:attrName>style.rotation</p:attrName>
                                        </p:attrNameLst>
                                      </p:cBhvr>
                                      <p:tavLst>
                                        <p:tav tm="0">
                                          <p:val>
                                            <p:fltVal val="360"/>
                                          </p:val>
                                        </p:tav>
                                        <p:tav tm="100000">
                                          <p:val>
                                            <p:fltVal val="0"/>
                                          </p:val>
                                        </p:tav>
                                      </p:tavLst>
                                    </p:anim>
                                    <p:animEffect transition="in" filter="fade">
                                      <p:cBhvr>
                                        <p:cTn id="31" dur="1000"/>
                                        <p:tgtEl>
                                          <p:spTgt spid="96299"/>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96300"/>
                                        </p:tgtEl>
                                        <p:attrNameLst>
                                          <p:attrName>style.visibility</p:attrName>
                                        </p:attrNameLst>
                                      </p:cBhvr>
                                      <p:to>
                                        <p:strVal val="visible"/>
                                      </p:to>
                                    </p:set>
                                    <p:anim calcmode="lin" valueType="num">
                                      <p:cBhvr>
                                        <p:cTn id="34" dur="1000" fill="hold"/>
                                        <p:tgtEl>
                                          <p:spTgt spid="96300"/>
                                        </p:tgtEl>
                                        <p:attrNameLst>
                                          <p:attrName>ppt_w</p:attrName>
                                        </p:attrNameLst>
                                      </p:cBhvr>
                                      <p:tavLst>
                                        <p:tav tm="0">
                                          <p:val>
                                            <p:fltVal val="0"/>
                                          </p:val>
                                        </p:tav>
                                        <p:tav tm="100000">
                                          <p:val>
                                            <p:strVal val="#ppt_w"/>
                                          </p:val>
                                        </p:tav>
                                      </p:tavLst>
                                    </p:anim>
                                    <p:anim calcmode="lin" valueType="num">
                                      <p:cBhvr>
                                        <p:cTn id="35" dur="1000" fill="hold"/>
                                        <p:tgtEl>
                                          <p:spTgt spid="96300"/>
                                        </p:tgtEl>
                                        <p:attrNameLst>
                                          <p:attrName>ppt_h</p:attrName>
                                        </p:attrNameLst>
                                      </p:cBhvr>
                                      <p:tavLst>
                                        <p:tav tm="0">
                                          <p:val>
                                            <p:fltVal val="0"/>
                                          </p:val>
                                        </p:tav>
                                        <p:tav tm="100000">
                                          <p:val>
                                            <p:strVal val="#ppt_h"/>
                                          </p:val>
                                        </p:tav>
                                      </p:tavLst>
                                    </p:anim>
                                    <p:anim calcmode="lin" valueType="num">
                                      <p:cBhvr>
                                        <p:cTn id="36" dur="1000" fill="hold"/>
                                        <p:tgtEl>
                                          <p:spTgt spid="96300"/>
                                        </p:tgtEl>
                                        <p:attrNameLst>
                                          <p:attrName>style.rotation</p:attrName>
                                        </p:attrNameLst>
                                      </p:cBhvr>
                                      <p:tavLst>
                                        <p:tav tm="0">
                                          <p:val>
                                            <p:fltVal val="360"/>
                                          </p:val>
                                        </p:tav>
                                        <p:tav tm="100000">
                                          <p:val>
                                            <p:fltVal val="0"/>
                                          </p:val>
                                        </p:tav>
                                      </p:tavLst>
                                    </p:anim>
                                    <p:animEffect transition="in" filter="fade">
                                      <p:cBhvr>
                                        <p:cTn id="37" dur="1000"/>
                                        <p:tgtEl>
                                          <p:spTgt spid="96300"/>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96301"/>
                                        </p:tgtEl>
                                        <p:attrNameLst>
                                          <p:attrName>style.visibility</p:attrName>
                                        </p:attrNameLst>
                                      </p:cBhvr>
                                      <p:to>
                                        <p:strVal val="visible"/>
                                      </p:to>
                                    </p:set>
                                    <p:anim calcmode="lin" valueType="num">
                                      <p:cBhvr>
                                        <p:cTn id="40" dur="1000" fill="hold"/>
                                        <p:tgtEl>
                                          <p:spTgt spid="96301"/>
                                        </p:tgtEl>
                                        <p:attrNameLst>
                                          <p:attrName>ppt_w</p:attrName>
                                        </p:attrNameLst>
                                      </p:cBhvr>
                                      <p:tavLst>
                                        <p:tav tm="0">
                                          <p:val>
                                            <p:fltVal val="0"/>
                                          </p:val>
                                        </p:tav>
                                        <p:tav tm="100000">
                                          <p:val>
                                            <p:strVal val="#ppt_w"/>
                                          </p:val>
                                        </p:tav>
                                      </p:tavLst>
                                    </p:anim>
                                    <p:anim calcmode="lin" valueType="num">
                                      <p:cBhvr>
                                        <p:cTn id="41" dur="1000" fill="hold"/>
                                        <p:tgtEl>
                                          <p:spTgt spid="96301"/>
                                        </p:tgtEl>
                                        <p:attrNameLst>
                                          <p:attrName>ppt_h</p:attrName>
                                        </p:attrNameLst>
                                      </p:cBhvr>
                                      <p:tavLst>
                                        <p:tav tm="0">
                                          <p:val>
                                            <p:fltVal val="0"/>
                                          </p:val>
                                        </p:tav>
                                        <p:tav tm="100000">
                                          <p:val>
                                            <p:strVal val="#ppt_h"/>
                                          </p:val>
                                        </p:tav>
                                      </p:tavLst>
                                    </p:anim>
                                    <p:anim calcmode="lin" valueType="num">
                                      <p:cBhvr>
                                        <p:cTn id="42" dur="1000" fill="hold"/>
                                        <p:tgtEl>
                                          <p:spTgt spid="96301"/>
                                        </p:tgtEl>
                                        <p:attrNameLst>
                                          <p:attrName>style.rotation</p:attrName>
                                        </p:attrNameLst>
                                      </p:cBhvr>
                                      <p:tavLst>
                                        <p:tav tm="0">
                                          <p:val>
                                            <p:fltVal val="360"/>
                                          </p:val>
                                        </p:tav>
                                        <p:tav tm="100000">
                                          <p:val>
                                            <p:fltVal val="0"/>
                                          </p:val>
                                        </p:tav>
                                      </p:tavLst>
                                    </p:anim>
                                    <p:animEffect transition="in" filter="fade">
                                      <p:cBhvr>
                                        <p:cTn id="43" dur="1000"/>
                                        <p:tgtEl>
                                          <p:spTgt spid="96301"/>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96302"/>
                                        </p:tgtEl>
                                        <p:attrNameLst>
                                          <p:attrName>style.visibility</p:attrName>
                                        </p:attrNameLst>
                                      </p:cBhvr>
                                      <p:to>
                                        <p:strVal val="visible"/>
                                      </p:to>
                                    </p:set>
                                    <p:anim calcmode="lin" valueType="num">
                                      <p:cBhvr>
                                        <p:cTn id="46" dur="1000" fill="hold"/>
                                        <p:tgtEl>
                                          <p:spTgt spid="96302"/>
                                        </p:tgtEl>
                                        <p:attrNameLst>
                                          <p:attrName>ppt_w</p:attrName>
                                        </p:attrNameLst>
                                      </p:cBhvr>
                                      <p:tavLst>
                                        <p:tav tm="0">
                                          <p:val>
                                            <p:fltVal val="0"/>
                                          </p:val>
                                        </p:tav>
                                        <p:tav tm="100000">
                                          <p:val>
                                            <p:strVal val="#ppt_w"/>
                                          </p:val>
                                        </p:tav>
                                      </p:tavLst>
                                    </p:anim>
                                    <p:anim calcmode="lin" valueType="num">
                                      <p:cBhvr>
                                        <p:cTn id="47" dur="1000" fill="hold"/>
                                        <p:tgtEl>
                                          <p:spTgt spid="96302"/>
                                        </p:tgtEl>
                                        <p:attrNameLst>
                                          <p:attrName>ppt_h</p:attrName>
                                        </p:attrNameLst>
                                      </p:cBhvr>
                                      <p:tavLst>
                                        <p:tav tm="0">
                                          <p:val>
                                            <p:fltVal val="0"/>
                                          </p:val>
                                        </p:tav>
                                        <p:tav tm="100000">
                                          <p:val>
                                            <p:strVal val="#ppt_h"/>
                                          </p:val>
                                        </p:tav>
                                      </p:tavLst>
                                    </p:anim>
                                    <p:anim calcmode="lin" valueType="num">
                                      <p:cBhvr>
                                        <p:cTn id="48" dur="1000" fill="hold"/>
                                        <p:tgtEl>
                                          <p:spTgt spid="96302"/>
                                        </p:tgtEl>
                                        <p:attrNameLst>
                                          <p:attrName>style.rotation</p:attrName>
                                        </p:attrNameLst>
                                      </p:cBhvr>
                                      <p:tavLst>
                                        <p:tav tm="0">
                                          <p:val>
                                            <p:fltVal val="360"/>
                                          </p:val>
                                        </p:tav>
                                        <p:tav tm="100000">
                                          <p:val>
                                            <p:fltVal val="0"/>
                                          </p:val>
                                        </p:tav>
                                      </p:tavLst>
                                    </p:anim>
                                    <p:animEffect transition="in" filter="fade">
                                      <p:cBhvr>
                                        <p:cTn id="49" dur="1000"/>
                                        <p:tgtEl>
                                          <p:spTgt spid="96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1561573" y="212660"/>
            <a:ext cx="260008" cy="46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1412" bIns="9141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algn="ctr" eaLnBrk="1" hangingPunct="1">
              <a:lnSpc>
                <a:spcPct val="90000"/>
              </a:lnSpc>
              <a:spcBef>
                <a:spcPct val="20000"/>
              </a:spcBef>
              <a:buSzPct val="90000"/>
            </a:pPr>
            <a:r>
              <a:rPr lang="zh-CN" altLang="en-US" sz="1999" b="0" dirty="0" smtClean="0">
                <a:latin typeface="微软雅黑" pitchFamily="34" charset="-122"/>
                <a:ea typeface="微软雅黑" pitchFamily="34" charset="-122"/>
              </a:rPr>
              <a:t> </a:t>
            </a:r>
            <a:endParaRPr lang="zh-CN" altLang="en-US" sz="1999" b="0" dirty="0">
              <a:latin typeface="微软雅黑" pitchFamily="34" charset="-122"/>
              <a:ea typeface="微软雅黑" pitchFamily="34" charset="-122"/>
            </a:endParaRPr>
          </a:p>
        </p:txBody>
      </p:sp>
      <p:sp>
        <p:nvSpPr>
          <p:cNvPr id="19" name="浅色箭头1"/>
          <p:cNvSpPr>
            <a:spLocks noChangeAspect="1"/>
          </p:cNvSpPr>
          <p:nvPr/>
        </p:nvSpPr>
        <p:spPr bwMode="auto">
          <a:xfrm>
            <a:off x="4602154" y="896661"/>
            <a:ext cx="1785386" cy="2056765"/>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a:lnSpc>
                <a:spcPct val="120000"/>
              </a:lnSpc>
              <a:defRPr/>
            </a:pPr>
            <a:endParaRPr lang="en-US" sz="1200" kern="0" dirty="0">
              <a:solidFill>
                <a:srgbClr val="4D4D4D"/>
              </a:solidFill>
              <a:latin typeface="微软雅黑" pitchFamily="34" charset="-122"/>
              <a:ea typeface="微软雅黑" pitchFamily="34" charset="-122"/>
            </a:endParaRPr>
          </a:p>
        </p:txBody>
      </p:sp>
      <p:sp>
        <p:nvSpPr>
          <p:cNvPr id="21" name="浅色箭头3"/>
          <p:cNvSpPr>
            <a:spLocks noChangeAspect="1"/>
          </p:cNvSpPr>
          <p:nvPr/>
        </p:nvSpPr>
        <p:spPr bwMode="auto">
          <a:xfrm>
            <a:off x="2764396" y="2593175"/>
            <a:ext cx="1834584" cy="1932978"/>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a:lnSpc>
                <a:spcPct val="120000"/>
              </a:lnSpc>
              <a:defRPr/>
            </a:pPr>
            <a:endParaRPr lang="en-US" sz="1200" kern="0" dirty="0">
              <a:solidFill>
                <a:srgbClr val="4D4D4D"/>
              </a:solidFill>
              <a:latin typeface="微软雅黑" pitchFamily="34" charset="-122"/>
              <a:ea typeface="微软雅黑" pitchFamily="34" charset="-122"/>
            </a:endParaRPr>
          </a:p>
        </p:txBody>
      </p:sp>
      <p:sp>
        <p:nvSpPr>
          <p:cNvPr id="22" name="浅色箭头2"/>
          <p:cNvSpPr>
            <a:spLocks noChangeAspect="1"/>
          </p:cNvSpPr>
          <p:nvPr/>
        </p:nvSpPr>
        <p:spPr bwMode="auto">
          <a:xfrm>
            <a:off x="4421235" y="2775681"/>
            <a:ext cx="1963131" cy="1747298"/>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a:gsLst>
              <a:gs pos="33000">
                <a:srgbClr val="F9F9F9"/>
              </a:gs>
              <a:gs pos="100000">
                <a:srgbClr val="D7D7D7"/>
              </a:gs>
            </a:gsLst>
            <a:lin ang="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anchor="ctr"/>
          <a:lstStyle/>
          <a:p>
            <a:pPr>
              <a:lnSpc>
                <a:spcPct val="120000"/>
              </a:lnSpc>
              <a:defRPr/>
            </a:pPr>
            <a:endParaRPr lang="en-US" sz="1200" kern="0" dirty="0">
              <a:solidFill>
                <a:srgbClr val="4D4D4D"/>
              </a:solidFill>
              <a:latin typeface="微软雅黑" pitchFamily="34" charset="-122"/>
              <a:ea typeface="微软雅黑" pitchFamily="34" charset="-122"/>
            </a:endParaRPr>
          </a:p>
        </p:txBody>
      </p:sp>
      <p:sp>
        <p:nvSpPr>
          <p:cNvPr id="23" name="中心文本"/>
          <p:cNvSpPr txBox="1">
            <a:spLocks noChangeArrowheads="1"/>
          </p:cNvSpPr>
          <p:nvPr/>
        </p:nvSpPr>
        <p:spPr bwMode="auto">
          <a:xfrm>
            <a:off x="3722950" y="2312274"/>
            <a:ext cx="1726667" cy="831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algn="ctr" eaLnBrk="1" hangingPunct="1"/>
            <a:r>
              <a:rPr lang="zh-CN" altLang="en-US" sz="2399">
                <a:solidFill>
                  <a:srgbClr val="7D7D7D"/>
                </a:solidFill>
                <a:latin typeface="微软雅黑" pitchFamily="34" charset="-122"/>
                <a:ea typeface="微软雅黑" pitchFamily="34" charset="-122"/>
                <a:cs typeface="宋体" pitchFamily="2" charset="-122"/>
              </a:rPr>
              <a:t>单击此处添加标题</a:t>
            </a:r>
            <a:endParaRPr lang="zh-CN" altLang="en-US" sz="3599" b="0">
              <a:solidFill>
                <a:srgbClr val="7D7D7D"/>
              </a:solidFill>
              <a:latin typeface="Arial" pitchFamily="34" charset="0"/>
              <a:ea typeface="微软雅黑" pitchFamily="34" charset="-122"/>
              <a:cs typeface="宋体" pitchFamily="2" charset="-122"/>
            </a:endParaRPr>
          </a:p>
        </p:txBody>
      </p:sp>
      <p:sp>
        <p:nvSpPr>
          <p:cNvPr id="25" name="深色箭头1"/>
          <p:cNvSpPr>
            <a:spLocks noChangeAspect="1"/>
          </p:cNvSpPr>
          <p:nvPr/>
        </p:nvSpPr>
        <p:spPr bwMode="auto">
          <a:xfrm>
            <a:off x="4601759" y="895867"/>
            <a:ext cx="1785508" cy="2056971"/>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flip="none" rotWithShape="1">
            <a:gsLst>
              <a:gs pos="0">
                <a:srgbClr val="009E00">
                  <a:shade val="30000"/>
                  <a:satMod val="115000"/>
                </a:srgbClr>
              </a:gs>
              <a:gs pos="50000">
                <a:srgbClr val="009E00">
                  <a:shade val="67500"/>
                  <a:satMod val="115000"/>
                </a:srgbClr>
              </a:gs>
              <a:gs pos="100000">
                <a:srgbClr val="009E00">
                  <a:shade val="100000"/>
                  <a:satMod val="115000"/>
                </a:srgbClr>
              </a:gs>
            </a:gsLst>
            <a:path path="circle">
              <a:fillToRect l="100000" t="100000"/>
            </a:path>
            <a:tileRect r="-100000" b="-10000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a typeface="微软雅黑" pitchFamily="34" charset="-122"/>
            </a:endParaRPr>
          </a:p>
        </p:txBody>
      </p:sp>
      <p:sp>
        <p:nvSpPr>
          <p:cNvPr id="26" name="深色箭头4"/>
          <p:cNvSpPr>
            <a:spLocks noChangeAspect="1"/>
          </p:cNvSpPr>
          <p:nvPr/>
        </p:nvSpPr>
        <p:spPr bwMode="auto">
          <a:xfrm>
            <a:off x="2775505" y="896661"/>
            <a:ext cx="2028199" cy="1877433"/>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gradFill flip="none" rotWithShape="1">
            <a:gsLst>
              <a:gs pos="0">
                <a:srgbClr val="00CC00">
                  <a:shade val="30000"/>
                  <a:satMod val="115000"/>
                </a:srgbClr>
              </a:gs>
              <a:gs pos="50000">
                <a:srgbClr val="00CC00">
                  <a:shade val="67500"/>
                  <a:satMod val="115000"/>
                </a:srgbClr>
              </a:gs>
              <a:gs pos="100000">
                <a:srgbClr val="00CC00">
                  <a:shade val="100000"/>
                  <a:satMod val="115000"/>
                </a:srgbClr>
              </a:gs>
            </a:gsLst>
            <a:lin ang="27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a typeface="微软雅黑" pitchFamily="34" charset="-122"/>
            </a:endParaRPr>
          </a:p>
        </p:txBody>
      </p:sp>
      <p:sp>
        <p:nvSpPr>
          <p:cNvPr id="27" name="深色箭头3"/>
          <p:cNvSpPr>
            <a:spLocks noChangeAspect="1"/>
          </p:cNvSpPr>
          <p:nvPr/>
        </p:nvSpPr>
        <p:spPr bwMode="auto">
          <a:xfrm>
            <a:off x="2764396" y="2593175"/>
            <a:ext cx="1834584" cy="1932978"/>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flip="none" rotWithShape="1">
            <a:gsLst>
              <a:gs pos="0">
                <a:srgbClr val="187821">
                  <a:shade val="30000"/>
                  <a:satMod val="115000"/>
                </a:srgbClr>
              </a:gs>
              <a:gs pos="50000">
                <a:srgbClr val="187821">
                  <a:shade val="67500"/>
                  <a:satMod val="115000"/>
                </a:srgbClr>
              </a:gs>
              <a:gs pos="100000">
                <a:srgbClr val="187821">
                  <a:shade val="100000"/>
                  <a:satMod val="115000"/>
                </a:srgbClr>
              </a:gs>
            </a:gsLst>
            <a:lin ang="189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a typeface="微软雅黑" pitchFamily="34" charset="-122"/>
            </a:endParaRPr>
          </a:p>
        </p:txBody>
      </p:sp>
      <p:sp>
        <p:nvSpPr>
          <p:cNvPr id="28" name="深色箭头2"/>
          <p:cNvSpPr>
            <a:spLocks noChangeAspect="1"/>
          </p:cNvSpPr>
          <p:nvPr/>
        </p:nvSpPr>
        <p:spPr bwMode="auto">
          <a:xfrm>
            <a:off x="4421235" y="2775681"/>
            <a:ext cx="1963131" cy="1747298"/>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flip="none" rotWithShape="1">
            <a:gsLst>
              <a:gs pos="0">
                <a:srgbClr val="0DA31B">
                  <a:shade val="30000"/>
                  <a:satMod val="115000"/>
                </a:srgbClr>
              </a:gs>
              <a:gs pos="50000">
                <a:srgbClr val="0DA31B">
                  <a:shade val="67500"/>
                  <a:satMod val="115000"/>
                </a:srgbClr>
              </a:gs>
              <a:gs pos="100000">
                <a:srgbClr val="0DA31B">
                  <a:shade val="100000"/>
                  <a:satMod val="115000"/>
                </a:srgbClr>
              </a:gs>
            </a:gsLst>
            <a:lin ang="16200000" scaled="1"/>
            <a:tileRect/>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a typeface="微软雅黑" pitchFamily="34" charset="-122"/>
            </a:endParaRPr>
          </a:p>
        </p:txBody>
      </p:sp>
      <p:grpSp>
        <p:nvGrpSpPr>
          <p:cNvPr id="29" name="文本4"/>
          <p:cNvGrpSpPr>
            <a:grpSpLocks/>
          </p:cNvGrpSpPr>
          <p:nvPr/>
        </p:nvGrpSpPr>
        <p:grpSpPr bwMode="auto">
          <a:xfrm>
            <a:off x="828244" y="1066470"/>
            <a:ext cx="2375754" cy="1271196"/>
            <a:chOff x="827584" y="1784296"/>
            <a:chExt cx="2376264" cy="1271712"/>
          </a:xfrm>
        </p:grpSpPr>
        <p:cxnSp>
          <p:nvCxnSpPr>
            <p:cNvPr id="6170" name="线条4"/>
            <p:cNvCxnSpPr>
              <a:cxnSpLocks noChangeShapeType="1"/>
            </p:cNvCxnSpPr>
            <p:nvPr/>
          </p:nvCxnSpPr>
          <p:spPr bwMode="auto">
            <a:xfrm>
              <a:off x="827584" y="3056008"/>
              <a:ext cx="2376264"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31" name="标题4"/>
            <p:cNvSpPr txBox="1"/>
            <p:nvPr/>
          </p:nvSpPr>
          <p:spPr>
            <a:xfrm>
              <a:off x="827584" y="1784296"/>
              <a:ext cx="1944505" cy="276252"/>
            </a:xfrm>
            <a:prstGeom prst="rect">
              <a:avLst/>
            </a:prstGeom>
            <a:noFill/>
          </p:spPr>
          <p:txBody>
            <a:bodyPr wrap="none"/>
            <a:lstStyle/>
            <a:p>
              <a:pPr>
                <a:defRPr/>
              </a:pPr>
              <a:r>
                <a:rPr lang="zh-CN" altLang="en-US" sz="1200" kern="0">
                  <a:solidFill>
                    <a:srgbClr val="808080"/>
                  </a:solidFill>
                  <a:latin typeface="微软雅黑" pitchFamily="34" charset="-122"/>
                  <a:ea typeface="微软雅黑" pitchFamily="34" charset="-122"/>
                </a:rPr>
                <a:t>此处添加标题</a:t>
              </a:r>
              <a:r>
                <a:rPr lang="en-US" altLang="zh-CN" sz="1200" kern="0" dirty="0">
                  <a:solidFill>
                    <a:srgbClr val="808080"/>
                  </a:solidFill>
                  <a:latin typeface="微软雅黑" pitchFamily="34" charset="-122"/>
                  <a:ea typeface="微软雅黑" pitchFamily="34" charset="-122"/>
                </a:rPr>
                <a:t>4</a:t>
              </a:r>
              <a:endParaRPr lang="zh-CN" altLang="en-US" sz="1200" kern="0" dirty="0">
                <a:solidFill>
                  <a:srgbClr val="808080"/>
                </a:solidFill>
                <a:latin typeface="微软雅黑" pitchFamily="34" charset="-122"/>
                <a:ea typeface="微软雅黑" pitchFamily="34" charset="-122"/>
              </a:endParaRPr>
            </a:p>
          </p:txBody>
        </p:sp>
        <p:sp>
          <p:nvSpPr>
            <p:cNvPr id="32" name="段落4"/>
            <p:cNvSpPr txBox="1"/>
            <p:nvPr/>
          </p:nvSpPr>
          <p:spPr>
            <a:xfrm>
              <a:off x="827584" y="2047847"/>
              <a:ext cx="1944505" cy="890675"/>
            </a:xfrm>
            <a:prstGeom prst="rect">
              <a:avLst/>
            </a:prstGeom>
            <a:noFill/>
          </p:spPr>
          <p:txBody>
            <a:bodyPr wrap="none"/>
            <a:lstStyle/>
            <a:p>
              <a:pPr>
                <a:lnSpc>
                  <a:spcPct val="150000"/>
                </a:lnSpc>
                <a:defRPr/>
              </a:pPr>
              <a:r>
                <a:rPr lang="zh-CN" altLang="en-US" sz="1200" kern="0" dirty="0">
                  <a:solidFill>
                    <a:srgbClr val="808080"/>
                  </a:solidFill>
                  <a:latin typeface="微软雅黑" pitchFamily="34" charset="-122"/>
                  <a:ea typeface="微软雅黑" pitchFamily="34" charset="-122"/>
                </a:rPr>
                <a:t>单击此处添加文本</a:t>
              </a:r>
              <a:r>
                <a:rPr lang="en-US" altLang="zh-CN" sz="1200" kern="0" dirty="0">
                  <a:solidFill>
                    <a:srgbClr val="808080"/>
                  </a:solidFill>
                  <a:latin typeface="微软雅黑" pitchFamily="34" charset="-122"/>
                  <a:ea typeface="微软雅黑" pitchFamily="34" charset="-122"/>
                </a:rPr>
                <a:t>
</a:t>
              </a:r>
              <a:r>
                <a:rPr lang="zh-CN" altLang="en-US" sz="1200" kern="0" dirty="0">
                  <a:solidFill>
                    <a:srgbClr val="808080"/>
                  </a:solidFill>
                  <a:latin typeface="微软雅黑" pitchFamily="34" charset="-122"/>
                  <a:ea typeface="微软雅黑" pitchFamily="34" charset="-122"/>
                </a:rPr>
                <a:t>单击此处添加文本
单击此处添加文本</a:t>
              </a:r>
            </a:p>
          </p:txBody>
        </p:sp>
      </p:grpSp>
      <p:grpSp>
        <p:nvGrpSpPr>
          <p:cNvPr id="34" name="文本1"/>
          <p:cNvGrpSpPr>
            <a:grpSpLocks/>
          </p:cNvGrpSpPr>
          <p:nvPr/>
        </p:nvGrpSpPr>
        <p:grpSpPr bwMode="auto">
          <a:xfrm>
            <a:off x="6011419" y="1066470"/>
            <a:ext cx="2520172" cy="1271196"/>
            <a:chOff x="6012160" y="1784296"/>
            <a:chExt cx="2520280" cy="1271712"/>
          </a:xfrm>
        </p:grpSpPr>
        <p:cxnSp>
          <p:nvCxnSpPr>
            <p:cNvPr id="6167" name="线条1"/>
            <p:cNvCxnSpPr>
              <a:cxnSpLocks noChangeShapeType="1"/>
            </p:cNvCxnSpPr>
            <p:nvPr/>
          </p:nvCxnSpPr>
          <p:spPr bwMode="auto">
            <a:xfrm>
              <a:off x="6012160" y="3056008"/>
              <a:ext cx="2520280"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41" name="标题1"/>
            <p:cNvSpPr txBox="1"/>
            <p:nvPr/>
          </p:nvSpPr>
          <p:spPr>
            <a:xfrm>
              <a:off x="6659688" y="1784296"/>
              <a:ext cx="1858468" cy="276252"/>
            </a:xfrm>
            <a:prstGeom prst="rect">
              <a:avLst/>
            </a:prstGeom>
            <a:noFill/>
          </p:spPr>
          <p:txBody>
            <a:bodyPr wrap="none"/>
            <a:lstStyle/>
            <a:p>
              <a:pPr algn="r">
                <a:defRPr/>
              </a:pPr>
              <a:r>
                <a:rPr lang="zh-CN" altLang="en-US" sz="1200" kern="0">
                  <a:solidFill>
                    <a:srgbClr val="808080"/>
                  </a:solidFill>
                  <a:latin typeface="微软雅黑" pitchFamily="34" charset="-122"/>
                  <a:ea typeface="微软雅黑" pitchFamily="34" charset="-122"/>
                </a:rPr>
                <a:t>此处添加标题</a:t>
              </a:r>
              <a:r>
                <a:rPr lang="en-US" altLang="zh-CN" sz="1200" kern="0" dirty="0">
                  <a:solidFill>
                    <a:srgbClr val="808080"/>
                  </a:solidFill>
                  <a:latin typeface="微软雅黑" pitchFamily="34" charset="-122"/>
                  <a:ea typeface="微软雅黑" pitchFamily="34" charset="-122"/>
                </a:rPr>
                <a:t>1</a:t>
              </a:r>
              <a:endParaRPr lang="zh-CN" altLang="en-US" sz="1200" kern="0" dirty="0">
                <a:solidFill>
                  <a:srgbClr val="808080"/>
                </a:solidFill>
                <a:latin typeface="微软雅黑" pitchFamily="34" charset="-122"/>
                <a:ea typeface="微软雅黑" pitchFamily="34" charset="-122"/>
              </a:endParaRPr>
            </a:p>
          </p:txBody>
        </p:sp>
        <p:sp>
          <p:nvSpPr>
            <p:cNvPr id="43" name="段落1"/>
            <p:cNvSpPr txBox="1"/>
            <p:nvPr/>
          </p:nvSpPr>
          <p:spPr>
            <a:xfrm>
              <a:off x="6659688" y="2047847"/>
              <a:ext cx="1858468" cy="890675"/>
            </a:xfrm>
            <a:prstGeom prst="rect">
              <a:avLst/>
            </a:prstGeom>
            <a:noFill/>
          </p:spPr>
          <p:txBody>
            <a:bodyPr wrap="none"/>
            <a:lstStyle/>
            <a:p>
              <a:pPr algn="r">
                <a:lnSpc>
                  <a:spcPct val="150000"/>
                </a:lnSpc>
                <a:defRPr/>
              </a:pPr>
              <a:r>
                <a:rPr lang="zh-CN" altLang="en-US" sz="1200" kern="0" dirty="0">
                  <a:solidFill>
                    <a:srgbClr val="808080"/>
                  </a:solidFill>
                  <a:latin typeface="微软雅黑" pitchFamily="34" charset="-122"/>
                  <a:ea typeface="微软雅黑" pitchFamily="34" charset="-122"/>
                </a:rPr>
                <a:t>单击此处添加文本</a:t>
              </a:r>
              <a:r>
                <a:rPr lang="en-US" altLang="zh-CN" sz="1200" kern="0" dirty="0">
                  <a:solidFill>
                    <a:srgbClr val="808080"/>
                  </a:solidFill>
                  <a:latin typeface="微软雅黑" pitchFamily="34" charset="-122"/>
                  <a:ea typeface="微软雅黑" pitchFamily="34" charset="-122"/>
                </a:rPr>
                <a:t>
</a:t>
              </a:r>
              <a:r>
                <a:rPr lang="zh-CN" altLang="en-US" sz="1200" kern="0" dirty="0">
                  <a:solidFill>
                    <a:srgbClr val="808080"/>
                  </a:solidFill>
                  <a:latin typeface="微软雅黑" pitchFamily="34" charset="-122"/>
                  <a:ea typeface="微软雅黑" pitchFamily="34" charset="-122"/>
                </a:rPr>
                <a:t>单击此处添加文本
单击此处添加文本</a:t>
              </a:r>
            </a:p>
          </p:txBody>
        </p:sp>
      </p:grpSp>
      <p:grpSp>
        <p:nvGrpSpPr>
          <p:cNvPr id="45" name="文本3"/>
          <p:cNvGrpSpPr>
            <a:grpSpLocks/>
          </p:cNvGrpSpPr>
          <p:nvPr/>
        </p:nvGrpSpPr>
        <p:grpSpPr bwMode="auto">
          <a:xfrm>
            <a:off x="828244" y="3215282"/>
            <a:ext cx="2375754" cy="1225172"/>
            <a:chOff x="827584" y="3933056"/>
            <a:chExt cx="2376264" cy="1226301"/>
          </a:xfrm>
        </p:grpSpPr>
        <p:cxnSp>
          <p:nvCxnSpPr>
            <p:cNvPr id="6164" name="线条3"/>
            <p:cNvCxnSpPr>
              <a:cxnSpLocks noChangeShapeType="1"/>
            </p:cNvCxnSpPr>
            <p:nvPr/>
          </p:nvCxnSpPr>
          <p:spPr bwMode="auto">
            <a:xfrm>
              <a:off x="827584" y="3933056"/>
              <a:ext cx="2376264"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49" name="标题3"/>
            <p:cNvSpPr txBox="1"/>
            <p:nvPr/>
          </p:nvSpPr>
          <p:spPr>
            <a:xfrm>
              <a:off x="827584" y="4004538"/>
              <a:ext cx="1944505" cy="277982"/>
            </a:xfrm>
            <a:prstGeom prst="rect">
              <a:avLst/>
            </a:prstGeom>
            <a:noFill/>
          </p:spPr>
          <p:txBody>
            <a:bodyPr wrap="none"/>
            <a:lstStyle/>
            <a:p>
              <a:pPr>
                <a:defRPr/>
              </a:pPr>
              <a:r>
                <a:rPr lang="zh-CN" altLang="en-US" sz="1200" kern="0">
                  <a:solidFill>
                    <a:srgbClr val="808080"/>
                  </a:solidFill>
                  <a:latin typeface="微软雅黑" pitchFamily="34" charset="-122"/>
                  <a:ea typeface="微软雅黑" pitchFamily="34" charset="-122"/>
                </a:rPr>
                <a:t>此处添加标题</a:t>
              </a:r>
              <a:r>
                <a:rPr lang="en-US" altLang="zh-CN" sz="1200" kern="0" dirty="0">
                  <a:solidFill>
                    <a:srgbClr val="808080"/>
                  </a:solidFill>
                  <a:latin typeface="微软雅黑" pitchFamily="34" charset="-122"/>
                  <a:ea typeface="微软雅黑" pitchFamily="34" charset="-122"/>
                </a:rPr>
                <a:t>3</a:t>
              </a:r>
              <a:endParaRPr lang="zh-CN" altLang="en-US" sz="1200" kern="0" dirty="0">
                <a:solidFill>
                  <a:srgbClr val="808080"/>
                </a:solidFill>
                <a:latin typeface="微软雅黑" pitchFamily="34" charset="-122"/>
                <a:ea typeface="微软雅黑" pitchFamily="34" charset="-122"/>
              </a:endParaRPr>
            </a:p>
          </p:txBody>
        </p:sp>
        <p:sp>
          <p:nvSpPr>
            <p:cNvPr id="51" name="段落3"/>
            <p:cNvSpPr txBox="1"/>
            <p:nvPr/>
          </p:nvSpPr>
          <p:spPr>
            <a:xfrm>
              <a:off x="827584" y="4268224"/>
              <a:ext cx="1944505" cy="891133"/>
            </a:xfrm>
            <a:prstGeom prst="rect">
              <a:avLst/>
            </a:prstGeom>
            <a:noFill/>
          </p:spPr>
          <p:txBody>
            <a:bodyPr wrap="none"/>
            <a:lstStyle/>
            <a:p>
              <a:pPr>
                <a:lnSpc>
                  <a:spcPct val="150000"/>
                </a:lnSpc>
                <a:defRPr/>
              </a:pPr>
              <a:r>
                <a:rPr lang="zh-CN" altLang="en-US" sz="1200" kern="0" dirty="0">
                  <a:solidFill>
                    <a:srgbClr val="808080"/>
                  </a:solidFill>
                  <a:latin typeface="微软雅黑" pitchFamily="34" charset="-122"/>
                  <a:ea typeface="微软雅黑" pitchFamily="34" charset="-122"/>
                </a:rPr>
                <a:t>单击此处添加文本</a:t>
              </a:r>
              <a:r>
                <a:rPr lang="en-US" altLang="zh-CN" sz="1200" kern="0" dirty="0">
                  <a:solidFill>
                    <a:srgbClr val="808080"/>
                  </a:solidFill>
                  <a:latin typeface="微软雅黑" pitchFamily="34" charset="-122"/>
                  <a:ea typeface="微软雅黑" pitchFamily="34" charset="-122"/>
                </a:rPr>
                <a:t>
</a:t>
              </a:r>
              <a:r>
                <a:rPr lang="zh-CN" altLang="en-US" sz="1200" kern="0" dirty="0">
                  <a:solidFill>
                    <a:srgbClr val="808080"/>
                  </a:solidFill>
                  <a:latin typeface="微软雅黑" pitchFamily="34" charset="-122"/>
                  <a:ea typeface="微软雅黑" pitchFamily="34" charset="-122"/>
                </a:rPr>
                <a:t>单击此处添加文本
单击此处添加文本</a:t>
              </a:r>
            </a:p>
          </p:txBody>
        </p:sp>
      </p:grpSp>
      <p:grpSp>
        <p:nvGrpSpPr>
          <p:cNvPr id="52" name="文本2"/>
          <p:cNvGrpSpPr>
            <a:grpSpLocks/>
          </p:cNvGrpSpPr>
          <p:nvPr/>
        </p:nvGrpSpPr>
        <p:grpSpPr bwMode="auto">
          <a:xfrm>
            <a:off x="6011419" y="3215282"/>
            <a:ext cx="2520172" cy="1225172"/>
            <a:chOff x="6012160" y="3933056"/>
            <a:chExt cx="2520280" cy="1226301"/>
          </a:xfrm>
        </p:grpSpPr>
        <p:cxnSp>
          <p:nvCxnSpPr>
            <p:cNvPr id="6161" name="线条2"/>
            <p:cNvCxnSpPr>
              <a:cxnSpLocks noChangeShapeType="1"/>
            </p:cNvCxnSpPr>
            <p:nvPr/>
          </p:nvCxnSpPr>
          <p:spPr bwMode="auto">
            <a:xfrm>
              <a:off x="6012160" y="3933056"/>
              <a:ext cx="2520280" cy="0"/>
            </a:xfrm>
            <a:prstGeom prst="line">
              <a:avLst/>
            </a:prstGeom>
            <a:noFill/>
            <a:ln w="9525" algn="ctr">
              <a:solidFill>
                <a:srgbClr val="B2B2B2"/>
              </a:solidFill>
              <a:round/>
              <a:headEnd/>
              <a:tailEnd/>
            </a:ln>
            <a:extLst>
              <a:ext uri="{909E8E84-426E-40DD-AFC4-6F175D3DCCD1}">
                <a14:hiddenFill xmlns:a14="http://schemas.microsoft.com/office/drawing/2010/main">
                  <a:noFill/>
                </a14:hiddenFill>
              </a:ext>
            </a:extLst>
          </p:spPr>
        </p:cxnSp>
        <p:sp>
          <p:nvSpPr>
            <p:cNvPr id="55" name="标题2"/>
            <p:cNvSpPr txBox="1"/>
            <p:nvPr/>
          </p:nvSpPr>
          <p:spPr>
            <a:xfrm>
              <a:off x="6659688" y="4004538"/>
              <a:ext cx="1858468" cy="277982"/>
            </a:xfrm>
            <a:prstGeom prst="rect">
              <a:avLst/>
            </a:prstGeom>
            <a:noFill/>
          </p:spPr>
          <p:txBody>
            <a:bodyPr wrap="none"/>
            <a:lstStyle/>
            <a:p>
              <a:pPr algn="r">
                <a:defRPr/>
              </a:pPr>
              <a:r>
                <a:rPr lang="zh-CN" altLang="en-US" sz="1200" kern="0">
                  <a:solidFill>
                    <a:srgbClr val="808080"/>
                  </a:solidFill>
                  <a:latin typeface="微软雅黑" pitchFamily="34" charset="-122"/>
                  <a:ea typeface="微软雅黑" pitchFamily="34" charset="-122"/>
                </a:rPr>
                <a:t>此处添加标题</a:t>
              </a:r>
              <a:r>
                <a:rPr lang="en-US" altLang="zh-CN" sz="1200" kern="0" dirty="0">
                  <a:solidFill>
                    <a:srgbClr val="808080"/>
                  </a:solidFill>
                  <a:latin typeface="微软雅黑" pitchFamily="34" charset="-122"/>
                  <a:ea typeface="微软雅黑" pitchFamily="34" charset="-122"/>
                </a:rPr>
                <a:t>2</a:t>
              </a:r>
              <a:endParaRPr lang="zh-CN" altLang="en-US" sz="1200" kern="0" dirty="0">
                <a:solidFill>
                  <a:srgbClr val="808080"/>
                </a:solidFill>
                <a:latin typeface="微软雅黑" pitchFamily="34" charset="-122"/>
                <a:ea typeface="微软雅黑" pitchFamily="34" charset="-122"/>
              </a:endParaRPr>
            </a:p>
          </p:txBody>
        </p:sp>
        <p:sp>
          <p:nvSpPr>
            <p:cNvPr id="57" name="段落2"/>
            <p:cNvSpPr txBox="1"/>
            <p:nvPr/>
          </p:nvSpPr>
          <p:spPr>
            <a:xfrm>
              <a:off x="6659688" y="4268224"/>
              <a:ext cx="1858468" cy="891133"/>
            </a:xfrm>
            <a:prstGeom prst="rect">
              <a:avLst/>
            </a:prstGeom>
            <a:noFill/>
          </p:spPr>
          <p:txBody>
            <a:bodyPr wrap="none"/>
            <a:lstStyle/>
            <a:p>
              <a:pPr algn="r">
                <a:lnSpc>
                  <a:spcPct val="150000"/>
                </a:lnSpc>
                <a:defRPr/>
              </a:pPr>
              <a:r>
                <a:rPr lang="zh-CN" altLang="en-US" sz="1200" kern="0" dirty="0">
                  <a:solidFill>
                    <a:srgbClr val="808080"/>
                  </a:solidFill>
                  <a:latin typeface="微软雅黑" pitchFamily="34" charset="-122"/>
                  <a:ea typeface="微软雅黑" pitchFamily="34" charset="-122"/>
                </a:rPr>
                <a:t>单击此处添加文本</a:t>
              </a:r>
              <a:r>
                <a:rPr lang="en-US" altLang="zh-CN" sz="1200" kern="0" dirty="0">
                  <a:solidFill>
                    <a:srgbClr val="808080"/>
                  </a:solidFill>
                  <a:latin typeface="微软雅黑" pitchFamily="34" charset="-122"/>
                  <a:ea typeface="微软雅黑" pitchFamily="34" charset="-122"/>
                </a:rPr>
                <a:t>
</a:t>
              </a:r>
              <a:r>
                <a:rPr lang="zh-CN" altLang="en-US" sz="1200" kern="0" dirty="0">
                  <a:solidFill>
                    <a:srgbClr val="808080"/>
                  </a:solidFill>
                  <a:latin typeface="微软雅黑" pitchFamily="34" charset="-122"/>
                  <a:ea typeface="微软雅黑" pitchFamily="34" charset="-122"/>
                </a:rPr>
                <a:t>单击此处添加文本
单击此处添加文本</a:t>
              </a:r>
            </a:p>
          </p:txBody>
        </p:sp>
      </p:grpSp>
    </p:spTree>
    <p:extLst>
      <p:ext uri="{BB962C8B-B14F-4D97-AF65-F5344CB8AC3E}">
        <p14:creationId xmlns:p14="http://schemas.microsoft.com/office/powerpoint/2010/main" val="3698981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par>
                          <p:cTn id="13" fill="hold" nodeType="afterGroup">
                            <p:stCondLst>
                              <p:cond delay="10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nodeType="afterGroup">
                            <p:stCondLst>
                              <p:cond delay="1500"/>
                            </p:stCondLst>
                            <p:childTnLst>
                              <p:par>
                                <p:cTn id="18" presetID="22" presetClass="entr" presetSubtype="8"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nodeType="afterGroup">
                            <p:stCondLst>
                              <p:cond delay="2000"/>
                            </p:stCondLst>
                            <p:childTnLst>
                              <p:par>
                                <p:cTn id="25" presetID="10"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nodeType="afterGroup">
                            <p:stCondLst>
                              <p:cond delay="2500"/>
                            </p:stCondLst>
                            <p:childTnLst>
                              <p:par>
                                <p:cTn id="29" presetID="2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nodeType="afterGroup">
                            <p:stCondLst>
                              <p:cond delay="3000"/>
                            </p:stCondLst>
                            <p:childTnLst>
                              <p:par>
                                <p:cTn id="36" presetID="10"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nodeType="afterGroup">
                            <p:stCondLst>
                              <p:cond delay="3500"/>
                            </p:stCondLst>
                            <p:childTnLst>
                              <p:par>
                                <p:cTn id="40" presetID="22" presetClass="entr" presetSubtype="2"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wipe(right)">
                                      <p:cBhvr>
                                        <p:cTn id="42" dur="500"/>
                                        <p:tgtEl>
                                          <p:spTgt spid="45"/>
                                        </p:tgtEl>
                                      </p:cBhvr>
                                    </p:animEffect>
                                  </p:childTnLst>
                                </p:cTn>
                              </p:par>
                              <p:par>
                                <p:cTn id="43" presetID="10"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nodeType="afterGroup">
                            <p:stCondLst>
                              <p:cond delay="4000"/>
                            </p:stCondLst>
                            <p:childTnLst>
                              <p:par>
                                <p:cTn id="47" presetID="10"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nodeType="afterGroup">
                            <p:stCondLst>
                              <p:cond delay="4500"/>
                            </p:stCondLst>
                            <p:childTnLst>
                              <p:par>
                                <p:cTn id="51" presetID="22" presetClass="entr" presetSubtype="2"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right)">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sp>
        <p:nvSpPr>
          <p:cNvPr id="42" name="TextBox 1"/>
          <p:cNvSpPr txBox="1"/>
          <p:nvPr/>
        </p:nvSpPr>
        <p:spPr>
          <a:xfrm>
            <a:off x="3909860" y="1707654"/>
            <a:ext cx="3185487" cy="646331"/>
          </a:xfrm>
          <a:prstGeom prst="rect">
            <a:avLst/>
          </a:prstGeom>
          <a:noFill/>
        </p:spPr>
        <p:txBody>
          <a:bodyPr wrap="none" rtlCol="0">
            <a:spAutoFit/>
          </a:bodyPr>
          <a:lstStyle/>
          <a:p>
            <a:pPr marL="0" lvl="1" defTabSz="914400">
              <a:defRPr/>
            </a:pPr>
            <a:r>
              <a:rPr lang="zh-CN" altLang="en-US" sz="3600" b="1" spc="300" dirty="0" smtClean="0">
                <a:solidFill>
                  <a:schemeClr val="bg1"/>
                </a:solidFill>
                <a:latin typeface="微软雅黑" pitchFamily="34" charset="-122"/>
                <a:ea typeface="微软雅黑" pitchFamily="34" charset="-122"/>
              </a:rPr>
              <a:t>标题内容概述</a:t>
            </a:r>
            <a:endParaRPr lang="zh-CN" altLang="en-US" sz="3600" b="1" spc="300" dirty="0">
              <a:solidFill>
                <a:schemeClr val="bg1"/>
              </a:solidFill>
              <a:latin typeface="微软雅黑" pitchFamily="34" charset="-122"/>
              <a:ea typeface="微软雅黑" pitchFamily="34" charset="-122"/>
            </a:endParaRPr>
          </a:p>
        </p:txBody>
      </p:sp>
      <p:cxnSp>
        <p:nvCxnSpPr>
          <p:cNvPr id="67" name="直接连接符 66"/>
          <p:cNvCxnSpPr/>
          <p:nvPr/>
        </p:nvCxnSpPr>
        <p:spPr>
          <a:xfrm>
            <a:off x="3954147" y="2433609"/>
            <a:ext cx="3268081" cy="0"/>
          </a:xfrm>
          <a:prstGeom prst="line">
            <a:avLst/>
          </a:prstGeom>
          <a:noFill/>
          <a:ln w="9525" cap="flat" cmpd="sng" algn="ctr">
            <a:solidFill>
              <a:schemeClr val="bg1"/>
            </a:solidFill>
            <a:prstDash val="solid"/>
            <a:tailEnd type="diamond"/>
          </a:ln>
          <a:effectLst/>
        </p:spPr>
      </p:cxnSp>
      <p:sp>
        <p:nvSpPr>
          <p:cNvPr id="68" name="文本框 9"/>
          <p:cNvSpPr txBox="1"/>
          <p:nvPr/>
        </p:nvSpPr>
        <p:spPr>
          <a:xfrm>
            <a:off x="4015127" y="2574367"/>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69" name="文本框 68"/>
          <p:cNvSpPr txBox="1"/>
          <p:nvPr/>
        </p:nvSpPr>
        <p:spPr>
          <a:xfrm>
            <a:off x="4015126" y="2877918"/>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0" name="文本框 9"/>
          <p:cNvSpPr txBox="1"/>
          <p:nvPr/>
        </p:nvSpPr>
        <p:spPr>
          <a:xfrm>
            <a:off x="5718343" y="2577625"/>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sp>
        <p:nvSpPr>
          <p:cNvPr id="71" name="文本框 9"/>
          <p:cNvSpPr txBox="1"/>
          <p:nvPr/>
        </p:nvSpPr>
        <p:spPr>
          <a:xfrm>
            <a:off x="5718344" y="2881626"/>
            <a:ext cx="2007940" cy="200055"/>
          </a:xfrm>
          <a:prstGeom prst="rect">
            <a:avLst/>
          </a:prstGeom>
          <a:noFill/>
        </p:spPr>
        <p:txBody>
          <a:bodyPr wrap="square" lIns="0" tIns="0" rIns="0" bIns="0" rtlCol="0">
            <a:spAutoFit/>
          </a:bodyPr>
          <a:lstStyle/>
          <a:p>
            <a:pPr marL="171450" lvl="1" indent="-171450" defTabSz="914400">
              <a:buFont typeface="Wingdings" pitchFamily="2" charset="2"/>
              <a:buChar char="l"/>
              <a:defRPr/>
            </a:pPr>
            <a:r>
              <a:rPr lang="zh-CN" altLang="en-US" sz="1300" dirty="0" smtClean="0">
                <a:solidFill>
                  <a:schemeClr val="bg1"/>
                </a:solidFill>
                <a:latin typeface="微软雅黑" pitchFamily="34" charset="-122"/>
                <a:ea typeface="微软雅黑" pitchFamily="34" charset="-122"/>
              </a:rPr>
              <a:t>标题文字内容</a:t>
            </a:r>
            <a:endParaRPr lang="zh-CN" altLang="en-US" sz="1300" dirty="0">
              <a:solidFill>
                <a:schemeClr val="bg1"/>
              </a:solidFill>
              <a:latin typeface="微软雅黑" pitchFamily="34" charset="-122"/>
              <a:ea typeface="微软雅黑" pitchFamily="34" charset="-122"/>
            </a:endParaRPr>
          </a:p>
        </p:txBody>
      </p:sp>
      <p:grpSp>
        <p:nvGrpSpPr>
          <p:cNvPr id="72" name="组合 71"/>
          <p:cNvGrpSpPr/>
          <p:nvPr/>
        </p:nvGrpSpPr>
        <p:grpSpPr>
          <a:xfrm>
            <a:off x="2123728" y="1707654"/>
            <a:ext cx="1512168" cy="1512168"/>
            <a:chOff x="2118480" y="1316166"/>
            <a:chExt cx="1512168" cy="1512168"/>
          </a:xfrm>
        </p:grpSpPr>
        <p:sp>
          <p:nvSpPr>
            <p:cNvPr id="73" name="椭圆 72"/>
            <p:cNvSpPr/>
            <p:nvPr/>
          </p:nvSpPr>
          <p:spPr>
            <a:xfrm>
              <a:off x="2118480" y="1316166"/>
              <a:ext cx="1512168" cy="1512168"/>
            </a:xfrm>
            <a:prstGeom prst="ellipse">
              <a:avLst/>
            </a:prstGeom>
            <a:solidFill>
              <a:srgbClr val="0A781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992B5"/>
                </a:solidFill>
                <a:effectLst/>
                <a:uLnTx/>
                <a:uFillTx/>
                <a:latin typeface="Calibri"/>
                <a:ea typeface="宋体" panose="02010600030101010101" pitchFamily="2" charset="-122"/>
                <a:cs typeface="+mn-cs"/>
              </a:endParaRPr>
            </a:p>
          </p:txBody>
        </p:sp>
        <p:sp>
          <p:nvSpPr>
            <p:cNvPr id="74" name="TextBox 67"/>
            <p:cNvSpPr txBox="1"/>
            <p:nvPr/>
          </p:nvSpPr>
          <p:spPr>
            <a:xfrm>
              <a:off x="2396585" y="1556810"/>
              <a:ext cx="1081596" cy="1015663"/>
            </a:xfrm>
            <a:prstGeom prst="rect">
              <a:avLst/>
            </a:prstGeom>
            <a:noFill/>
          </p:spPr>
          <p:txBody>
            <a:bodyPr wrap="square" rtlCol="0">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225" normalizeH="0" baseline="0" noProof="0" dirty="0" smtClean="0">
                  <a:ln>
                    <a:noFill/>
                  </a:ln>
                  <a:solidFill>
                    <a:srgbClr val="FFFFFF"/>
                  </a:solidFill>
                  <a:effectLst/>
                  <a:uLnTx/>
                  <a:uFillTx/>
                  <a:latin typeface="Impact" panose="020B0806030902050204" pitchFamily="34" charset="0"/>
                  <a:ea typeface="微软雅黑" pitchFamily="34" charset="-122"/>
                </a:rPr>
                <a:t>04</a:t>
              </a:r>
              <a:endParaRPr kumimoji="0" lang="zh-CN" altLang="en-US" sz="6000" b="0" i="0" u="none" strike="noStrike" kern="0" cap="none" spc="225" normalizeH="0" baseline="0" noProof="0" dirty="0">
                <a:ln>
                  <a:noFill/>
                </a:ln>
                <a:solidFill>
                  <a:srgbClr val="FFFFFF"/>
                </a:solidFill>
                <a:effectLst/>
                <a:uLnTx/>
                <a:uFillTx/>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39611563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53" presetClass="entr" presetSubtype="16"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500" fill="hold"/>
                                        <p:tgtEl>
                                          <p:spTgt spid="72"/>
                                        </p:tgtEl>
                                        <p:attrNameLst>
                                          <p:attrName>ppt_w</p:attrName>
                                        </p:attrNameLst>
                                      </p:cBhvr>
                                      <p:tavLst>
                                        <p:tav tm="0">
                                          <p:val>
                                            <p:fltVal val="0"/>
                                          </p:val>
                                        </p:tav>
                                        <p:tav tm="100000">
                                          <p:val>
                                            <p:strVal val="#ppt_w"/>
                                          </p:val>
                                        </p:tav>
                                      </p:tavLst>
                                    </p:anim>
                                    <p:anim calcmode="lin" valueType="num">
                                      <p:cBhvr>
                                        <p:cTn id="11" dur="500" fill="hold"/>
                                        <p:tgtEl>
                                          <p:spTgt spid="72"/>
                                        </p:tgtEl>
                                        <p:attrNameLst>
                                          <p:attrName>ppt_h</p:attrName>
                                        </p:attrNameLst>
                                      </p:cBhvr>
                                      <p:tavLst>
                                        <p:tav tm="0">
                                          <p:val>
                                            <p:fltVal val="0"/>
                                          </p:val>
                                        </p:tav>
                                        <p:tav tm="100000">
                                          <p:val>
                                            <p:strVal val="#ppt_h"/>
                                          </p:val>
                                        </p:tav>
                                      </p:tavLst>
                                    </p:anim>
                                    <p:animEffect transition="in" filter="fade">
                                      <p:cBhvr>
                                        <p:cTn id="12" dur="500"/>
                                        <p:tgtEl>
                                          <p:spTgt spid="7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8" grpId="0"/>
      <p:bldP spid="69" grpId="0"/>
      <p:bldP spid="70" grpId="0"/>
      <p:bldP spid="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
          <p:cNvSpPr>
            <a:spLocks/>
          </p:cNvSpPr>
          <p:nvPr>
            <p:custDataLst>
              <p:tags r:id="rId1"/>
            </p:custDataLst>
          </p:nvPr>
        </p:nvSpPr>
        <p:spPr bwMode="auto">
          <a:xfrm>
            <a:off x="911914" y="2890774"/>
            <a:ext cx="1643062" cy="402442"/>
          </a:xfrm>
          <a:prstGeom prst="rect">
            <a:avLst/>
          </a:prstGeom>
          <a:solidFill>
            <a:schemeClr val="bg1"/>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一季度</a:t>
            </a:r>
          </a:p>
        </p:txBody>
      </p:sp>
      <p:sp>
        <p:nvSpPr>
          <p:cNvPr id="6" name="MH_Other_3"/>
          <p:cNvSpPr>
            <a:spLocks noChangeArrowheads="1"/>
          </p:cNvSpPr>
          <p:nvPr>
            <p:custDataLst>
              <p:tags r:id="rId2"/>
            </p:custDataLst>
          </p:nvPr>
        </p:nvSpPr>
        <p:spPr bwMode="auto">
          <a:xfrm>
            <a:off x="4199627" y="2890774"/>
            <a:ext cx="1641475" cy="402442"/>
          </a:xfrm>
          <a:prstGeom prst="rect">
            <a:avLst/>
          </a:prstGeom>
          <a:solidFill>
            <a:schemeClr val="bg2"/>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三季度</a:t>
            </a:r>
          </a:p>
        </p:txBody>
      </p:sp>
      <p:sp>
        <p:nvSpPr>
          <p:cNvPr id="7" name="MH_Other_4"/>
          <p:cNvSpPr>
            <a:spLocks noChangeArrowheads="1"/>
          </p:cNvSpPr>
          <p:nvPr>
            <p:custDataLst>
              <p:tags r:id="rId3"/>
            </p:custDataLst>
          </p:nvPr>
        </p:nvSpPr>
        <p:spPr bwMode="auto">
          <a:xfrm>
            <a:off x="2554976" y="2890774"/>
            <a:ext cx="1644650" cy="402442"/>
          </a:xfrm>
          <a:prstGeom prst="rect">
            <a:avLst/>
          </a:prstGeom>
          <a:solidFill>
            <a:schemeClr val="tx1"/>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二季度</a:t>
            </a:r>
          </a:p>
        </p:txBody>
      </p:sp>
      <p:sp>
        <p:nvSpPr>
          <p:cNvPr id="8" name="MH_Other_5"/>
          <p:cNvSpPr>
            <a:spLocks/>
          </p:cNvSpPr>
          <p:nvPr>
            <p:custDataLst>
              <p:tags r:id="rId4"/>
            </p:custDataLst>
          </p:nvPr>
        </p:nvSpPr>
        <p:spPr bwMode="auto">
          <a:xfrm flipH="1">
            <a:off x="5836340" y="2890774"/>
            <a:ext cx="1641475" cy="402442"/>
          </a:xfrm>
          <a:prstGeom prst="rect">
            <a:avLst/>
          </a:prstGeom>
          <a:solidFill>
            <a:schemeClr val="tx2"/>
          </a:solidFill>
          <a:ln>
            <a:no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四季度</a:t>
            </a:r>
          </a:p>
        </p:txBody>
      </p:sp>
      <p:grpSp>
        <p:nvGrpSpPr>
          <p:cNvPr id="9" name="组合 8"/>
          <p:cNvGrpSpPr/>
          <p:nvPr/>
        </p:nvGrpSpPr>
        <p:grpSpPr>
          <a:xfrm flipH="1">
            <a:off x="4814739" y="1159884"/>
            <a:ext cx="532252" cy="326063"/>
            <a:chOff x="4441825" y="2570163"/>
            <a:chExt cx="1173163" cy="863600"/>
          </a:xfrm>
        </p:grpSpPr>
        <p:cxnSp>
          <p:nvCxnSpPr>
            <p:cNvPr id="10" name="MH_Other_6"/>
            <p:cNvCxnSpPr/>
            <p:nvPr>
              <p:custDataLst>
                <p:tags r:id="rId24"/>
              </p:custDataLst>
            </p:nvPr>
          </p:nvCxnSpPr>
          <p:spPr bwMode="auto">
            <a:xfrm flipV="1">
              <a:off x="4441825" y="2570163"/>
              <a:ext cx="595313" cy="86360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1" name="MH_Other_7"/>
            <p:cNvCxnSpPr/>
            <p:nvPr>
              <p:custDataLst>
                <p:tags r:id="rId25"/>
              </p:custDataLst>
            </p:nvPr>
          </p:nvCxnSpPr>
          <p:spPr bwMode="auto">
            <a:xfrm>
              <a:off x="5037138" y="2570163"/>
              <a:ext cx="57785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sp>
        <p:nvSpPr>
          <p:cNvPr id="12" name="MH_SubTitle_2"/>
          <p:cNvSpPr>
            <a:spLocks noChangeArrowheads="1"/>
          </p:cNvSpPr>
          <p:nvPr>
            <p:custDataLst>
              <p:tags r:id="rId5"/>
            </p:custDataLst>
          </p:nvPr>
        </p:nvSpPr>
        <p:spPr bwMode="auto">
          <a:xfrm>
            <a:off x="4053395" y="991479"/>
            <a:ext cx="859815" cy="32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添加文本</a:t>
            </a:r>
          </a:p>
        </p:txBody>
      </p:sp>
      <p:sp>
        <p:nvSpPr>
          <p:cNvPr id="13" name="MH_Other_2"/>
          <p:cNvSpPr/>
          <p:nvPr>
            <p:custDataLst>
              <p:tags r:id="rId6"/>
            </p:custDataLst>
          </p:nvPr>
        </p:nvSpPr>
        <p:spPr>
          <a:xfrm>
            <a:off x="1315111"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4" name="MH_Other_3"/>
          <p:cNvSpPr/>
          <p:nvPr>
            <p:custDataLst>
              <p:tags r:id="rId7"/>
            </p:custDataLst>
          </p:nvPr>
        </p:nvSpPr>
        <p:spPr>
          <a:xfrm>
            <a:off x="1740117"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MH_Other_4"/>
          <p:cNvSpPr/>
          <p:nvPr>
            <p:custDataLst>
              <p:tags r:id="rId8"/>
            </p:custDataLst>
          </p:nvPr>
        </p:nvSpPr>
        <p:spPr>
          <a:xfrm>
            <a:off x="1314805" y="2662374"/>
            <a:ext cx="396000" cy="243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6" name="MH_Other_5"/>
          <p:cNvSpPr/>
          <p:nvPr>
            <p:custDataLst>
              <p:tags r:id="rId9"/>
            </p:custDataLst>
          </p:nvPr>
        </p:nvSpPr>
        <p:spPr>
          <a:xfrm>
            <a:off x="1740117" y="2342336"/>
            <a:ext cx="396000" cy="548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7" name="MH_Other_2"/>
          <p:cNvSpPr/>
          <p:nvPr>
            <p:custDataLst>
              <p:tags r:id="rId10"/>
            </p:custDataLst>
          </p:nvPr>
        </p:nvSpPr>
        <p:spPr>
          <a:xfrm>
            <a:off x="2978439"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MH_Other_3"/>
          <p:cNvSpPr/>
          <p:nvPr>
            <p:custDataLst>
              <p:tags r:id="rId11"/>
            </p:custDataLst>
          </p:nvPr>
        </p:nvSpPr>
        <p:spPr>
          <a:xfrm>
            <a:off x="3404089"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MH_Other_4"/>
          <p:cNvSpPr/>
          <p:nvPr>
            <p:custDataLst>
              <p:tags r:id="rId12"/>
            </p:custDataLst>
          </p:nvPr>
        </p:nvSpPr>
        <p:spPr>
          <a:xfrm>
            <a:off x="2978439" y="2497985"/>
            <a:ext cx="396000" cy="392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MH_Other_5"/>
          <p:cNvSpPr/>
          <p:nvPr>
            <p:custDataLst>
              <p:tags r:id="rId13"/>
            </p:custDataLst>
          </p:nvPr>
        </p:nvSpPr>
        <p:spPr>
          <a:xfrm>
            <a:off x="3404089" y="2192343"/>
            <a:ext cx="396000" cy="6984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1" name="MH_Other_2"/>
          <p:cNvSpPr/>
          <p:nvPr>
            <p:custDataLst>
              <p:tags r:id="rId14"/>
            </p:custDataLst>
          </p:nvPr>
        </p:nvSpPr>
        <p:spPr>
          <a:xfrm>
            <a:off x="463986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MH_Other_3"/>
          <p:cNvSpPr/>
          <p:nvPr>
            <p:custDataLst>
              <p:tags r:id="rId15"/>
            </p:custDataLst>
          </p:nvPr>
        </p:nvSpPr>
        <p:spPr>
          <a:xfrm>
            <a:off x="506858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MH_Other_4"/>
          <p:cNvSpPr/>
          <p:nvPr>
            <p:custDataLst>
              <p:tags r:id="rId16"/>
            </p:custDataLst>
          </p:nvPr>
        </p:nvSpPr>
        <p:spPr>
          <a:xfrm>
            <a:off x="4639863" y="2342336"/>
            <a:ext cx="396000" cy="548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MH_Other_5"/>
          <p:cNvSpPr/>
          <p:nvPr>
            <p:custDataLst>
              <p:tags r:id="rId17"/>
            </p:custDataLst>
          </p:nvPr>
        </p:nvSpPr>
        <p:spPr>
          <a:xfrm>
            <a:off x="5068583" y="1853169"/>
            <a:ext cx="396000" cy="10376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MH_Other_2"/>
          <p:cNvSpPr/>
          <p:nvPr>
            <p:custDataLst>
              <p:tags r:id="rId18"/>
            </p:custDataLst>
          </p:nvPr>
        </p:nvSpPr>
        <p:spPr>
          <a:xfrm>
            <a:off x="6261663"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MH_Other_3"/>
          <p:cNvSpPr/>
          <p:nvPr>
            <p:custDataLst>
              <p:tags r:id="rId19"/>
            </p:custDataLst>
          </p:nvPr>
        </p:nvSpPr>
        <p:spPr>
          <a:xfrm>
            <a:off x="6690215" y="1513996"/>
            <a:ext cx="396000" cy="1376778"/>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0" name="MH_Other_4"/>
          <p:cNvSpPr/>
          <p:nvPr>
            <p:custDataLst>
              <p:tags r:id="rId20"/>
            </p:custDataLst>
          </p:nvPr>
        </p:nvSpPr>
        <p:spPr>
          <a:xfrm>
            <a:off x="6261663" y="2541558"/>
            <a:ext cx="396000" cy="3492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MH_Other_5"/>
          <p:cNvSpPr/>
          <p:nvPr>
            <p:custDataLst>
              <p:tags r:id="rId21"/>
            </p:custDataLst>
          </p:nvPr>
        </p:nvSpPr>
        <p:spPr>
          <a:xfrm>
            <a:off x="6690215" y="2042351"/>
            <a:ext cx="396000" cy="8484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TextBox 68"/>
          <p:cNvSpPr txBox="1"/>
          <p:nvPr/>
        </p:nvSpPr>
        <p:spPr>
          <a:xfrm>
            <a:off x="1314543" y="2328684"/>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20</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TextBox 69"/>
          <p:cNvSpPr txBox="1"/>
          <p:nvPr/>
        </p:nvSpPr>
        <p:spPr>
          <a:xfrm>
            <a:off x="1724752" y="1991775"/>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41</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4" name="TextBox 70"/>
          <p:cNvSpPr txBox="1"/>
          <p:nvPr/>
        </p:nvSpPr>
        <p:spPr>
          <a:xfrm>
            <a:off x="2970727" y="2158604"/>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38</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5" name="TextBox 71"/>
          <p:cNvSpPr txBox="1"/>
          <p:nvPr/>
        </p:nvSpPr>
        <p:spPr>
          <a:xfrm>
            <a:off x="3411880" y="1837571"/>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60</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6" name="TextBox 72"/>
          <p:cNvSpPr txBox="1"/>
          <p:nvPr/>
        </p:nvSpPr>
        <p:spPr>
          <a:xfrm>
            <a:off x="4650158" y="2019112"/>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43</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7" name="TextBox 73"/>
          <p:cNvSpPr txBox="1"/>
          <p:nvPr/>
        </p:nvSpPr>
        <p:spPr>
          <a:xfrm>
            <a:off x="5063375" y="1555198"/>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76</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8" name="TextBox 74"/>
          <p:cNvSpPr txBox="1"/>
          <p:nvPr/>
        </p:nvSpPr>
        <p:spPr>
          <a:xfrm>
            <a:off x="6274446" y="2217556"/>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33</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TextBox 75"/>
          <p:cNvSpPr txBox="1"/>
          <p:nvPr/>
        </p:nvSpPr>
        <p:spPr>
          <a:xfrm>
            <a:off x="6702998" y="1714348"/>
            <a:ext cx="396262" cy="307777"/>
          </a:xfrm>
          <a:prstGeom prst="rect">
            <a:avLst/>
          </a:prstGeom>
          <a:noFill/>
        </p:spPr>
        <p:txBody>
          <a:bodyPr wrap="non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62</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0" name="MH_Other_4"/>
          <p:cNvSpPr/>
          <p:nvPr>
            <p:custDataLst>
              <p:tags r:id="rId22"/>
            </p:custDataLst>
          </p:nvPr>
        </p:nvSpPr>
        <p:spPr>
          <a:xfrm>
            <a:off x="827584" y="1074708"/>
            <a:ext cx="126177" cy="135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TextBox 14"/>
          <p:cNvSpPr>
            <a:spLocks noChangeArrowheads="1"/>
          </p:cNvSpPr>
          <p:nvPr/>
        </p:nvSpPr>
        <p:spPr bwMode="auto">
          <a:xfrm>
            <a:off x="878022" y="991993"/>
            <a:ext cx="852378" cy="28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rPr>
              <a:t>计划数</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2" name="MH_Other_4"/>
          <p:cNvSpPr/>
          <p:nvPr>
            <p:custDataLst>
              <p:tags r:id="rId23"/>
            </p:custDataLst>
          </p:nvPr>
        </p:nvSpPr>
        <p:spPr>
          <a:xfrm>
            <a:off x="1773405" y="1074708"/>
            <a:ext cx="126177" cy="1356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3" name="TextBox 14"/>
          <p:cNvSpPr>
            <a:spLocks noChangeArrowheads="1"/>
          </p:cNvSpPr>
          <p:nvPr/>
        </p:nvSpPr>
        <p:spPr bwMode="auto">
          <a:xfrm>
            <a:off x="1840458" y="991993"/>
            <a:ext cx="852378" cy="286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rPr>
              <a:t>完成数</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4" name="TextBox 14"/>
          <p:cNvSpPr>
            <a:spLocks noChangeArrowheads="1"/>
          </p:cNvSpPr>
          <p:nvPr/>
        </p:nvSpPr>
        <p:spPr bwMode="auto">
          <a:xfrm>
            <a:off x="7381808" y="927648"/>
            <a:ext cx="1001998" cy="379057"/>
          </a:xfrm>
          <a:prstGeom prst="roundRect">
            <a:avLst>
              <a:gd name="adj" fmla="val 50000"/>
            </a:avLst>
          </a:prstGeom>
          <a:solidFill>
            <a:schemeClr val="bg2"/>
          </a:solidFill>
          <a:ln>
            <a:noFill/>
          </a:ln>
          <a:extLst/>
        </p:spPr>
        <p:txBody>
          <a:bodyPr wrap="square" lIns="82808" tIns="41403" rIns="82808" bIns="41403" anchor="ctr" anchorCtr="1">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4400" rtl="0" eaLnBrk="1" fontAlgn="auto" latinLnBrk="0" hangingPunct="1">
              <a:lnSpc>
                <a:spcPct val="120000"/>
              </a:lnSpc>
              <a:spcBef>
                <a:spcPts val="0"/>
              </a:spcBef>
              <a:spcAft>
                <a:spcPts val="0"/>
              </a:spcAft>
              <a:buClr>
                <a:srgbClr val="0070C0"/>
              </a:buClr>
              <a:buSzPct val="80000"/>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itchFamily="34" charset="0"/>
              </a:rPr>
              <a:t>单位：亿元</a:t>
            </a:r>
            <a:endParaRPr kumimoji="0" lang="en-US" altLang="zh-CN"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itchFamily="34" charset="0"/>
            </a:endParaRPr>
          </a:p>
        </p:txBody>
      </p:sp>
      <p:sp>
        <p:nvSpPr>
          <p:cNvPr id="45" name="KSO_Shape"/>
          <p:cNvSpPr>
            <a:spLocks/>
          </p:cNvSpPr>
          <p:nvPr/>
        </p:nvSpPr>
        <p:spPr bwMode="auto">
          <a:xfrm>
            <a:off x="930965" y="3555787"/>
            <a:ext cx="515257" cy="778922"/>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6" name="TextBox 82"/>
          <p:cNvSpPr txBox="1"/>
          <p:nvPr/>
        </p:nvSpPr>
        <p:spPr bwMode="auto">
          <a:xfrm>
            <a:off x="1594792" y="3534622"/>
            <a:ext cx="5835393" cy="970011"/>
          </a:xfrm>
          <a:prstGeom prst="rect">
            <a:avLst/>
          </a:prstGeom>
          <a:noFill/>
        </p:spPr>
        <p:txBody>
          <a:bodyPr wrap="square" lIns="82808" tIns="41403" rIns="82808" bIns="41403">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针对支行的客户特色来制定更多的需求点，通过各种不同形式的周边活动来促进主营业务量的增长，如最近在筹备中的先锋书店合作事宜和李啸书法欣赏讲座。在零售方面对自己满意的地方是有开拓业务的热情，并且在促销活动方面有一定的经验，时常有思路和灵感。</a:t>
            </a:r>
            <a:endParaRPr kumimoji="0" lang="zh-CN" altLang="en-US" sz="1200" b="0" i="0" u="none" strike="noStrike" kern="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4822566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250"/>
                                        <p:tgtEl>
                                          <p:spTgt spid="1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250"/>
                                        <p:tgtEl>
                                          <p:spTgt spid="1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250"/>
                                        <p:tgtEl>
                                          <p:spTgt spid="1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25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250"/>
                                        <p:tgtEl>
                                          <p:spTgt spid="21"/>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down)">
                                      <p:cBhvr>
                                        <p:cTn id="35" dur="250"/>
                                        <p:tgtEl>
                                          <p:spTgt spid="2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250"/>
                                        <p:tgtEl>
                                          <p:spTgt spid="25"/>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down)">
                                      <p:cBhvr>
                                        <p:cTn id="41" dur="250"/>
                                        <p:tgtEl>
                                          <p:spTgt spid="29"/>
                                        </p:tgtEl>
                                      </p:cBhvr>
                                    </p:animEffect>
                                  </p:childTnLst>
                                </p:cTn>
                              </p:par>
                            </p:childTnLst>
                          </p:cTn>
                        </p:par>
                        <p:par>
                          <p:cTn id="42" fill="hold">
                            <p:stCondLst>
                              <p:cond delay="750"/>
                            </p:stCondLst>
                            <p:childTnLst>
                              <p:par>
                                <p:cTn id="43" presetID="2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down)">
                                      <p:cBhvr>
                                        <p:cTn id="51" dur="500"/>
                                        <p:tgtEl>
                                          <p:spTgt spid="1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down)">
                                      <p:cBhvr>
                                        <p:cTn id="54" dur="500"/>
                                        <p:tgtEl>
                                          <p:spTgt spid="20"/>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down)">
                                      <p:cBhvr>
                                        <p:cTn id="60" dur="500"/>
                                        <p:tgtEl>
                                          <p:spTgt spid="24"/>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down)">
                                      <p:cBhvr>
                                        <p:cTn id="63" dur="500"/>
                                        <p:tgtEl>
                                          <p:spTgt spid="30"/>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childTnLst>
                          </p:cTn>
                        </p:par>
                        <p:par>
                          <p:cTn id="67" fill="hold">
                            <p:stCondLst>
                              <p:cond delay="1250"/>
                            </p:stCondLst>
                            <p:childTnLst>
                              <p:par>
                                <p:cTn id="68" presetID="10" presetClass="entr" presetSubtype="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500"/>
                                        <p:tgtEl>
                                          <p:spTgt spid="4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500"/>
                                        <p:tgtEl>
                                          <p:spTgt spid="42"/>
                                        </p:tgtEl>
                                      </p:cBhvr>
                                    </p:animEffect>
                                  </p:childTnLst>
                                </p:cTn>
                              </p:par>
                            </p:childTnLst>
                          </p:cTn>
                        </p:par>
                        <p:par>
                          <p:cTn id="74" fill="hold">
                            <p:stCondLst>
                              <p:cond delay="1750"/>
                            </p:stCondLst>
                            <p:childTnLst>
                              <p:par>
                                <p:cTn id="75" presetID="16" presetClass="entr" presetSubtype="21"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barn(inVertical)">
                                      <p:cBhvr>
                                        <p:cTn id="77" dur="500"/>
                                        <p:tgtEl>
                                          <p:spTgt spid="41"/>
                                        </p:tgtEl>
                                      </p:cBhvr>
                                    </p:animEffect>
                                  </p:childTnLst>
                                </p:cTn>
                              </p:par>
                              <p:par>
                                <p:cTn id="78" presetID="16" presetClass="entr" presetSubtype="21"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barn(inVertical)">
                                      <p:cBhvr>
                                        <p:cTn id="80" dur="500"/>
                                        <p:tgtEl>
                                          <p:spTgt spid="43"/>
                                        </p:tgtEl>
                                      </p:cBhvr>
                                    </p:animEffect>
                                  </p:childTnLst>
                                </p:cTn>
                              </p:par>
                            </p:childTnLst>
                          </p:cTn>
                        </p:par>
                        <p:par>
                          <p:cTn id="81" fill="hold">
                            <p:stCondLst>
                              <p:cond delay="2250"/>
                            </p:stCondLst>
                            <p:childTnLst>
                              <p:par>
                                <p:cTn id="82" presetID="16" presetClass="entr" presetSubtype="21"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barn(inVertical)">
                                      <p:cBhvr>
                                        <p:cTn id="84" dur="500"/>
                                        <p:tgtEl>
                                          <p:spTgt spid="44"/>
                                        </p:tgtEl>
                                      </p:cBhvr>
                                    </p:animEffect>
                                  </p:childTnLst>
                                </p:cTn>
                              </p:par>
                            </p:childTnLst>
                          </p:cTn>
                        </p:par>
                        <p:par>
                          <p:cTn id="85" fill="hold">
                            <p:stCondLst>
                              <p:cond delay="2750"/>
                            </p:stCondLst>
                            <p:childTnLst>
                              <p:par>
                                <p:cTn id="86" presetID="47" presetClass="entr" presetSubtype="0"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200"/>
                                        <p:tgtEl>
                                          <p:spTgt spid="32"/>
                                        </p:tgtEl>
                                      </p:cBhvr>
                                    </p:animEffect>
                                    <p:anim calcmode="lin" valueType="num">
                                      <p:cBhvr>
                                        <p:cTn id="89" dur="200" fill="hold"/>
                                        <p:tgtEl>
                                          <p:spTgt spid="32"/>
                                        </p:tgtEl>
                                        <p:attrNameLst>
                                          <p:attrName>ppt_x</p:attrName>
                                        </p:attrNameLst>
                                      </p:cBhvr>
                                      <p:tavLst>
                                        <p:tav tm="0">
                                          <p:val>
                                            <p:strVal val="#ppt_x"/>
                                          </p:val>
                                        </p:tav>
                                        <p:tav tm="100000">
                                          <p:val>
                                            <p:strVal val="#ppt_x"/>
                                          </p:val>
                                        </p:tav>
                                      </p:tavLst>
                                    </p:anim>
                                    <p:anim calcmode="lin" valueType="num">
                                      <p:cBhvr>
                                        <p:cTn id="90" dur="200" fill="hold"/>
                                        <p:tgtEl>
                                          <p:spTgt spid="32"/>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200"/>
                                        <p:tgtEl>
                                          <p:spTgt spid="33"/>
                                        </p:tgtEl>
                                      </p:cBhvr>
                                    </p:animEffect>
                                    <p:anim calcmode="lin" valueType="num">
                                      <p:cBhvr>
                                        <p:cTn id="94" dur="200" fill="hold"/>
                                        <p:tgtEl>
                                          <p:spTgt spid="33"/>
                                        </p:tgtEl>
                                        <p:attrNameLst>
                                          <p:attrName>ppt_x</p:attrName>
                                        </p:attrNameLst>
                                      </p:cBhvr>
                                      <p:tavLst>
                                        <p:tav tm="0">
                                          <p:val>
                                            <p:strVal val="#ppt_x"/>
                                          </p:val>
                                        </p:tav>
                                        <p:tav tm="100000">
                                          <p:val>
                                            <p:strVal val="#ppt_x"/>
                                          </p:val>
                                        </p:tav>
                                      </p:tavLst>
                                    </p:anim>
                                    <p:anim calcmode="lin" valueType="num">
                                      <p:cBhvr>
                                        <p:cTn id="95" dur="200" fill="hold"/>
                                        <p:tgtEl>
                                          <p:spTgt spid="33"/>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200"/>
                                        <p:tgtEl>
                                          <p:spTgt spid="34"/>
                                        </p:tgtEl>
                                      </p:cBhvr>
                                    </p:animEffect>
                                    <p:anim calcmode="lin" valueType="num">
                                      <p:cBhvr>
                                        <p:cTn id="99" dur="200" fill="hold"/>
                                        <p:tgtEl>
                                          <p:spTgt spid="34"/>
                                        </p:tgtEl>
                                        <p:attrNameLst>
                                          <p:attrName>ppt_x</p:attrName>
                                        </p:attrNameLst>
                                      </p:cBhvr>
                                      <p:tavLst>
                                        <p:tav tm="0">
                                          <p:val>
                                            <p:strVal val="#ppt_x"/>
                                          </p:val>
                                        </p:tav>
                                        <p:tav tm="100000">
                                          <p:val>
                                            <p:strVal val="#ppt_x"/>
                                          </p:val>
                                        </p:tav>
                                      </p:tavLst>
                                    </p:anim>
                                    <p:anim calcmode="lin" valueType="num">
                                      <p:cBhvr>
                                        <p:cTn id="100" dur="200" fill="hold"/>
                                        <p:tgtEl>
                                          <p:spTgt spid="34"/>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200"/>
                                        <p:tgtEl>
                                          <p:spTgt spid="35"/>
                                        </p:tgtEl>
                                      </p:cBhvr>
                                    </p:animEffect>
                                    <p:anim calcmode="lin" valueType="num">
                                      <p:cBhvr>
                                        <p:cTn id="104" dur="200" fill="hold"/>
                                        <p:tgtEl>
                                          <p:spTgt spid="35"/>
                                        </p:tgtEl>
                                        <p:attrNameLst>
                                          <p:attrName>ppt_x</p:attrName>
                                        </p:attrNameLst>
                                      </p:cBhvr>
                                      <p:tavLst>
                                        <p:tav tm="0">
                                          <p:val>
                                            <p:strVal val="#ppt_x"/>
                                          </p:val>
                                        </p:tav>
                                        <p:tav tm="100000">
                                          <p:val>
                                            <p:strVal val="#ppt_x"/>
                                          </p:val>
                                        </p:tav>
                                      </p:tavLst>
                                    </p:anim>
                                    <p:anim calcmode="lin" valueType="num">
                                      <p:cBhvr>
                                        <p:cTn id="105" dur="200" fill="hold"/>
                                        <p:tgtEl>
                                          <p:spTgt spid="35"/>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fade">
                                      <p:cBhvr>
                                        <p:cTn id="108" dur="200"/>
                                        <p:tgtEl>
                                          <p:spTgt spid="36"/>
                                        </p:tgtEl>
                                      </p:cBhvr>
                                    </p:animEffect>
                                    <p:anim calcmode="lin" valueType="num">
                                      <p:cBhvr>
                                        <p:cTn id="109" dur="200" fill="hold"/>
                                        <p:tgtEl>
                                          <p:spTgt spid="36"/>
                                        </p:tgtEl>
                                        <p:attrNameLst>
                                          <p:attrName>ppt_x</p:attrName>
                                        </p:attrNameLst>
                                      </p:cBhvr>
                                      <p:tavLst>
                                        <p:tav tm="0">
                                          <p:val>
                                            <p:strVal val="#ppt_x"/>
                                          </p:val>
                                        </p:tav>
                                        <p:tav tm="100000">
                                          <p:val>
                                            <p:strVal val="#ppt_x"/>
                                          </p:val>
                                        </p:tav>
                                      </p:tavLst>
                                    </p:anim>
                                    <p:anim calcmode="lin" valueType="num">
                                      <p:cBhvr>
                                        <p:cTn id="110" dur="200" fill="hold"/>
                                        <p:tgtEl>
                                          <p:spTgt spid="36"/>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00"/>
                                        <p:tgtEl>
                                          <p:spTgt spid="37"/>
                                        </p:tgtEl>
                                      </p:cBhvr>
                                    </p:animEffect>
                                    <p:anim calcmode="lin" valueType="num">
                                      <p:cBhvr>
                                        <p:cTn id="114" dur="200" fill="hold"/>
                                        <p:tgtEl>
                                          <p:spTgt spid="37"/>
                                        </p:tgtEl>
                                        <p:attrNameLst>
                                          <p:attrName>ppt_x</p:attrName>
                                        </p:attrNameLst>
                                      </p:cBhvr>
                                      <p:tavLst>
                                        <p:tav tm="0">
                                          <p:val>
                                            <p:strVal val="#ppt_x"/>
                                          </p:val>
                                        </p:tav>
                                        <p:tav tm="100000">
                                          <p:val>
                                            <p:strVal val="#ppt_x"/>
                                          </p:val>
                                        </p:tav>
                                      </p:tavLst>
                                    </p:anim>
                                    <p:anim calcmode="lin" valueType="num">
                                      <p:cBhvr>
                                        <p:cTn id="115" dur="200" fill="hold"/>
                                        <p:tgtEl>
                                          <p:spTgt spid="37"/>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200"/>
                                        <p:tgtEl>
                                          <p:spTgt spid="38"/>
                                        </p:tgtEl>
                                      </p:cBhvr>
                                    </p:animEffect>
                                    <p:anim calcmode="lin" valueType="num">
                                      <p:cBhvr>
                                        <p:cTn id="119" dur="200" fill="hold"/>
                                        <p:tgtEl>
                                          <p:spTgt spid="38"/>
                                        </p:tgtEl>
                                        <p:attrNameLst>
                                          <p:attrName>ppt_x</p:attrName>
                                        </p:attrNameLst>
                                      </p:cBhvr>
                                      <p:tavLst>
                                        <p:tav tm="0">
                                          <p:val>
                                            <p:strVal val="#ppt_x"/>
                                          </p:val>
                                        </p:tav>
                                        <p:tav tm="100000">
                                          <p:val>
                                            <p:strVal val="#ppt_x"/>
                                          </p:val>
                                        </p:tav>
                                      </p:tavLst>
                                    </p:anim>
                                    <p:anim calcmode="lin" valueType="num">
                                      <p:cBhvr>
                                        <p:cTn id="120" dur="200" fill="hold"/>
                                        <p:tgtEl>
                                          <p:spTgt spid="38"/>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fade">
                                      <p:cBhvr>
                                        <p:cTn id="123" dur="200"/>
                                        <p:tgtEl>
                                          <p:spTgt spid="39"/>
                                        </p:tgtEl>
                                      </p:cBhvr>
                                    </p:animEffect>
                                    <p:anim calcmode="lin" valueType="num">
                                      <p:cBhvr>
                                        <p:cTn id="124" dur="200" fill="hold"/>
                                        <p:tgtEl>
                                          <p:spTgt spid="39"/>
                                        </p:tgtEl>
                                        <p:attrNameLst>
                                          <p:attrName>ppt_x</p:attrName>
                                        </p:attrNameLst>
                                      </p:cBhvr>
                                      <p:tavLst>
                                        <p:tav tm="0">
                                          <p:val>
                                            <p:strVal val="#ppt_x"/>
                                          </p:val>
                                        </p:tav>
                                        <p:tav tm="100000">
                                          <p:val>
                                            <p:strVal val="#ppt_x"/>
                                          </p:val>
                                        </p:tav>
                                      </p:tavLst>
                                    </p:anim>
                                    <p:anim calcmode="lin" valueType="num">
                                      <p:cBhvr>
                                        <p:cTn id="125" dur="200" fill="hold"/>
                                        <p:tgtEl>
                                          <p:spTgt spid="39"/>
                                        </p:tgtEl>
                                        <p:attrNameLst>
                                          <p:attrName>ppt_y</p:attrName>
                                        </p:attrNameLst>
                                      </p:cBhvr>
                                      <p:tavLst>
                                        <p:tav tm="0">
                                          <p:val>
                                            <p:strVal val="#ppt_y-.1"/>
                                          </p:val>
                                        </p:tav>
                                        <p:tav tm="100000">
                                          <p:val>
                                            <p:strVal val="#ppt_y"/>
                                          </p:val>
                                        </p:tav>
                                      </p:tavLst>
                                    </p:anim>
                                  </p:childTnLst>
                                </p:cTn>
                              </p:par>
                            </p:childTnLst>
                          </p:cTn>
                        </p:par>
                        <p:par>
                          <p:cTn id="126" fill="hold">
                            <p:stCondLst>
                              <p:cond delay="2950"/>
                            </p:stCondLst>
                            <p:childTnLst>
                              <p:par>
                                <p:cTn id="127" presetID="14" presetClass="entr" presetSubtype="10" fill="hold" grpId="0" nodeType="after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randombar(horizontal)">
                                      <p:cBhvr>
                                        <p:cTn id="129" dur="500"/>
                                        <p:tgtEl>
                                          <p:spTgt spid="45"/>
                                        </p:tgtEl>
                                      </p:cBhvr>
                                    </p:animEffect>
                                  </p:childTnLst>
                                </p:cTn>
                              </p:par>
                            </p:childTnLst>
                          </p:cTn>
                        </p:par>
                        <p:par>
                          <p:cTn id="130" fill="hold">
                            <p:stCondLst>
                              <p:cond delay="3450"/>
                            </p:stCondLst>
                            <p:childTnLst>
                              <p:par>
                                <p:cTn id="131" presetID="22" presetClass="entr" presetSubtype="4" fill="hold" nodeType="afterEffect">
                                  <p:stCondLst>
                                    <p:cond delay="0"/>
                                  </p:stCondLst>
                                  <p:childTnLst>
                                    <p:set>
                                      <p:cBhvr>
                                        <p:cTn id="132" dur="1" fill="hold">
                                          <p:stCondLst>
                                            <p:cond delay="0"/>
                                          </p:stCondLst>
                                        </p:cTn>
                                        <p:tgtEl>
                                          <p:spTgt spid="9"/>
                                        </p:tgtEl>
                                        <p:attrNameLst>
                                          <p:attrName>style.visibility</p:attrName>
                                        </p:attrNameLst>
                                      </p:cBhvr>
                                      <p:to>
                                        <p:strVal val="visible"/>
                                      </p:to>
                                    </p:set>
                                    <p:animEffect transition="in" filter="wipe(down)">
                                      <p:cBhvr>
                                        <p:cTn id="133" dur="500"/>
                                        <p:tgtEl>
                                          <p:spTgt spid="9"/>
                                        </p:tgtEl>
                                      </p:cBhvr>
                                    </p:animEffect>
                                  </p:childTnLst>
                                </p:cTn>
                              </p:par>
                            </p:childTnLst>
                          </p:cTn>
                        </p:par>
                        <p:par>
                          <p:cTn id="134" fill="hold">
                            <p:stCondLst>
                              <p:cond delay="3950"/>
                            </p:stCondLst>
                            <p:childTnLst>
                              <p:par>
                                <p:cTn id="135" presetID="22" presetClass="entr" presetSubtype="8" fill="hold" grpId="0" nodeType="afterEffect">
                                  <p:stCondLst>
                                    <p:cond delay="0"/>
                                  </p:stCondLst>
                                  <p:childTnLst>
                                    <p:set>
                                      <p:cBhvr>
                                        <p:cTn id="136" dur="1" fill="hold">
                                          <p:stCondLst>
                                            <p:cond delay="0"/>
                                          </p:stCondLst>
                                        </p:cTn>
                                        <p:tgtEl>
                                          <p:spTgt spid="12"/>
                                        </p:tgtEl>
                                        <p:attrNameLst>
                                          <p:attrName>style.visibility</p:attrName>
                                        </p:attrNameLst>
                                      </p:cBhvr>
                                      <p:to>
                                        <p:strVal val="visible"/>
                                      </p:to>
                                    </p:set>
                                    <p:animEffect transition="in" filter="wipe(left)">
                                      <p:cBhvr>
                                        <p:cTn id="137" dur="500"/>
                                        <p:tgtEl>
                                          <p:spTgt spid="12"/>
                                        </p:tgtEl>
                                      </p:cBhvr>
                                    </p:animEffect>
                                  </p:childTnLst>
                                </p:cTn>
                              </p:par>
                            </p:childTnLst>
                          </p:cTn>
                        </p:par>
                        <p:par>
                          <p:cTn id="138" fill="hold">
                            <p:stCondLst>
                              <p:cond delay="4450"/>
                            </p:stCondLst>
                            <p:childTnLst>
                              <p:par>
                                <p:cTn id="139" presetID="14" presetClass="entr" presetSubtype="10" fill="hold" grpId="0" nodeType="afterEffect">
                                  <p:stCondLst>
                                    <p:cond delay="0"/>
                                  </p:stCondLst>
                                  <p:iterate type="wd">
                                    <p:tmPct val="10000"/>
                                  </p:iterate>
                                  <p:childTnLst>
                                    <p:set>
                                      <p:cBhvr>
                                        <p:cTn id="140" dur="1" fill="hold">
                                          <p:stCondLst>
                                            <p:cond delay="0"/>
                                          </p:stCondLst>
                                        </p:cTn>
                                        <p:tgtEl>
                                          <p:spTgt spid="46"/>
                                        </p:tgtEl>
                                        <p:attrNameLst>
                                          <p:attrName>style.visibility</p:attrName>
                                        </p:attrNameLst>
                                      </p:cBhvr>
                                      <p:to>
                                        <p:strVal val="visible"/>
                                      </p:to>
                                    </p:set>
                                    <p:animEffect transition="in" filter="randombar(horizontal)">
                                      <p:cBhvr>
                                        <p:cTn id="141"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animBg="1"/>
      <p:bldP spid="41" grpId="0"/>
      <p:bldP spid="42" grpId="0" animBg="1"/>
      <p:bldP spid="43" grpId="0"/>
      <p:bldP spid="44" grpId="0" animBg="1"/>
      <p:bldP spid="45" grpId="0" animBg="1"/>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65077" y="3471862"/>
            <a:ext cx="1020366" cy="2155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565077" y="2455069"/>
            <a:ext cx="2139554" cy="2155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1565077" y="2963466"/>
            <a:ext cx="1518047" cy="2155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65077" y="1946673"/>
            <a:ext cx="2338388" cy="215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9" name="组合 8"/>
          <p:cNvGrpSpPr>
            <a:grpSpLocks/>
          </p:cNvGrpSpPr>
          <p:nvPr/>
        </p:nvGrpSpPr>
        <p:grpSpPr bwMode="auto">
          <a:xfrm>
            <a:off x="1565077" y="1508522"/>
            <a:ext cx="2988469" cy="2524125"/>
            <a:chOff x="2085451" y="2010617"/>
            <a:chExt cx="3985040" cy="3365639"/>
          </a:xfrm>
        </p:grpSpPr>
        <p:cxnSp>
          <p:nvCxnSpPr>
            <p:cNvPr id="10" name="直接箭头连接符 9"/>
            <p:cNvCxnSpPr/>
            <p:nvPr/>
          </p:nvCxnSpPr>
          <p:spPr>
            <a:xfrm>
              <a:off x="2085451" y="5376256"/>
              <a:ext cx="3985040" cy="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V="1">
              <a:off x="2085451" y="2010617"/>
              <a:ext cx="0" cy="334500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
        <p:nvSpPr>
          <p:cNvPr id="12" name="TextBox 122"/>
          <p:cNvSpPr txBox="1"/>
          <p:nvPr/>
        </p:nvSpPr>
        <p:spPr>
          <a:xfrm>
            <a:off x="5688212" y="1168004"/>
            <a:ext cx="1104900" cy="233774"/>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添加内容</a:t>
            </a: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3874" y="2908697"/>
            <a:ext cx="272891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25"/>
          <p:cNvSpPr txBox="1"/>
          <p:nvPr/>
        </p:nvSpPr>
        <p:spPr>
          <a:xfrm>
            <a:off x="5698927" y="1441848"/>
            <a:ext cx="2437210" cy="414336"/>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p>
        </p:txBody>
      </p:sp>
      <p:sp>
        <p:nvSpPr>
          <p:cNvPr id="15" name="任意多边形 14"/>
          <p:cNvSpPr/>
          <p:nvPr/>
        </p:nvSpPr>
        <p:spPr>
          <a:xfrm>
            <a:off x="3449837" y="2034778"/>
            <a:ext cx="992981" cy="1985963"/>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p:cNvGrpSpPr>
            <a:grpSpLocks/>
          </p:cNvGrpSpPr>
          <p:nvPr/>
        </p:nvGrpSpPr>
        <p:grpSpPr bwMode="auto">
          <a:xfrm>
            <a:off x="2593777" y="1946672"/>
            <a:ext cx="1812131" cy="1736343"/>
            <a:chOff x="3457037" y="2595233"/>
            <a:chExt cx="2416836" cy="2315792"/>
          </a:xfrm>
        </p:grpSpPr>
        <p:sp>
          <p:nvSpPr>
            <p:cNvPr id="17" name="TextBox 133"/>
            <p:cNvSpPr txBox="1"/>
            <p:nvPr/>
          </p:nvSpPr>
          <p:spPr>
            <a:xfrm>
              <a:off x="5203766" y="2595233"/>
              <a:ext cx="670107"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82%</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TextBox 134"/>
            <p:cNvSpPr txBox="1"/>
            <p:nvPr/>
          </p:nvSpPr>
          <p:spPr>
            <a:xfrm>
              <a:off x="4938580" y="3273291"/>
              <a:ext cx="668520"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73%</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TextBox 135"/>
            <p:cNvSpPr txBox="1"/>
            <p:nvPr/>
          </p:nvSpPr>
          <p:spPr>
            <a:xfrm>
              <a:off x="4111265" y="3952937"/>
              <a:ext cx="668522"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56%</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TextBox 136"/>
            <p:cNvSpPr txBox="1"/>
            <p:nvPr/>
          </p:nvSpPr>
          <p:spPr>
            <a:xfrm>
              <a:off x="3457037" y="4599236"/>
              <a:ext cx="670107" cy="311789"/>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en-US" altLang="zh-CN"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32%</a:t>
              </a:r>
              <a:endPar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20"/>
          <p:cNvGrpSpPr>
            <a:grpSpLocks/>
          </p:cNvGrpSpPr>
          <p:nvPr/>
        </p:nvGrpSpPr>
        <p:grpSpPr bwMode="auto">
          <a:xfrm>
            <a:off x="1073349" y="1932385"/>
            <a:ext cx="540544" cy="1750631"/>
            <a:chOff x="1430916" y="2576071"/>
            <a:chExt cx="720080" cy="2335067"/>
          </a:xfrm>
        </p:grpSpPr>
        <p:sp>
          <p:nvSpPr>
            <p:cNvPr id="22" name="TextBox 128"/>
            <p:cNvSpPr txBox="1"/>
            <p:nvPr/>
          </p:nvSpPr>
          <p:spPr>
            <a:xfrm>
              <a:off x="1430916" y="4599320"/>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3" name="TextBox 137"/>
            <p:cNvSpPr txBox="1"/>
            <p:nvPr/>
          </p:nvSpPr>
          <p:spPr>
            <a:xfrm>
              <a:off x="1430916" y="3951373"/>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4" name="TextBox 138"/>
            <p:cNvSpPr txBox="1"/>
            <p:nvPr/>
          </p:nvSpPr>
          <p:spPr>
            <a:xfrm>
              <a:off x="1430916" y="3292307"/>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sp>
          <p:nvSpPr>
            <p:cNvPr id="25" name="TextBox 139"/>
            <p:cNvSpPr txBox="1"/>
            <p:nvPr/>
          </p:nvSpPr>
          <p:spPr>
            <a:xfrm>
              <a:off x="1430916" y="2576071"/>
              <a:ext cx="720080" cy="311818"/>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p>
          </p:txBody>
        </p:sp>
      </p:grpSp>
      <p:sp>
        <p:nvSpPr>
          <p:cNvPr id="29" name="圆角矩形 28"/>
          <p:cNvSpPr/>
          <p:nvPr/>
        </p:nvSpPr>
        <p:spPr>
          <a:xfrm>
            <a:off x="5173862" y="1218010"/>
            <a:ext cx="444103" cy="41076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0" name="TextBox 75"/>
          <p:cNvSpPr txBox="1"/>
          <p:nvPr/>
        </p:nvSpPr>
        <p:spPr>
          <a:xfrm>
            <a:off x="5688212" y="2112169"/>
            <a:ext cx="1104900" cy="233774"/>
          </a:xfrm>
          <a:prstGeom prst="rect">
            <a:avLst/>
          </a:prstGeom>
          <a:noFill/>
        </p:spPr>
        <p:txBody>
          <a:bodyPr lIns="68573" tIns="34286" rIns="68573" bIns="34286">
            <a:spAutoFit/>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kumimoji="0" lang="zh-CN" altLang="en-US" sz="1069"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添加内容</a:t>
            </a:r>
          </a:p>
        </p:txBody>
      </p:sp>
      <p:sp>
        <p:nvSpPr>
          <p:cNvPr id="31" name="TextBox 76"/>
          <p:cNvSpPr txBox="1"/>
          <p:nvPr/>
        </p:nvSpPr>
        <p:spPr>
          <a:xfrm>
            <a:off x="5698927" y="2387204"/>
            <a:ext cx="2437210" cy="414336"/>
          </a:xfrm>
          <a:prstGeom prst="rect">
            <a:avLst/>
          </a:prstGeom>
          <a:noFill/>
        </p:spPr>
        <p:txBody>
          <a:bodyPr lIns="68573" tIns="34286" rIns="68573" bIns="34286">
            <a:spAutoFit/>
          </a:bodyPr>
          <a:lstStyle/>
          <a:p>
            <a:pPr marL="0" marR="0" lvl="0" indent="0" algn="l" defTabSz="685732" rtl="0" eaLnBrk="1" fontAlgn="auto" latinLnBrk="0" hangingPunct="1">
              <a:lnSpc>
                <a:spcPct val="130000"/>
              </a:lnSpc>
              <a:spcBef>
                <a:spcPts val="0"/>
              </a:spcBef>
              <a:spcAft>
                <a:spcPts val="0"/>
              </a:spcAft>
              <a:buClrTx/>
              <a:buSzTx/>
              <a:buFontTx/>
              <a:buNone/>
              <a:tabLst/>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a:t>
            </a:r>
          </a:p>
        </p:txBody>
      </p:sp>
      <p:sp>
        <p:nvSpPr>
          <p:cNvPr id="32" name="圆角矩形 31"/>
          <p:cNvSpPr/>
          <p:nvPr/>
        </p:nvSpPr>
        <p:spPr>
          <a:xfrm>
            <a:off x="5173862" y="2162175"/>
            <a:ext cx="444103" cy="41076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B</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816393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par>
                                <p:cTn id="8" presetID="22" presetClass="entr" presetSubtype="2"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right)">
                                      <p:cBhvr>
                                        <p:cTn id="10" dur="500"/>
                                        <p:tgtEl>
                                          <p:spTgt spid="2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300"/>
                                        <p:tgtEl>
                                          <p:spTgt spid="5"/>
                                        </p:tgtEl>
                                      </p:cBhvr>
                                    </p:animEffect>
                                  </p:childTnLst>
                                </p:cTn>
                              </p:par>
                            </p:childTnLst>
                          </p:cTn>
                        </p:par>
                        <p:par>
                          <p:cTn id="15" fill="hold">
                            <p:stCondLst>
                              <p:cond delay="8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1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300"/>
                                        <p:tgtEl>
                                          <p:spTgt spid="6"/>
                                        </p:tgtEl>
                                      </p:cBhvr>
                                    </p:animEffect>
                                  </p:childTnLst>
                                </p:cTn>
                              </p:par>
                            </p:childTnLst>
                          </p:cTn>
                        </p:par>
                        <p:par>
                          <p:cTn id="23" fill="hold">
                            <p:stCondLst>
                              <p:cond delay="14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300"/>
                                        <p:tgtEl>
                                          <p:spTgt spid="8"/>
                                        </p:tgtEl>
                                      </p:cBhvr>
                                    </p:animEffect>
                                  </p:childTnLst>
                                </p:cTn>
                              </p:par>
                            </p:childTnLst>
                          </p:cTn>
                        </p:par>
                        <p:par>
                          <p:cTn id="27" fill="hold">
                            <p:stCondLst>
                              <p:cond delay="17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300"/>
                                        <p:tgtEl>
                                          <p:spTgt spid="16"/>
                                        </p:tgtEl>
                                      </p:cBhvr>
                                    </p:animEffect>
                                  </p:childTnLst>
                                </p:cTn>
                              </p:par>
                            </p:childTnLst>
                          </p:cTn>
                        </p:par>
                        <p:par>
                          <p:cTn id="31" fill="hold">
                            <p:stCondLst>
                              <p:cond delay="200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300"/>
                                        <p:tgtEl>
                                          <p:spTgt spid="15"/>
                                        </p:tgtEl>
                                      </p:cBhvr>
                                    </p:animEffect>
                                  </p:childTnLst>
                                </p:cTn>
                              </p:par>
                            </p:childTnLst>
                          </p:cTn>
                        </p:par>
                        <p:par>
                          <p:cTn id="35" fill="hold">
                            <p:stCondLst>
                              <p:cond delay="2300"/>
                            </p:stCondLst>
                            <p:childTnLst>
                              <p:par>
                                <p:cTn id="36" presetID="45" presetClass="entr" presetSubtype="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anim calcmode="lin" valueType="num">
                                      <p:cBhvr>
                                        <p:cTn id="39" dur="500" fill="hold"/>
                                        <p:tgtEl>
                                          <p:spTgt spid="29"/>
                                        </p:tgtEl>
                                        <p:attrNameLst>
                                          <p:attrName>ppt_w</p:attrName>
                                        </p:attrNameLst>
                                      </p:cBhvr>
                                      <p:tavLst>
                                        <p:tav tm="0" fmla="#ppt_w*sin(2.5*pi*$)">
                                          <p:val>
                                            <p:fltVal val="0"/>
                                          </p:val>
                                        </p:tav>
                                        <p:tav tm="100000">
                                          <p:val>
                                            <p:fltVal val="1"/>
                                          </p:val>
                                        </p:tav>
                                      </p:tavLst>
                                    </p:anim>
                                    <p:anim calcmode="lin" valueType="num">
                                      <p:cBhvr>
                                        <p:cTn id="40" dur="500" fill="hold"/>
                                        <p:tgtEl>
                                          <p:spTgt spid="29"/>
                                        </p:tgtEl>
                                        <p:attrNameLst>
                                          <p:attrName>ppt_h</p:attrName>
                                        </p:attrNameLst>
                                      </p:cBhvr>
                                      <p:tavLst>
                                        <p:tav tm="0">
                                          <p:val>
                                            <p:strVal val="#ppt_h"/>
                                          </p:val>
                                        </p:tav>
                                        <p:tav tm="100000">
                                          <p:val>
                                            <p:strVal val="#ppt_h"/>
                                          </p:val>
                                        </p:tav>
                                      </p:tavLst>
                                    </p:anim>
                                  </p:childTnLst>
                                </p:cTn>
                              </p:par>
                            </p:childTnLst>
                          </p:cTn>
                        </p:par>
                        <p:par>
                          <p:cTn id="41" fill="hold">
                            <p:stCondLst>
                              <p:cond delay="2800"/>
                            </p:stCondLst>
                            <p:childTnLst>
                              <p:par>
                                <p:cTn id="42" presetID="1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left)">
                                      <p:cBhvr>
                                        <p:cTn id="45" dur="500"/>
                                        <p:tgtEl>
                                          <p:spTgt spid="12"/>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ppt_x</p:attrName>
                                        </p:attrNameLst>
                                      </p:cBhvr>
                                      <p:tavLst>
                                        <p:tav tm="0">
                                          <p:val>
                                            <p:strVal val="#ppt_x+#ppt_w*1.125000"/>
                                          </p:val>
                                        </p:tav>
                                        <p:tav tm="100000">
                                          <p:val>
                                            <p:strVal val="#ppt_x"/>
                                          </p:val>
                                        </p:tav>
                                      </p:tavLst>
                                    </p:anim>
                                    <p:animEffect transition="in" filter="wipe(left)">
                                      <p:cBhvr>
                                        <p:cTn id="49" dur="500"/>
                                        <p:tgtEl>
                                          <p:spTgt spid="14"/>
                                        </p:tgtEl>
                                      </p:cBhvr>
                                    </p:animEffect>
                                  </p:childTnLst>
                                </p:cTn>
                              </p:par>
                            </p:childTnLst>
                          </p:cTn>
                        </p:par>
                        <p:par>
                          <p:cTn id="50" fill="hold">
                            <p:stCondLst>
                              <p:cond delay="3300"/>
                            </p:stCondLst>
                            <p:childTnLst>
                              <p:par>
                                <p:cTn id="51" presetID="45"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anim calcmode="lin" valueType="num">
                                      <p:cBhvr>
                                        <p:cTn id="54" dur="500" fill="hold"/>
                                        <p:tgtEl>
                                          <p:spTgt spid="32"/>
                                        </p:tgtEl>
                                        <p:attrNameLst>
                                          <p:attrName>ppt_w</p:attrName>
                                        </p:attrNameLst>
                                      </p:cBhvr>
                                      <p:tavLst>
                                        <p:tav tm="0" fmla="#ppt_w*sin(2.5*pi*$)">
                                          <p:val>
                                            <p:fltVal val="0"/>
                                          </p:val>
                                        </p:tav>
                                        <p:tav tm="100000">
                                          <p:val>
                                            <p:fltVal val="1"/>
                                          </p:val>
                                        </p:tav>
                                      </p:tavLst>
                                    </p:anim>
                                    <p:anim calcmode="lin" valueType="num">
                                      <p:cBhvr>
                                        <p:cTn id="55" dur="500" fill="hold"/>
                                        <p:tgtEl>
                                          <p:spTgt spid="32"/>
                                        </p:tgtEl>
                                        <p:attrNameLst>
                                          <p:attrName>ppt_h</p:attrName>
                                        </p:attrNameLst>
                                      </p:cBhvr>
                                      <p:tavLst>
                                        <p:tav tm="0">
                                          <p:val>
                                            <p:strVal val="#ppt_h"/>
                                          </p:val>
                                        </p:tav>
                                        <p:tav tm="100000">
                                          <p:val>
                                            <p:strVal val="#ppt_h"/>
                                          </p:val>
                                        </p:tav>
                                      </p:tavLst>
                                    </p:anim>
                                  </p:childTnLst>
                                </p:cTn>
                              </p:par>
                            </p:childTnLst>
                          </p:cTn>
                        </p:par>
                        <p:par>
                          <p:cTn id="56" fill="hold">
                            <p:stCondLst>
                              <p:cond delay="3800"/>
                            </p:stCondLst>
                            <p:childTnLst>
                              <p:par>
                                <p:cTn id="57" presetID="12" presetClass="entr" presetSubtype="2"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p:tgtEl>
                                          <p:spTgt spid="30"/>
                                        </p:tgtEl>
                                        <p:attrNameLst>
                                          <p:attrName>ppt_x</p:attrName>
                                        </p:attrNameLst>
                                      </p:cBhvr>
                                      <p:tavLst>
                                        <p:tav tm="0">
                                          <p:val>
                                            <p:strVal val="#ppt_x+#ppt_w*1.125000"/>
                                          </p:val>
                                        </p:tav>
                                        <p:tav tm="100000">
                                          <p:val>
                                            <p:strVal val="#ppt_x"/>
                                          </p:val>
                                        </p:tav>
                                      </p:tavLst>
                                    </p:anim>
                                    <p:animEffect transition="in" filter="wipe(left)">
                                      <p:cBhvr>
                                        <p:cTn id="60" dur="500"/>
                                        <p:tgtEl>
                                          <p:spTgt spid="3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500"/>
                                        <p:tgtEl>
                                          <p:spTgt spid="31"/>
                                        </p:tgtEl>
                                        <p:attrNameLst>
                                          <p:attrName>ppt_x</p:attrName>
                                        </p:attrNameLst>
                                      </p:cBhvr>
                                      <p:tavLst>
                                        <p:tav tm="0">
                                          <p:val>
                                            <p:strVal val="#ppt_x+#ppt_w*1.125000"/>
                                          </p:val>
                                        </p:tav>
                                        <p:tav tm="100000">
                                          <p:val>
                                            <p:strVal val="#ppt_x"/>
                                          </p:val>
                                        </p:tav>
                                      </p:tavLst>
                                    </p:anim>
                                    <p:animEffect transition="in" filter="wipe(left)">
                                      <p:cBhvr>
                                        <p:cTn id="64" dur="500"/>
                                        <p:tgtEl>
                                          <p:spTgt spid="31"/>
                                        </p:tgtEl>
                                      </p:cBhvr>
                                    </p:animEffect>
                                  </p:childTnLst>
                                </p:cTn>
                              </p:par>
                            </p:childTnLst>
                          </p:cTn>
                        </p:par>
                        <p:par>
                          <p:cTn id="65" fill="hold">
                            <p:stCondLst>
                              <p:cond delay="4300"/>
                            </p:stCondLst>
                            <p:childTnLst>
                              <p:par>
                                <p:cTn id="66" presetID="42" presetClass="entr" presetSubtype="0"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300"/>
                                        <p:tgtEl>
                                          <p:spTgt spid="13"/>
                                        </p:tgtEl>
                                      </p:cBhvr>
                                    </p:animEffect>
                                    <p:anim calcmode="lin" valueType="num">
                                      <p:cBhvr>
                                        <p:cTn id="69" dur="300" fill="hold"/>
                                        <p:tgtEl>
                                          <p:spTgt spid="13"/>
                                        </p:tgtEl>
                                        <p:attrNameLst>
                                          <p:attrName>ppt_x</p:attrName>
                                        </p:attrNameLst>
                                      </p:cBhvr>
                                      <p:tavLst>
                                        <p:tav tm="0">
                                          <p:val>
                                            <p:strVal val="#ppt_x"/>
                                          </p:val>
                                        </p:tav>
                                        <p:tav tm="100000">
                                          <p:val>
                                            <p:strVal val="#ppt_x"/>
                                          </p:val>
                                        </p:tav>
                                      </p:tavLst>
                                    </p:anim>
                                    <p:anim calcmode="lin" valueType="num">
                                      <p:cBhvr>
                                        <p:cTn id="70" dur="3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4" grpId="0"/>
      <p:bldP spid="29" grpId="0" animBg="1"/>
      <p:bldP spid="30" grpId="0"/>
      <p:bldP spid="31" grpId="0"/>
      <p:bldP spid="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24796" y="3103960"/>
            <a:ext cx="6031706" cy="11953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 name="TextBox 36"/>
          <p:cNvSpPr txBox="1">
            <a:spLocks noChangeArrowheads="1"/>
          </p:cNvSpPr>
          <p:nvPr/>
        </p:nvSpPr>
        <p:spPr bwMode="auto">
          <a:xfrm>
            <a:off x="3384352" y="2539604"/>
            <a:ext cx="1565672" cy="48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700" b="0"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标题</a:t>
            </a:r>
            <a:endParaRPr kumimoji="0" lang="zh-CN" altLang="en-US" sz="27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7" name="TextBox 37"/>
          <p:cNvSpPr txBox="1">
            <a:spLocks noChangeArrowheads="1"/>
          </p:cNvSpPr>
          <p:nvPr/>
        </p:nvSpPr>
        <p:spPr bwMode="auto">
          <a:xfrm>
            <a:off x="3191471" y="3150394"/>
            <a:ext cx="4713685" cy="11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您的内容打在这里，或者通过复制您的文本后，在此框中选择粘贴，并选择只保留文字。您的内容打在这里，或者通过通过复制您的文本。您的内容打在这里，或者通过通过复制您的文本。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并选择只保留文字。您的内容打在这里，或者通过通过复制您的文本。您的内容打在这里，或者通过通过复制您的文本。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a:t>
            </a:r>
            <a:endPar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7630" y="1052359"/>
            <a:ext cx="2857129" cy="1904753"/>
          </a:xfrm>
          <a:prstGeom prst="roundRect">
            <a:avLst>
              <a:gd name="adj" fmla="val 8594"/>
            </a:avLst>
          </a:prstGeom>
          <a:solidFill>
            <a:srgbClr val="FFFFFF">
              <a:shade val="85000"/>
            </a:srgbClr>
          </a:solidFill>
          <a:ln w="47625">
            <a:noFill/>
          </a:ln>
          <a:effectLst>
            <a:reflection blurRad="12700" stA="38000" endPos="28000" dist="5000" dir="5400000" sy="-100000" algn="bl" rotWithShape="0"/>
          </a:effectLst>
        </p:spPr>
      </p:pic>
      <p:grpSp>
        <p:nvGrpSpPr>
          <p:cNvPr id="9" name="组合 8"/>
          <p:cNvGrpSpPr>
            <a:grpSpLocks/>
          </p:cNvGrpSpPr>
          <p:nvPr/>
        </p:nvGrpSpPr>
        <p:grpSpPr bwMode="auto">
          <a:xfrm>
            <a:off x="1504356" y="2539604"/>
            <a:ext cx="1663303" cy="1446609"/>
            <a:chOff x="2005077" y="3385934"/>
            <a:chExt cx="2218288" cy="1929419"/>
          </a:xfrm>
        </p:grpSpPr>
        <p:sp>
          <p:nvSpPr>
            <p:cNvPr id="10" name="矩形 9"/>
            <p:cNvSpPr/>
            <p:nvPr/>
          </p:nvSpPr>
          <p:spPr>
            <a:xfrm>
              <a:off x="3761288" y="3743233"/>
              <a:ext cx="462077" cy="4541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3176943" y="3811518"/>
              <a:ext cx="296936" cy="2921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473879" y="3627310"/>
              <a:ext cx="287409" cy="2127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3"/>
            <p:cNvGrpSpPr>
              <a:grpSpLocks/>
            </p:cNvGrpSpPr>
            <p:nvPr/>
          </p:nvGrpSpPr>
          <p:grpSpPr bwMode="auto">
            <a:xfrm>
              <a:off x="2005077" y="3385934"/>
              <a:ext cx="1212740" cy="1929419"/>
              <a:chOff x="2005077" y="3385934"/>
              <a:chExt cx="1212740" cy="1929419"/>
            </a:xfrm>
          </p:grpSpPr>
          <p:sp>
            <p:nvSpPr>
              <p:cNvPr id="14" name="矩形 13"/>
              <p:cNvSpPr/>
              <p:nvPr/>
            </p:nvSpPr>
            <p:spPr>
              <a:xfrm>
                <a:off x="2740271" y="3385934"/>
                <a:ext cx="462078" cy="45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005077" y="4122766"/>
                <a:ext cx="1213151" cy="11925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32" rtl="0" eaLnBrk="1" fontAlgn="auto" latinLnBrk="0" hangingPunct="1">
                  <a:lnSpc>
                    <a:spcPct val="100000"/>
                  </a:lnSpc>
                  <a:spcBef>
                    <a:spcPts val="0"/>
                  </a:spcBef>
                  <a:spcAft>
                    <a:spcPts val="0"/>
                  </a:spcAft>
                  <a:buClrTx/>
                  <a:buSzTx/>
                  <a:buFontTx/>
                  <a:buNone/>
                  <a:tabLst/>
                  <a:defRPr/>
                </a:pPr>
                <a:endParaRPr kumimoji="0" lang="zh-CN" altLang="en-US" sz="1069"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grpSp>
    </p:spTree>
    <p:extLst>
      <p:ext uri="{BB962C8B-B14F-4D97-AF65-F5344CB8AC3E}">
        <p14:creationId xmlns:p14="http://schemas.microsoft.com/office/powerpoint/2010/main" val="5665133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xEl>
                                              <p:pRg st="0" end="0"/>
                                            </p:txEl>
                                          </p:spTgt>
                                        </p:tgtEl>
                                      </p:cBhvr>
                                    </p:animEffect>
                                  </p:childTnLst>
                                </p:cTn>
                              </p:par>
                            </p:childTnLst>
                          </p:cTn>
                        </p:par>
                        <p:par>
                          <p:cTn id="12" fill="hold">
                            <p:stCondLst>
                              <p:cond delay="550"/>
                            </p:stCondLst>
                            <p:childTnLst>
                              <p:par>
                                <p:cTn id="13" presetID="16" presetClass="entr" presetSubtype="37"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5"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ppt_w</p:attrName>
                                        </p:attrNameLst>
                                      </p:cBhvr>
                                      <p:tavLst>
                                        <p:tav tm="0" fmla="#ppt_w*sin(2.5*pi*$)">
                                          <p:val>
                                            <p:fltVal val="0"/>
                                          </p:val>
                                        </p:tav>
                                        <p:tav tm="100000">
                                          <p:val>
                                            <p:fltVal val="1"/>
                                          </p:val>
                                        </p:tav>
                                      </p:tavLst>
                                    </p:anim>
                                    <p:anim calcmode="lin" valueType="num">
                                      <p:cBhvr>
                                        <p:cTn id="23" dur="500" fill="hold"/>
                                        <p:tgtEl>
                                          <p:spTgt spid="8"/>
                                        </p:tgtEl>
                                        <p:attrNameLst>
                                          <p:attrName>ppt_h</p:attrName>
                                        </p:attrNameLst>
                                      </p:cBhvr>
                                      <p:tavLst>
                                        <p:tav tm="0">
                                          <p:val>
                                            <p:strVal val="#ppt_h"/>
                                          </p:val>
                                        </p:tav>
                                        <p:tav tm="100000">
                                          <p:val>
                                            <p:strVal val="#ppt_h"/>
                                          </p:val>
                                        </p:tav>
                                      </p:tavLst>
                                    </p:anim>
                                  </p:childTnLst>
                                </p:cTn>
                              </p:par>
                            </p:childTnLst>
                          </p:cTn>
                        </p:par>
                        <p:par>
                          <p:cTn id="24" fill="hold">
                            <p:stCondLst>
                              <p:cond delay="1050"/>
                            </p:stCondLst>
                            <p:childTnLst>
                              <p:par>
                                <p:cTn id="25" presetID="12" presetClass="entr" presetSubtype="8"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
                                        <p:tgtEl>
                                          <p:spTgt spid="7"/>
                                        </p:tgtEl>
                                        <p:attrNameLst>
                                          <p:attrName>ppt_x</p:attrName>
                                        </p:attrNameLst>
                                      </p:cBhvr>
                                      <p:tavLst>
                                        <p:tav tm="0">
                                          <p:val>
                                            <p:strVal val="#ppt_x-#ppt_w*1.125000"/>
                                          </p:val>
                                        </p:tav>
                                        <p:tav tm="100000">
                                          <p:val>
                                            <p:strVal val="#ppt_x"/>
                                          </p:val>
                                        </p:tav>
                                      </p:tavLst>
                                    </p:anim>
                                    <p:animEffect transition="in" filter="wipe(right)">
                                      <p:cBhvr>
                                        <p:cTn id="28" dur="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3" y="0"/>
            <a:ext cx="9141291" cy="51435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3" y="4143839"/>
            <a:ext cx="9131053" cy="999661"/>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378" y="4464513"/>
            <a:ext cx="9143244" cy="658314"/>
          </a:xfrm>
          <a:prstGeom prst="rect">
            <a:avLst/>
          </a:prstGeom>
        </p:spPr>
      </p:pic>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01664" y="4023251"/>
            <a:ext cx="2340670" cy="841178"/>
          </a:xfrm>
          <a:prstGeom prst="rect">
            <a:avLst/>
          </a:prstGeom>
        </p:spPr>
      </p:pic>
      <p:pic>
        <p:nvPicPr>
          <p:cNvPr id="5" name="图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58250" y="2682774"/>
            <a:ext cx="1627497" cy="1621402"/>
          </a:xfrm>
          <a:prstGeom prst="rect">
            <a:avLst/>
          </a:prstGeom>
        </p:spPr>
      </p:pic>
      <p:sp>
        <p:nvSpPr>
          <p:cNvPr id="7" name="文本框 6"/>
          <p:cNvSpPr txBox="1"/>
          <p:nvPr/>
        </p:nvSpPr>
        <p:spPr>
          <a:xfrm>
            <a:off x="1930891" y="1596531"/>
            <a:ext cx="5597302"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4000" b="1" dirty="0" smtClean="0">
                <a:solidFill>
                  <a:prstClr val="white"/>
                </a:solidFill>
                <a:latin typeface="微软雅黑" panose="020B0503020204020204" pitchFamily="34" charset="-122"/>
                <a:ea typeface="微软雅黑" panose="020B0503020204020204" pitchFamily="34" charset="-122"/>
              </a:rPr>
              <a:t>感谢观看 </a:t>
            </a:r>
            <a:r>
              <a:rPr lang="en-US" altLang="zh-CN" sz="4000" b="1" dirty="0" smtClean="0">
                <a:solidFill>
                  <a:prstClr val="white"/>
                </a:solidFill>
                <a:latin typeface="微软雅黑" panose="020B0503020204020204" pitchFamily="34" charset="-122"/>
                <a:ea typeface="微软雅黑" panose="020B0503020204020204" pitchFamily="34" charset="-122"/>
              </a:rPr>
              <a:t>THANK YOU</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3250963" y="1198136"/>
            <a:ext cx="2642070"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2019POWERPOINT</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0" name="Dirty Dropouts - Unit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758250" y="-1178583"/>
            <a:ext cx="609600" cy="609600"/>
          </a:xfrm>
          <a:prstGeom prst="rect">
            <a:avLst/>
          </a:prstGeom>
        </p:spPr>
      </p:pic>
    </p:spTree>
    <p:extLst>
      <p:ext uri="{BB962C8B-B14F-4D97-AF65-F5344CB8AC3E}">
        <p14:creationId xmlns:p14="http://schemas.microsoft.com/office/powerpoint/2010/main" val="6946850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2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1000"/>
                                        <p:tgtEl>
                                          <p:spTgt spid="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3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by="(-#ppt_w*2)" calcmode="lin" valueType="num">
                                      <p:cBhvr rctx="PPT">
                                        <p:cTn id="29" dur="500" autoRev="1" fill="hold">
                                          <p:stCondLst>
                                            <p:cond delay="0"/>
                                          </p:stCondLst>
                                        </p:cTn>
                                        <p:tgtEl>
                                          <p:spTgt spid="8"/>
                                        </p:tgtEl>
                                        <p:attrNameLst>
                                          <p:attrName>ppt_w</p:attrName>
                                        </p:attrNameLst>
                                      </p:cBhvr>
                                    </p:anim>
                                    <p:anim by="(#ppt_w*0.50)" calcmode="lin" valueType="num">
                                      <p:cBhvr>
                                        <p:cTn id="30" dur="500" decel="50000" autoRev="1" fill="hold">
                                          <p:stCondLst>
                                            <p:cond delay="0"/>
                                          </p:stCondLst>
                                        </p:cTn>
                                        <p:tgtEl>
                                          <p:spTgt spid="8"/>
                                        </p:tgtEl>
                                        <p:attrNameLst>
                                          <p:attrName>ppt_x</p:attrName>
                                        </p:attrNameLst>
                                      </p:cBhvr>
                                    </p:anim>
                                    <p:anim from="(-#ppt_h/2)" to="(#ppt_y)" calcmode="lin" valueType="num">
                                      <p:cBhvr>
                                        <p:cTn id="31" dur="1000" fill="hold">
                                          <p:stCondLst>
                                            <p:cond delay="0"/>
                                          </p:stCondLst>
                                        </p:cTn>
                                        <p:tgtEl>
                                          <p:spTgt spid="8"/>
                                        </p:tgtEl>
                                        <p:attrNameLst>
                                          <p:attrName>ppt_y</p:attrName>
                                        </p:attrNameLst>
                                      </p:cBhvr>
                                    </p:anim>
                                    <p:animRot by="21600000">
                                      <p:cBhvr>
                                        <p:cTn id="32" dur="1000" fill="hold">
                                          <p:stCondLst>
                                            <p:cond delay="0"/>
                                          </p:stCondLst>
                                        </p:cTn>
                                        <p:tgtEl>
                                          <p:spTgt spid="8"/>
                                        </p:tgtEl>
                                        <p:attrNameLst>
                                          <p:attrName>r</p:attrName>
                                        </p:attrNameLst>
                                      </p:cBhvr>
                                    </p:animRot>
                                  </p:childTnLst>
                                </p:cTn>
                              </p:par>
                            </p:childTnLst>
                          </p:cTn>
                        </p:par>
                        <p:par>
                          <p:cTn id="33" fill="hold">
                            <p:stCondLst>
                              <p:cond delay="58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by="(-#ppt_w*2)" calcmode="lin" valueType="num">
                                      <p:cBhvr rctx="PPT">
                                        <p:cTn id="36" dur="500" autoRev="1" fill="hold">
                                          <p:stCondLst>
                                            <p:cond delay="0"/>
                                          </p:stCondLst>
                                        </p:cTn>
                                        <p:tgtEl>
                                          <p:spTgt spid="7"/>
                                        </p:tgtEl>
                                        <p:attrNameLst>
                                          <p:attrName>ppt_w</p:attrName>
                                        </p:attrNameLst>
                                      </p:cBhvr>
                                    </p:anim>
                                    <p:anim by="(#ppt_w*0.50)" calcmode="lin" valueType="num">
                                      <p:cBhvr>
                                        <p:cTn id="37" dur="500" decel="50000" autoRev="1" fill="hold">
                                          <p:stCondLst>
                                            <p:cond delay="0"/>
                                          </p:stCondLst>
                                        </p:cTn>
                                        <p:tgtEl>
                                          <p:spTgt spid="7"/>
                                        </p:tgtEl>
                                        <p:attrNameLst>
                                          <p:attrName>ppt_x</p:attrName>
                                        </p:attrNameLst>
                                      </p:cBhvr>
                                    </p:anim>
                                    <p:anim from="(-#ppt_h/2)" to="(#ppt_y)" calcmode="lin" valueType="num">
                                      <p:cBhvr>
                                        <p:cTn id="38" dur="1000" fill="hold">
                                          <p:stCondLst>
                                            <p:cond delay="0"/>
                                          </p:stCondLst>
                                        </p:cTn>
                                        <p:tgtEl>
                                          <p:spTgt spid="7"/>
                                        </p:tgtEl>
                                        <p:attrNameLst>
                                          <p:attrName>ppt_y</p:attrName>
                                        </p:attrNameLst>
                                      </p:cBhvr>
                                    </p:anim>
                                    <p:animRot by="21600000">
                                      <p:cBhvr>
                                        <p:cTn id="39"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fill="hold" display="0">
                  <p:stCondLst>
                    <p:cond delay="indefinite"/>
                  </p:stCondLst>
                  <p:endCondLst>
                    <p:cond evt="onStopAudio" delay="0">
                      <p:tgtEl>
                        <p:sldTgt/>
                      </p:tgtEl>
                    </p:cond>
                  </p:endCondLst>
                </p:cTn>
                <p:tgtEl>
                  <p:spTgt spid="10"/>
                </p:tgtEl>
              </p:cMediaNode>
            </p:audio>
          </p:childTnLst>
        </p:cTn>
      </p:par>
    </p:tnLst>
    <p:bldLst>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5"/>
</p:tagLst>
</file>

<file path=ppt/tags/tag6.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51120082425"/>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51119213458"/>
  <p:tag name="MH_LIBRARY" val="GRAPHIC"/>
  <p:tag name="MH_TYPE" val="Other"/>
  <p:tag name="MH_ORDER" val="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74">
      <a:dk1>
        <a:srgbClr val="0FAF1F"/>
      </a:dk1>
      <a:lt1>
        <a:srgbClr val="0A7814"/>
      </a:lt1>
      <a:dk2>
        <a:srgbClr val="06420C"/>
      </a:dk2>
      <a:lt2>
        <a:srgbClr val="0A7814"/>
      </a:lt2>
      <a:accent1>
        <a:srgbClr val="080808"/>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TotalTime>
  <Words>1743</Words>
  <Application>Microsoft Office PowerPoint</Application>
  <PresentationFormat>全屏显示(16:9)</PresentationFormat>
  <Paragraphs>253</Paragraphs>
  <Slides>25</Slides>
  <Notes>25</Notes>
  <HiddenSlides>0</HiddenSlides>
  <MMClips>2</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25</vt:i4>
      </vt:variant>
    </vt:vector>
  </HeadingPairs>
  <TitlesOfParts>
    <vt:vector size="44" baseType="lpstr">
      <vt:lpstr>等线</vt:lpstr>
      <vt:lpstr>等线 Light</vt:lpstr>
      <vt:lpstr>方正兰亭黑_GBK</vt:lpstr>
      <vt:lpstr>方正兰亭中粗黑_GBK</vt:lpstr>
      <vt:lpstr>方正兰亭中黑_GBK</vt:lpstr>
      <vt:lpstr>华文黑体</vt:lpstr>
      <vt:lpstr>华文细黑</vt:lpstr>
      <vt:lpstr>宋体</vt:lpstr>
      <vt:lpstr>微软雅黑</vt:lpstr>
      <vt:lpstr>造字工房悦黑体验版常规体</vt:lpstr>
      <vt:lpstr>Arial</vt:lpstr>
      <vt:lpstr>Arial Rounded MT Bold</vt:lpstr>
      <vt:lpstr>Calibri</vt:lpstr>
      <vt:lpstr>Calibri Light</vt:lpstr>
      <vt:lpstr>Impact</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33</cp:revision>
  <dcterms:created xsi:type="dcterms:W3CDTF">2017-03-04T06:55:50Z</dcterms:created>
  <dcterms:modified xsi:type="dcterms:W3CDTF">2018-06-24T01:57:49Z</dcterms:modified>
</cp:coreProperties>
</file>