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3" r:id="rId5"/>
    <p:sldId id="264" r:id="rId6"/>
    <p:sldId id="265" r:id="rId7"/>
    <p:sldId id="266" r:id="rId8"/>
    <p:sldId id="260" r:id="rId9"/>
    <p:sldId id="267" r:id="rId10"/>
    <p:sldId id="268" r:id="rId11"/>
    <p:sldId id="269" r:id="rId12"/>
    <p:sldId id="270" r:id="rId13"/>
    <p:sldId id="261" r:id="rId14"/>
    <p:sldId id="271" r:id="rId15"/>
    <p:sldId id="272" r:id="rId16"/>
    <p:sldId id="273" r:id="rId17"/>
    <p:sldId id="274" r:id="rId18"/>
    <p:sldId id="262" r:id="rId19"/>
    <p:sldId id="275" r:id="rId20"/>
    <p:sldId id="276" r:id="rId21"/>
    <p:sldId id="277" r:id="rId22"/>
    <p:sldId id="278" r:id="rId23"/>
    <p:sldId id="279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D5B"/>
    <a:srgbClr val="575656"/>
    <a:srgbClr val="243745"/>
    <a:srgbClr val="87889D"/>
    <a:srgbClr val="102331"/>
    <a:srgbClr val="1F4E79"/>
    <a:srgbClr val="9B6753"/>
    <a:srgbClr val="68223A"/>
    <a:srgbClr val="E6E6E6"/>
    <a:srgbClr val="E34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B0F3D-1AAD-4E4D-BB01-73F966B7D595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678CA-72D2-49DE-AA89-43C6BF79C0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92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01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57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662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8544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126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46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091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836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44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380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826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66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852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238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715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50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26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332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35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443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893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348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07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678CA-72D2-49DE-AA89-43C6BF79C0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16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96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63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8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64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768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035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621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80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467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02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38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jpeg"/><Relationship Id="rId2" Type="http://schemas.openxmlformats.org/officeDocument/2006/relationships/tags" Target="../tags/tag7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9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eg"/><Relationship Id="rId2" Type="http://schemas.openxmlformats.org/officeDocument/2006/relationships/tags" Target="../tags/tag16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0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六边形 20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6905139" y="1214407"/>
            <a:ext cx="415773" cy="3941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5763165" y="2091809"/>
            <a:ext cx="415773" cy="3941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5671426" y="3544524"/>
            <a:ext cx="549947" cy="5241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6200564" y="1420985"/>
            <a:ext cx="800219" cy="265713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料理。</a:t>
            </a:r>
            <a:r>
              <a:rPr lang="zh-CN" altLang="en-US" sz="40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菜肴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932335" y="2497973"/>
            <a:ext cx="923330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dist"/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少油、精致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、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着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重视觉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、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味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觉与器皿之搭配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，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是为料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理的特色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。 </a:t>
            </a:r>
            <a:endParaRPr lang="zh-CN" altLang="en-US" sz="1200" kern="2000" spc="2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0" name="null.png" descr="descr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41" name="null.png" descr="descr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2" name="null.png" descr="descr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43" name="null.png" descr="descr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cxnSp>
        <p:nvCxnSpPr>
          <p:cNvPr id="45" name="直接连接符 44"/>
          <p:cNvCxnSpPr/>
          <p:nvPr/>
        </p:nvCxnSpPr>
        <p:spPr>
          <a:xfrm flipV="1">
            <a:off x="4417263" y="4233293"/>
            <a:ext cx="3523350" cy="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470778" y="4361303"/>
            <a:ext cx="3416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企业简介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产品推广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述职培训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</a:t>
            </a:r>
            <a:endParaRPr lang="zh-CN" altLang="en-US" sz="1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612916" y="4669080"/>
            <a:ext cx="5466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sushi, a Japanese dish of rolls of cold rice flavoured and garnished</a:t>
            </a:r>
            <a:endParaRPr lang="zh-CN" altLang="en-US" sz="1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0" name="天門 - 空と海の诗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3" y="-1406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94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21" grpId="0" animBg="1"/>
      <p:bldP spid="38" grpId="0"/>
      <p:bldP spid="39" grpId="0"/>
      <p:bldP spid="48" grpId="0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095999" y="1"/>
            <a:ext cx="6095997" cy="6857996"/>
          </a:xfrm>
          <a:prstGeom prst="rect">
            <a:avLst/>
          </a:prstGeom>
          <a:solidFill>
            <a:srgbClr val="3F4D5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cxnSp>
        <p:nvCxnSpPr>
          <p:cNvPr id="32" name="Straight Connector 16"/>
          <p:cNvCxnSpPr/>
          <p:nvPr/>
        </p:nvCxnSpPr>
        <p:spPr>
          <a:xfrm flipV="1">
            <a:off x="8212348" y="3396986"/>
            <a:ext cx="1798919" cy="87709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/>
        </p:nvCxnSpPr>
        <p:spPr>
          <a:xfrm flipH="1" flipV="1">
            <a:off x="8212348" y="4278984"/>
            <a:ext cx="1798919" cy="88199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4"/>
          <p:cNvCxnSpPr/>
          <p:nvPr/>
        </p:nvCxnSpPr>
        <p:spPr>
          <a:xfrm>
            <a:off x="8212348" y="2519895"/>
            <a:ext cx="1798919" cy="87709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ïṧḻíḓe"/>
          <p:cNvSpPr/>
          <p:nvPr/>
        </p:nvSpPr>
        <p:spPr bwMode="auto">
          <a:xfrm rot="186471">
            <a:off x="7247710" y="1054249"/>
            <a:ext cx="4171406" cy="719703"/>
          </a:xfrm>
          <a:prstGeom prst="trapezoid">
            <a:avLst>
              <a:gd name="adj" fmla="val 32055"/>
            </a:avLst>
          </a:prstGeom>
          <a:solidFill>
            <a:srgbClr val="575656">
              <a:alpha val="70000"/>
            </a:srgb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išļîde"/>
          <p:cNvSpPr/>
          <p:nvPr/>
        </p:nvSpPr>
        <p:spPr bwMode="auto">
          <a:xfrm rot="21400779">
            <a:off x="7091282" y="1054249"/>
            <a:ext cx="4171406" cy="719703"/>
          </a:xfrm>
          <a:prstGeom prst="trapezoid">
            <a:avLst>
              <a:gd name="adj" fmla="val 32055"/>
            </a:avLst>
          </a:prstGeom>
          <a:solidFill>
            <a:srgbClr val="575656">
              <a:alpha val="70000"/>
            </a:srgb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solidFill>
                <a:srgbClr val="575656"/>
              </a:solidFill>
              <a:cs typeface="+mn-ea"/>
              <a:sym typeface="+mn-lt"/>
            </a:endParaRPr>
          </a:p>
        </p:txBody>
      </p:sp>
      <p:sp>
        <p:nvSpPr>
          <p:cNvPr id="36" name="íṣlídê"/>
          <p:cNvSpPr/>
          <p:nvPr/>
        </p:nvSpPr>
        <p:spPr>
          <a:xfrm>
            <a:off x="7902350" y="1054249"/>
            <a:ext cx="2705698" cy="674795"/>
          </a:xfrm>
          <a:prstGeom prst="rect">
            <a:avLst/>
          </a:prstGeom>
        </p:spPr>
        <p:txBody>
          <a:bodyPr wrap="square">
            <a:normAutofit fontScale="47500" lnSpcReduction="20000"/>
          </a:bodyPr>
          <a:lstStyle/>
          <a:p>
            <a:pPr algn="ctr"/>
            <a:r>
              <a:rPr lang="zh-CN" altLang="en-US" sz="4800" b="1" spc="3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目</a:t>
            </a:r>
            <a:r>
              <a:rPr lang="zh-CN" altLang="en-US" sz="4800" b="1" spc="3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录</a:t>
            </a:r>
            <a:endParaRPr lang="en-US" altLang="zh-CN" sz="4800" b="1" spc="3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en-US" altLang="zh-CN" sz="4800" b="1" spc="3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CONTENT</a:t>
            </a:r>
            <a:endParaRPr lang="en-US" altLang="zh-CN" sz="4800" b="1" spc="3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íṥlïḓe"/>
          <p:cNvSpPr/>
          <p:nvPr/>
        </p:nvSpPr>
        <p:spPr bwMode="auto">
          <a:xfrm>
            <a:off x="8072729" y="2215416"/>
            <a:ext cx="576000" cy="576000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38" name="iṧľîḓe"/>
          <p:cNvSpPr/>
          <p:nvPr/>
        </p:nvSpPr>
        <p:spPr bwMode="auto">
          <a:xfrm>
            <a:off x="8072729" y="3998101"/>
            <a:ext cx="576000" cy="57600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39" name="íṩlïďè"/>
          <p:cNvSpPr/>
          <p:nvPr/>
        </p:nvSpPr>
        <p:spPr bwMode="auto">
          <a:xfrm>
            <a:off x="9374812" y="3129728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0" name="ïślïdè"/>
          <p:cNvSpPr/>
          <p:nvPr/>
        </p:nvSpPr>
        <p:spPr bwMode="auto">
          <a:xfrm>
            <a:off x="9374812" y="4786857"/>
            <a:ext cx="576000" cy="57600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</a:p>
        </p:txBody>
      </p:sp>
      <p:grpSp>
        <p:nvGrpSpPr>
          <p:cNvPr id="41" name="iSḷíďè"/>
          <p:cNvGrpSpPr/>
          <p:nvPr/>
        </p:nvGrpSpPr>
        <p:grpSpPr>
          <a:xfrm>
            <a:off x="6362628" y="4098658"/>
            <a:ext cx="1738464" cy="833097"/>
            <a:chOff x="7570446" y="601760"/>
            <a:chExt cx="2400790" cy="1025943"/>
          </a:xfrm>
        </p:grpSpPr>
        <p:sp>
          <p:nvSpPr>
            <p:cNvPr id="50" name="îşḻîḓé"/>
            <p:cNvSpPr txBox="1">
              <a:spLocks/>
            </p:cNvSpPr>
            <p:nvPr/>
          </p:nvSpPr>
          <p:spPr bwMode="auto">
            <a:xfrm>
              <a:off x="7570446" y="1053473"/>
              <a:ext cx="2400790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iṩľî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2" name="ïš1ïḋê"/>
          <p:cNvSpPr txBox="1">
            <a:spLocks/>
          </p:cNvSpPr>
          <p:nvPr/>
        </p:nvSpPr>
        <p:spPr bwMode="auto">
          <a:xfrm>
            <a:off x="6362629" y="2687142"/>
            <a:ext cx="1738464" cy="46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 anchorCtr="1">
            <a:normAutofit fontScale="925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000">
                <a:solidFill>
                  <a:schemeClr val="bg1"/>
                </a:solidFill>
                <a:cs typeface="+mn-ea"/>
                <a:sym typeface="+mn-lt"/>
              </a:rPr>
            </a:b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îŝlîḋé"/>
          <p:cNvSpPr/>
          <p:nvPr/>
        </p:nvSpPr>
        <p:spPr>
          <a:xfrm>
            <a:off x="6474748" y="2320337"/>
            <a:ext cx="1479945" cy="374886"/>
          </a:xfrm>
          <a:prstGeom prst="rect">
            <a:avLst/>
          </a:prstGeom>
          <a:noFill/>
        </p:spPr>
        <p:txBody>
          <a:bodyPr wrap="none">
            <a:normAutofit fontScale="92500" lnSpcReduction="20000"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44" name="ïsḻîdé"/>
          <p:cNvGrpSpPr/>
          <p:nvPr/>
        </p:nvGrpSpPr>
        <p:grpSpPr>
          <a:xfrm>
            <a:off x="10221181" y="4970652"/>
            <a:ext cx="1754921" cy="833097"/>
            <a:chOff x="7570446" y="601760"/>
            <a:chExt cx="2423516" cy="1025943"/>
          </a:xfrm>
        </p:grpSpPr>
        <p:sp>
          <p:nvSpPr>
            <p:cNvPr id="48" name="îṡḷïḑê"/>
            <p:cNvSpPr txBox="1">
              <a:spLocks/>
            </p:cNvSpPr>
            <p:nvPr/>
          </p:nvSpPr>
          <p:spPr bwMode="auto">
            <a:xfrm>
              <a:off x="7570446" y="1053473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îṩľïḋê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5" name="ïSļiḓê"/>
          <p:cNvGrpSpPr/>
          <p:nvPr/>
        </p:nvGrpSpPr>
        <p:grpSpPr>
          <a:xfrm>
            <a:off x="10221180" y="3192331"/>
            <a:ext cx="1754921" cy="833097"/>
            <a:chOff x="7570445" y="601760"/>
            <a:chExt cx="2423516" cy="1025943"/>
          </a:xfrm>
        </p:grpSpPr>
        <p:sp>
          <p:nvSpPr>
            <p:cNvPr id="46" name="iṡ1ïḍè"/>
            <p:cNvSpPr txBox="1">
              <a:spLocks/>
            </p:cNvSpPr>
            <p:nvPr/>
          </p:nvSpPr>
          <p:spPr bwMode="auto">
            <a:xfrm>
              <a:off x="7570445" y="1053473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0098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36" grpId="0"/>
      <p:bldP spid="37" grpId="0" animBg="1"/>
      <p:bldP spid="38" grpId="0" animBg="1"/>
      <p:bldP spid="39" grpId="0" animBg="1"/>
      <p:bldP spid="40" grpId="0" animBg="1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7" name="六边形 6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íṩlïďè"/>
          <p:cNvSpPr/>
          <p:nvPr/>
        </p:nvSpPr>
        <p:spPr bwMode="auto">
          <a:xfrm>
            <a:off x="3873500" y="2667000"/>
            <a:ext cx="971912" cy="94982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80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4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ïSļiḓê"/>
          <p:cNvGrpSpPr/>
          <p:nvPr/>
        </p:nvGrpSpPr>
        <p:grpSpPr>
          <a:xfrm>
            <a:off x="5115780" y="2667000"/>
            <a:ext cx="2396630" cy="1269528"/>
            <a:chOff x="7570445" y="64304"/>
            <a:chExt cx="3309705" cy="1563399"/>
          </a:xfrm>
        </p:grpSpPr>
        <p:sp>
          <p:nvSpPr>
            <p:cNvPr id="10" name="iṡ1ïḍè"/>
            <p:cNvSpPr txBox="1">
              <a:spLocks/>
            </p:cNvSpPr>
            <p:nvPr/>
          </p:nvSpPr>
          <p:spPr bwMode="auto">
            <a:xfrm>
              <a:off x="7570445" y="1053473"/>
              <a:ext cx="330970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îšļiďe"/>
            <p:cNvSpPr/>
            <p:nvPr/>
          </p:nvSpPr>
          <p:spPr>
            <a:xfrm>
              <a:off x="8782202" y="64304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4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938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1747cfcf-1fa3-4a6f-a39a-ba58cccd033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2549" y="1552281"/>
            <a:ext cx="11523037" cy="4748936"/>
            <a:chOff x="-2549" y="1552281"/>
            <a:chExt cx="11523037" cy="4748936"/>
          </a:xfrm>
        </p:grpSpPr>
        <p:sp>
          <p:nvSpPr>
            <p:cNvPr id="11" name="ïŝlïdè">
              <a:extLst>
                <a:ext uri="{FF2B5EF4-FFF2-40B4-BE49-F238E27FC236}">
                  <a16:creationId xmlns:a16="http://schemas.microsoft.com/office/drawing/2014/main" id="{8BF4443C-5D08-4E23-9038-974036D2ED4B}"/>
                </a:ext>
              </a:extLst>
            </p:cNvPr>
            <p:cNvSpPr/>
            <p:nvPr/>
          </p:nvSpPr>
          <p:spPr>
            <a:xfrm>
              <a:off x="-2549" y="1552281"/>
              <a:ext cx="5648550" cy="365760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ṣľîḓé">
              <a:extLst>
                <a:ext uri="{FF2B5EF4-FFF2-40B4-BE49-F238E27FC236}">
                  <a16:creationId xmlns:a16="http://schemas.microsoft.com/office/drawing/2014/main" id="{4462ABC4-3BF0-473D-A0B3-2CF7C5EC446F}"/>
                </a:ext>
              </a:extLst>
            </p:cNvPr>
            <p:cNvSpPr/>
            <p:nvPr/>
          </p:nvSpPr>
          <p:spPr bwMode="auto">
            <a:xfrm>
              <a:off x="3441000" y="1553013"/>
              <a:ext cx="2205001" cy="3656867"/>
            </a:xfrm>
            <a:prstGeom prst="roundRect">
              <a:avLst>
                <a:gd name="adj" fmla="val 0"/>
              </a:avLst>
            </a:prstGeom>
            <a:solidFill>
              <a:schemeClr val="tx1">
                <a:alpha val="70000"/>
              </a:schemeClr>
            </a:solidFill>
            <a:ln w="25400" cap="flat">
              <a:noFill/>
              <a:miter lim="4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anchor="t"/>
            <a:lstStyle/>
            <a:p>
              <a:pPr algn="ctr"/>
              <a:endParaRPr lang="en-US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ïśḷiḑé">
              <a:extLst>
                <a:ext uri="{FF2B5EF4-FFF2-40B4-BE49-F238E27FC236}">
                  <a16:creationId xmlns:a16="http://schemas.microsoft.com/office/drawing/2014/main" id="{FF673C75-6AE4-49D1-B121-92FE29D8B8A5}"/>
                </a:ext>
              </a:extLst>
            </p:cNvPr>
            <p:cNvGrpSpPr/>
            <p:nvPr/>
          </p:nvGrpSpPr>
          <p:grpSpPr>
            <a:xfrm>
              <a:off x="3490313" y="4168721"/>
              <a:ext cx="2108063" cy="970279"/>
              <a:chOff x="966000" y="4869000"/>
              <a:chExt cx="2108063" cy="970279"/>
            </a:xfrm>
          </p:grpSpPr>
          <p:sp>
            <p:nvSpPr>
              <p:cNvPr id="29" name="îṡ1iḓè">
                <a:extLst>
                  <a:ext uri="{FF2B5EF4-FFF2-40B4-BE49-F238E27FC236}">
                    <a16:creationId xmlns:a16="http://schemas.microsoft.com/office/drawing/2014/main" id="{F466028D-C968-4653-8BB9-27A715D04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6000" y="5281880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iṧľïdè">
                <a:extLst>
                  <a:ext uri="{FF2B5EF4-FFF2-40B4-BE49-F238E27FC236}">
                    <a16:creationId xmlns:a16="http://schemas.microsoft.com/office/drawing/2014/main" id="{6845B250-5268-4ED4-8F1B-72781113785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66000" y="4869000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íšḷïḋê">
              <a:extLst>
                <a:ext uri="{FF2B5EF4-FFF2-40B4-BE49-F238E27FC236}">
                  <a16:creationId xmlns:a16="http://schemas.microsoft.com/office/drawing/2014/main" id="{707F88DA-32A4-434B-AEC1-D59CC3E0251D}"/>
                </a:ext>
              </a:extLst>
            </p:cNvPr>
            <p:cNvSpPr txBox="1"/>
            <p:nvPr/>
          </p:nvSpPr>
          <p:spPr>
            <a:xfrm>
              <a:off x="5961000" y="1552281"/>
              <a:ext cx="5249039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3F3EF25-8BE1-45D9-A473-820328CA754D}"/>
                </a:ext>
              </a:extLst>
            </p:cNvPr>
            <p:cNvCxnSpPr/>
            <p:nvPr/>
          </p:nvCxnSpPr>
          <p:spPr>
            <a:xfrm>
              <a:off x="6096000" y="2881192"/>
              <a:ext cx="5424488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í$ḻidè">
              <a:extLst>
                <a:ext uri="{FF2B5EF4-FFF2-40B4-BE49-F238E27FC236}">
                  <a16:creationId xmlns:a16="http://schemas.microsoft.com/office/drawing/2014/main" id="{44955AA1-07D0-4723-A237-87FDE23A6DD7}"/>
                </a:ext>
              </a:extLst>
            </p:cNvPr>
            <p:cNvGrpSpPr/>
            <p:nvPr/>
          </p:nvGrpSpPr>
          <p:grpSpPr>
            <a:xfrm>
              <a:off x="6057106" y="3104002"/>
              <a:ext cx="5381594" cy="1464849"/>
              <a:chOff x="698532" y="2947556"/>
              <a:chExt cx="5381594" cy="1464849"/>
            </a:xfrm>
          </p:grpSpPr>
          <p:sp>
            <p:nvSpPr>
              <p:cNvPr id="24" name="íS1íḍé">
                <a:extLst>
                  <a:ext uri="{FF2B5EF4-FFF2-40B4-BE49-F238E27FC236}">
                    <a16:creationId xmlns:a16="http://schemas.microsoft.com/office/drawing/2014/main" id="{1905D541-9F6B-4B36-A0EF-F89F1A072125}"/>
                  </a:ext>
                </a:extLst>
              </p:cNvPr>
              <p:cNvSpPr txBox="1"/>
              <p:nvPr/>
            </p:nvSpPr>
            <p:spPr>
              <a:xfrm>
                <a:off x="1535513" y="3419376"/>
                <a:ext cx="4544613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键多选）；</a:t>
                </a: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25" name="iś1ídè">
                <a:extLst>
                  <a:ext uri="{FF2B5EF4-FFF2-40B4-BE49-F238E27FC236}">
                    <a16:creationId xmlns:a16="http://schemas.microsoft.com/office/drawing/2014/main" id="{3C22CD9A-279F-4D20-9F20-24A89DC4C12B}"/>
                  </a:ext>
                </a:extLst>
              </p:cNvPr>
              <p:cNvSpPr txBox="1"/>
              <p:nvPr/>
            </p:nvSpPr>
            <p:spPr>
              <a:xfrm>
                <a:off x="1535513" y="2947556"/>
                <a:ext cx="4544613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替换图示中的图标</a:t>
                </a:r>
              </a:p>
            </p:txBody>
          </p:sp>
          <p:grpSp>
            <p:nvGrpSpPr>
              <p:cNvPr id="26" name="i$ḷïḓe">
                <a:extLst>
                  <a:ext uri="{FF2B5EF4-FFF2-40B4-BE49-F238E27FC236}">
                    <a16:creationId xmlns:a16="http://schemas.microsoft.com/office/drawing/2014/main" id="{62133917-8289-458F-837E-697A0875FABA}"/>
                  </a:ext>
                </a:extLst>
              </p:cNvPr>
              <p:cNvGrpSpPr/>
              <p:nvPr/>
            </p:nvGrpSpPr>
            <p:grpSpPr>
              <a:xfrm>
                <a:off x="698532" y="2985825"/>
                <a:ext cx="675000" cy="675005"/>
                <a:chOff x="7209746" y="4153276"/>
                <a:chExt cx="675000" cy="675005"/>
              </a:xfrm>
            </p:grpSpPr>
            <p:sp>
              <p:nvSpPr>
                <p:cNvPr id="27" name="ïsľidé">
                  <a:extLst>
                    <a:ext uri="{FF2B5EF4-FFF2-40B4-BE49-F238E27FC236}">
                      <a16:creationId xmlns:a16="http://schemas.microsoft.com/office/drawing/2014/main" id="{9B7CF0ED-2721-42B5-8967-B6181F4A9A56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íŝľíḋe">
                  <a:extLst>
                    <a:ext uri="{FF2B5EF4-FFF2-40B4-BE49-F238E27FC236}">
                      <a16:creationId xmlns:a16="http://schemas.microsoft.com/office/drawing/2014/main" id="{1739604E-ACDF-44B9-9E96-CA70A841F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7" name="ï$ḻîḍê">
              <a:extLst>
                <a:ext uri="{FF2B5EF4-FFF2-40B4-BE49-F238E27FC236}">
                  <a16:creationId xmlns:a16="http://schemas.microsoft.com/office/drawing/2014/main" id="{D22EDA50-4282-484E-A0B1-31952AF34ACC}"/>
                </a:ext>
              </a:extLst>
            </p:cNvPr>
            <p:cNvGrpSpPr/>
            <p:nvPr/>
          </p:nvGrpSpPr>
          <p:grpSpPr>
            <a:xfrm>
              <a:off x="6057106" y="4836368"/>
              <a:ext cx="5381594" cy="1464849"/>
              <a:chOff x="698532" y="2947556"/>
              <a:chExt cx="5381594" cy="1464849"/>
            </a:xfrm>
          </p:grpSpPr>
          <p:sp>
            <p:nvSpPr>
              <p:cNvPr id="19" name="ísļïḑe">
                <a:extLst>
                  <a:ext uri="{FF2B5EF4-FFF2-40B4-BE49-F238E27FC236}">
                    <a16:creationId xmlns:a16="http://schemas.microsoft.com/office/drawing/2014/main" id="{F3647A1D-7EFC-4AED-8B06-A62938D97990}"/>
                  </a:ext>
                </a:extLst>
              </p:cNvPr>
              <p:cNvSpPr txBox="1"/>
              <p:nvPr/>
            </p:nvSpPr>
            <p:spPr>
              <a:xfrm>
                <a:off x="1535513" y="3419376"/>
                <a:ext cx="4544613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键多选）；</a:t>
                </a: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20" name="îsľîḋé">
                <a:extLst>
                  <a:ext uri="{FF2B5EF4-FFF2-40B4-BE49-F238E27FC236}">
                    <a16:creationId xmlns:a16="http://schemas.microsoft.com/office/drawing/2014/main" id="{5350DD4C-1367-4B33-A44C-47BAE3A5B45E}"/>
                  </a:ext>
                </a:extLst>
              </p:cNvPr>
              <p:cNvSpPr txBox="1"/>
              <p:nvPr/>
            </p:nvSpPr>
            <p:spPr>
              <a:xfrm>
                <a:off x="1535513" y="2947556"/>
                <a:ext cx="4544613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替换图示中的图标</a:t>
                </a:r>
              </a:p>
            </p:txBody>
          </p:sp>
          <p:grpSp>
            <p:nvGrpSpPr>
              <p:cNvPr id="21" name="îsḷïďè">
                <a:extLst>
                  <a:ext uri="{FF2B5EF4-FFF2-40B4-BE49-F238E27FC236}">
                    <a16:creationId xmlns:a16="http://schemas.microsoft.com/office/drawing/2014/main" id="{D29C0618-6E88-4935-A851-267BA85BA3E2}"/>
                  </a:ext>
                </a:extLst>
              </p:cNvPr>
              <p:cNvGrpSpPr/>
              <p:nvPr/>
            </p:nvGrpSpPr>
            <p:grpSpPr>
              <a:xfrm>
                <a:off x="698532" y="2985825"/>
                <a:ext cx="675000" cy="675005"/>
                <a:chOff x="7209746" y="4153276"/>
                <a:chExt cx="675000" cy="675005"/>
              </a:xfrm>
            </p:grpSpPr>
            <p:sp>
              <p:nvSpPr>
                <p:cNvPr id="22" name="î$1íďè">
                  <a:extLst>
                    <a:ext uri="{FF2B5EF4-FFF2-40B4-BE49-F238E27FC236}">
                      <a16:creationId xmlns:a16="http://schemas.microsoft.com/office/drawing/2014/main" id="{84789EAF-16A6-4682-974D-CEB0996C8D0B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íŝļiďê">
                  <a:extLst>
                    <a:ext uri="{FF2B5EF4-FFF2-40B4-BE49-F238E27FC236}">
                      <a16:creationId xmlns:a16="http://schemas.microsoft.com/office/drawing/2014/main" id="{3B3CFA8A-110C-425C-A46A-E400039917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2DE745FE-61BF-48C8-B3C2-701D4A5F3AD4}"/>
                </a:ext>
              </a:extLst>
            </p:cNvPr>
            <p:cNvCxnSpPr/>
            <p:nvPr/>
          </p:nvCxnSpPr>
          <p:spPr>
            <a:xfrm>
              <a:off x="6096000" y="4689000"/>
              <a:ext cx="5424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5739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015285e2-e261-4d54-9df2-2bce52b39c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89908" y="1204191"/>
            <a:ext cx="11612184" cy="5331688"/>
            <a:chOff x="289909" y="1323975"/>
            <a:chExt cx="11612186" cy="5331689"/>
          </a:xfrm>
        </p:grpSpPr>
        <p:grpSp>
          <p:nvGrpSpPr>
            <p:cNvPr id="11" name="íṡliḑe">
              <a:extLst>
                <a:ext uri="{FF2B5EF4-FFF2-40B4-BE49-F238E27FC236}">
                  <a16:creationId xmlns:a16="http://schemas.microsoft.com/office/drawing/2014/main" id="{9398314C-5502-4ED2-AAB2-ED24A9A5059E}"/>
                </a:ext>
              </a:extLst>
            </p:cNvPr>
            <p:cNvGrpSpPr/>
            <p:nvPr/>
          </p:nvGrpSpPr>
          <p:grpSpPr>
            <a:xfrm>
              <a:off x="289909" y="3913457"/>
              <a:ext cx="11612186" cy="2742207"/>
              <a:chOff x="3233738" y="2846388"/>
              <a:chExt cx="5727700" cy="1168401"/>
            </a:xfrm>
            <a:solidFill>
              <a:schemeClr val="bg2"/>
            </a:solidFill>
          </p:grpSpPr>
          <p:sp>
            <p:nvSpPr>
              <p:cNvPr id="30" name="ís1îďè">
                <a:extLst>
                  <a:ext uri="{FF2B5EF4-FFF2-40B4-BE49-F238E27FC236}">
                    <a16:creationId xmlns:a16="http://schemas.microsoft.com/office/drawing/2014/main" id="{576018FD-C262-4C31-A5B2-0FBB76C69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6" y="2846388"/>
                <a:ext cx="1263650" cy="1135063"/>
              </a:xfrm>
              <a:custGeom>
                <a:avLst/>
                <a:gdLst>
                  <a:gd name="T0" fmla="*/ 546 w 796"/>
                  <a:gd name="T1" fmla="*/ 675 h 715"/>
                  <a:gd name="T2" fmla="*/ 68 w 796"/>
                  <a:gd name="T3" fmla="*/ 282 h 715"/>
                  <a:gd name="T4" fmla="*/ 320 w 796"/>
                  <a:gd name="T5" fmla="*/ 448 h 715"/>
                  <a:gd name="T6" fmla="*/ 340 w 796"/>
                  <a:gd name="T7" fmla="*/ 448 h 715"/>
                  <a:gd name="T8" fmla="*/ 320 w 796"/>
                  <a:gd name="T9" fmla="*/ 506 h 715"/>
                  <a:gd name="T10" fmla="*/ 297 w 796"/>
                  <a:gd name="T11" fmla="*/ 544 h 715"/>
                  <a:gd name="T12" fmla="*/ 353 w 796"/>
                  <a:gd name="T13" fmla="*/ 544 h 715"/>
                  <a:gd name="T14" fmla="*/ 623 w 796"/>
                  <a:gd name="T15" fmla="*/ 128 h 715"/>
                  <a:gd name="T16" fmla="*/ 654 w 796"/>
                  <a:gd name="T17" fmla="*/ 128 h 715"/>
                  <a:gd name="T18" fmla="*/ 681 w 796"/>
                  <a:gd name="T19" fmla="*/ 186 h 715"/>
                  <a:gd name="T20" fmla="*/ 633 w 796"/>
                  <a:gd name="T21" fmla="*/ 186 h 715"/>
                  <a:gd name="T22" fmla="*/ 611 w 796"/>
                  <a:gd name="T23" fmla="*/ 199 h 715"/>
                  <a:gd name="T24" fmla="*/ 623 w 796"/>
                  <a:gd name="T25" fmla="*/ 226 h 715"/>
                  <a:gd name="T26" fmla="*/ 667 w 796"/>
                  <a:gd name="T27" fmla="*/ 241 h 715"/>
                  <a:gd name="T28" fmla="*/ 654 w 796"/>
                  <a:gd name="T29" fmla="*/ 295 h 715"/>
                  <a:gd name="T30" fmla="*/ 611 w 796"/>
                  <a:gd name="T31" fmla="*/ 295 h 715"/>
                  <a:gd name="T32" fmla="*/ 644 w 796"/>
                  <a:gd name="T33" fmla="*/ 322 h 715"/>
                  <a:gd name="T34" fmla="*/ 611 w 796"/>
                  <a:gd name="T35" fmla="*/ 349 h 715"/>
                  <a:gd name="T36" fmla="*/ 644 w 796"/>
                  <a:gd name="T37" fmla="*/ 360 h 715"/>
                  <a:gd name="T38" fmla="*/ 667 w 796"/>
                  <a:gd name="T39" fmla="*/ 427 h 715"/>
                  <a:gd name="T40" fmla="*/ 480 w 796"/>
                  <a:gd name="T41" fmla="*/ 512 h 715"/>
                  <a:gd name="T42" fmla="*/ 525 w 796"/>
                  <a:gd name="T43" fmla="*/ 512 h 715"/>
                  <a:gd name="T44" fmla="*/ 525 w 796"/>
                  <a:gd name="T45" fmla="*/ 540 h 715"/>
                  <a:gd name="T46" fmla="*/ 469 w 796"/>
                  <a:gd name="T47" fmla="*/ 117 h 715"/>
                  <a:gd name="T48" fmla="*/ 525 w 796"/>
                  <a:gd name="T49" fmla="*/ 117 h 715"/>
                  <a:gd name="T50" fmla="*/ 432 w 796"/>
                  <a:gd name="T51" fmla="*/ 134 h 715"/>
                  <a:gd name="T52" fmla="*/ 469 w 796"/>
                  <a:gd name="T53" fmla="*/ 192 h 715"/>
                  <a:gd name="T54" fmla="*/ 492 w 796"/>
                  <a:gd name="T55" fmla="*/ 192 h 715"/>
                  <a:gd name="T56" fmla="*/ 396 w 796"/>
                  <a:gd name="T57" fmla="*/ 192 h 715"/>
                  <a:gd name="T58" fmla="*/ 440 w 796"/>
                  <a:gd name="T59" fmla="*/ 176 h 715"/>
                  <a:gd name="T60" fmla="*/ 480 w 796"/>
                  <a:gd name="T61" fmla="*/ 232 h 715"/>
                  <a:gd name="T62" fmla="*/ 525 w 796"/>
                  <a:gd name="T63" fmla="*/ 247 h 715"/>
                  <a:gd name="T64" fmla="*/ 419 w 796"/>
                  <a:gd name="T65" fmla="*/ 247 h 715"/>
                  <a:gd name="T66" fmla="*/ 440 w 796"/>
                  <a:gd name="T67" fmla="*/ 247 h 715"/>
                  <a:gd name="T68" fmla="*/ 440 w 796"/>
                  <a:gd name="T69" fmla="*/ 301 h 715"/>
                  <a:gd name="T70" fmla="*/ 490 w 796"/>
                  <a:gd name="T71" fmla="*/ 287 h 715"/>
                  <a:gd name="T72" fmla="*/ 490 w 796"/>
                  <a:gd name="T73" fmla="*/ 312 h 715"/>
                  <a:gd name="T74" fmla="*/ 482 w 796"/>
                  <a:gd name="T75" fmla="*/ 341 h 715"/>
                  <a:gd name="T76" fmla="*/ 430 w 796"/>
                  <a:gd name="T77" fmla="*/ 356 h 715"/>
                  <a:gd name="T78" fmla="*/ 440 w 796"/>
                  <a:gd name="T79" fmla="*/ 383 h 715"/>
                  <a:gd name="T80" fmla="*/ 396 w 796"/>
                  <a:gd name="T81" fmla="*/ 406 h 715"/>
                  <a:gd name="T82" fmla="*/ 396 w 796"/>
                  <a:gd name="T83" fmla="*/ 416 h 715"/>
                  <a:gd name="T84" fmla="*/ 469 w 796"/>
                  <a:gd name="T85" fmla="*/ 443 h 715"/>
                  <a:gd name="T86" fmla="*/ 430 w 796"/>
                  <a:gd name="T87" fmla="*/ 443 h 715"/>
                  <a:gd name="T88" fmla="*/ 525 w 796"/>
                  <a:gd name="T89" fmla="*/ 483 h 715"/>
                  <a:gd name="T90" fmla="*/ 197 w 796"/>
                  <a:gd name="T91" fmla="*/ 588 h 715"/>
                  <a:gd name="T92" fmla="*/ 101 w 796"/>
                  <a:gd name="T93" fmla="*/ 556 h 715"/>
                  <a:gd name="T94" fmla="*/ 197 w 796"/>
                  <a:gd name="T95" fmla="*/ 573 h 715"/>
                  <a:gd name="T96" fmla="*/ 141 w 796"/>
                  <a:gd name="T97" fmla="*/ 573 h 715"/>
                  <a:gd name="T98" fmla="*/ 114 w 796"/>
                  <a:gd name="T99" fmla="*/ 502 h 715"/>
                  <a:gd name="T100" fmla="*/ 81 w 796"/>
                  <a:gd name="T101" fmla="*/ 502 h 715"/>
                  <a:gd name="T102" fmla="*/ 197 w 796"/>
                  <a:gd name="T103" fmla="*/ 502 h 715"/>
                  <a:gd name="T104" fmla="*/ 153 w 796"/>
                  <a:gd name="T105" fmla="*/ 502 h 715"/>
                  <a:gd name="T106" fmla="*/ 153 w 796"/>
                  <a:gd name="T107" fmla="*/ 462 h 715"/>
                  <a:gd name="T108" fmla="*/ 68 w 796"/>
                  <a:gd name="T109" fmla="*/ 462 h 715"/>
                  <a:gd name="T110" fmla="*/ 68 w 796"/>
                  <a:gd name="T111" fmla="*/ 437 h 715"/>
                  <a:gd name="T112" fmla="*/ 114 w 796"/>
                  <a:gd name="T113" fmla="*/ 393 h 715"/>
                  <a:gd name="T114" fmla="*/ 68 w 796"/>
                  <a:gd name="T115" fmla="*/ 393 h 715"/>
                  <a:gd name="T116" fmla="*/ 153 w 796"/>
                  <a:gd name="T117" fmla="*/ 366 h 715"/>
                  <a:gd name="T118" fmla="*/ 197 w 796"/>
                  <a:gd name="T119" fmla="*/ 358 h 715"/>
                  <a:gd name="T120" fmla="*/ 164 w 796"/>
                  <a:gd name="T121" fmla="*/ 333 h 715"/>
                  <a:gd name="T122" fmla="*/ 114 w 796"/>
                  <a:gd name="T123" fmla="*/ 305 h 715"/>
                  <a:gd name="T124" fmla="*/ 164 w 796"/>
                  <a:gd name="T125" fmla="*/ 291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96" h="715">
                    <a:moveTo>
                      <a:pt x="0" y="675"/>
                    </a:moveTo>
                    <a:lnTo>
                      <a:pt x="49" y="675"/>
                    </a:lnTo>
                    <a:lnTo>
                      <a:pt x="49" y="243"/>
                    </a:lnTo>
                    <a:lnTo>
                      <a:pt x="220" y="243"/>
                    </a:lnTo>
                    <a:lnTo>
                      <a:pt x="220" y="675"/>
                    </a:lnTo>
                    <a:lnTo>
                      <a:pt x="245" y="675"/>
                    </a:lnTo>
                    <a:lnTo>
                      <a:pt x="245" y="408"/>
                    </a:lnTo>
                    <a:lnTo>
                      <a:pt x="376" y="408"/>
                    </a:lnTo>
                    <a:lnTo>
                      <a:pt x="376" y="80"/>
                    </a:lnTo>
                    <a:lnTo>
                      <a:pt x="546" y="80"/>
                    </a:lnTo>
                    <a:lnTo>
                      <a:pt x="546" y="675"/>
                    </a:lnTo>
                    <a:lnTo>
                      <a:pt x="581" y="675"/>
                    </a:lnTo>
                    <a:lnTo>
                      <a:pt x="581" y="0"/>
                    </a:lnTo>
                    <a:lnTo>
                      <a:pt x="752" y="78"/>
                    </a:lnTo>
                    <a:lnTo>
                      <a:pt x="752" y="675"/>
                    </a:lnTo>
                    <a:lnTo>
                      <a:pt x="796" y="675"/>
                    </a:lnTo>
                    <a:lnTo>
                      <a:pt x="796" y="715"/>
                    </a:lnTo>
                    <a:lnTo>
                      <a:pt x="0" y="715"/>
                    </a:lnTo>
                    <a:lnTo>
                      <a:pt x="0" y="675"/>
                    </a:lnTo>
                    <a:lnTo>
                      <a:pt x="0" y="675"/>
                    </a:lnTo>
                    <a:close/>
                    <a:moveTo>
                      <a:pt x="68" y="266"/>
                    </a:moveTo>
                    <a:lnTo>
                      <a:pt x="68" y="282"/>
                    </a:lnTo>
                    <a:lnTo>
                      <a:pt x="151" y="282"/>
                    </a:lnTo>
                    <a:lnTo>
                      <a:pt x="151" y="266"/>
                    </a:lnTo>
                    <a:lnTo>
                      <a:pt x="68" y="266"/>
                    </a:lnTo>
                    <a:lnTo>
                      <a:pt x="68" y="266"/>
                    </a:lnTo>
                    <a:close/>
                    <a:moveTo>
                      <a:pt x="297" y="448"/>
                    </a:moveTo>
                    <a:lnTo>
                      <a:pt x="309" y="448"/>
                    </a:lnTo>
                    <a:lnTo>
                      <a:pt x="309" y="431"/>
                    </a:lnTo>
                    <a:lnTo>
                      <a:pt x="297" y="431"/>
                    </a:lnTo>
                    <a:lnTo>
                      <a:pt x="297" y="448"/>
                    </a:lnTo>
                    <a:lnTo>
                      <a:pt x="297" y="448"/>
                    </a:lnTo>
                    <a:close/>
                    <a:moveTo>
                      <a:pt x="320" y="448"/>
                    </a:moveTo>
                    <a:lnTo>
                      <a:pt x="332" y="448"/>
                    </a:lnTo>
                    <a:lnTo>
                      <a:pt x="332" y="431"/>
                    </a:lnTo>
                    <a:lnTo>
                      <a:pt x="320" y="431"/>
                    </a:lnTo>
                    <a:lnTo>
                      <a:pt x="320" y="448"/>
                    </a:lnTo>
                    <a:lnTo>
                      <a:pt x="320" y="448"/>
                    </a:lnTo>
                    <a:close/>
                    <a:moveTo>
                      <a:pt x="340" y="448"/>
                    </a:moveTo>
                    <a:lnTo>
                      <a:pt x="353" y="448"/>
                    </a:lnTo>
                    <a:lnTo>
                      <a:pt x="353" y="431"/>
                    </a:lnTo>
                    <a:lnTo>
                      <a:pt x="340" y="431"/>
                    </a:lnTo>
                    <a:lnTo>
                      <a:pt x="340" y="448"/>
                    </a:lnTo>
                    <a:lnTo>
                      <a:pt x="340" y="448"/>
                    </a:lnTo>
                    <a:close/>
                    <a:moveTo>
                      <a:pt x="297" y="506"/>
                    </a:moveTo>
                    <a:lnTo>
                      <a:pt x="309" y="506"/>
                    </a:lnTo>
                    <a:lnTo>
                      <a:pt x="309" y="489"/>
                    </a:lnTo>
                    <a:lnTo>
                      <a:pt x="297" y="489"/>
                    </a:lnTo>
                    <a:lnTo>
                      <a:pt x="297" y="506"/>
                    </a:lnTo>
                    <a:lnTo>
                      <a:pt x="297" y="506"/>
                    </a:lnTo>
                    <a:close/>
                    <a:moveTo>
                      <a:pt x="320" y="506"/>
                    </a:moveTo>
                    <a:lnTo>
                      <a:pt x="332" y="506"/>
                    </a:lnTo>
                    <a:lnTo>
                      <a:pt x="332" y="489"/>
                    </a:lnTo>
                    <a:lnTo>
                      <a:pt x="320" y="489"/>
                    </a:lnTo>
                    <a:lnTo>
                      <a:pt x="320" y="506"/>
                    </a:lnTo>
                    <a:lnTo>
                      <a:pt x="320" y="506"/>
                    </a:lnTo>
                    <a:close/>
                    <a:moveTo>
                      <a:pt x="340" y="506"/>
                    </a:moveTo>
                    <a:lnTo>
                      <a:pt x="353" y="506"/>
                    </a:lnTo>
                    <a:lnTo>
                      <a:pt x="353" y="489"/>
                    </a:lnTo>
                    <a:lnTo>
                      <a:pt x="340" y="489"/>
                    </a:lnTo>
                    <a:lnTo>
                      <a:pt x="340" y="506"/>
                    </a:lnTo>
                    <a:lnTo>
                      <a:pt x="340" y="506"/>
                    </a:lnTo>
                    <a:close/>
                    <a:moveTo>
                      <a:pt x="297" y="560"/>
                    </a:moveTo>
                    <a:lnTo>
                      <a:pt x="309" y="560"/>
                    </a:lnTo>
                    <a:lnTo>
                      <a:pt x="309" y="544"/>
                    </a:lnTo>
                    <a:lnTo>
                      <a:pt x="297" y="544"/>
                    </a:lnTo>
                    <a:lnTo>
                      <a:pt x="297" y="560"/>
                    </a:lnTo>
                    <a:lnTo>
                      <a:pt x="297" y="560"/>
                    </a:lnTo>
                    <a:close/>
                    <a:moveTo>
                      <a:pt x="320" y="560"/>
                    </a:moveTo>
                    <a:lnTo>
                      <a:pt x="332" y="560"/>
                    </a:lnTo>
                    <a:lnTo>
                      <a:pt x="332" y="544"/>
                    </a:lnTo>
                    <a:lnTo>
                      <a:pt x="320" y="544"/>
                    </a:lnTo>
                    <a:lnTo>
                      <a:pt x="320" y="560"/>
                    </a:lnTo>
                    <a:lnTo>
                      <a:pt x="320" y="560"/>
                    </a:lnTo>
                    <a:close/>
                    <a:moveTo>
                      <a:pt x="340" y="560"/>
                    </a:moveTo>
                    <a:lnTo>
                      <a:pt x="353" y="560"/>
                    </a:lnTo>
                    <a:lnTo>
                      <a:pt x="353" y="544"/>
                    </a:lnTo>
                    <a:lnTo>
                      <a:pt x="340" y="544"/>
                    </a:lnTo>
                    <a:lnTo>
                      <a:pt x="340" y="560"/>
                    </a:lnTo>
                    <a:lnTo>
                      <a:pt x="340" y="560"/>
                    </a:lnTo>
                    <a:close/>
                    <a:moveTo>
                      <a:pt x="681" y="128"/>
                    </a:moveTo>
                    <a:lnTo>
                      <a:pt x="694" y="128"/>
                    </a:lnTo>
                    <a:lnTo>
                      <a:pt x="694" y="111"/>
                    </a:lnTo>
                    <a:lnTo>
                      <a:pt x="681" y="111"/>
                    </a:lnTo>
                    <a:lnTo>
                      <a:pt x="681" y="128"/>
                    </a:lnTo>
                    <a:lnTo>
                      <a:pt x="681" y="128"/>
                    </a:lnTo>
                    <a:close/>
                    <a:moveTo>
                      <a:pt x="611" y="128"/>
                    </a:moveTo>
                    <a:lnTo>
                      <a:pt x="623" y="128"/>
                    </a:lnTo>
                    <a:lnTo>
                      <a:pt x="623" y="111"/>
                    </a:lnTo>
                    <a:lnTo>
                      <a:pt x="611" y="111"/>
                    </a:lnTo>
                    <a:lnTo>
                      <a:pt x="611" y="128"/>
                    </a:lnTo>
                    <a:lnTo>
                      <a:pt x="611" y="128"/>
                    </a:lnTo>
                    <a:close/>
                    <a:moveTo>
                      <a:pt x="633" y="128"/>
                    </a:moveTo>
                    <a:lnTo>
                      <a:pt x="646" y="128"/>
                    </a:lnTo>
                    <a:lnTo>
                      <a:pt x="646" y="111"/>
                    </a:lnTo>
                    <a:lnTo>
                      <a:pt x="633" y="111"/>
                    </a:lnTo>
                    <a:lnTo>
                      <a:pt x="633" y="128"/>
                    </a:lnTo>
                    <a:lnTo>
                      <a:pt x="633" y="128"/>
                    </a:lnTo>
                    <a:close/>
                    <a:moveTo>
                      <a:pt x="654" y="128"/>
                    </a:moveTo>
                    <a:lnTo>
                      <a:pt x="667" y="128"/>
                    </a:lnTo>
                    <a:lnTo>
                      <a:pt x="667" y="111"/>
                    </a:lnTo>
                    <a:lnTo>
                      <a:pt x="654" y="111"/>
                    </a:lnTo>
                    <a:lnTo>
                      <a:pt x="654" y="128"/>
                    </a:lnTo>
                    <a:lnTo>
                      <a:pt x="654" y="128"/>
                    </a:lnTo>
                    <a:close/>
                    <a:moveTo>
                      <a:pt x="681" y="186"/>
                    </a:moveTo>
                    <a:lnTo>
                      <a:pt x="694" y="186"/>
                    </a:lnTo>
                    <a:lnTo>
                      <a:pt x="694" y="169"/>
                    </a:lnTo>
                    <a:lnTo>
                      <a:pt x="681" y="169"/>
                    </a:lnTo>
                    <a:lnTo>
                      <a:pt x="681" y="186"/>
                    </a:lnTo>
                    <a:lnTo>
                      <a:pt x="681" y="186"/>
                    </a:lnTo>
                    <a:close/>
                    <a:moveTo>
                      <a:pt x="611" y="186"/>
                    </a:moveTo>
                    <a:lnTo>
                      <a:pt x="623" y="186"/>
                    </a:lnTo>
                    <a:lnTo>
                      <a:pt x="623" y="169"/>
                    </a:lnTo>
                    <a:lnTo>
                      <a:pt x="611" y="169"/>
                    </a:lnTo>
                    <a:lnTo>
                      <a:pt x="611" y="186"/>
                    </a:lnTo>
                    <a:lnTo>
                      <a:pt x="611" y="186"/>
                    </a:lnTo>
                    <a:close/>
                    <a:moveTo>
                      <a:pt x="633" y="186"/>
                    </a:moveTo>
                    <a:lnTo>
                      <a:pt x="646" y="186"/>
                    </a:lnTo>
                    <a:lnTo>
                      <a:pt x="646" y="169"/>
                    </a:lnTo>
                    <a:lnTo>
                      <a:pt x="633" y="169"/>
                    </a:lnTo>
                    <a:lnTo>
                      <a:pt x="633" y="186"/>
                    </a:lnTo>
                    <a:lnTo>
                      <a:pt x="633" y="186"/>
                    </a:lnTo>
                    <a:close/>
                    <a:moveTo>
                      <a:pt x="654" y="186"/>
                    </a:moveTo>
                    <a:lnTo>
                      <a:pt x="667" y="186"/>
                    </a:lnTo>
                    <a:lnTo>
                      <a:pt x="667" y="169"/>
                    </a:lnTo>
                    <a:lnTo>
                      <a:pt x="654" y="169"/>
                    </a:lnTo>
                    <a:lnTo>
                      <a:pt x="654" y="186"/>
                    </a:lnTo>
                    <a:lnTo>
                      <a:pt x="654" y="186"/>
                    </a:lnTo>
                    <a:close/>
                    <a:moveTo>
                      <a:pt x="611" y="213"/>
                    </a:moveTo>
                    <a:lnTo>
                      <a:pt x="694" y="213"/>
                    </a:lnTo>
                    <a:lnTo>
                      <a:pt x="694" y="199"/>
                    </a:lnTo>
                    <a:lnTo>
                      <a:pt x="611" y="199"/>
                    </a:lnTo>
                    <a:lnTo>
                      <a:pt x="611" y="213"/>
                    </a:lnTo>
                    <a:lnTo>
                      <a:pt x="611" y="213"/>
                    </a:lnTo>
                    <a:close/>
                    <a:moveTo>
                      <a:pt x="681" y="241"/>
                    </a:moveTo>
                    <a:lnTo>
                      <a:pt x="694" y="241"/>
                    </a:lnTo>
                    <a:lnTo>
                      <a:pt x="694" y="226"/>
                    </a:lnTo>
                    <a:lnTo>
                      <a:pt x="681" y="226"/>
                    </a:lnTo>
                    <a:lnTo>
                      <a:pt x="681" y="241"/>
                    </a:lnTo>
                    <a:lnTo>
                      <a:pt x="681" y="241"/>
                    </a:lnTo>
                    <a:close/>
                    <a:moveTo>
                      <a:pt x="611" y="241"/>
                    </a:moveTo>
                    <a:lnTo>
                      <a:pt x="623" y="241"/>
                    </a:lnTo>
                    <a:lnTo>
                      <a:pt x="623" y="226"/>
                    </a:lnTo>
                    <a:lnTo>
                      <a:pt x="611" y="226"/>
                    </a:lnTo>
                    <a:lnTo>
                      <a:pt x="611" y="241"/>
                    </a:lnTo>
                    <a:lnTo>
                      <a:pt x="611" y="241"/>
                    </a:lnTo>
                    <a:close/>
                    <a:moveTo>
                      <a:pt x="633" y="241"/>
                    </a:moveTo>
                    <a:lnTo>
                      <a:pt x="646" y="241"/>
                    </a:lnTo>
                    <a:lnTo>
                      <a:pt x="646" y="226"/>
                    </a:lnTo>
                    <a:lnTo>
                      <a:pt x="633" y="226"/>
                    </a:lnTo>
                    <a:lnTo>
                      <a:pt x="633" y="241"/>
                    </a:lnTo>
                    <a:lnTo>
                      <a:pt x="633" y="241"/>
                    </a:lnTo>
                    <a:close/>
                    <a:moveTo>
                      <a:pt x="654" y="241"/>
                    </a:moveTo>
                    <a:lnTo>
                      <a:pt x="667" y="241"/>
                    </a:lnTo>
                    <a:lnTo>
                      <a:pt x="667" y="226"/>
                    </a:lnTo>
                    <a:lnTo>
                      <a:pt x="654" y="226"/>
                    </a:lnTo>
                    <a:lnTo>
                      <a:pt x="654" y="241"/>
                    </a:lnTo>
                    <a:lnTo>
                      <a:pt x="654" y="241"/>
                    </a:lnTo>
                    <a:close/>
                    <a:moveTo>
                      <a:pt x="611" y="270"/>
                    </a:moveTo>
                    <a:lnTo>
                      <a:pt x="694" y="270"/>
                    </a:lnTo>
                    <a:lnTo>
                      <a:pt x="694" y="253"/>
                    </a:lnTo>
                    <a:lnTo>
                      <a:pt x="611" y="253"/>
                    </a:lnTo>
                    <a:lnTo>
                      <a:pt x="611" y="270"/>
                    </a:lnTo>
                    <a:lnTo>
                      <a:pt x="611" y="270"/>
                    </a:lnTo>
                    <a:close/>
                    <a:moveTo>
                      <a:pt x="654" y="295"/>
                    </a:moveTo>
                    <a:lnTo>
                      <a:pt x="667" y="295"/>
                    </a:lnTo>
                    <a:lnTo>
                      <a:pt x="667" y="280"/>
                    </a:lnTo>
                    <a:lnTo>
                      <a:pt x="654" y="280"/>
                    </a:lnTo>
                    <a:lnTo>
                      <a:pt x="654" y="295"/>
                    </a:lnTo>
                    <a:lnTo>
                      <a:pt x="654" y="295"/>
                    </a:lnTo>
                    <a:close/>
                    <a:moveTo>
                      <a:pt x="611" y="295"/>
                    </a:moveTo>
                    <a:lnTo>
                      <a:pt x="644" y="295"/>
                    </a:lnTo>
                    <a:lnTo>
                      <a:pt x="644" y="280"/>
                    </a:lnTo>
                    <a:lnTo>
                      <a:pt x="611" y="280"/>
                    </a:lnTo>
                    <a:lnTo>
                      <a:pt x="611" y="295"/>
                    </a:lnTo>
                    <a:lnTo>
                      <a:pt x="611" y="295"/>
                    </a:lnTo>
                    <a:close/>
                    <a:moveTo>
                      <a:pt x="694" y="322"/>
                    </a:moveTo>
                    <a:lnTo>
                      <a:pt x="694" y="305"/>
                    </a:lnTo>
                    <a:lnTo>
                      <a:pt x="683" y="305"/>
                    </a:lnTo>
                    <a:lnTo>
                      <a:pt x="683" y="322"/>
                    </a:lnTo>
                    <a:lnTo>
                      <a:pt x="694" y="322"/>
                    </a:lnTo>
                    <a:lnTo>
                      <a:pt x="694" y="322"/>
                    </a:lnTo>
                    <a:close/>
                    <a:moveTo>
                      <a:pt x="644" y="322"/>
                    </a:moveTo>
                    <a:lnTo>
                      <a:pt x="644" y="305"/>
                    </a:lnTo>
                    <a:lnTo>
                      <a:pt x="611" y="305"/>
                    </a:lnTo>
                    <a:lnTo>
                      <a:pt x="611" y="322"/>
                    </a:lnTo>
                    <a:lnTo>
                      <a:pt x="644" y="322"/>
                    </a:lnTo>
                    <a:lnTo>
                      <a:pt x="644" y="322"/>
                    </a:lnTo>
                    <a:close/>
                    <a:moveTo>
                      <a:pt x="694" y="349"/>
                    </a:moveTo>
                    <a:lnTo>
                      <a:pt x="694" y="335"/>
                    </a:lnTo>
                    <a:lnTo>
                      <a:pt x="683" y="335"/>
                    </a:lnTo>
                    <a:lnTo>
                      <a:pt x="683" y="349"/>
                    </a:lnTo>
                    <a:lnTo>
                      <a:pt x="694" y="349"/>
                    </a:lnTo>
                    <a:lnTo>
                      <a:pt x="694" y="349"/>
                    </a:lnTo>
                    <a:close/>
                    <a:moveTo>
                      <a:pt x="644" y="349"/>
                    </a:moveTo>
                    <a:lnTo>
                      <a:pt x="644" y="335"/>
                    </a:lnTo>
                    <a:lnTo>
                      <a:pt x="611" y="335"/>
                    </a:lnTo>
                    <a:lnTo>
                      <a:pt x="611" y="349"/>
                    </a:lnTo>
                    <a:lnTo>
                      <a:pt x="644" y="349"/>
                    </a:lnTo>
                    <a:lnTo>
                      <a:pt x="644" y="349"/>
                    </a:lnTo>
                    <a:close/>
                    <a:moveTo>
                      <a:pt x="654" y="376"/>
                    </a:moveTo>
                    <a:lnTo>
                      <a:pt x="667" y="376"/>
                    </a:lnTo>
                    <a:lnTo>
                      <a:pt x="667" y="360"/>
                    </a:lnTo>
                    <a:lnTo>
                      <a:pt x="654" y="360"/>
                    </a:lnTo>
                    <a:lnTo>
                      <a:pt x="654" y="376"/>
                    </a:lnTo>
                    <a:lnTo>
                      <a:pt x="654" y="376"/>
                    </a:lnTo>
                    <a:close/>
                    <a:moveTo>
                      <a:pt x="611" y="376"/>
                    </a:moveTo>
                    <a:lnTo>
                      <a:pt x="644" y="376"/>
                    </a:lnTo>
                    <a:lnTo>
                      <a:pt x="644" y="360"/>
                    </a:lnTo>
                    <a:lnTo>
                      <a:pt x="611" y="360"/>
                    </a:lnTo>
                    <a:lnTo>
                      <a:pt x="611" y="376"/>
                    </a:lnTo>
                    <a:lnTo>
                      <a:pt x="611" y="376"/>
                    </a:lnTo>
                    <a:close/>
                    <a:moveTo>
                      <a:pt x="611" y="399"/>
                    </a:moveTo>
                    <a:lnTo>
                      <a:pt x="694" y="399"/>
                    </a:lnTo>
                    <a:lnTo>
                      <a:pt x="694" y="385"/>
                    </a:lnTo>
                    <a:lnTo>
                      <a:pt x="611" y="385"/>
                    </a:lnTo>
                    <a:lnTo>
                      <a:pt x="611" y="399"/>
                    </a:lnTo>
                    <a:lnTo>
                      <a:pt x="611" y="399"/>
                    </a:lnTo>
                    <a:close/>
                    <a:moveTo>
                      <a:pt x="654" y="427"/>
                    </a:moveTo>
                    <a:lnTo>
                      <a:pt x="667" y="427"/>
                    </a:lnTo>
                    <a:lnTo>
                      <a:pt x="667" y="410"/>
                    </a:lnTo>
                    <a:lnTo>
                      <a:pt x="654" y="410"/>
                    </a:lnTo>
                    <a:lnTo>
                      <a:pt x="654" y="427"/>
                    </a:lnTo>
                    <a:lnTo>
                      <a:pt x="654" y="427"/>
                    </a:lnTo>
                    <a:close/>
                    <a:moveTo>
                      <a:pt x="611" y="427"/>
                    </a:moveTo>
                    <a:lnTo>
                      <a:pt x="644" y="427"/>
                    </a:lnTo>
                    <a:lnTo>
                      <a:pt x="644" y="410"/>
                    </a:lnTo>
                    <a:lnTo>
                      <a:pt x="611" y="410"/>
                    </a:lnTo>
                    <a:lnTo>
                      <a:pt x="611" y="427"/>
                    </a:lnTo>
                    <a:lnTo>
                      <a:pt x="611" y="427"/>
                    </a:lnTo>
                    <a:close/>
                    <a:moveTo>
                      <a:pt x="480" y="512"/>
                    </a:moveTo>
                    <a:lnTo>
                      <a:pt x="480" y="496"/>
                    </a:lnTo>
                    <a:lnTo>
                      <a:pt x="469" y="496"/>
                    </a:lnTo>
                    <a:lnTo>
                      <a:pt x="469" y="512"/>
                    </a:lnTo>
                    <a:lnTo>
                      <a:pt x="480" y="512"/>
                    </a:lnTo>
                    <a:lnTo>
                      <a:pt x="480" y="512"/>
                    </a:lnTo>
                    <a:close/>
                    <a:moveTo>
                      <a:pt x="525" y="512"/>
                    </a:moveTo>
                    <a:lnTo>
                      <a:pt x="525" y="496"/>
                    </a:lnTo>
                    <a:lnTo>
                      <a:pt x="490" y="496"/>
                    </a:lnTo>
                    <a:lnTo>
                      <a:pt x="490" y="512"/>
                    </a:lnTo>
                    <a:lnTo>
                      <a:pt x="525" y="512"/>
                    </a:lnTo>
                    <a:lnTo>
                      <a:pt x="525" y="512"/>
                    </a:lnTo>
                    <a:close/>
                    <a:moveTo>
                      <a:pt x="482" y="540"/>
                    </a:moveTo>
                    <a:lnTo>
                      <a:pt x="482" y="523"/>
                    </a:lnTo>
                    <a:lnTo>
                      <a:pt x="469" y="523"/>
                    </a:lnTo>
                    <a:lnTo>
                      <a:pt x="469" y="540"/>
                    </a:lnTo>
                    <a:lnTo>
                      <a:pt x="482" y="540"/>
                    </a:lnTo>
                    <a:lnTo>
                      <a:pt x="482" y="540"/>
                    </a:lnTo>
                    <a:close/>
                    <a:moveTo>
                      <a:pt x="525" y="540"/>
                    </a:moveTo>
                    <a:lnTo>
                      <a:pt x="525" y="523"/>
                    </a:lnTo>
                    <a:lnTo>
                      <a:pt x="490" y="523"/>
                    </a:lnTo>
                    <a:lnTo>
                      <a:pt x="490" y="540"/>
                    </a:lnTo>
                    <a:lnTo>
                      <a:pt x="525" y="540"/>
                    </a:lnTo>
                    <a:lnTo>
                      <a:pt x="525" y="540"/>
                    </a:lnTo>
                    <a:close/>
                    <a:moveTo>
                      <a:pt x="490" y="617"/>
                    </a:moveTo>
                    <a:lnTo>
                      <a:pt x="525" y="617"/>
                    </a:lnTo>
                    <a:lnTo>
                      <a:pt x="525" y="600"/>
                    </a:lnTo>
                    <a:lnTo>
                      <a:pt x="490" y="600"/>
                    </a:lnTo>
                    <a:lnTo>
                      <a:pt x="490" y="617"/>
                    </a:lnTo>
                    <a:lnTo>
                      <a:pt x="490" y="617"/>
                    </a:lnTo>
                    <a:close/>
                    <a:moveTo>
                      <a:pt x="469" y="134"/>
                    </a:moveTo>
                    <a:lnTo>
                      <a:pt x="480" y="134"/>
                    </a:lnTo>
                    <a:lnTo>
                      <a:pt x="480" y="117"/>
                    </a:lnTo>
                    <a:lnTo>
                      <a:pt x="469" y="117"/>
                    </a:lnTo>
                    <a:lnTo>
                      <a:pt x="469" y="134"/>
                    </a:lnTo>
                    <a:lnTo>
                      <a:pt x="469" y="134"/>
                    </a:lnTo>
                    <a:close/>
                    <a:moveTo>
                      <a:pt x="492" y="134"/>
                    </a:moveTo>
                    <a:lnTo>
                      <a:pt x="505" y="134"/>
                    </a:lnTo>
                    <a:lnTo>
                      <a:pt x="505" y="117"/>
                    </a:lnTo>
                    <a:lnTo>
                      <a:pt x="492" y="117"/>
                    </a:lnTo>
                    <a:lnTo>
                      <a:pt x="492" y="134"/>
                    </a:lnTo>
                    <a:lnTo>
                      <a:pt x="492" y="134"/>
                    </a:lnTo>
                    <a:close/>
                    <a:moveTo>
                      <a:pt x="513" y="134"/>
                    </a:moveTo>
                    <a:lnTo>
                      <a:pt x="525" y="134"/>
                    </a:lnTo>
                    <a:lnTo>
                      <a:pt x="525" y="117"/>
                    </a:lnTo>
                    <a:lnTo>
                      <a:pt x="513" y="117"/>
                    </a:lnTo>
                    <a:lnTo>
                      <a:pt x="513" y="134"/>
                    </a:lnTo>
                    <a:lnTo>
                      <a:pt x="513" y="134"/>
                    </a:lnTo>
                    <a:close/>
                    <a:moveTo>
                      <a:pt x="396" y="134"/>
                    </a:moveTo>
                    <a:lnTo>
                      <a:pt x="409" y="134"/>
                    </a:lnTo>
                    <a:lnTo>
                      <a:pt x="409" y="117"/>
                    </a:lnTo>
                    <a:lnTo>
                      <a:pt x="396" y="117"/>
                    </a:lnTo>
                    <a:lnTo>
                      <a:pt x="396" y="134"/>
                    </a:lnTo>
                    <a:lnTo>
                      <a:pt x="396" y="134"/>
                    </a:lnTo>
                    <a:close/>
                    <a:moveTo>
                      <a:pt x="419" y="134"/>
                    </a:moveTo>
                    <a:lnTo>
                      <a:pt x="432" y="134"/>
                    </a:lnTo>
                    <a:lnTo>
                      <a:pt x="432" y="117"/>
                    </a:lnTo>
                    <a:lnTo>
                      <a:pt x="419" y="117"/>
                    </a:lnTo>
                    <a:lnTo>
                      <a:pt x="419" y="134"/>
                    </a:lnTo>
                    <a:lnTo>
                      <a:pt x="419" y="134"/>
                    </a:lnTo>
                    <a:close/>
                    <a:moveTo>
                      <a:pt x="440" y="134"/>
                    </a:moveTo>
                    <a:lnTo>
                      <a:pt x="453" y="134"/>
                    </a:lnTo>
                    <a:lnTo>
                      <a:pt x="453" y="117"/>
                    </a:lnTo>
                    <a:lnTo>
                      <a:pt x="440" y="117"/>
                    </a:lnTo>
                    <a:lnTo>
                      <a:pt x="440" y="134"/>
                    </a:lnTo>
                    <a:lnTo>
                      <a:pt x="440" y="134"/>
                    </a:lnTo>
                    <a:close/>
                    <a:moveTo>
                      <a:pt x="469" y="192"/>
                    </a:moveTo>
                    <a:lnTo>
                      <a:pt x="480" y="192"/>
                    </a:lnTo>
                    <a:lnTo>
                      <a:pt x="480" y="176"/>
                    </a:lnTo>
                    <a:lnTo>
                      <a:pt x="469" y="176"/>
                    </a:lnTo>
                    <a:lnTo>
                      <a:pt x="469" y="192"/>
                    </a:lnTo>
                    <a:lnTo>
                      <a:pt x="469" y="192"/>
                    </a:lnTo>
                    <a:close/>
                    <a:moveTo>
                      <a:pt x="492" y="192"/>
                    </a:moveTo>
                    <a:lnTo>
                      <a:pt x="505" y="192"/>
                    </a:lnTo>
                    <a:lnTo>
                      <a:pt x="505" y="176"/>
                    </a:lnTo>
                    <a:lnTo>
                      <a:pt x="492" y="176"/>
                    </a:lnTo>
                    <a:lnTo>
                      <a:pt x="492" y="192"/>
                    </a:lnTo>
                    <a:lnTo>
                      <a:pt x="492" y="192"/>
                    </a:lnTo>
                    <a:close/>
                    <a:moveTo>
                      <a:pt x="513" y="192"/>
                    </a:moveTo>
                    <a:lnTo>
                      <a:pt x="525" y="192"/>
                    </a:lnTo>
                    <a:lnTo>
                      <a:pt x="525" y="176"/>
                    </a:lnTo>
                    <a:lnTo>
                      <a:pt x="513" y="176"/>
                    </a:lnTo>
                    <a:lnTo>
                      <a:pt x="513" y="192"/>
                    </a:lnTo>
                    <a:lnTo>
                      <a:pt x="513" y="192"/>
                    </a:lnTo>
                    <a:close/>
                    <a:moveTo>
                      <a:pt x="396" y="192"/>
                    </a:moveTo>
                    <a:lnTo>
                      <a:pt x="409" y="192"/>
                    </a:lnTo>
                    <a:lnTo>
                      <a:pt x="409" y="176"/>
                    </a:lnTo>
                    <a:lnTo>
                      <a:pt x="396" y="176"/>
                    </a:lnTo>
                    <a:lnTo>
                      <a:pt x="396" y="192"/>
                    </a:lnTo>
                    <a:lnTo>
                      <a:pt x="396" y="192"/>
                    </a:lnTo>
                    <a:close/>
                    <a:moveTo>
                      <a:pt x="419" y="192"/>
                    </a:moveTo>
                    <a:lnTo>
                      <a:pt x="432" y="192"/>
                    </a:lnTo>
                    <a:lnTo>
                      <a:pt x="432" y="176"/>
                    </a:lnTo>
                    <a:lnTo>
                      <a:pt x="419" y="176"/>
                    </a:lnTo>
                    <a:lnTo>
                      <a:pt x="419" y="192"/>
                    </a:lnTo>
                    <a:lnTo>
                      <a:pt x="419" y="192"/>
                    </a:lnTo>
                    <a:close/>
                    <a:moveTo>
                      <a:pt x="440" y="192"/>
                    </a:moveTo>
                    <a:lnTo>
                      <a:pt x="453" y="192"/>
                    </a:lnTo>
                    <a:lnTo>
                      <a:pt x="453" y="176"/>
                    </a:lnTo>
                    <a:lnTo>
                      <a:pt x="440" y="176"/>
                    </a:lnTo>
                    <a:lnTo>
                      <a:pt x="440" y="192"/>
                    </a:lnTo>
                    <a:lnTo>
                      <a:pt x="440" y="192"/>
                    </a:lnTo>
                    <a:close/>
                    <a:moveTo>
                      <a:pt x="396" y="220"/>
                    </a:moveTo>
                    <a:lnTo>
                      <a:pt x="480" y="220"/>
                    </a:lnTo>
                    <a:lnTo>
                      <a:pt x="480" y="205"/>
                    </a:lnTo>
                    <a:lnTo>
                      <a:pt x="396" y="205"/>
                    </a:lnTo>
                    <a:lnTo>
                      <a:pt x="396" y="220"/>
                    </a:lnTo>
                    <a:lnTo>
                      <a:pt x="396" y="220"/>
                    </a:lnTo>
                    <a:close/>
                    <a:moveTo>
                      <a:pt x="469" y="247"/>
                    </a:moveTo>
                    <a:lnTo>
                      <a:pt x="480" y="247"/>
                    </a:lnTo>
                    <a:lnTo>
                      <a:pt x="480" y="232"/>
                    </a:lnTo>
                    <a:lnTo>
                      <a:pt x="469" y="232"/>
                    </a:lnTo>
                    <a:lnTo>
                      <a:pt x="469" y="247"/>
                    </a:lnTo>
                    <a:lnTo>
                      <a:pt x="469" y="247"/>
                    </a:lnTo>
                    <a:close/>
                    <a:moveTo>
                      <a:pt x="492" y="247"/>
                    </a:moveTo>
                    <a:lnTo>
                      <a:pt x="505" y="247"/>
                    </a:lnTo>
                    <a:lnTo>
                      <a:pt x="505" y="232"/>
                    </a:lnTo>
                    <a:lnTo>
                      <a:pt x="492" y="232"/>
                    </a:lnTo>
                    <a:lnTo>
                      <a:pt x="492" y="247"/>
                    </a:lnTo>
                    <a:lnTo>
                      <a:pt x="492" y="247"/>
                    </a:lnTo>
                    <a:close/>
                    <a:moveTo>
                      <a:pt x="513" y="247"/>
                    </a:moveTo>
                    <a:lnTo>
                      <a:pt x="525" y="247"/>
                    </a:lnTo>
                    <a:lnTo>
                      <a:pt x="525" y="232"/>
                    </a:lnTo>
                    <a:lnTo>
                      <a:pt x="513" y="232"/>
                    </a:lnTo>
                    <a:lnTo>
                      <a:pt x="513" y="247"/>
                    </a:lnTo>
                    <a:lnTo>
                      <a:pt x="513" y="247"/>
                    </a:lnTo>
                    <a:close/>
                    <a:moveTo>
                      <a:pt x="396" y="247"/>
                    </a:moveTo>
                    <a:lnTo>
                      <a:pt x="409" y="247"/>
                    </a:lnTo>
                    <a:lnTo>
                      <a:pt x="409" y="232"/>
                    </a:lnTo>
                    <a:lnTo>
                      <a:pt x="396" y="232"/>
                    </a:lnTo>
                    <a:lnTo>
                      <a:pt x="396" y="247"/>
                    </a:lnTo>
                    <a:lnTo>
                      <a:pt x="396" y="247"/>
                    </a:lnTo>
                    <a:close/>
                    <a:moveTo>
                      <a:pt x="419" y="247"/>
                    </a:moveTo>
                    <a:lnTo>
                      <a:pt x="432" y="247"/>
                    </a:lnTo>
                    <a:lnTo>
                      <a:pt x="432" y="232"/>
                    </a:lnTo>
                    <a:lnTo>
                      <a:pt x="419" y="232"/>
                    </a:lnTo>
                    <a:lnTo>
                      <a:pt x="419" y="247"/>
                    </a:lnTo>
                    <a:lnTo>
                      <a:pt x="419" y="247"/>
                    </a:lnTo>
                    <a:close/>
                    <a:moveTo>
                      <a:pt x="440" y="247"/>
                    </a:moveTo>
                    <a:lnTo>
                      <a:pt x="453" y="247"/>
                    </a:lnTo>
                    <a:lnTo>
                      <a:pt x="453" y="232"/>
                    </a:lnTo>
                    <a:lnTo>
                      <a:pt x="440" y="232"/>
                    </a:lnTo>
                    <a:lnTo>
                      <a:pt x="440" y="247"/>
                    </a:lnTo>
                    <a:lnTo>
                      <a:pt x="440" y="247"/>
                    </a:lnTo>
                    <a:close/>
                    <a:moveTo>
                      <a:pt x="396" y="276"/>
                    </a:moveTo>
                    <a:lnTo>
                      <a:pt x="480" y="276"/>
                    </a:lnTo>
                    <a:lnTo>
                      <a:pt x="480" y="259"/>
                    </a:lnTo>
                    <a:lnTo>
                      <a:pt x="396" y="259"/>
                    </a:lnTo>
                    <a:lnTo>
                      <a:pt x="396" y="276"/>
                    </a:lnTo>
                    <a:lnTo>
                      <a:pt x="396" y="276"/>
                    </a:lnTo>
                    <a:close/>
                    <a:moveTo>
                      <a:pt x="440" y="301"/>
                    </a:moveTo>
                    <a:lnTo>
                      <a:pt x="453" y="301"/>
                    </a:lnTo>
                    <a:lnTo>
                      <a:pt x="453" y="287"/>
                    </a:lnTo>
                    <a:lnTo>
                      <a:pt x="440" y="287"/>
                    </a:lnTo>
                    <a:lnTo>
                      <a:pt x="440" y="301"/>
                    </a:lnTo>
                    <a:lnTo>
                      <a:pt x="440" y="301"/>
                    </a:lnTo>
                    <a:close/>
                    <a:moveTo>
                      <a:pt x="396" y="301"/>
                    </a:moveTo>
                    <a:lnTo>
                      <a:pt x="430" y="301"/>
                    </a:lnTo>
                    <a:lnTo>
                      <a:pt x="430" y="287"/>
                    </a:lnTo>
                    <a:lnTo>
                      <a:pt x="396" y="287"/>
                    </a:lnTo>
                    <a:lnTo>
                      <a:pt x="396" y="301"/>
                    </a:lnTo>
                    <a:lnTo>
                      <a:pt x="396" y="301"/>
                    </a:lnTo>
                    <a:close/>
                    <a:moveTo>
                      <a:pt x="490" y="301"/>
                    </a:moveTo>
                    <a:lnTo>
                      <a:pt x="525" y="301"/>
                    </a:lnTo>
                    <a:lnTo>
                      <a:pt x="525" y="287"/>
                    </a:lnTo>
                    <a:lnTo>
                      <a:pt x="490" y="287"/>
                    </a:lnTo>
                    <a:lnTo>
                      <a:pt x="490" y="301"/>
                    </a:lnTo>
                    <a:lnTo>
                      <a:pt x="490" y="301"/>
                    </a:lnTo>
                    <a:close/>
                    <a:moveTo>
                      <a:pt x="480" y="328"/>
                    </a:moveTo>
                    <a:lnTo>
                      <a:pt x="480" y="312"/>
                    </a:lnTo>
                    <a:lnTo>
                      <a:pt x="469" y="312"/>
                    </a:lnTo>
                    <a:lnTo>
                      <a:pt x="469" y="328"/>
                    </a:lnTo>
                    <a:lnTo>
                      <a:pt x="480" y="328"/>
                    </a:lnTo>
                    <a:lnTo>
                      <a:pt x="480" y="328"/>
                    </a:lnTo>
                    <a:close/>
                    <a:moveTo>
                      <a:pt x="525" y="328"/>
                    </a:moveTo>
                    <a:lnTo>
                      <a:pt x="525" y="312"/>
                    </a:lnTo>
                    <a:lnTo>
                      <a:pt x="490" y="312"/>
                    </a:lnTo>
                    <a:lnTo>
                      <a:pt x="490" y="328"/>
                    </a:lnTo>
                    <a:lnTo>
                      <a:pt x="525" y="328"/>
                    </a:lnTo>
                    <a:lnTo>
                      <a:pt x="525" y="328"/>
                    </a:lnTo>
                    <a:close/>
                    <a:moveTo>
                      <a:pt x="430" y="328"/>
                    </a:moveTo>
                    <a:lnTo>
                      <a:pt x="430" y="312"/>
                    </a:lnTo>
                    <a:lnTo>
                      <a:pt x="396" y="312"/>
                    </a:lnTo>
                    <a:lnTo>
                      <a:pt x="396" y="328"/>
                    </a:lnTo>
                    <a:lnTo>
                      <a:pt x="430" y="328"/>
                    </a:lnTo>
                    <a:lnTo>
                      <a:pt x="430" y="328"/>
                    </a:lnTo>
                    <a:close/>
                    <a:moveTo>
                      <a:pt x="482" y="356"/>
                    </a:moveTo>
                    <a:lnTo>
                      <a:pt x="482" y="341"/>
                    </a:lnTo>
                    <a:lnTo>
                      <a:pt x="469" y="341"/>
                    </a:lnTo>
                    <a:lnTo>
                      <a:pt x="469" y="356"/>
                    </a:lnTo>
                    <a:lnTo>
                      <a:pt x="482" y="356"/>
                    </a:lnTo>
                    <a:lnTo>
                      <a:pt x="482" y="356"/>
                    </a:lnTo>
                    <a:close/>
                    <a:moveTo>
                      <a:pt x="525" y="356"/>
                    </a:moveTo>
                    <a:lnTo>
                      <a:pt x="525" y="341"/>
                    </a:lnTo>
                    <a:lnTo>
                      <a:pt x="490" y="341"/>
                    </a:lnTo>
                    <a:lnTo>
                      <a:pt x="490" y="356"/>
                    </a:lnTo>
                    <a:lnTo>
                      <a:pt x="525" y="356"/>
                    </a:lnTo>
                    <a:lnTo>
                      <a:pt x="525" y="356"/>
                    </a:lnTo>
                    <a:close/>
                    <a:moveTo>
                      <a:pt x="430" y="356"/>
                    </a:moveTo>
                    <a:lnTo>
                      <a:pt x="430" y="341"/>
                    </a:lnTo>
                    <a:lnTo>
                      <a:pt x="396" y="341"/>
                    </a:lnTo>
                    <a:lnTo>
                      <a:pt x="396" y="356"/>
                    </a:lnTo>
                    <a:lnTo>
                      <a:pt x="430" y="356"/>
                    </a:lnTo>
                    <a:lnTo>
                      <a:pt x="430" y="356"/>
                    </a:lnTo>
                    <a:close/>
                    <a:moveTo>
                      <a:pt x="440" y="383"/>
                    </a:moveTo>
                    <a:lnTo>
                      <a:pt x="453" y="383"/>
                    </a:lnTo>
                    <a:lnTo>
                      <a:pt x="453" y="366"/>
                    </a:lnTo>
                    <a:lnTo>
                      <a:pt x="440" y="366"/>
                    </a:lnTo>
                    <a:lnTo>
                      <a:pt x="440" y="383"/>
                    </a:lnTo>
                    <a:lnTo>
                      <a:pt x="440" y="383"/>
                    </a:lnTo>
                    <a:close/>
                    <a:moveTo>
                      <a:pt x="396" y="383"/>
                    </a:moveTo>
                    <a:lnTo>
                      <a:pt x="430" y="383"/>
                    </a:lnTo>
                    <a:lnTo>
                      <a:pt x="430" y="366"/>
                    </a:lnTo>
                    <a:lnTo>
                      <a:pt x="396" y="366"/>
                    </a:lnTo>
                    <a:lnTo>
                      <a:pt x="396" y="383"/>
                    </a:lnTo>
                    <a:lnTo>
                      <a:pt x="396" y="383"/>
                    </a:lnTo>
                    <a:close/>
                    <a:moveTo>
                      <a:pt x="396" y="406"/>
                    </a:moveTo>
                    <a:lnTo>
                      <a:pt x="480" y="406"/>
                    </a:lnTo>
                    <a:lnTo>
                      <a:pt x="480" y="391"/>
                    </a:lnTo>
                    <a:lnTo>
                      <a:pt x="396" y="391"/>
                    </a:lnTo>
                    <a:lnTo>
                      <a:pt x="396" y="406"/>
                    </a:lnTo>
                    <a:lnTo>
                      <a:pt x="396" y="406"/>
                    </a:lnTo>
                    <a:close/>
                    <a:moveTo>
                      <a:pt x="440" y="433"/>
                    </a:moveTo>
                    <a:lnTo>
                      <a:pt x="453" y="433"/>
                    </a:lnTo>
                    <a:lnTo>
                      <a:pt x="453" y="416"/>
                    </a:lnTo>
                    <a:lnTo>
                      <a:pt x="440" y="416"/>
                    </a:lnTo>
                    <a:lnTo>
                      <a:pt x="440" y="433"/>
                    </a:lnTo>
                    <a:lnTo>
                      <a:pt x="440" y="433"/>
                    </a:lnTo>
                    <a:close/>
                    <a:moveTo>
                      <a:pt x="396" y="433"/>
                    </a:moveTo>
                    <a:lnTo>
                      <a:pt x="430" y="433"/>
                    </a:lnTo>
                    <a:lnTo>
                      <a:pt x="430" y="416"/>
                    </a:lnTo>
                    <a:lnTo>
                      <a:pt x="396" y="416"/>
                    </a:lnTo>
                    <a:lnTo>
                      <a:pt x="396" y="433"/>
                    </a:lnTo>
                    <a:lnTo>
                      <a:pt x="396" y="433"/>
                    </a:lnTo>
                    <a:close/>
                    <a:moveTo>
                      <a:pt x="490" y="433"/>
                    </a:moveTo>
                    <a:lnTo>
                      <a:pt x="525" y="433"/>
                    </a:lnTo>
                    <a:lnTo>
                      <a:pt x="525" y="416"/>
                    </a:lnTo>
                    <a:lnTo>
                      <a:pt x="490" y="416"/>
                    </a:lnTo>
                    <a:lnTo>
                      <a:pt x="490" y="433"/>
                    </a:lnTo>
                    <a:lnTo>
                      <a:pt x="490" y="433"/>
                    </a:lnTo>
                    <a:close/>
                    <a:moveTo>
                      <a:pt x="480" y="458"/>
                    </a:moveTo>
                    <a:lnTo>
                      <a:pt x="480" y="443"/>
                    </a:lnTo>
                    <a:lnTo>
                      <a:pt x="469" y="443"/>
                    </a:lnTo>
                    <a:lnTo>
                      <a:pt x="469" y="458"/>
                    </a:lnTo>
                    <a:lnTo>
                      <a:pt x="480" y="458"/>
                    </a:lnTo>
                    <a:lnTo>
                      <a:pt x="480" y="458"/>
                    </a:lnTo>
                    <a:close/>
                    <a:moveTo>
                      <a:pt x="525" y="458"/>
                    </a:moveTo>
                    <a:lnTo>
                      <a:pt x="525" y="443"/>
                    </a:lnTo>
                    <a:lnTo>
                      <a:pt x="490" y="443"/>
                    </a:lnTo>
                    <a:lnTo>
                      <a:pt x="490" y="458"/>
                    </a:lnTo>
                    <a:lnTo>
                      <a:pt x="525" y="458"/>
                    </a:lnTo>
                    <a:lnTo>
                      <a:pt x="525" y="458"/>
                    </a:lnTo>
                    <a:close/>
                    <a:moveTo>
                      <a:pt x="430" y="458"/>
                    </a:moveTo>
                    <a:lnTo>
                      <a:pt x="430" y="443"/>
                    </a:lnTo>
                    <a:lnTo>
                      <a:pt x="396" y="443"/>
                    </a:lnTo>
                    <a:lnTo>
                      <a:pt x="396" y="458"/>
                    </a:lnTo>
                    <a:lnTo>
                      <a:pt x="430" y="458"/>
                    </a:lnTo>
                    <a:lnTo>
                      <a:pt x="430" y="458"/>
                    </a:lnTo>
                    <a:close/>
                    <a:moveTo>
                      <a:pt x="430" y="483"/>
                    </a:moveTo>
                    <a:lnTo>
                      <a:pt x="430" y="466"/>
                    </a:lnTo>
                    <a:lnTo>
                      <a:pt x="396" y="466"/>
                    </a:lnTo>
                    <a:lnTo>
                      <a:pt x="396" y="483"/>
                    </a:lnTo>
                    <a:lnTo>
                      <a:pt x="430" y="483"/>
                    </a:lnTo>
                    <a:lnTo>
                      <a:pt x="430" y="483"/>
                    </a:lnTo>
                    <a:close/>
                    <a:moveTo>
                      <a:pt x="525" y="483"/>
                    </a:moveTo>
                    <a:lnTo>
                      <a:pt x="525" y="466"/>
                    </a:lnTo>
                    <a:lnTo>
                      <a:pt x="442" y="466"/>
                    </a:lnTo>
                    <a:lnTo>
                      <a:pt x="442" y="483"/>
                    </a:lnTo>
                    <a:lnTo>
                      <a:pt x="525" y="483"/>
                    </a:lnTo>
                    <a:lnTo>
                      <a:pt x="525" y="483"/>
                    </a:lnTo>
                    <a:close/>
                    <a:moveTo>
                      <a:pt x="197" y="588"/>
                    </a:moveTo>
                    <a:lnTo>
                      <a:pt x="114" y="588"/>
                    </a:lnTo>
                    <a:lnTo>
                      <a:pt x="114" y="602"/>
                    </a:lnTo>
                    <a:lnTo>
                      <a:pt x="197" y="602"/>
                    </a:lnTo>
                    <a:lnTo>
                      <a:pt x="197" y="588"/>
                    </a:lnTo>
                    <a:lnTo>
                      <a:pt x="197" y="588"/>
                    </a:lnTo>
                    <a:close/>
                    <a:moveTo>
                      <a:pt x="126" y="556"/>
                    </a:moveTo>
                    <a:lnTo>
                      <a:pt x="114" y="556"/>
                    </a:lnTo>
                    <a:lnTo>
                      <a:pt x="114" y="573"/>
                    </a:lnTo>
                    <a:lnTo>
                      <a:pt x="126" y="573"/>
                    </a:lnTo>
                    <a:lnTo>
                      <a:pt x="126" y="556"/>
                    </a:lnTo>
                    <a:lnTo>
                      <a:pt x="126" y="556"/>
                    </a:lnTo>
                    <a:close/>
                    <a:moveTo>
                      <a:pt x="101" y="556"/>
                    </a:moveTo>
                    <a:lnTo>
                      <a:pt x="89" y="556"/>
                    </a:lnTo>
                    <a:lnTo>
                      <a:pt x="89" y="573"/>
                    </a:lnTo>
                    <a:lnTo>
                      <a:pt x="101" y="573"/>
                    </a:lnTo>
                    <a:lnTo>
                      <a:pt x="101" y="556"/>
                    </a:lnTo>
                    <a:lnTo>
                      <a:pt x="101" y="556"/>
                    </a:lnTo>
                    <a:close/>
                    <a:moveTo>
                      <a:pt x="81" y="556"/>
                    </a:moveTo>
                    <a:lnTo>
                      <a:pt x="70" y="556"/>
                    </a:lnTo>
                    <a:lnTo>
                      <a:pt x="70" y="573"/>
                    </a:lnTo>
                    <a:lnTo>
                      <a:pt x="81" y="573"/>
                    </a:lnTo>
                    <a:lnTo>
                      <a:pt x="81" y="556"/>
                    </a:lnTo>
                    <a:lnTo>
                      <a:pt x="81" y="556"/>
                    </a:lnTo>
                    <a:close/>
                    <a:moveTo>
                      <a:pt x="197" y="556"/>
                    </a:moveTo>
                    <a:lnTo>
                      <a:pt x="185" y="556"/>
                    </a:lnTo>
                    <a:lnTo>
                      <a:pt x="185" y="573"/>
                    </a:lnTo>
                    <a:lnTo>
                      <a:pt x="197" y="573"/>
                    </a:lnTo>
                    <a:lnTo>
                      <a:pt x="197" y="556"/>
                    </a:lnTo>
                    <a:lnTo>
                      <a:pt x="197" y="556"/>
                    </a:lnTo>
                    <a:close/>
                    <a:moveTo>
                      <a:pt x="174" y="556"/>
                    </a:moveTo>
                    <a:lnTo>
                      <a:pt x="162" y="556"/>
                    </a:lnTo>
                    <a:lnTo>
                      <a:pt x="162" y="573"/>
                    </a:lnTo>
                    <a:lnTo>
                      <a:pt x="174" y="573"/>
                    </a:lnTo>
                    <a:lnTo>
                      <a:pt x="174" y="556"/>
                    </a:lnTo>
                    <a:lnTo>
                      <a:pt x="174" y="556"/>
                    </a:lnTo>
                    <a:close/>
                    <a:moveTo>
                      <a:pt x="153" y="556"/>
                    </a:moveTo>
                    <a:lnTo>
                      <a:pt x="141" y="556"/>
                    </a:lnTo>
                    <a:lnTo>
                      <a:pt x="141" y="573"/>
                    </a:lnTo>
                    <a:lnTo>
                      <a:pt x="153" y="573"/>
                    </a:lnTo>
                    <a:lnTo>
                      <a:pt x="153" y="556"/>
                    </a:lnTo>
                    <a:lnTo>
                      <a:pt x="153" y="556"/>
                    </a:lnTo>
                    <a:close/>
                    <a:moveTo>
                      <a:pt x="197" y="529"/>
                    </a:moveTo>
                    <a:lnTo>
                      <a:pt x="114" y="529"/>
                    </a:lnTo>
                    <a:lnTo>
                      <a:pt x="114" y="544"/>
                    </a:lnTo>
                    <a:lnTo>
                      <a:pt x="197" y="544"/>
                    </a:lnTo>
                    <a:lnTo>
                      <a:pt x="197" y="529"/>
                    </a:lnTo>
                    <a:lnTo>
                      <a:pt x="197" y="529"/>
                    </a:lnTo>
                    <a:close/>
                    <a:moveTo>
                      <a:pt x="126" y="502"/>
                    </a:moveTo>
                    <a:lnTo>
                      <a:pt x="114" y="502"/>
                    </a:lnTo>
                    <a:lnTo>
                      <a:pt x="114" y="517"/>
                    </a:lnTo>
                    <a:lnTo>
                      <a:pt x="126" y="517"/>
                    </a:lnTo>
                    <a:lnTo>
                      <a:pt x="126" y="502"/>
                    </a:lnTo>
                    <a:lnTo>
                      <a:pt x="126" y="502"/>
                    </a:lnTo>
                    <a:close/>
                    <a:moveTo>
                      <a:pt x="101" y="502"/>
                    </a:moveTo>
                    <a:lnTo>
                      <a:pt x="89" y="502"/>
                    </a:lnTo>
                    <a:lnTo>
                      <a:pt x="89" y="517"/>
                    </a:lnTo>
                    <a:lnTo>
                      <a:pt x="101" y="517"/>
                    </a:lnTo>
                    <a:lnTo>
                      <a:pt x="101" y="502"/>
                    </a:lnTo>
                    <a:lnTo>
                      <a:pt x="101" y="502"/>
                    </a:lnTo>
                    <a:close/>
                    <a:moveTo>
                      <a:pt x="81" y="502"/>
                    </a:moveTo>
                    <a:lnTo>
                      <a:pt x="70" y="502"/>
                    </a:lnTo>
                    <a:lnTo>
                      <a:pt x="70" y="517"/>
                    </a:lnTo>
                    <a:lnTo>
                      <a:pt x="81" y="517"/>
                    </a:lnTo>
                    <a:lnTo>
                      <a:pt x="81" y="502"/>
                    </a:lnTo>
                    <a:lnTo>
                      <a:pt x="81" y="502"/>
                    </a:lnTo>
                    <a:close/>
                    <a:moveTo>
                      <a:pt x="197" y="502"/>
                    </a:moveTo>
                    <a:lnTo>
                      <a:pt x="185" y="502"/>
                    </a:lnTo>
                    <a:lnTo>
                      <a:pt x="185" y="517"/>
                    </a:lnTo>
                    <a:lnTo>
                      <a:pt x="197" y="517"/>
                    </a:lnTo>
                    <a:lnTo>
                      <a:pt x="197" y="502"/>
                    </a:lnTo>
                    <a:lnTo>
                      <a:pt x="197" y="502"/>
                    </a:lnTo>
                    <a:close/>
                    <a:moveTo>
                      <a:pt x="174" y="502"/>
                    </a:moveTo>
                    <a:lnTo>
                      <a:pt x="162" y="502"/>
                    </a:lnTo>
                    <a:lnTo>
                      <a:pt x="162" y="517"/>
                    </a:lnTo>
                    <a:lnTo>
                      <a:pt x="174" y="517"/>
                    </a:lnTo>
                    <a:lnTo>
                      <a:pt x="174" y="502"/>
                    </a:lnTo>
                    <a:lnTo>
                      <a:pt x="174" y="502"/>
                    </a:lnTo>
                    <a:close/>
                    <a:moveTo>
                      <a:pt x="153" y="502"/>
                    </a:moveTo>
                    <a:lnTo>
                      <a:pt x="141" y="502"/>
                    </a:lnTo>
                    <a:lnTo>
                      <a:pt x="141" y="517"/>
                    </a:lnTo>
                    <a:lnTo>
                      <a:pt x="153" y="517"/>
                    </a:lnTo>
                    <a:lnTo>
                      <a:pt x="153" y="502"/>
                    </a:lnTo>
                    <a:lnTo>
                      <a:pt x="153" y="502"/>
                    </a:lnTo>
                    <a:close/>
                    <a:moveTo>
                      <a:pt x="197" y="473"/>
                    </a:moveTo>
                    <a:lnTo>
                      <a:pt x="114" y="473"/>
                    </a:lnTo>
                    <a:lnTo>
                      <a:pt x="114" y="489"/>
                    </a:lnTo>
                    <a:lnTo>
                      <a:pt x="197" y="489"/>
                    </a:lnTo>
                    <a:lnTo>
                      <a:pt x="197" y="473"/>
                    </a:lnTo>
                    <a:lnTo>
                      <a:pt x="197" y="473"/>
                    </a:lnTo>
                    <a:close/>
                    <a:moveTo>
                      <a:pt x="153" y="448"/>
                    </a:moveTo>
                    <a:lnTo>
                      <a:pt x="141" y="448"/>
                    </a:lnTo>
                    <a:lnTo>
                      <a:pt x="141" y="462"/>
                    </a:lnTo>
                    <a:lnTo>
                      <a:pt x="153" y="462"/>
                    </a:lnTo>
                    <a:lnTo>
                      <a:pt x="153" y="448"/>
                    </a:lnTo>
                    <a:lnTo>
                      <a:pt x="153" y="448"/>
                    </a:lnTo>
                    <a:close/>
                    <a:moveTo>
                      <a:pt x="197" y="448"/>
                    </a:moveTo>
                    <a:lnTo>
                      <a:pt x="164" y="448"/>
                    </a:lnTo>
                    <a:lnTo>
                      <a:pt x="164" y="462"/>
                    </a:lnTo>
                    <a:lnTo>
                      <a:pt x="197" y="462"/>
                    </a:lnTo>
                    <a:lnTo>
                      <a:pt x="197" y="448"/>
                    </a:lnTo>
                    <a:lnTo>
                      <a:pt x="197" y="448"/>
                    </a:lnTo>
                    <a:close/>
                    <a:moveTo>
                      <a:pt x="103" y="448"/>
                    </a:moveTo>
                    <a:lnTo>
                      <a:pt x="68" y="448"/>
                    </a:lnTo>
                    <a:lnTo>
                      <a:pt x="68" y="462"/>
                    </a:lnTo>
                    <a:lnTo>
                      <a:pt x="103" y="462"/>
                    </a:lnTo>
                    <a:lnTo>
                      <a:pt x="103" y="448"/>
                    </a:lnTo>
                    <a:lnTo>
                      <a:pt x="103" y="448"/>
                    </a:lnTo>
                    <a:close/>
                    <a:moveTo>
                      <a:pt x="114" y="420"/>
                    </a:moveTo>
                    <a:lnTo>
                      <a:pt x="114" y="437"/>
                    </a:lnTo>
                    <a:lnTo>
                      <a:pt x="124" y="437"/>
                    </a:lnTo>
                    <a:lnTo>
                      <a:pt x="124" y="420"/>
                    </a:lnTo>
                    <a:lnTo>
                      <a:pt x="114" y="420"/>
                    </a:lnTo>
                    <a:lnTo>
                      <a:pt x="114" y="420"/>
                    </a:lnTo>
                    <a:close/>
                    <a:moveTo>
                      <a:pt x="68" y="420"/>
                    </a:moveTo>
                    <a:lnTo>
                      <a:pt x="68" y="437"/>
                    </a:lnTo>
                    <a:lnTo>
                      <a:pt x="103" y="437"/>
                    </a:lnTo>
                    <a:lnTo>
                      <a:pt x="103" y="420"/>
                    </a:lnTo>
                    <a:lnTo>
                      <a:pt x="68" y="420"/>
                    </a:lnTo>
                    <a:lnTo>
                      <a:pt x="68" y="420"/>
                    </a:lnTo>
                    <a:close/>
                    <a:moveTo>
                      <a:pt x="164" y="420"/>
                    </a:moveTo>
                    <a:lnTo>
                      <a:pt x="164" y="437"/>
                    </a:lnTo>
                    <a:lnTo>
                      <a:pt x="197" y="437"/>
                    </a:lnTo>
                    <a:lnTo>
                      <a:pt x="197" y="420"/>
                    </a:lnTo>
                    <a:lnTo>
                      <a:pt x="164" y="420"/>
                    </a:lnTo>
                    <a:lnTo>
                      <a:pt x="164" y="420"/>
                    </a:lnTo>
                    <a:close/>
                    <a:moveTo>
                      <a:pt x="114" y="393"/>
                    </a:moveTo>
                    <a:lnTo>
                      <a:pt x="114" y="408"/>
                    </a:lnTo>
                    <a:lnTo>
                      <a:pt x="124" y="408"/>
                    </a:lnTo>
                    <a:lnTo>
                      <a:pt x="124" y="393"/>
                    </a:lnTo>
                    <a:lnTo>
                      <a:pt x="114" y="393"/>
                    </a:lnTo>
                    <a:lnTo>
                      <a:pt x="114" y="393"/>
                    </a:lnTo>
                    <a:close/>
                    <a:moveTo>
                      <a:pt x="68" y="393"/>
                    </a:moveTo>
                    <a:lnTo>
                      <a:pt x="68" y="408"/>
                    </a:lnTo>
                    <a:lnTo>
                      <a:pt x="103" y="408"/>
                    </a:lnTo>
                    <a:lnTo>
                      <a:pt x="103" y="393"/>
                    </a:lnTo>
                    <a:lnTo>
                      <a:pt x="68" y="393"/>
                    </a:lnTo>
                    <a:lnTo>
                      <a:pt x="68" y="393"/>
                    </a:lnTo>
                    <a:close/>
                    <a:moveTo>
                      <a:pt x="164" y="393"/>
                    </a:moveTo>
                    <a:lnTo>
                      <a:pt x="164" y="408"/>
                    </a:lnTo>
                    <a:lnTo>
                      <a:pt x="197" y="408"/>
                    </a:lnTo>
                    <a:lnTo>
                      <a:pt x="197" y="393"/>
                    </a:lnTo>
                    <a:lnTo>
                      <a:pt x="164" y="393"/>
                    </a:lnTo>
                    <a:lnTo>
                      <a:pt x="164" y="393"/>
                    </a:lnTo>
                    <a:close/>
                    <a:moveTo>
                      <a:pt x="153" y="366"/>
                    </a:moveTo>
                    <a:lnTo>
                      <a:pt x="141" y="366"/>
                    </a:lnTo>
                    <a:lnTo>
                      <a:pt x="141" y="383"/>
                    </a:lnTo>
                    <a:lnTo>
                      <a:pt x="153" y="383"/>
                    </a:lnTo>
                    <a:lnTo>
                      <a:pt x="153" y="366"/>
                    </a:lnTo>
                    <a:lnTo>
                      <a:pt x="153" y="366"/>
                    </a:lnTo>
                    <a:close/>
                    <a:moveTo>
                      <a:pt x="197" y="366"/>
                    </a:moveTo>
                    <a:lnTo>
                      <a:pt x="164" y="366"/>
                    </a:lnTo>
                    <a:lnTo>
                      <a:pt x="164" y="383"/>
                    </a:lnTo>
                    <a:lnTo>
                      <a:pt x="197" y="383"/>
                    </a:lnTo>
                    <a:lnTo>
                      <a:pt x="197" y="366"/>
                    </a:lnTo>
                    <a:lnTo>
                      <a:pt x="197" y="366"/>
                    </a:lnTo>
                    <a:close/>
                    <a:moveTo>
                      <a:pt x="197" y="343"/>
                    </a:moveTo>
                    <a:lnTo>
                      <a:pt x="114" y="343"/>
                    </a:lnTo>
                    <a:lnTo>
                      <a:pt x="114" y="358"/>
                    </a:lnTo>
                    <a:lnTo>
                      <a:pt x="197" y="358"/>
                    </a:lnTo>
                    <a:lnTo>
                      <a:pt x="197" y="343"/>
                    </a:lnTo>
                    <a:lnTo>
                      <a:pt x="197" y="343"/>
                    </a:lnTo>
                    <a:close/>
                    <a:moveTo>
                      <a:pt x="153" y="316"/>
                    </a:moveTo>
                    <a:lnTo>
                      <a:pt x="141" y="316"/>
                    </a:lnTo>
                    <a:lnTo>
                      <a:pt x="141" y="333"/>
                    </a:lnTo>
                    <a:lnTo>
                      <a:pt x="153" y="333"/>
                    </a:lnTo>
                    <a:lnTo>
                      <a:pt x="153" y="316"/>
                    </a:lnTo>
                    <a:lnTo>
                      <a:pt x="153" y="316"/>
                    </a:lnTo>
                    <a:close/>
                    <a:moveTo>
                      <a:pt x="197" y="316"/>
                    </a:moveTo>
                    <a:lnTo>
                      <a:pt x="164" y="316"/>
                    </a:lnTo>
                    <a:lnTo>
                      <a:pt x="164" y="333"/>
                    </a:lnTo>
                    <a:lnTo>
                      <a:pt x="197" y="333"/>
                    </a:lnTo>
                    <a:lnTo>
                      <a:pt x="197" y="316"/>
                    </a:lnTo>
                    <a:lnTo>
                      <a:pt x="197" y="316"/>
                    </a:lnTo>
                    <a:close/>
                    <a:moveTo>
                      <a:pt x="103" y="316"/>
                    </a:moveTo>
                    <a:lnTo>
                      <a:pt x="68" y="316"/>
                    </a:lnTo>
                    <a:lnTo>
                      <a:pt x="68" y="333"/>
                    </a:lnTo>
                    <a:lnTo>
                      <a:pt x="103" y="333"/>
                    </a:lnTo>
                    <a:lnTo>
                      <a:pt x="103" y="316"/>
                    </a:lnTo>
                    <a:lnTo>
                      <a:pt x="103" y="316"/>
                    </a:lnTo>
                    <a:close/>
                    <a:moveTo>
                      <a:pt x="114" y="291"/>
                    </a:moveTo>
                    <a:lnTo>
                      <a:pt x="114" y="305"/>
                    </a:lnTo>
                    <a:lnTo>
                      <a:pt x="124" y="305"/>
                    </a:lnTo>
                    <a:lnTo>
                      <a:pt x="124" y="291"/>
                    </a:lnTo>
                    <a:lnTo>
                      <a:pt x="114" y="291"/>
                    </a:lnTo>
                    <a:lnTo>
                      <a:pt x="114" y="291"/>
                    </a:lnTo>
                    <a:close/>
                    <a:moveTo>
                      <a:pt x="68" y="291"/>
                    </a:moveTo>
                    <a:lnTo>
                      <a:pt x="68" y="305"/>
                    </a:lnTo>
                    <a:lnTo>
                      <a:pt x="103" y="305"/>
                    </a:lnTo>
                    <a:lnTo>
                      <a:pt x="103" y="291"/>
                    </a:lnTo>
                    <a:lnTo>
                      <a:pt x="68" y="291"/>
                    </a:lnTo>
                    <a:lnTo>
                      <a:pt x="68" y="291"/>
                    </a:lnTo>
                    <a:close/>
                    <a:moveTo>
                      <a:pt x="164" y="291"/>
                    </a:moveTo>
                    <a:lnTo>
                      <a:pt x="164" y="305"/>
                    </a:lnTo>
                    <a:lnTo>
                      <a:pt x="197" y="305"/>
                    </a:lnTo>
                    <a:lnTo>
                      <a:pt x="197" y="291"/>
                    </a:lnTo>
                    <a:lnTo>
                      <a:pt x="164" y="291"/>
                    </a:lnTo>
                    <a:lnTo>
                      <a:pt x="164" y="291"/>
                    </a:lnTo>
                    <a:close/>
                    <a:moveTo>
                      <a:pt x="164" y="266"/>
                    </a:moveTo>
                    <a:lnTo>
                      <a:pt x="164" y="282"/>
                    </a:lnTo>
                    <a:lnTo>
                      <a:pt x="197" y="282"/>
                    </a:lnTo>
                    <a:lnTo>
                      <a:pt x="197" y="266"/>
                    </a:lnTo>
                    <a:lnTo>
                      <a:pt x="164" y="266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" name="íṡļïḋe">
                <a:extLst>
                  <a:ext uri="{FF2B5EF4-FFF2-40B4-BE49-F238E27FC236}">
                    <a16:creationId xmlns:a16="http://schemas.microsoft.com/office/drawing/2014/main" id="{AD39BBB6-421F-4708-89FA-2C806360A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4688" y="3430588"/>
                <a:ext cx="514350" cy="492125"/>
              </a:xfrm>
              <a:custGeom>
                <a:avLst/>
                <a:gdLst>
                  <a:gd name="T0" fmla="*/ 33 w 156"/>
                  <a:gd name="T1" fmla="*/ 57 h 148"/>
                  <a:gd name="T2" fmla="*/ 124 w 156"/>
                  <a:gd name="T3" fmla="*/ 147 h 148"/>
                  <a:gd name="T4" fmla="*/ 38 w 156"/>
                  <a:gd name="T5" fmla="*/ 147 h 148"/>
                  <a:gd name="T6" fmla="*/ 84 w 156"/>
                  <a:gd name="T7" fmla="*/ 131 h 148"/>
                  <a:gd name="T8" fmla="*/ 75 w 156"/>
                  <a:gd name="T9" fmla="*/ 148 h 148"/>
                  <a:gd name="T10" fmla="*/ 11 w 156"/>
                  <a:gd name="T11" fmla="*/ 124 h 148"/>
                  <a:gd name="T12" fmla="*/ 11 w 156"/>
                  <a:gd name="T13" fmla="*/ 102 h 148"/>
                  <a:gd name="T14" fmla="*/ 11 w 156"/>
                  <a:gd name="T15" fmla="*/ 82 h 148"/>
                  <a:gd name="T16" fmla="*/ 11 w 156"/>
                  <a:gd name="T17" fmla="*/ 61 h 148"/>
                  <a:gd name="T18" fmla="*/ 11 w 156"/>
                  <a:gd name="T19" fmla="*/ 41 h 148"/>
                  <a:gd name="T20" fmla="*/ 5 w 156"/>
                  <a:gd name="T21" fmla="*/ 22 h 148"/>
                  <a:gd name="T22" fmla="*/ 11 w 156"/>
                  <a:gd name="T23" fmla="*/ 147 h 148"/>
                  <a:gd name="T24" fmla="*/ 11 w 156"/>
                  <a:gd name="T25" fmla="*/ 124 h 148"/>
                  <a:gd name="T26" fmla="*/ 118 w 156"/>
                  <a:gd name="T27" fmla="*/ 50 h 148"/>
                  <a:gd name="T28" fmla="*/ 92 w 156"/>
                  <a:gd name="T29" fmla="*/ 50 h 148"/>
                  <a:gd name="T30" fmla="*/ 103 w 156"/>
                  <a:gd name="T31" fmla="*/ 41 h 148"/>
                  <a:gd name="T32" fmla="*/ 107 w 156"/>
                  <a:gd name="T33" fmla="*/ 41 h 148"/>
                  <a:gd name="T34" fmla="*/ 107 w 156"/>
                  <a:gd name="T35" fmla="*/ 41 h 148"/>
                  <a:gd name="T36" fmla="*/ 118 w 156"/>
                  <a:gd name="T37" fmla="*/ 36 h 148"/>
                  <a:gd name="T38" fmla="*/ 92 w 156"/>
                  <a:gd name="T39" fmla="*/ 36 h 148"/>
                  <a:gd name="T40" fmla="*/ 103 w 156"/>
                  <a:gd name="T41" fmla="*/ 27 h 148"/>
                  <a:gd name="T42" fmla="*/ 107 w 156"/>
                  <a:gd name="T43" fmla="*/ 27 h 148"/>
                  <a:gd name="T44" fmla="*/ 107 w 156"/>
                  <a:gd name="T45" fmla="*/ 27 h 148"/>
                  <a:gd name="T46" fmla="*/ 52 w 156"/>
                  <a:gd name="T47" fmla="*/ 104 h 148"/>
                  <a:gd name="T48" fmla="*/ 106 w 156"/>
                  <a:gd name="T49" fmla="*/ 127 h 148"/>
                  <a:gd name="T50" fmla="*/ 57 w 156"/>
                  <a:gd name="T51" fmla="*/ 127 h 148"/>
                  <a:gd name="T52" fmla="*/ 67 w 156"/>
                  <a:gd name="T53" fmla="*/ 118 h 148"/>
                  <a:gd name="T54" fmla="*/ 67 w 156"/>
                  <a:gd name="T55" fmla="*/ 118 h 148"/>
                  <a:gd name="T56" fmla="*/ 85 w 156"/>
                  <a:gd name="T57" fmla="*/ 118 h 148"/>
                  <a:gd name="T58" fmla="*/ 95 w 156"/>
                  <a:gd name="T59" fmla="*/ 127 h 148"/>
                  <a:gd name="T60" fmla="*/ 46 w 156"/>
                  <a:gd name="T61" fmla="*/ 127 h 148"/>
                  <a:gd name="T62" fmla="*/ 100 w 156"/>
                  <a:gd name="T63" fmla="*/ 104 h 148"/>
                  <a:gd name="T64" fmla="*/ 100 w 156"/>
                  <a:gd name="T65" fmla="*/ 104 h 148"/>
                  <a:gd name="T66" fmla="*/ 63 w 156"/>
                  <a:gd name="T67" fmla="*/ 104 h 148"/>
                  <a:gd name="T68" fmla="*/ 74 w 156"/>
                  <a:gd name="T69" fmla="*/ 113 h 148"/>
                  <a:gd name="T70" fmla="*/ 78 w 156"/>
                  <a:gd name="T71" fmla="*/ 113 h 148"/>
                  <a:gd name="T72" fmla="*/ 89 w 156"/>
                  <a:gd name="T73" fmla="*/ 104 h 148"/>
                  <a:gd name="T74" fmla="*/ 89 w 156"/>
                  <a:gd name="T75" fmla="*/ 104 h 148"/>
                  <a:gd name="T76" fmla="*/ 52 w 156"/>
                  <a:gd name="T77" fmla="*/ 76 h 148"/>
                  <a:gd name="T78" fmla="*/ 106 w 156"/>
                  <a:gd name="T79" fmla="*/ 98 h 148"/>
                  <a:gd name="T80" fmla="*/ 57 w 156"/>
                  <a:gd name="T81" fmla="*/ 98 h 148"/>
                  <a:gd name="T82" fmla="*/ 67 w 156"/>
                  <a:gd name="T83" fmla="*/ 90 h 148"/>
                  <a:gd name="T84" fmla="*/ 67 w 156"/>
                  <a:gd name="T85" fmla="*/ 90 h 148"/>
                  <a:gd name="T86" fmla="*/ 85 w 156"/>
                  <a:gd name="T87" fmla="*/ 90 h 148"/>
                  <a:gd name="T88" fmla="*/ 95 w 156"/>
                  <a:gd name="T89" fmla="*/ 98 h 148"/>
                  <a:gd name="T90" fmla="*/ 46 w 156"/>
                  <a:gd name="T91" fmla="*/ 98 h 148"/>
                  <a:gd name="T92" fmla="*/ 100 w 156"/>
                  <a:gd name="T93" fmla="*/ 76 h 148"/>
                  <a:gd name="T94" fmla="*/ 100 w 156"/>
                  <a:gd name="T95" fmla="*/ 76 h 148"/>
                  <a:gd name="T96" fmla="*/ 63 w 156"/>
                  <a:gd name="T97" fmla="*/ 76 h 148"/>
                  <a:gd name="T98" fmla="*/ 74 w 156"/>
                  <a:gd name="T99" fmla="*/ 84 h 148"/>
                  <a:gd name="T100" fmla="*/ 78 w 156"/>
                  <a:gd name="T101" fmla="*/ 84 h 148"/>
                  <a:gd name="T102" fmla="*/ 89 w 156"/>
                  <a:gd name="T103" fmla="*/ 76 h 148"/>
                  <a:gd name="T104" fmla="*/ 89 w 156"/>
                  <a:gd name="T105" fmla="*/ 76 h 148"/>
                  <a:gd name="T106" fmla="*/ 134 w 156"/>
                  <a:gd name="T107" fmla="*/ 22 h 148"/>
                  <a:gd name="T108" fmla="*/ 156 w 156"/>
                  <a:gd name="T109" fmla="*/ 0 h 148"/>
                  <a:gd name="T110" fmla="*/ 56 w 156"/>
                  <a:gd name="T111" fmla="*/ 1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" h="148">
                    <a:moveTo>
                      <a:pt x="27" y="147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118" y="57"/>
                      <a:pt x="118" y="57"/>
                      <a:pt x="118" y="57"/>
                    </a:cubicBezTo>
                    <a:cubicBezTo>
                      <a:pt x="124" y="57"/>
                      <a:pt x="124" y="57"/>
                      <a:pt x="124" y="57"/>
                    </a:cubicBezTo>
                    <a:cubicBezTo>
                      <a:pt x="124" y="62"/>
                      <a:pt x="124" y="62"/>
                      <a:pt x="124" y="62"/>
                    </a:cubicBezTo>
                    <a:cubicBezTo>
                      <a:pt x="124" y="147"/>
                      <a:pt x="124" y="147"/>
                      <a:pt x="124" y="147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147"/>
                      <a:pt x="38" y="147"/>
                      <a:pt x="38" y="147"/>
                    </a:cubicBezTo>
                    <a:cubicBezTo>
                      <a:pt x="27" y="147"/>
                      <a:pt x="27" y="147"/>
                      <a:pt x="27" y="147"/>
                    </a:cubicBezTo>
                    <a:close/>
                    <a:moveTo>
                      <a:pt x="77" y="148"/>
                    </a:move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31"/>
                      <a:pt x="84" y="131"/>
                      <a:pt x="84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7" y="148"/>
                      <a:pt x="77" y="148"/>
                      <a:pt x="77" y="148"/>
                    </a:cubicBezTo>
                    <a:close/>
                    <a:moveTo>
                      <a:pt x="68" y="148"/>
                    </a:move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68" y="131"/>
                      <a:pt x="68" y="131"/>
                      <a:pt x="68" y="131"/>
                    </a:cubicBezTo>
                    <a:cubicBezTo>
                      <a:pt x="68" y="148"/>
                      <a:pt x="68" y="148"/>
                      <a:pt x="68" y="148"/>
                    </a:cubicBezTo>
                    <a:close/>
                    <a:moveTo>
                      <a:pt x="11" y="124"/>
                    </a:moveTo>
                    <a:cubicBezTo>
                      <a:pt x="11" y="113"/>
                      <a:pt x="11" y="113"/>
                      <a:pt x="11" y="113"/>
                    </a:cubicBezTo>
                    <a:cubicBezTo>
                      <a:pt x="20" y="113"/>
                      <a:pt x="20" y="113"/>
                      <a:pt x="20" y="113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20" y="92"/>
                      <a:pt x="20" y="92"/>
                      <a:pt x="20" y="9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1" y="82"/>
                      <a:pt x="11" y="82"/>
                      <a:pt x="11" y="82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11" y="147"/>
                      <a:pt x="11" y="147"/>
                      <a:pt x="11" y="147"/>
                    </a:cubicBezTo>
                    <a:cubicBezTo>
                      <a:pt x="11" y="134"/>
                      <a:pt x="11" y="134"/>
                      <a:pt x="11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20" y="124"/>
                      <a:pt x="20" y="124"/>
                      <a:pt x="20" y="124"/>
                    </a:cubicBezTo>
                    <a:cubicBezTo>
                      <a:pt x="11" y="124"/>
                      <a:pt x="11" y="124"/>
                      <a:pt x="11" y="124"/>
                    </a:cubicBezTo>
                    <a:close/>
                    <a:moveTo>
                      <a:pt x="118" y="41"/>
                    </a:moveTo>
                    <a:cubicBezTo>
                      <a:pt x="124" y="41"/>
                      <a:pt x="124" y="41"/>
                      <a:pt x="124" y="41"/>
                    </a:cubicBezTo>
                    <a:cubicBezTo>
                      <a:pt x="124" y="50"/>
                      <a:pt x="124" y="50"/>
                      <a:pt x="124" y="50"/>
                    </a:cubicBezTo>
                    <a:cubicBezTo>
                      <a:pt x="118" y="50"/>
                      <a:pt x="118" y="50"/>
                      <a:pt x="118" y="50"/>
                    </a:cubicBezTo>
                    <a:cubicBezTo>
                      <a:pt x="118" y="41"/>
                      <a:pt x="118" y="41"/>
                      <a:pt x="118" y="41"/>
                    </a:cubicBezTo>
                    <a:close/>
                    <a:moveTo>
                      <a:pt x="86" y="41"/>
                    </a:moveTo>
                    <a:cubicBezTo>
                      <a:pt x="88" y="41"/>
                      <a:pt x="90" y="41"/>
                      <a:pt x="92" y="41"/>
                    </a:cubicBezTo>
                    <a:cubicBezTo>
                      <a:pt x="92" y="44"/>
                      <a:pt x="92" y="47"/>
                      <a:pt x="92" y="50"/>
                    </a:cubicBezTo>
                    <a:cubicBezTo>
                      <a:pt x="90" y="50"/>
                      <a:pt x="88" y="50"/>
                      <a:pt x="86" y="50"/>
                    </a:cubicBezTo>
                    <a:cubicBezTo>
                      <a:pt x="86" y="47"/>
                      <a:pt x="86" y="44"/>
                      <a:pt x="86" y="41"/>
                    </a:cubicBezTo>
                    <a:close/>
                    <a:moveTo>
                      <a:pt x="96" y="41"/>
                    </a:moveTo>
                    <a:cubicBezTo>
                      <a:pt x="98" y="41"/>
                      <a:pt x="101" y="41"/>
                      <a:pt x="103" y="41"/>
                    </a:cubicBezTo>
                    <a:cubicBezTo>
                      <a:pt x="103" y="44"/>
                      <a:pt x="103" y="47"/>
                      <a:pt x="103" y="50"/>
                    </a:cubicBezTo>
                    <a:cubicBezTo>
                      <a:pt x="101" y="50"/>
                      <a:pt x="98" y="50"/>
                      <a:pt x="96" y="50"/>
                    </a:cubicBezTo>
                    <a:cubicBezTo>
                      <a:pt x="96" y="47"/>
                      <a:pt x="96" y="44"/>
                      <a:pt x="96" y="41"/>
                    </a:cubicBezTo>
                    <a:close/>
                    <a:moveTo>
                      <a:pt x="107" y="41"/>
                    </a:moveTo>
                    <a:cubicBezTo>
                      <a:pt x="109" y="41"/>
                      <a:pt x="111" y="41"/>
                      <a:pt x="114" y="41"/>
                    </a:cubicBezTo>
                    <a:cubicBezTo>
                      <a:pt x="114" y="44"/>
                      <a:pt x="114" y="47"/>
                      <a:pt x="114" y="50"/>
                    </a:cubicBezTo>
                    <a:cubicBezTo>
                      <a:pt x="111" y="50"/>
                      <a:pt x="109" y="50"/>
                      <a:pt x="107" y="50"/>
                    </a:cubicBezTo>
                    <a:cubicBezTo>
                      <a:pt x="107" y="47"/>
                      <a:pt x="107" y="44"/>
                      <a:pt x="107" y="41"/>
                    </a:cubicBezTo>
                    <a:close/>
                    <a:moveTo>
                      <a:pt x="118" y="27"/>
                    </a:moveTo>
                    <a:cubicBezTo>
                      <a:pt x="124" y="27"/>
                      <a:pt x="124" y="27"/>
                      <a:pt x="124" y="27"/>
                    </a:cubicBezTo>
                    <a:cubicBezTo>
                      <a:pt x="124" y="36"/>
                      <a:pt x="124" y="36"/>
                      <a:pt x="124" y="36"/>
                    </a:cubicBezTo>
                    <a:cubicBezTo>
                      <a:pt x="118" y="36"/>
                      <a:pt x="118" y="36"/>
                      <a:pt x="118" y="36"/>
                    </a:cubicBezTo>
                    <a:cubicBezTo>
                      <a:pt x="118" y="27"/>
                      <a:pt x="118" y="27"/>
                      <a:pt x="118" y="27"/>
                    </a:cubicBezTo>
                    <a:close/>
                    <a:moveTo>
                      <a:pt x="86" y="27"/>
                    </a:moveTo>
                    <a:cubicBezTo>
                      <a:pt x="88" y="27"/>
                      <a:pt x="90" y="27"/>
                      <a:pt x="92" y="27"/>
                    </a:cubicBezTo>
                    <a:cubicBezTo>
                      <a:pt x="92" y="30"/>
                      <a:pt x="92" y="33"/>
                      <a:pt x="92" y="36"/>
                    </a:cubicBezTo>
                    <a:cubicBezTo>
                      <a:pt x="90" y="36"/>
                      <a:pt x="88" y="36"/>
                      <a:pt x="86" y="36"/>
                    </a:cubicBezTo>
                    <a:cubicBezTo>
                      <a:pt x="86" y="33"/>
                      <a:pt x="86" y="30"/>
                      <a:pt x="86" y="27"/>
                    </a:cubicBezTo>
                    <a:close/>
                    <a:moveTo>
                      <a:pt x="96" y="27"/>
                    </a:moveTo>
                    <a:cubicBezTo>
                      <a:pt x="98" y="27"/>
                      <a:pt x="101" y="27"/>
                      <a:pt x="103" y="27"/>
                    </a:cubicBezTo>
                    <a:cubicBezTo>
                      <a:pt x="103" y="30"/>
                      <a:pt x="103" y="33"/>
                      <a:pt x="103" y="36"/>
                    </a:cubicBezTo>
                    <a:cubicBezTo>
                      <a:pt x="101" y="36"/>
                      <a:pt x="98" y="36"/>
                      <a:pt x="96" y="36"/>
                    </a:cubicBezTo>
                    <a:cubicBezTo>
                      <a:pt x="96" y="33"/>
                      <a:pt x="96" y="30"/>
                      <a:pt x="96" y="27"/>
                    </a:cubicBezTo>
                    <a:close/>
                    <a:moveTo>
                      <a:pt x="107" y="27"/>
                    </a:moveTo>
                    <a:cubicBezTo>
                      <a:pt x="109" y="27"/>
                      <a:pt x="111" y="27"/>
                      <a:pt x="114" y="27"/>
                    </a:cubicBezTo>
                    <a:cubicBezTo>
                      <a:pt x="114" y="30"/>
                      <a:pt x="114" y="33"/>
                      <a:pt x="114" y="36"/>
                    </a:cubicBezTo>
                    <a:cubicBezTo>
                      <a:pt x="111" y="36"/>
                      <a:pt x="109" y="36"/>
                      <a:pt x="107" y="36"/>
                    </a:cubicBezTo>
                    <a:cubicBezTo>
                      <a:pt x="107" y="33"/>
                      <a:pt x="107" y="30"/>
                      <a:pt x="107" y="27"/>
                    </a:cubicBezTo>
                    <a:close/>
                    <a:moveTo>
                      <a:pt x="46" y="104"/>
                    </a:moveTo>
                    <a:cubicBezTo>
                      <a:pt x="46" y="113"/>
                      <a:pt x="46" y="113"/>
                      <a:pt x="46" y="113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46" y="104"/>
                      <a:pt x="46" y="104"/>
                      <a:pt x="46" y="104"/>
                    </a:cubicBezTo>
                    <a:close/>
                    <a:moveTo>
                      <a:pt x="100" y="118"/>
                    </a:moveTo>
                    <a:cubicBezTo>
                      <a:pt x="100" y="127"/>
                      <a:pt x="100" y="127"/>
                      <a:pt x="100" y="127"/>
                    </a:cubicBezTo>
                    <a:cubicBezTo>
                      <a:pt x="106" y="127"/>
                      <a:pt x="106" y="127"/>
                      <a:pt x="106" y="127"/>
                    </a:cubicBezTo>
                    <a:cubicBezTo>
                      <a:pt x="106" y="118"/>
                      <a:pt x="106" y="118"/>
                      <a:pt x="106" y="118"/>
                    </a:cubicBezTo>
                    <a:cubicBezTo>
                      <a:pt x="100" y="118"/>
                      <a:pt x="100" y="118"/>
                      <a:pt x="100" y="118"/>
                    </a:cubicBezTo>
                    <a:close/>
                    <a:moveTo>
                      <a:pt x="57" y="118"/>
                    </a:moveTo>
                    <a:cubicBezTo>
                      <a:pt x="57" y="121"/>
                      <a:pt x="57" y="124"/>
                      <a:pt x="57" y="127"/>
                    </a:cubicBezTo>
                    <a:cubicBezTo>
                      <a:pt x="59" y="127"/>
                      <a:pt x="61" y="127"/>
                      <a:pt x="63" y="127"/>
                    </a:cubicBezTo>
                    <a:cubicBezTo>
                      <a:pt x="63" y="124"/>
                      <a:pt x="63" y="121"/>
                      <a:pt x="63" y="118"/>
                    </a:cubicBezTo>
                    <a:cubicBezTo>
                      <a:pt x="61" y="118"/>
                      <a:pt x="59" y="118"/>
                      <a:pt x="57" y="118"/>
                    </a:cubicBezTo>
                    <a:close/>
                    <a:moveTo>
                      <a:pt x="67" y="118"/>
                    </a:moveTo>
                    <a:cubicBezTo>
                      <a:pt x="67" y="121"/>
                      <a:pt x="67" y="124"/>
                      <a:pt x="67" y="127"/>
                    </a:cubicBezTo>
                    <a:cubicBezTo>
                      <a:pt x="70" y="127"/>
                      <a:pt x="72" y="127"/>
                      <a:pt x="74" y="127"/>
                    </a:cubicBezTo>
                    <a:cubicBezTo>
                      <a:pt x="74" y="124"/>
                      <a:pt x="74" y="121"/>
                      <a:pt x="74" y="118"/>
                    </a:cubicBezTo>
                    <a:cubicBezTo>
                      <a:pt x="72" y="118"/>
                      <a:pt x="70" y="118"/>
                      <a:pt x="67" y="118"/>
                    </a:cubicBezTo>
                    <a:close/>
                    <a:moveTo>
                      <a:pt x="78" y="118"/>
                    </a:moveTo>
                    <a:cubicBezTo>
                      <a:pt x="78" y="121"/>
                      <a:pt x="78" y="124"/>
                      <a:pt x="78" y="127"/>
                    </a:cubicBezTo>
                    <a:cubicBezTo>
                      <a:pt x="80" y="127"/>
                      <a:pt x="83" y="127"/>
                      <a:pt x="85" y="127"/>
                    </a:cubicBezTo>
                    <a:cubicBezTo>
                      <a:pt x="85" y="124"/>
                      <a:pt x="85" y="121"/>
                      <a:pt x="85" y="118"/>
                    </a:cubicBezTo>
                    <a:cubicBezTo>
                      <a:pt x="83" y="118"/>
                      <a:pt x="80" y="118"/>
                      <a:pt x="78" y="118"/>
                    </a:cubicBezTo>
                    <a:close/>
                    <a:moveTo>
                      <a:pt x="89" y="118"/>
                    </a:moveTo>
                    <a:cubicBezTo>
                      <a:pt x="89" y="121"/>
                      <a:pt x="89" y="124"/>
                      <a:pt x="89" y="127"/>
                    </a:cubicBezTo>
                    <a:cubicBezTo>
                      <a:pt x="91" y="127"/>
                      <a:pt x="93" y="127"/>
                      <a:pt x="95" y="127"/>
                    </a:cubicBezTo>
                    <a:cubicBezTo>
                      <a:pt x="95" y="124"/>
                      <a:pt x="95" y="121"/>
                      <a:pt x="95" y="118"/>
                    </a:cubicBezTo>
                    <a:cubicBezTo>
                      <a:pt x="93" y="118"/>
                      <a:pt x="91" y="118"/>
                      <a:pt x="89" y="118"/>
                    </a:cubicBezTo>
                    <a:close/>
                    <a:moveTo>
                      <a:pt x="46" y="118"/>
                    </a:moveTo>
                    <a:cubicBezTo>
                      <a:pt x="46" y="127"/>
                      <a:pt x="46" y="127"/>
                      <a:pt x="46" y="127"/>
                    </a:cubicBezTo>
                    <a:cubicBezTo>
                      <a:pt x="52" y="127"/>
                      <a:pt x="52" y="127"/>
                      <a:pt x="52" y="127"/>
                    </a:cubicBezTo>
                    <a:cubicBezTo>
                      <a:pt x="52" y="118"/>
                      <a:pt x="52" y="118"/>
                      <a:pt x="52" y="118"/>
                    </a:cubicBezTo>
                    <a:cubicBezTo>
                      <a:pt x="46" y="118"/>
                      <a:pt x="46" y="118"/>
                      <a:pt x="46" y="118"/>
                    </a:cubicBezTo>
                    <a:close/>
                    <a:moveTo>
                      <a:pt x="100" y="104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6" y="113"/>
                      <a:pt x="106" y="113"/>
                      <a:pt x="106" y="113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0" y="104"/>
                      <a:pt x="100" y="104"/>
                      <a:pt x="100" y="104"/>
                    </a:cubicBezTo>
                    <a:close/>
                    <a:moveTo>
                      <a:pt x="57" y="104"/>
                    </a:moveTo>
                    <a:cubicBezTo>
                      <a:pt x="57" y="107"/>
                      <a:pt x="57" y="110"/>
                      <a:pt x="57" y="113"/>
                    </a:cubicBezTo>
                    <a:cubicBezTo>
                      <a:pt x="59" y="113"/>
                      <a:pt x="61" y="113"/>
                      <a:pt x="63" y="113"/>
                    </a:cubicBezTo>
                    <a:cubicBezTo>
                      <a:pt x="63" y="110"/>
                      <a:pt x="63" y="107"/>
                      <a:pt x="63" y="104"/>
                    </a:cubicBezTo>
                    <a:cubicBezTo>
                      <a:pt x="61" y="104"/>
                      <a:pt x="59" y="104"/>
                      <a:pt x="57" y="104"/>
                    </a:cubicBezTo>
                    <a:close/>
                    <a:moveTo>
                      <a:pt x="67" y="104"/>
                    </a:moveTo>
                    <a:cubicBezTo>
                      <a:pt x="67" y="107"/>
                      <a:pt x="67" y="110"/>
                      <a:pt x="67" y="113"/>
                    </a:cubicBezTo>
                    <a:cubicBezTo>
                      <a:pt x="70" y="113"/>
                      <a:pt x="72" y="113"/>
                      <a:pt x="74" y="113"/>
                    </a:cubicBezTo>
                    <a:cubicBezTo>
                      <a:pt x="74" y="110"/>
                      <a:pt x="74" y="107"/>
                      <a:pt x="74" y="104"/>
                    </a:cubicBezTo>
                    <a:cubicBezTo>
                      <a:pt x="72" y="104"/>
                      <a:pt x="70" y="104"/>
                      <a:pt x="67" y="104"/>
                    </a:cubicBezTo>
                    <a:close/>
                    <a:moveTo>
                      <a:pt x="78" y="104"/>
                    </a:moveTo>
                    <a:cubicBezTo>
                      <a:pt x="78" y="107"/>
                      <a:pt x="78" y="110"/>
                      <a:pt x="78" y="113"/>
                    </a:cubicBezTo>
                    <a:cubicBezTo>
                      <a:pt x="80" y="113"/>
                      <a:pt x="83" y="113"/>
                      <a:pt x="85" y="113"/>
                    </a:cubicBezTo>
                    <a:cubicBezTo>
                      <a:pt x="85" y="110"/>
                      <a:pt x="85" y="107"/>
                      <a:pt x="85" y="104"/>
                    </a:cubicBezTo>
                    <a:cubicBezTo>
                      <a:pt x="83" y="104"/>
                      <a:pt x="80" y="104"/>
                      <a:pt x="78" y="104"/>
                    </a:cubicBezTo>
                    <a:close/>
                    <a:moveTo>
                      <a:pt x="89" y="104"/>
                    </a:moveTo>
                    <a:cubicBezTo>
                      <a:pt x="89" y="107"/>
                      <a:pt x="89" y="110"/>
                      <a:pt x="89" y="113"/>
                    </a:cubicBezTo>
                    <a:cubicBezTo>
                      <a:pt x="91" y="113"/>
                      <a:pt x="93" y="113"/>
                      <a:pt x="95" y="113"/>
                    </a:cubicBezTo>
                    <a:cubicBezTo>
                      <a:pt x="95" y="110"/>
                      <a:pt x="95" y="107"/>
                      <a:pt x="95" y="104"/>
                    </a:cubicBezTo>
                    <a:cubicBezTo>
                      <a:pt x="93" y="104"/>
                      <a:pt x="91" y="104"/>
                      <a:pt x="89" y="104"/>
                    </a:cubicBezTo>
                    <a:close/>
                    <a:moveTo>
                      <a:pt x="46" y="76"/>
                    </a:moveTo>
                    <a:cubicBezTo>
                      <a:pt x="46" y="84"/>
                      <a:pt x="46" y="84"/>
                      <a:pt x="46" y="84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46" y="76"/>
                      <a:pt x="46" y="76"/>
                      <a:pt x="46" y="76"/>
                    </a:cubicBezTo>
                    <a:close/>
                    <a:moveTo>
                      <a:pt x="100" y="90"/>
                    </a:moveTo>
                    <a:cubicBezTo>
                      <a:pt x="100" y="98"/>
                      <a:pt x="100" y="98"/>
                      <a:pt x="100" y="98"/>
                    </a:cubicBezTo>
                    <a:cubicBezTo>
                      <a:pt x="106" y="98"/>
                      <a:pt x="106" y="98"/>
                      <a:pt x="106" y="98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0" y="90"/>
                      <a:pt x="100" y="90"/>
                      <a:pt x="100" y="90"/>
                    </a:cubicBezTo>
                    <a:close/>
                    <a:moveTo>
                      <a:pt x="57" y="90"/>
                    </a:moveTo>
                    <a:cubicBezTo>
                      <a:pt x="57" y="92"/>
                      <a:pt x="57" y="95"/>
                      <a:pt x="57" y="98"/>
                    </a:cubicBezTo>
                    <a:cubicBezTo>
                      <a:pt x="59" y="98"/>
                      <a:pt x="61" y="98"/>
                      <a:pt x="63" y="98"/>
                    </a:cubicBezTo>
                    <a:cubicBezTo>
                      <a:pt x="63" y="95"/>
                      <a:pt x="63" y="92"/>
                      <a:pt x="63" y="90"/>
                    </a:cubicBezTo>
                    <a:cubicBezTo>
                      <a:pt x="61" y="90"/>
                      <a:pt x="59" y="90"/>
                      <a:pt x="57" y="90"/>
                    </a:cubicBezTo>
                    <a:close/>
                    <a:moveTo>
                      <a:pt x="67" y="90"/>
                    </a:moveTo>
                    <a:cubicBezTo>
                      <a:pt x="67" y="92"/>
                      <a:pt x="67" y="95"/>
                      <a:pt x="67" y="98"/>
                    </a:cubicBezTo>
                    <a:cubicBezTo>
                      <a:pt x="70" y="98"/>
                      <a:pt x="72" y="98"/>
                      <a:pt x="74" y="98"/>
                    </a:cubicBezTo>
                    <a:cubicBezTo>
                      <a:pt x="74" y="95"/>
                      <a:pt x="74" y="92"/>
                      <a:pt x="74" y="90"/>
                    </a:cubicBezTo>
                    <a:cubicBezTo>
                      <a:pt x="72" y="90"/>
                      <a:pt x="70" y="90"/>
                      <a:pt x="67" y="90"/>
                    </a:cubicBezTo>
                    <a:close/>
                    <a:moveTo>
                      <a:pt x="78" y="90"/>
                    </a:moveTo>
                    <a:cubicBezTo>
                      <a:pt x="78" y="92"/>
                      <a:pt x="78" y="95"/>
                      <a:pt x="78" y="98"/>
                    </a:cubicBezTo>
                    <a:cubicBezTo>
                      <a:pt x="80" y="98"/>
                      <a:pt x="83" y="98"/>
                      <a:pt x="85" y="98"/>
                    </a:cubicBezTo>
                    <a:cubicBezTo>
                      <a:pt x="85" y="95"/>
                      <a:pt x="85" y="92"/>
                      <a:pt x="85" y="90"/>
                    </a:cubicBezTo>
                    <a:cubicBezTo>
                      <a:pt x="83" y="90"/>
                      <a:pt x="80" y="90"/>
                      <a:pt x="78" y="90"/>
                    </a:cubicBezTo>
                    <a:close/>
                    <a:moveTo>
                      <a:pt x="89" y="90"/>
                    </a:moveTo>
                    <a:cubicBezTo>
                      <a:pt x="89" y="92"/>
                      <a:pt x="89" y="95"/>
                      <a:pt x="89" y="98"/>
                    </a:cubicBezTo>
                    <a:cubicBezTo>
                      <a:pt x="91" y="98"/>
                      <a:pt x="93" y="98"/>
                      <a:pt x="95" y="98"/>
                    </a:cubicBezTo>
                    <a:cubicBezTo>
                      <a:pt x="95" y="95"/>
                      <a:pt x="95" y="92"/>
                      <a:pt x="95" y="90"/>
                    </a:cubicBezTo>
                    <a:cubicBezTo>
                      <a:pt x="93" y="90"/>
                      <a:pt x="91" y="90"/>
                      <a:pt x="89" y="90"/>
                    </a:cubicBezTo>
                    <a:close/>
                    <a:moveTo>
                      <a:pt x="46" y="90"/>
                    </a:moveTo>
                    <a:cubicBezTo>
                      <a:pt x="46" y="98"/>
                      <a:pt x="46" y="98"/>
                      <a:pt x="46" y="98"/>
                    </a:cubicBezTo>
                    <a:cubicBezTo>
                      <a:pt x="52" y="98"/>
                      <a:pt x="52" y="98"/>
                      <a:pt x="52" y="98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46" y="90"/>
                      <a:pt x="46" y="90"/>
                      <a:pt x="46" y="90"/>
                    </a:cubicBezTo>
                    <a:close/>
                    <a:moveTo>
                      <a:pt x="100" y="76"/>
                    </a:moveTo>
                    <a:cubicBezTo>
                      <a:pt x="100" y="84"/>
                      <a:pt x="100" y="84"/>
                      <a:pt x="100" y="84"/>
                    </a:cubicBezTo>
                    <a:cubicBezTo>
                      <a:pt x="106" y="84"/>
                      <a:pt x="106" y="84"/>
                      <a:pt x="106" y="84"/>
                    </a:cubicBezTo>
                    <a:cubicBezTo>
                      <a:pt x="106" y="76"/>
                      <a:pt x="106" y="76"/>
                      <a:pt x="106" y="76"/>
                    </a:cubicBezTo>
                    <a:cubicBezTo>
                      <a:pt x="100" y="76"/>
                      <a:pt x="100" y="76"/>
                      <a:pt x="100" y="76"/>
                    </a:cubicBezTo>
                    <a:close/>
                    <a:moveTo>
                      <a:pt x="57" y="76"/>
                    </a:moveTo>
                    <a:cubicBezTo>
                      <a:pt x="57" y="79"/>
                      <a:pt x="57" y="81"/>
                      <a:pt x="57" y="84"/>
                    </a:cubicBezTo>
                    <a:cubicBezTo>
                      <a:pt x="59" y="84"/>
                      <a:pt x="61" y="84"/>
                      <a:pt x="63" y="84"/>
                    </a:cubicBezTo>
                    <a:cubicBezTo>
                      <a:pt x="63" y="81"/>
                      <a:pt x="63" y="79"/>
                      <a:pt x="63" y="76"/>
                    </a:cubicBezTo>
                    <a:cubicBezTo>
                      <a:pt x="61" y="76"/>
                      <a:pt x="59" y="76"/>
                      <a:pt x="57" y="76"/>
                    </a:cubicBezTo>
                    <a:close/>
                    <a:moveTo>
                      <a:pt x="67" y="76"/>
                    </a:moveTo>
                    <a:cubicBezTo>
                      <a:pt x="67" y="79"/>
                      <a:pt x="67" y="81"/>
                      <a:pt x="67" y="84"/>
                    </a:cubicBezTo>
                    <a:cubicBezTo>
                      <a:pt x="70" y="84"/>
                      <a:pt x="72" y="84"/>
                      <a:pt x="74" y="84"/>
                    </a:cubicBezTo>
                    <a:cubicBezTo>
                      <a:pt x="74" y="81"/>
                      <a:pt x="74" y="79"/>
                      <a:pt x="74" y="76"/>
                    </a:cubicBezTo>
                    <a:cubicBezTo>
                      <a:pt x="72" y="76"/>
                      <a:pt x="70" y="76"/>
                      <a:pt x="67" y="76"/>
                    </a:cubicBezTo>
                    <a:close/>
                    <a:moveTo>
                      <a:pt x="78" y="76"/>
                    </a:moveTo>
                    <a:cubicBezTo>
                      <a:pt x="78" y="79"/>
                      <a:pt x="78" y="81"/>
                      <a:pt x="78" y="84"/>
                    </a:cubicBezTo>
                    <a:cubicBezTo>
                      <a:pt x="80" y="84"/>
                      <a:pt x="83" y="84"/>
                      <a:pt x="85" y="84"/>
                    </a:cubicBezTo>
                    <a:cubicBezTo>
                      <a:pt x="85" y="81"/>
                      <a:pt x="85" y="79"/>
                      <a:pt x="85" y="76"/>
                    </a:cubicBezTo>
                    <a:cubicBezTo>
                      <a:pt x="83" y="76"/>
                      <a:pt x="80" y="76"/>
                      <a:pt x="78" y="76"/>
                    </a:cubicBezTo>
                    <a:close/>
                    <a:moveTo>
                      <a:pt x="89" y="76"/>
                    </a:moveTo>
                    <a:cubicBezTo>
                      <a:pt x="89" y="79"/>
                      <a:pt x="89" y="81"/>
                      <a:pt x="89" y="84"/>
                    </a:cubicBezTo>
                    <a:cubicBezTo>
                      <a:pt x="91" y="84"/>
                      <a:pt x="93" y="84"/>
                      <a:pt x="95" y="84"/>
                    </a:cubicBezTo>
                    <a:cubicBezTo>
                      <a:pt x="95" y="81"/>
                      <a:pt x="95" y="79"/>
                      <a:pt x="95" y="76"/>
                    </a:cubicBezTo>
                    <a:cubicBezTo>
                      <a:pt x="93" y="76"/>
                      <a:pt x="91" y="76"/>
                      <a:pt x="89" y="76"/>
                    </a:cubicBezTo>
                    <a:close/>
                    <a:moveTo>
                      <a:pt x="56" y="50"/>
                    </a:move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47"/>
                      <a:pt x="134" y="147"/>
                      <a:pt x="134" y="147"/>
                    </a:cubicBezTo>
                    <a:cubicBezTo>
                      <a:pt x="156" y="147"/>
                      <a:pt x="156" y="147"/>
                      <a:pt x="156" y="147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11"/>
                      <a:pt x="56" y="11"/>
                      <a:pt x="56" y="11"/>
                    </a:cubicBezTo>
                    <a:lnTo>
                      <a:pt x="56" y="50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ïṣ1ïḋê">
                <a:extLst>
                  <a:ext uri="{FF2B5EF4-FFF2-40B4-BE49-F238E27FC236}">
                    <a16:creationId xmlns:a16="http://schemas.microsoft.com/office/drawing/2014/main" id="{96DFB726-8EBD-4650-838B-99C892965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1113" y="3009901"/>
                <a:ext cx="758825" cy="968375"/>
              </a:xfrm>
              <a:custGeom>
                <a:avLst/>
                <a:gdLst>
                  <a:gd name="T0" fmla="*/ 230 w 230"/>
                  <a:gd name="T1" fmla="*/ 21 h 292"/>
                  <a:gd name="T2" fmla="*/ 73 w 230"/>
                  <a:gd name="T3" fmla="*/ 68 h 292"/>
                  <a:gd name="T4" fmla="*/ 11 w 230"/>
                  <a:gd name="T5" fmla="*/ 98 h 292"/>
                  <a:gd name="T6" fmla="*/ 28 w 230"/>
                  <a:gd name="T7" fmla="*/ 106 h 292"/>
                  <a:gd name="T8" fmla="*/ 129 w 230"/>
                  <a:gd name="T9" fmla="*/ 36 h 292"/>
                  <a:gd name="T10" fmla="*/ 107 w 230"/>
                  <a:gd name="T11" fmla="*/ 52 h 292"/>
                  <a:gd name="T12" fmla="*/ 172 w 230"/>
                  <a:gd name="T13" fmla="*/ 263 h 292"/>
                  <a:gd name="T14" fmla="*/ 129 w 230"/>
                  <a:gd name="T15" fmla="*/ 250 h 292"/>
                  <a:gd name="T16" fmla="*/ 107 w 230"/>
                  <a:gd name="T17" fmla="*/ 263 h 292"/>
                  <a:gd name="T18" fmla="*/ 107 w 230"/>
                  <a:gd name="T19" fmla="*/ 240 h 292"/>
                  <a:gd name="T20" fmla="*/ 172 w 230"/>
                  <a:gd name="T21" fmla="*/ 239 h 292"/>
                  <a:gd name="T22" fmla="*/ 149 w 230"/>
                  <a:gd name="T23" fmla="*/ 226 h 292"/>
                  <a:gd name="T24" fmla="*/ 160 w 230"/>
                  <a:gd name="T25" fmla="*/ 217 h 292"/>
                  <a:gd name="T26" fmla="*/ 153 w 230"/>
                  <a:gd name="T27" fmla="*/ 218 h 292"/>
                  <a:gd name="T28" fmla="*/ 137 w 230"/>
                  <a:gd name="T29" fmla="*/ 182 h 292"/>
                  <a:gd name="T30" fmla="*/ 137 w 230"/>
                  <a:gd name="T31" fmla="*/ 182 h 292"/>
                  <a:gd name="T32" fmla="*/ 107 w 230"/>
                  <a:gd name="T33" fmla="*/ 184 h 292"/>
                  <a:gd name="T34" fmla="*/ 107 w 230"/>
                  <a:gd name="T35" fmla="*/ 174 h 292"/>
                  <a:gd name="T36" fmla="*/ 172 w 230"/>
                  <a:gd name="T37" fmla="*/ 171 h 292"/>
                  <a:gd name="T38" fmla="*/ 149 w 230"/>
                  <a:gd name="T39" fmla="*/ 159 h 292"/>
                  <a:gd name="T40" fmla="*/ 172 w 230"/>
                  <a:gd name="T41" fmla="*/ 147 h 292"/>
                  <a:gd name="T42" fmla="*/ 129 w 230"/>
                  <a:gd name="T43" fmla="*/ 136 h 292"/>
                  <a:gd name="T44" fmla="*/ 107 w 230"/>
                  <a:gd name="T45" fmla="*/ 151 h 292"/>
                  <a:gd name="T46" fmla="*/ 154 w 230"/>
                  <a:gd name="T47" fmla="*/ 122 h 292"/>
                  <a:gd name="T48" fmla="*/ 137 w 230"/>
                  <a:gd name="T49" fmla="*/ 124 h 292"/>
                  <a:gd name="T50" fmla="*/ 119 w 230"/>
                  <a:gd name="T51" fmla="*/ 112 h 292"/>
                  <a:gd name="T52" fmla="*/ 119 w 230"/>
                  <a:gd name="T53" fmla="*/ 112 h 292"/>
                  <a:gd name="T54" fmla="*/ 161 w 230"/>
                  <a:gd name="T55" fmla="*/ 81 h 292"/>
                  <a:gd name="T56" fmla="*/ 132 w 230"/>
                  <a:gd name="T57" fmla="*/ 97 h 292"/>
                  <a:gd name="T58" fmla="*/ 119 w 230"/>
                  <a:gd name="T59" fmla="*/ 99 h 292"/>
                  <a:gd name="T60" fmla="*/ 119 w 230"/>
                  <a:gd name="T61" fmla="*/ 61 h 292"/>
                  <a:gd name="T62" fmla="*/ 119 w 230"/>
                  <a:gd name="T63" fmla="*/ 61 h 292"/>
                  <a:gd name="T64" fmla="*/ 126 w 230"/>
                  <a:gd name="T65" fmla="*/ 73 h 292"/>
                  <a:gd name="T66" fmla="*/ 160 w 230"/>
                  <a:gd name="T67" fmla="*/ 32 h 292"/>
                  <a:gd name="T68" fmla="*/ 160 w 230"/>
                  <a:gd name="T69" fmla="*/ 32 h 292"/>
                  <a:gd name="T70" fmla="*/ 51 w 230"/>
                  <a:gd name="T71" fmla="*/ 270 h 292"/>
                  <a:gd name="T72" fmla="*/ 45 w 230"/>
                  <a:gd name="T73" fmla="*/ 260 h 292"/>
                  <a:gd name="T74" fmla="*/ 11 w 230"/>
                  <a:gd name="T75" fmla="*/ 260 h 292"/>
                  <a:gd name="T76" fmla="*/ 11 w 230"/>
                  <a:gd name="T77" fmla="*/ 242 h 292"/>
                  <a:gd name="T78" fmla="*/ 43 w 230"/>
                  <a:gd name="T79" fmla="*/ 252 h 292"/>
                  <a:gd name="T80" fmla="*/ 61 w 230"/>
                  <a:gd name="T81" fmla="*/ 241 h 292"/>
                  <a:gd name="T82" fmla="*/ 51 w 230"/>
                  <a:gd name="T83" fmla="*/ 224 h 292"/>
                  <a:gd name="T84" fmla="*/ 37 w 230"/>
                  <a:gd name="T85" fmla="*/ 235 h 292"/>
                  <a:gd name="T86" fmla="*/ 34 w 230"/>
                  <a:gd name="T87" fmla="*/ 218 h 292"/>
                  <a:gd name="T88" fmla="*/ 20 w 230"/>
                  <a:gd name="T89" fmla="*/ 208 h 292"/>
                  <a:gd name="T90" fmla="*/ 20 w 230"/>
                  <a:gd name="T91" fmla="*/ 208 h 292"/>
                  <a:gd name="T92" fmla="*/ 11 w 230"/>
                  <a:gd name="T93" fmla="*/ 192 h 292"/>
                  <a:gd name="T94" fmla="*/ 43 w 230"/>
                  <a:gd name="T95" fmla="*/ 200 h 292"/>
                  <a:gd name="T96" fmla="*/ 61 w 230"/>
                  <a:gd name="T97" fmla="*/ 188 h 292"/>
                  <a:gd name="T98" fmla="*/ 51 w 230"/>
                  <a:gd name="T99" fmla="*/ 181 h 292"/>
                  <a:gd name="T100" fmla="*/ 45 w 230"/>
                  <a:gd name="T101" fmla="*/ 171 h 292"/>
                  <a:gd name="T102" fmla="*/ 11 w 230"/>
                  <a:gd name="T103" fmla="*/ 174 h 292"/>
                  <a:gd name="T104" fmla="*/ 46 w 230"/>
                  <a:gd name="T105" fmla="*/ 151 h 292"/>
                  <a:gd name="T106" fmla="*/ 25 w 230"/>
                  <a:gd name="T107" fmla="*/ 164 h 292"/>
                  <a:gd name="T108" fmla="*/ 20 w 230"/>
                  <a:gd name="T109" fmla="*/ 164 h 292"/>
                  <a:gd name="T110" fmla="*/ 62 w 230"/>
                  <a:gd name="T111" fmla="*/ 129 h 292"/>
                  <a:gd name="T112" fmla="*/ 62 w 230"/>
                  <a:gd name="T113" fmla="*/ 129 h 292"/>
                  <a:gd name="T114" fmla="*/ 30 w 230"/>
                  <a:gd name="T115" fmla="*/ 132 h 292"/>
                  <a:gd name="T116" fmla="*/ 11 w 230"/>
                  <a:gd name="T117" fmla="*/ 145 h 292"/>
                  <a:gd name="T118" fmla="*/ 20 w 230"/>
                  <a:gd name="T119" fmla="*/ 125 h 292"/>
                  <a:gd name="T120" fmla="*/ 61 w 230"/>
                  <a:gd name="T121" fmla="*/ 109 h 292"/>
                  <a:gd name="T122" fmla="*/ 25 w 230"/>
                  <a:gd name="T123" fmla="*/ 114 h 292"/>
                  <a:gd name="T124" fmla="*/ 61 w 230"/>
                  <a:gd name="T125" fmla="*/ 9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0" h="292">
                    <a:moveTo>
                      <a:pt x="93" y="292"/>
                    </a:moveTo>
                    <a:cubicBezTo>
                      <a:pt x="105" y="292"/>
                      <a:pt x="105" y="292"/>
                      <a:pt x="105" y="292"/>
                    </a:cubicBezTo>
                    <a:cubicBezTo>
                      <a:pt x="230" y="292"/>
                      <a:pt x="230" y="292"/>
                      <a:pt x="230" y="292"/>
                    </a:cubicBezTo>
                    <a:cubicBezTo>
                      <a:pt x="230" y="21"/>
                      <a:pt x="230" y="21"/>
                      <a:pt x="230" y="21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93" y="292"/>
                      <a:pt x="93" y="292"/>
                      <a:pt x="93" y="292"/>
                    </a:cubicBezTo>
                    <a:close/>
                    <a:moveTo>
                      <a:pt x="11" y="98"/>
                    </a:moveTo>
                    <a:cubicBezTo>
                      <a:pt x="16" y="97"/>
                      <a:pt x="22" y="96"/>
                      <a:pt x="28" y="96"/>
                    </a:cubicBezTo>
                    <a:cubicBezTo>
                      <a:pt x="34" y="95"/>
                      <a:pt x="39" y="94"/>
                      <a:pt x="45" y="93"/>
                    </a:cubicBezTo>
                    <a:cubicBezTo>
                      <a:pt x="45" y="97"/>
                      <a:pt x="45" y="100"/>
                      <a:pt x="45" y="103"/>
                    </a:cubicBezTo>
                    <a:cubicBezTo>
                      <a:pt x="39" y="104"/>
                      <a:pt x="34" y="105"/>
                      <a:pt x="28" y="106"/>
                    </a:cubicBezTo>
                    <a:cubicBezTo>
                      <a:pt x="22" y="107"/>
                      <a:pt x="16" y="107"/>
                      <a:pt x="11" y="108"/>
                    </a:cubicBezTo>
                    <a:cubicBezTo>
                      <a:pt x="11" y="105"/>
                      <a:pt x="11" y="101"/>
                      <a:pt x="11" y="98"/>
                    </a:cubicBezTo>
                    <a:close/>
                    <a:moveTo>
                      <a:pt x="107" y="39"/>
                    </a:moveTo>
                    <a:cubicBezTo>
                      <a:pt x="114" y="38"/>
                      <a:pt x="122" y="37"/>
                      <a:pt x="129" y="36"/>
                    </a:cubicBezTo>
                    <a:cubicBezTo>
                      <a:pt x="137" y="35"/>
                      <a:pt x="144" y="34"/>
                      <a:pt x="152" y="33"/>
                    </a:cubicBezTo>
                    <a:cubicBezTo>
                      <a:pt x="152" y="38"/>
                      <a:pt x="152" y="42"/>
                      <a:pt x="152" y="46"/>
                    </a:cubicBezTo>
                    <a:cubicBezTo>
                      <a:pt x="144" y="47"/>
                      <a:pt x="137" y="48"/>
                      <a:pt x="129" y="49"/>
                    </a:cubicBezTo>
                    <a:cubicBezTo>
                      <a:pt x="122" y="50"/>
                      <a:pt x="114" y="51"/>
                      <a:pt x="107" y="52"/>
                    </a:cubicBezTo>
                    <a:cubicBezTo>
                      <a:pt x="107" y="48"/>
                      <a:pt x="107" y="44"/>
                      <a:pt x="107" y="39"/>
                    </a:cubicBezTo>
                    <a:close/>
                    <a:moveTo>
                      <a:pt x="160" y="250"/>
                    </a:moveTo>
                    <a:cubicBezTo>
                      <a:pt x="164" y="250"/>
                      <a:pt x="168" y="250"/>
                      <a:pt x="172" y="250"/>
                    </a:cubicBezTo>
                    <a:cubicBezTo>
                      <a:pt x="172" y="254"/>
                      <a:pt x="172" y="259"/>
                      <a:pt x="172" y="263"/>
                    </a:cubicBezTo>
                    <a:cubicBezTo>
                      <a:pt x="168" y="263"/>
                      <a:pt x="164" y="263"/>
                      <a:pt x="160" y="263"/>
                    </a:cubicBezTo>
                    <a:cubicBezTo>
                      <a:pt x="160" y="259"/>
                      <a:pt x="160" y="254"/>
                      <a:pt x="160" y="250"/>
                    </a:cubicBezTo>
                    <a:close/>
                    <a:moveTo>
                      <a:pt x="107" y="250"/>
                    </a:moveTo>
                    <a:cubicBezTo>
                      <a:pt x="114" y="250"/>
                      <a:pt x="122" y="250"/>
                      <a:pt x="129" y="250"/>
                    </a:cubicBezTo>
                    <a:cubicBezTo>
                      <a:pt x="137" y="250"/>
                      <a:pt x="144" y="250"/>
                      <a:pt x="152" y="250"/>
                    </a:cubicBezTo>
                    <a:cubicBezTo>
                      <a:pt x="152" y="254"/>
                      <a:pt x="152" y="259"/>
                      <a:pt x="152" y="263"/>
                    </a:cubicBezTo>
                    <a:cubicBezTo>
                      <a:pt x="144" y="263"/>
                      <a:pt x="137" y="263"/>
                      <a:pt x="129" y="263"/>
                    </a:cubicBezTo>
                    <a:cubicBezTo>
                      <a:pt x="122" y="263"/>
                      <a:pt x="114" y="263"/>
                      <a:pt x="107" y="263"/>
                    </a:cubicBezTo>
                    <a:cubicBezTo>
                      <a:pt x="107" y="259"/>
                      <a:pt x="107" y="254"/>
                      <a:pt x="107" y="250"/>
                    </a:cubicBezTo>
                    <a:close/>
                    <a:moveTo>
                      <a:pt x="119" y="227"/>
                    </a:moveTo>
                    <a:cubicBezTo>
                      <a:pt x="119" y="231"/>
                      <a:pt x="119" y="236"/>
                      <a:pt x="119" y="240"/>
                    </a:cubicBezTo>
                    <a:cubicBezTo>
                      <a:pt x="115" y="240"/>
                      <a:pt x="111" y="240"/>
                      <a:pt x="107" y="240"/>
                    </a:cubicBezTo>
                    <a:cubicBezTo>
                      <a:pt x="107" y="236"/>
                      <a:pt x="107" y="231"/>
                      <a:pt x="107" y="227"/>
                    </a:cubicBezTo>
                    <a:cubicBezTo>
                      <a:pt x="111" y="227"/>
                      <a:pt x="115" y="227"/>
                      <a:pt x="119" y="227"/>
                    </a:cubicBezTo>
                    <a:close/>
                    <a:moveTo>
                      <a:pt x="172" y="226"/>
                    </a:moveTo>
                    <a:cubicBezTo>
                      <a:pt x="172" y="230"/>
                      <a:pt x="172" y="235"/>
                      <a:pt x="172" y="239"/>
                    </a:cubicBezTo>
                    <a:cubicBezTo>
                      <a:pt x="164" y="239"/>
                      <a:pt x="156" y="239"/>
                      <a:pt x="149" y="239"/>
                    </a:cubicBezTo>
                    <a:cubicBezTo>
                      <a:pt x="141" y="240"/>
                      <a:pt x="134" y="240"/>
                      <a:pt x="126" y="240"/>
                    </a:cubicBezTo>
                    <a:cubicBezTo>
                      <a:pt x="126" y="235"/>
                      <a:pt x="126" y="231"/>
                      <a:pt x="126" y="227"/>
                    </a:cubicBezTo>
                    <a:cubicBezTo>
                      <a:pt x="134" y="226"/>
                      <a:pt x="141" y="226"/>
                      <a:pt x="149" y="226"/>
                    </a:cubicBezTo>
                    <a:cubicBezTo>
                      <a:pt x="156" y="226"/>
                      <a:pt x="164" y="226"/>
                      <a:pt x="172" y="226"/>
                    </a:cubicBezTo>
                    <a:close/>
                    <a:moveTo>
                      <a:pt x="172" y="204"/>
                    </a:moveTo>
                    <a:cubicBezTo>
                      <a:pt x="172" y="208"/>
                      <a:pt x="172" y="213"/>
                      <a:pt x="172" y="217"/>
                    </a:cubicBezTo>
                    <a:cubicBezTo>
                      <a:pt x="168" y="217"/>
                      <a:pt x="164" y="217"/>
                      <a:pt x="160" y="217"/>
                    </a:cubicBezTo>
                    <a:cubicBezTo>
                      <a:pt x="160" y="213"/>
                      <a:pt x="160" y="208"/>
                      <a:pt x="160" y="204"/>
                    </a:cubicBezTo>
                    <a:cubicBezTo>
                      <a:pt x="164" y="204"/>
                      <a:pt x="168" y="204"/>
                      <a:pt x="172" y="204"/>
                    </a:cubicBezTo>
                    <a:close/>
                    <a:moveTo>
                      <a:pt x="153" y="204"/>
                    </a:moveTo>
                    <a:cubicBezTo>
                      <a:pt x="153" y="209"/>
                      <a:pt x="153" y="213"/>
                      <a:pt x="153" y="218"/>
                    </a:cubicBezTo>
                    <a:cubicBezTo>
                      <a:pt x="149" y="218"/>
                      <a:pt x="145" y="218"/>
                      <a:pt x="141" y="218"/>
                    </a:cubicBezTo>
                    <a:cubicBezTo>
                      <a:pt x="141" y="214"/>
                      <a:pt x="141" y="209"/>
                      <a:pt x="141" y="205"/>
                    </a:cubicBezTo>
                    <a:cubicBezTo>
                      <a:pt x="145" y="205"/>
                      <a:pt x="149" y="204"/>
                      <a:pt x="153" y="204"/>
                    </a:cubicBezTo>
                    <a:close/>
                    <a:moveTo>
                      <a:pt x="137" y="182"/>
                    </a:moveTo>
                    <a:cubicBezTo>
                      <a:pt x="137" y="187"/>
                      <a:pt x="137" y="191"/>
                      <a:pt x="137" y="196"/>
                    </a:cubicBezTo>
                    <a:cubicBezTo>
                      <a:pt x="133" y="196"/>
                      <a:pt x="129" y="196"/>
                      <a:pt x="125" y="196"/>
                    </a:cubicBezTo>
                    <a:cubicBezTo>
                      <a:pt x="125" y="192"/>
                      <a:pt x="125" y="187"/>
                      <a:pt x="125" y="183"/>
                    </a:cubicBezTo>
                    <a:cubicBezTo>
                      <a:pt x="129" y="183"/>
                      <a:pt x="133" y="183"/>
                      <a:pt x="137" y="182"/>
                    </a:cubicBezTo>
                    <a:close/>
                    <a:moveTo>
                      <a:pt x="119" y="183"/>
                    </a:moveTo>
                    <a:cubicBezTo>
                      <a:pt x="119" y="188"/>
                      <a:pt x="119" y="192"/>
                      <a:pt x="119" y="196"/>
                    </a:cubicBezTo>
                    <a:cubicBezTo>
                      <a:pt x="115" y="196"/>
                      <a:pt x="111" y="197"/>
                      <a:pt x="107" y="197"/>
                    </a:cubicBezTo>
                    <a:cubicBezTo>
                      <a:pt x="107" y="192"/>
                      <a:pt x="107" y="188"/>
                      <a:pt x="107" y="184"/>
                    </a:cubicBezTo>
                    <a:cubicBezTo>
                      <a:pt x="111" y="184"/>
                      <a:pt x="115" y="183"/>
                      <a:pt x="119" y="183"/>
                    </a:cubicBezTo>
                    <a:close/>
                    <a:moveTo>
                      <a:pt x="119" y="161"/>
                    </a:moveTo>
                    <a:cubicBezTo>
                      <a:pt x="119" y="165"/>
                      <a:pt x="119" y="169"/>
                      <a:pt x="119" y="174"/>
                    </a:cubicBezTo>
                    <a:cubicBezTo>
                      <a:pt x="115" y="174"/>
                      <a:pt x="111" y="174"/>
                      <a:pt x="107" y="174"/>
                    </a:cubicBezTo>
                    <a:cubicBezTo>
                      <a:pt x="107" y="170"/>
                      <a:pt x="107" y="166"/>
                      <a:pt x="107" y="161"/>
                    </a:cubicBezTo>
                    <a:cubicBezTo>
                      <a:pt x="111" y="161"/>
                      <a:pt x="115" y="161"/>
                      <a:pt x="119" y="161"/>
                    </a:cubicBezTo>
                    <a:close/>
                    <a:moveTo>
                      <a:pt x="172" y="157"/>
                    </a:moveTo>
                    <a:cubicBezTo>
                      <a:pt x="172" y="162"/>
                      <a:pt x="172" y="166"/>
                      <a:pt x="172" y="171"/>
                    </a:cubicBezTo>
                    <a:cubicBezTo>
                      <a:pt x="164" y="171"/>
                      <a:pt x="156" y="171"/>
                      <a:pt x="149" y="172"/>
                    </a:cubicBezTo>
                    <a:cubicBezTo>
                      <a:pt x="141" y="172"/>
                      <a:pt x="134" y="173"/>
                      <a:pt x="126" y="173"/>
                    </a:cubicBezTo>
                    <a:cubicBezTo>
                      <a:pt x="126" y="169"/>
                      <a:pt x="126" y="164"/>
                      <a:pt x="126" y="160"/>
                    </a:cubicBezTo>
                    <a:cubicBezTo>
                      <a:pt x="134" y="160"/>
                      <a:pt x="141" y="159"/>
                      <a:pt x="149" y="159"/>
                    </a:cubicBezTo>
                    <a:cubicBezTo>
                      <a:pt x="156" y="158"/>
                      <a:pt x="164" y="158"/>
                      <a:pt x="172" y="157"/>
                    </a:cubicBezTo>
                    <a:close/>
                    <a:moveTo>
                      <a:pt x="160" y="134"/>
                    </a:moveTo>
                    <a:cubicBezTo>
                      <a:pt x="164" y="134"/>
                      <a:pt x="168" y="133"/>
                      <a:pt x="172" y="133"/>
                    </a:cubicBezTo>
                    <a:cubicBezTo>
                      <a:pt x="172" y="138"/>
                      <a:pt x="172" y="142"/>
                      <a:pt x="172" y="147"/>
                    </a:cubicBezTo>
                    <a:cubicBezTo>
                      <a:pt x="168" y="147"/>
                      <a:pt x="164" y="147"/>
                      <a:pt x="160" y="147"/>
                    </a:cubicBezTo>
                    <a:cubicBezTo>
                      <a:pt x="160" y="143"/>
                      <a:pt x="160" y="139"/>
                      <a:pt x="160" y="134"/>
                    </a:cubicBezTo>
                    <a:close/>
                    <a:moveTo>
                      <a:pt x="107" y="138"/>
                    </a:moveTo>
                    <a:cubicBezTo>
                      <a:pt x="114" y="138"/>
                      <a:pt x="122" y="137"/>
                      <a:pt x="129" y="136"/>
                    </a:cubicBezTo>
                    <a:cubicBezTo>
                      <a:pt x="137" y="136"/>
                      <a:pt x="144" y="135"/>
                      <a:pt x="152" y="135"/>
                    </a:cubicBezTo>
                    <a:cubicBezTo>
                      <a:pt x="152" y="139"/>
                      <a:pt x="152" y="144"/>
                      <a:pt x="152" y="148"/>
                    </a:cubicBezTo>
                    <a:cubicBezTo>
                      <a:pt x="144" y="149"/>
                      <a:pt x="137" y="149"/>
                      <a:pt x="129" y="150"/>
                    </a:cubicBezTo>
                    <a:cubicBezTo>
                      <a:pt x="122" y="150"/>
                      <a:pt x="114" y="151"/>
                      <a:pt x="107" y="151"/>
                    </a:cubicBezTo>
                    <a:cubicBezTo>
                      <a:pt x="107" y="147"/>
                      <a:pt x="107" y="143"/>
                      <a:pt x="107" y="138"/>
                    </a:cubicBezTo>
                    <a:close/>
                    <a:moveTo>
                      <a:pt x="166" y="108"/>
                    </a:moveTo>
                    <a:cubicBezTo>
                      <a:pt x="166" y="112"/>
                      <a:pt x="166" y="117"/>
                      <a:pt x="166" y="121"/>
                    </a:cubicBezTo>
                    <a:cubicBezTo>
                      <a:pt x="162" y="122"/>
                      <a:pt x="158" y="122"/>
                      <a:pt x="154" y="122"/>
                    </a:cubicBezTo>
                    <a:cubicBezTo>
                      <a:pt x="154" y="118"/>
                      <a:pt x="154" y="113"/>
                      <a:pt x="154" y="109"/>
                    </a:cubicBezTo>
                    <a:cubicBezTo>
                      <a:pt x="158" y="109"/>
                      <a:pt x="162" y="108"/>
                      <a:pt x="166" y="108"/>
                    </a:cubicBezTo>
                    <a:close/>
                    <a:moveTo>
                      <a:pt x="137" y="111"/>
                    </a:moveTo>
                    <a:cubicBezTo>
                      <a:pt x="137" y="115"/>
                      <a:pt x="137" y="119"/>
                      <a:pt x="137" y="124"/>
                    </a:cubicBezTo>
                    <a:cubicBezTo>
                      <a:pt x="133" y="124"/>
                      <a:pt x="129" y="124"/>
                      <a:pt x="125" y="125"/>
                    </a:cubicBezTo>
                    <a:cubicBezTo>
                      <a:pt x="125" y="120"/>
                      <a:pt x="125" y="116"/>
                      <a:pt x="125" y="112"/>
                    </a:cubicBezTo>
                    <a:cubicBezTo>
                      <a:pt x="129" y="111"/>
                      <a:pt x="133" y="111"/>
                      <a:pt x="137" y="111"/>
                    </a:cubicBezTo>
                    <a:close/>
                    <a:moveTo>
                      <a:pt x="119" y="112"/>
                    </a:moveTo>
                    <a:cubicBezTo>
                      <a:pt x="119" y="117"/>
                      <a:pt x="119" y="121"/>
                      <a:pt x="119" y="125"/>
                    </a:cubicBezTo>
                    <a:cubicBezTo>
                      <a:pt x="115" y="126"/>
                      <a:pt x="111" y="126"/>
                      <a:pt x="107" y="126"/>
                    </a:cubicBezTo>
                    <a:cubicBezTo>
                      <a:pt x="107" y="122"/>
                      <a:pt x="107" y="118"/>
                      <a:pt x="107" y="113"/>
                    </a:cubicBezTo>
                    <a:cubicBezTo>
                      <a:pt x="111" y="113"/>
                      <a:pt x="115" y="113"/>
                      <a:pt x="119" y="112"/>
                    </a:cubicBezTo>
                    <a:close/>
                    <a:moveTo>
                      <a:pt x="173" y="80"/>
                    </a:moveTo>
                    <a:cubicBezTo>
                      <a:pt x="173" y="84"/>
                      <a:pt x="173" y="89"/>
                      <a:pt x="173" y="93"/>
                    </a:cubicBezTo>
                    <a:cubicBezTo>
                      <a:pt x="169" y="94"/>
                      <a:pt x="165" y="94"/>
                      <a:pt x="161" y="94"/>
                    </a:cubicBezTo>
                    <a:cubicBezTo>
                      <a:pt x="161" y="90"/>
                      <a:pt x="161" y="85"/>
                      <a:pt x="161" y="81"/>
                    </a:cubicBezTo>
                    <a:cubicBezTo>
                      <a:pt x="165" y="81"/>
                      <a:pt x="169" y="80"/>
                      <a:pt x="173" y="80"/>
                    </a:cubicBezTo>
                    <a:close/>
                    <a:moveTo>
                      <a:pt x="144" y="83"/>
                    </a:moveTo>
                    <a:cubicBezTo>
                      <a:pt x="144" y="87"/>
                      <a:pt x="144" y="92"/>
                      <a:pt x="144" y="96"/>
                    </a:cubicBezTo>
                    <a:cubicBezTo>
                      <a:pt x="140" y="97"/>
                      <a:pt x="136" y="97"/>
                      <a:pt x="132" y="97"/>
                    </a:cubicBezTo>
                    <a:cubicBezTo>
                      <a:pt x="132" y="93"/>
                      <a:pt x="132" y="89"/>
                      <a:pt x="132" y="84"/>
                    </a:cubicBezTo>
                    <a:cubicBezTo>
                      <a:pt x="136" y="84"/>
                      <a:pt x="140" y="83"/>
                      <a:pt x="144" y="83"/>
                    </a:cubicBezTo>
                    <a:close/>
                    <a:moveTo>
                      <a:pt x="119" y="86"/>
                    </a:moveTo>
                    <a:cubicBezTo>
                      <a:pt x="119" y="90"/>
                      <a:pt x="119" y="94"/>
                      <a:pt x="119" y="99"/>
                    </a:cubicBezTo>
                    <a:cubicBezTo>
                      <a:pt x="115" y="99"/>
                      <a:pt x="111" y="100"/>
                      <a:pt x="107" y="100"/>
                    </a:cubicBezTo>
                    <a:cubicBezTo>
                      <a:pt x="107" y="96"/>
                      <a:pt x="107" y="91"/>
                      <a:pt x="107" y="87"/>
                    </a:cubicBezTo>
                    <a:cubicBezTo>
                      <a:pt x="111" y="87"/>
                      <a:pt x="115" y="86"/>
                      <a:pt x="119" y="86"/>
                    </a:cubicBezTo>
                    <a:close/>
                    <a:moveTo>
                      <a:pt x="119" y="61"/>
                    </a:moveTo>
                    <a:cubicBezTo>
                      <a:pt x="119" y="65"/>
                      <a:pt x="119" y="70"/>
                      <a:pt x="119" y="74"/>
                    </a:cubicBezTo>
                    <a:cubicBezTo>
                      <a:pt x="115" y="75"/>
                      <a:pt x="111" y="75"/>
                      <a:pt x="107" y="75"/>
                    </a:cubicBezTo>
                    <a:cubicBezTo>
                      <a:pt x="107" y="71"/>
                      <a:pt x="107" y="67"/>
                      <a:pt x="107" y="63"/>
                    </a:cubicBezTo>
                    <a:cubicBezTo>
                      <a:pt x="111" y="62"/>
                      <a:pt x="115" y="62"/>
                      <a:pt x="119" y="61"/>
                    </a:cubicBezTo>
                    <a:close/>
                    <a:moveTo>
                      <a:pt x="172" y="54"/>
                    </a:moveTo>
                    <a:cubicBezTo>
                      <a:pt x="172" y="59"/>
                      <a:pt x="172" y="63"/>
                      <a:pt x="172" y="68"/>
                    </a:cubicBezTo>
                    <a:cubicBezTo>
                      <a:pt x="164" y="69"/>
                      <a:pt x="156" y="70"/>
                      <a:pt x="149" y="71"/>
                    </a:cubicBezTo>
                    <a:cubicBezTo>
                      <a:pt x="141" y="71"/>
                      <a:pt x="134" y="72"/>
                      <a:pt x="126" y="73"/>
                    </a:cubicBezTo>
                    <a:cubicBezTo>
                      <a:pt x="126" y="69"/>
                      <a:pt x="126" y="64"/>
                      <a:pt x="126" y="60"/>
                    </a:cubicBezTo>
                    <a:cubicBezTo>
                      <a:pt x="134" y="59"/>
                      <a:pt x="141" y="58"/>
                      <a:pt x="149" y="57"/>
                    </a:cubicBezTo>
                    <a:cubicBezTo>
                      <a:pt x="156" y="56"/>
                      <a:pt x="164" y="55"/>
                      <a:pt x="172" y="54"/>
                    </a:cubicBezTo>
                    <a:close/>
                    <a:moveTo>
                      <a:pt x="160" y="32"/>
                    </a:moveTo>
                    <a:cubicBezTo>
                      <a:pt x="164" y="31"/>
                      <a:pt x="168" y="31"/>
                      <a:pt x="172" y="30"/>
                    </a:cubicBezTo>
                    <a:cubicBezTo>
                      <a:pt x="172" y="35"/>
                      <a:pt x="172" y="39"/>
                      <a:pt x="172" y="44"/>
                    </a:cubicBezTo>
                    <a:cubicBezTo>
                      <a:pt x="168" y="44"/>
                      <a:pt x="164" y="45"/>
                      <a:pt x="160" y="45"/>
                    </a:cubicBezTo>
                    <a:cubicBezTo>
                      <a:pt x="160" y="41"/>
                      <a:pt x="160" y="36"/>
                      <a:pt x="160" y="32"/>
                    </a:cubicBezTo>
                    <a:close/>
                    <a:moveTo>
                      <a:pt x="51" y="259"/>
                    </a:moveTo>
                    <a:cubicBezTo>
                      <a:pt x="54" y="259"/>
                      <a:pt x="58" y="259"/>
                      <a:pt x="61" y="259"/>
                    </a:cubicBezTo>
                    <a:cubicBezTo>
                      <a:pt x="61" y="263"/>
                      <a:pt x="61" y="266"/>
                      <a:pt x="61" y="270"/>
                    </a:cubicBezTo>
                    <a:cubicBezTo>
                      <a:pt x="58" y="270"/>
                      <a:pt x="54" y="270"/>
                      <a:pt x="51" y="270"/>
                    </a:cubicBezTo>
                    <a:cubicBezTo>
                      <a:pt x="51" y="266"/>
                      <a:pt x="51" y="263"/>
                      <a:pt x="51" y="259"/>
                    </a:cubicBezTo>
                    <a:close/>
                    <a:moveTo>
                      <a:pt x="11" y="260"/>
                    </a:moveTo>
                    <a:cubicBezTo>
                      <a:pt x="16" y="260"/>
                      <a:pt x="22" y="260"/>
                      <a:pt x="28" y="260"/>
                    </a:cubicBezTo>
                    <a:cubicBezTo>
                      <a:pt x="34" y="260"/>
                      <a:pt x="39" y="260"/>
                      <a:pt x="45" y="260"/>
                    </a:cubicBezTo>
                    <a:cubicBezTo>
                      <a:pt x="45" y="263"/>
                      <a:pt x="45" y="266"/>
                      <a:pt x="45" y="270"/>
                    </a:cubicBezTo>
                    <a:cubicBezTo>
                      <a:pt x="39" y="270"/>
                      <a:pt x="34" y="270"/>
                      <a:pt x="28" y="270"/>
                    </a:cubicBezTo>
                    <a:cubicBezTo>
                      <a:pt x="22" y="270"/>
                      <a:pt x="16" y="270"/>
                      <a:pt x="11" y="270"/>
                    </a:cubicBezTo>
                    <a:cubicBezTo>
                      <a:pt x="11" y="266"/>
                      <a:pt x="11" y="263"/>
                      <a:pt x="11" y="260"/>
                    </a:cubicBezTo>
                    <a:close/>
                    <a:moveTo>
                      <a:pt x="20" y="242"/>
                    </a:moveTo>
                    <a:cubicBezTo>
                      <a:pt x="20" y="245"/>
                      <a:pt x="20" y="249"/>
                      <a:pt x="20" y="252"/>
                    </a:cubicBezTo>
                    <a:cubicBezTo>
                      <a:pt x="17" y="252"/>
                      <a:pt x="14" y="252"/>
                      <a:pt x="11" y="252"/>
                    </a:cubicBezTo>
                    <a:cubicBezTo>
                      <a:pt x="11" y="249"/>
                      <a:pt x="11" y="245"/>
                      <a:pt x="11" y="242"/>
                    </a:cubicBezTo>
                    <a:cubicBezTo>
                      <a:pt x="14" y="242"/>
                      <a:pt x="17" y="242"/>
                      <a:pt x="20" y="242"/>
                    </a:cubicBezTo>
                    <a:close/>
                    <a:moveTo>
                      <a:pt x="61" y="241"/>
                    </a:moveTo>
                    <a:cubicBezTo>
                      <a:pt x="61" y="244"/>
                      <a:pt x="61" y="248"/>
                      <a:pt x="61" y="251"/>
                    </a:cubicBezTo>
                    <a:cubicBezTo>
                      <a:pt x="55" y="251"/>
                      <a:pt x="49" y="252"/>
                      <a:pt x="43" y="252"/>
                    </a:cubicBezTo>
                    <a:cubicBezTo>
                      <a:pt x="37" y="252"/>
                      <a:pt x="31" y="252"/>
                      <a:pt x="25" y="252"/>
                    </a:cubicBezTo>
                    <a:cubicBezTo>
                      <a:pt x="25" y="248"/>
                      <a:pt x="25" y="245"/>
                      <a:pt x="25" y="242"/>
                    </a:cubicBezTo>
                    <a:cubicBezTo>
                      <a:pt x="31" y="242"/>
                      <a:pt x="37" y="242"/>
                      <a:pt x="43" y="241"/>
                    </a:cubicBezTo>
                    <a:cubicBezTo>
                      <a:pt x="49" y="241"/>
                      <a:pt x="55" y="241"/>
                      <a:pt x="61" y="241"/>
                    </a:cubicBezTo>
                    <a:close/>
                    <a:moveTo>
                      <a:pt x="61" y="224"/>
                    </a:moveTo>
                    <a:cubicBezTo>
                      <a:pt x="61" y="228"/>
                      <a:pt x="61" y="231"/>
                      <a:pt x="61" y="234"/>
                    </a:cubicBezTo>
                    <a:cubicBezTo>
                      <a:pt x="58" y="235"/>
                      <a:pt x="55" y="235"/>
                      <a:pt x="51" y="235"/>
                    </a:cubicBezTo>
                    <a:cubicBezTo>
                      <a:pt x="51" y="231"/>
                      <a:pt x="51" y="228"/>
                      <a:pt x="51" y="224"/>
                    </a:cubicBezTo>
                    <a:cubicBezTo>
                      <a:pt x="55" y="224"/>
                      <a:pt x="58" y="224"/>
                      <a:pt x="61" y="224"/>
                    </a:cubicBezTo>
                    <a:close/>
                    <a:moveTo>
                      <a:pt x="46" y="225"/>
                    </a:moveTo>
                    <a:cubicBezTo>
                      <a:pt x="46" y="228"/>
                      <a:pt x="46" y="231"/>
                      <a:pt x="46" y="235"/>
                    </a:cubicBezTo>
                    <a:cubicBezTo>
                      <a:pt x="43" y="235"/>
                      <a:pt x="40" y="235"/>
                      <a:pt x="37" y="235"/>
                    </a:cubicBezTo>
                    <a:cubicBezTo>
                      <a:pt x="37" y="232"/>
                      <a:pt x="37" y="228"/>
                      <a:pt x="37" y="225"/>
                    </a:cubicBezTo>
                    <a:cubicBezTo>
                      <a:pt x="40" y="225"/>
                      <a:pt x="43" y="225"/>
                      <a:pt x="46" y="225"/>
                    </a:cubicBezTo>
                    <a:close/>
                    <a:moveTo>
                      <a:pt x="34" y="208"/>
                    </a:moveTo>
                    <a:cubicBezTo>
                      <a:pt x="34" y="211"/>
                      <a:pt x="34" y="215"/>
                      <a:pt x="34" y="218"/>
                    </a:cubicBezTo>
                    <a:cubicBezTo>
                      <a:pt x="31" y="218"/>
                      <a:pt x="28" y="218"/>
                      <a:pt x="25" y="218"/>
                    </a:cubicBezTo>
                    <a:cubicBezTo>
                      <a:pt x="25" y="215"/>
                      <a:pt x="25" y="212"/>
                      <a:pt x="25" y="208"/>
                    </a:cubicBezTo>
                    <a:cubicBezTo>
                      <a:pt x="28" y="208"/>
                      <a:pt x="31" y="208"/>
                      <a:pt x="34" y="208"/>
                    </a:cubicBezTo>
                    <a:close/>
                    <a:moveTo>
                      <a:pt x="20" y="208"/>
                    </a:moveTo>
                    <a:cubicBezTo>
                      <a:pt x="20" y="212"/>
                      <a:pt x="20" y="215"/>
                      <a:pt x="20" y="218"/>
                    </a:cubicBezTo>
                    <a:cubicBezTo>
                      <a:pt x="17" y="219"/>
                      <a:pt x="14" y="219"/>
                      <a:pt x="11" y="219"/>
                    </a:cubicBezTo>
                    <a:cubicBezTo>
                      <a:pt x="11" y="216"/>
                      <a:pt x="11" y="212"/>
                      <a:pt x="11" y="209"/>
                    </a:cubicBezTo>
                    <a:cubicBezTo>
                      <a:pt x="14" y="209"/>
                      <a:pt x="17" y="209"/>
                      <a:pt x="20" y="208"/>
                    </a:cubicBezTo>
                    <a:close/>
                    <a:moveTo>
                      <a:pt x="20" y="191"/>
                    </a:moveTo>
                    <a:cubicBezTo>
                      <a:pt x="20" y="194"/>
                      <a:pt x="20" y="198"/>
                      <a:pt x="20" y="201"/>
                    </a:cubicBezTo>
                    <a:cubicBezTo>
                      <a:pt x="17" y="201"/>
                      <a:pt x="14" y="201"/>
                      <a:pt x="11" y="202"/>
                    </a:cubicBezTo>
                    <a:cubicBezTo>
                      <a:pt x="11" y="198"/>
                      <a:pt x="11" y="195"/>
                      <a:pt x="11" y="192"/>
                    </a:cubicBezTo>
                    <a:cubicBezTo>
                      <a:pt x="14" y="191"/>
                      <a:pt x="17" y="191"/>
                      <a:pt x="20" y="191"/>
                    </a:cubicBezTo>
                    <a:close/>
                    <a:moveTo>
                      <a:pt x="61" y="188"/>
                    </a:moveTo>
                    <a:cubicBezTo>
                      <a:pt x="61" y="192"/>
                      <a:pt x="61" y="195"/>
                      <a:pt x="61" y="199"/>
                    </a:cubicBezTo>
                    <a:cubicBezTo>
                      <a:pt x="55" y="199"/>
                      <a:pt x="49" y="199"/>
                      <a:pt x="43" y="200"/>
                    </a:cubicBezTo>
                    <a:cubicBezTo>
                      <a:pt x="37" y="200"/>
                      <a:pt x="31" y="200"/>
                      <a:pt x="25" y="201"/>
                    </a:cubicBezTo>
                    <a:cubicBezTo>
                      <a:pt x="25" y="197"/>
                      <a:pt x="25" y="194"/>
                      <a:pt x="25" y="191"/>
                    </a:cubicBezTo>
                    <a:cubicBezTo>
                      <a:pt x="31" y="190"/>
                      <a:pt x="37" y="190"/>
                      <a:pt x="43" y="190"/>
                    </a:cubicBezTo>
                    <a:cubicBezTo>
                      <a:pt x="49" y="189"/>
                      <a:pt x="55" y="189"/>
                      <a:pt x="61" y="188"/>
                    </a:cubicBezTo>
                    <a:close/>
                    <a:moveTo>
                      <a:pt x="51" y="171"/>
                    </a:moveTo>
                    <a:cubicBezTo>
                      <a:pt x="54" y="170"/>
                      <a:pt x="58" y="170"/>
                      <a:pt x="61" y="170"/>
                    </a:cubicBezTo>
                    <a:cubicBezTo>
                      <a:pt x="61" y="173"/>
                      <a:pt x="61" y="177"/>
                      <a:pt x="61" y="180"/>
                    </a:cubicBezTo>
                    <a:cubicBezTo>
                      <a:pt x="58" y="180"/>
                      <a:pt x="54" y="181"/>
                      <a:pt x="51" y="181"/>
                    </a:cubicBezTo>
                    <a:cubicBezTo>
                      <a:pt x="51" y="178"/>
                      <a:pt x="51" y="174"/>
                      <a:pt x="51" y="171"/>
                    </a:cubicBezTo>
                    <a:close/>
                    <a:moveTo>
                      <a:pt x="11" y="174"/>
                    </a:moveTo>
                    <a:cubicBezTo>
                      <a:pt x="16" y="173"/>
                      <a:pt x="22" y="173"/>
                      <a:pt x="28" y="173"/>
                    </a:cubicBezTo>
                    <a:cubicBezTo>
                      <a:pt x="34" y="172"/>
                      <a:pt x="39" y="172"/>
                      <a:pt x="45" y="171"/>
                    </a:cubicBezTo>
                    <a:cubicBezTo>
                      <a:pt x="45" y="175"/>
                      <a:pt x="45" y="178"/>
                      <a:pt x="45" y="181"/>
                    </a:cubicBezTo>
                    <a:cubicBezTo>
                      <a:pt x="39" y="182"/>
                      <a:pt x="34" y="182"/>
                      <a:pt x="28" y="183"/>
                    </a:cubicBezTo>
                    <a:cubicBezTo>
                      <a:pt x="22" y="183"/>
                      <a:pt x="16" y="183"/>
                      <a:pt x="11" y="184"/>
                    </a:cubicBezTo>
                    <a:cubicBezTo>
                      <a:pt x="11" y="181"/>
                      <a:pt x="11" y="177"/>
                      <a:pt x="11" y="174"/>
                    </a:cubicBezTo>
                    <a:close/>
                    <a:moveTo>
                      <a:pt x="56" y="151"/>
                    </a:moveTo>
                    <a:cubicBezTo>
                      <a:pt x="56" y="154"/>
                      <a:pt x="56" y="157"/>
                      <a:pt x="56" y="161"/>
                    </a:cubicBezTo>
                    <a:cubicBezTo>
                      <a:pt x="53" y="161"/>
                      <a:pt x="50" y="161"/>
                      <a:pt x="46" y="162"/>
                    </a:cubicBezTo>
                    <a:cubicBezTo>
                      <a:pt x="46" y="158"/>
                      <a:pt x="46" y="155"/>
                      <a:pt x="46" y="151"/>
                    </a:cubicBezTo>
                    <a:cubicBezTo>
                      <a:pt x="50" y="151"/>
                      <a:pt x="53" y="151"/>
                      <a:pt x="56" y="151"/>
                    </a:cubicBezTo>
                    <a:close/>
                    <a:moveTo>
                      <a:pt x="34" y="153"/>
                    </a:moveTo>
                    <a:cubicBezTo>
                      <a:pt x="34" y="156"/>
                      <a:pt x="34" y="159"/>
                      <a:pt x="34" y="163"/>
                    </a:cubicBezTo>
                    <a:cubicBezTo>
                      <a:pt x="31" y="163"/>
                      <a:pt x="28" y="163"/>
                      <a:pt x="25" y="164"/>
                    </a:cubicBezTo>
                    <a:cubicBezTo>
                      <a:pt x="25" y="160"/>
                      <a:pt x="25" y="157"/>
                      <a:pt x="25" y="154"/>
                    </a:cubicBezTo>
                    <a:cubicBezTo>
                      <a:pt x="28" y="153"/>
                      <a:pt x="31" y="153"/>
                      <a:pt x="34" y="153"/>
                    </a:cubicBezTo>
                    <a:close/>
                    <a:moveTo>
                      <a:pt x="20" y="154"/>
                    </a:moveTo>
                    <a:cubicBezTo>
                      <a:pt x="20" y="157"/>
                      <a:pt x="20" y="161"/>
                      <a:pt x="20" y="164"/>
                    </a:cubicBezTo>
                    <a:cubicBezTo>
                      <a:pt x="17" y="164"/>
                      <a:pt x="14" y="165"/>
                      <a:pt x="11" y="165"/>
                    </a:cubicBezTo>
                    <a:cubicBezTo>
                      <a:pt x="11" y="161"/>
                      <a:pt x="11" y="158"/>
                      <a:pt x="11" y="155"/>
                    </a:cubicBezTo>
                    <a:cubicBezTo>
                      <a:pt x="14" y="155"/>
                      <a:pt x="17" y="154"/>
                      <a:pt x="20" y="154"/>
                    </a:cubicBezTo>
                    <a:close/>
                    <a:moveTo>
                      <a:pt x="62" y="129"/>
                    </a:moveTo>
                    <a:cubicBezTo>
                      <a:pt x="62" y="132"/>
                      <a:pt x="62" y="136"/>
                      <a:pt x="62" y="139"/>
                    </a:cubicBezTo>
                    <a:cubicBezTo>
                      <a:pt x="58" y="140"/>
                      <a:pt x="55" y="140"/>
                      <a:pt x="52" y="140"/>
                    </a:cubicBezTo>
                    <a:cubicBezTo>
                      <a:pt x="52" y="137"/>
                      <a:pt x="52" y="133"/>
                      <a:pt x="52" y="130"/>
                    </a:cubicBezTo>
                    <a:cubicBezTo>
                      <a:pt x="55" y="130"/>
                      <a:pt x="58" y="129"/>
                      <a:pt x="62" y="129"/>
                    </a:cubicBezTo>
                    <a:close/>
                    <a:moveTo>
                      <a:pt x="39" y="131"/>
                    </a:moveTo>
                    <a:cubicBezTo>
                      <a:pt x="39" y="135"/>
                      <a:pt x="39" y="138"/>
                      <a:pt x="39" y="142"/>
                    </a:cubicBezTo>
                    <a:cubicBezTo>
                      <a:pt x="36" y="142"/>
                      <a:pt x="33" y="142"/>
                      <a:pt x="30" y="142"/>
                    </a:cubicBezTo>
                    <a:cubicBezTo>
                      <a:pt x="30" y="139"/>
                      <a:pt x="30" y="136"/>
                      <a:pt x="30" y="132"/>
                    </a:cubicBezTo>
                    <a:cubicBezTo>
                      <a:pt x="33" y="132"/>
                      <a:pt x="36" y="132"/>
                      <a:pt x="39" y="131"/>
                    </a:cubicBezTo>
                    <a:close/>
                    <a:moveTo>
                      <a:pt x="20" y="134"/>
                    </a:moveTo>
                    <a:cubicBezTo>
                      <a:pt x="20" y="137"/>
                      <a:pt x="20" y="140"/>
                      <a:pt x="20" y="144"/>
                    </a:cubicBezTo>
                    <a:cubicBezTo>
                      <a:pt x="17" y="144"/>
                      <a:pt x="14" y="144"/>
                      <a:pt x="11" y="145"/>
                    </a:cubicBezTo>
                    <a:cubicBezTo>
                      <a:pt x="11" y="141"/>
                      <a:pt x="11" y="138"/>
                      <a:pt x="11" y="135"/>
                    </a:cubicBezTo>
                    <a:cubicBezTo>
                      <a:pt x="14" y="134"/>
                      <a:pt x="17" y="134"/>
                      <a:pt x="20" y="134"/>
                    </a:cubicBezTo>
                    <a:close/>
                    <a:moveTo>
                      <a:pt x="20" y="115"/>
                    </a:moveTo>
                    <a:cubicBezTo>
                      <a:pt x="20" y="118"/>
                      <a:pt x="20" y="121"/>
                      <a:pt x="20" y="125"/>
                    </a:cubicBezTo>
                    <a:cubicBezTo>
                      <a:pt x="17" y="125"/>
                      <a:pt x="14" y="125"/>
                      <a:pt x="11" y="126"/>
                    </a:cubicBezTo>
                    <a:cubicBezTo>
                      <a:pt x="11" y="122"/>
                      <a:pt x="11" y="119"/>
                      <a:pt x="11" y="116"/>
                    </a:cubicBezTo>
                    <a:cubicBezTo>
                      <a:pt x="14" y="115"/>
                      <a:pt x="17" y="115"/>
                      <a:pt x="20" y="115"/>
                    </a:cubicBezTo>
                    <a:close/>
                    <a:moveTo>
                      <a:pt x="61" y="109"/>
                    </a:moveTo>
                    <a:cubicBezTo>
                      <a:pt x="61" y="113"/>
                      <a:pt x="61" y="116"/>
                      <a:pt x="61" y="120"/>
                    </a:cubicBezTo>
                    <a:cubicBezTo>
                      <a:pt x="55" y="120"/>
                      <a:pt x="49" y="121"/>
                      <a:pt x="43" y="122"/>
                    </a:cubicBezTo>
                    <a:cubicBezTo>
                      <a:pt x="37" y="123"/>
                      <a:pt x="31" y="123"/>
                      <a:pt x="25" y="124"/>
                    </a:cubicBezTo>
                    <a:cubicBezTo>
                      <a:pt x="25" y="121"/>
                      <a:pt x="25" y="117"/>
                      <a:pt x="25" y="114"/>
                    </a:cubicBezTo>
                    <a:cubicBezTo>
                      <a:pt x="31" y="113"/>
                      <a:pt x="37" y="112"/>
                      <a:pt x="43" y="112"/>
                    </a:cubicBezTo>
                    <a:cubicBezTo>
                      <a:pt x="49" y="111"/>
                      <a:pt x="55" y="110"/>
                      <a:pt x="61" y="109"/>
                    </a:cubicBezTo>
                    <a:close/>
                    <a:moveTo>
                      <a:pt x="51" y="92"/>
                    </a:moveTo>
                    <a:cubicBezTo>
                      <a:pt x="54" y="92"/>
                      <a:pt x="58" y="91"/>
                      <a:pt x="61" y="91"/>
                    </a:cubicBezTo>
                    <a:cubicBezTo>
                      <a:pt x="61" y="94"/>
                      <a:pt x="61" y="98"/>
                      <a:pt x="61" y="101"/>
                    </a:cubicBezTo>
                    <a:cubicBezTo>
                      <a:pt x="58" y="102"/>
                      <a:pt x="54" y="102"/>
                      <a:pt x="51" y="103"/>
                    </a:cubicBezTo>
                    <a:cubicBezTo>
                      <a:pt x="51" y="99"/>
                      <a:pt x="51" y="96"/>
                      <a:pt x="51" y="92"/>
                    </a:cubicBez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îṩḻîḍê">
                <a:extLst>
                  <a:ext uri="{FF2B5EF4-FFF2-40B4-BE49-F238E27FC236}">
                    <a16:creationId xmlns:a16="http://schemas.microsoft.com/office/drawing/2014/main" id="{864592E2-1AF0-4256-8077-0636D3008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738" y="3914776"/>
                <a:ext cx="5727700" cy="1000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i$ḷïḑè">
                <a:extLst>
                  <a:ext uri="{FF2B5EF4-FFF2-40B4-BE49-F238E27FC236}">
                    <a16:creationId xmlns:a16="http://schemas.microsoft.com/office/drawing/2014/main" id="{5315D8AE-CED6-4E67-B5D7-466281D83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101" y="3271838"/>
                <a:ext cx="787400" cy="690563"/>
              </a:xfrm>
              <a:custGeom>
                <a:avLst/>
                <a:gdLst>
                  <a:gd name="T0" fmla="*/ 122 w 239"/>
                  <a:gd name="T1" fmla="*/ 208 h 208"/>
                  <a:gd name="T2" fmla="*/ 217 w 239"/>
                  <a:gd name="T3" fmla="*/ 194 h 208"/>
                  <a:gd name="T4" fmla="*/ 24 w 239"/>
                  <a:gd name="T5" fmla="*/ 0 h 208"/>
                  <a:gd name="T6" fmla="*/ 132 w 239"/>
                  <a:gd name="T7" fmla="*/ 105 h 208"/>
                  <a:gd name="T8" fmla="*/ 132 w 239"/>
                  <a:gd name="T9" fmla="*/ 105 h 208"/>
                  <a:gd name="T10" fmla="*/ 55 w 239"/>
                  <a:gd name="T11" fmla="*/ 174 h 208"/>
                  <a:gd name="T12" fmla="*/ 48 w 239"/>
                  <a:gd name="T13" fmla="*/ 174 h 208"/>
                  <a:gd name="T14" fmla="*/ 76 w 239"/>
                  <a:gd name="T15" fmla="*/ 163 h 208"/>
                  <a:gd name="T16" fmla="*/ 83 w 239"/>
                  <a:gd name="T17" fmla="*/ 163 h 208"/>
                  <a:gd name="T18" fmla="*/ 83 w 239"/>
                  <a:gd name="T19" fmla="*/ 163 h 208"/>
                  <a:gd name="T20" fmla="*/ 97 w 239"/>
                  <a:gd name="T21" fmla="*/ 174 h 208"/>
                  <a:gd name="T22" fmla="*/ 62 w 239"/>
                  <a:gd name="T23" fmla="*/ 52 h 208"/>
                  <a:gd name="T24" fmla="*/ 48 w 239"/>
                  <a:gd name="T25" fmla="*/ 41 h 208"/>
                  <a:gd name="T26" fmla="*/ 69 w 239"/>
                  <a:gd name="T27" fmla="*/ 41 h 208"/>
                  <a:gd name="T28" fmla="*/ 69 w 239"/>
                  <a:gd name="T29" fmla="*/ 41 h 208"/>
                  <a:gd name="T30" fmla="*/ 83 w 239"/>
                  <a:gd name="T31" fmla="*/ 52 h 208"/>
                  <a:gd name="T32" fmla="*/ 104 w 239"/>
                  <a:gd name="T33" fmla="*/ 52 h 208"/>
                  <a:gd name="T34" fmla="*/ 62 w 239"/>
                  <a:gd name="T35" fmla="*/ 65 h 208"/>
                  <a:gd name="T36" fmla="*/ 41 w 239"/>
                  <a:gd name="T37" fmla="*/ 65 h 208"/>
                  <a:gd name="T38" fmla="*/ 41 w 239"/>
                  <a:gd name="T39" fmla="*/ 65 h 208"/>
                  <a:gd name="T40" fmla="*/ 69 w 239"/>
                  <a:gd name="T41" fmla="*/ 76 h 208"/>
                  <a:gd name="T42" fmla="*/ 90 w 239"/>
                  <a:gd name="T43" fmla="*/ 76 h 208"/>
                  <a:gd name="T44" fmla="*/ 104 w 239"/>
                  <a:gd name="T45" fmla="*/ 65 h 208"/>
                  <a:gd name="T46" fmla="*/ 55 w 239"/>
                  <a:gd name="T47" fmla="*/ 90 h 208"/>
                  <a:gd name="T48" fmla="*/ 55 w 239"/>
                  <a:gd name="T49" fmla="*/ 90 h 208"/>
                  <a:gd name="T50" fmla="*/ 41 w 239"/>
                  <a:gd name="T51" fmla="*/ 101 h 208"/>
                  <a:gd name="T52" fmla="*/ 76 w 239"/>
                  <a:gd name="T53" fmla="*/ 101 h 208"/>
                  <a:gd name="T54" fmla="*/ 90 w 239"/>
                  <a:gd name="T55" fmla="*/ 90 h 208"/>
                  <a:gd name="T56" fmla="*/ 97 w 239"/>
                  <a:gd name="T57" fmla="*/ 90 h 208"/>
                  <a:gd name="T58" fmla="*/ 97 w 239"/>
                  <a:gd name="T59" fmla="*/ 90 h 208"/>
                  <a:gd name="T60" fmla="*/ 55 w 239"/>
                  <a:gd name="T61" fmla="*/ 125 h 208"/>
                  <a:gd name="T62" fmla="*/ 48 w 239"/>
                  <a:gd name="T63" fmla="*/ 125 h 208"/>
                  <a:gd name="T64" fmla="*/ 76 w 239"/>
                  <a:gd name="T65" fmla="*/ 114 h 208"/>
                  <a:gd name="T66" fmla="*/ 83 w 239"/>
                  <a:gd name="T67" fmla="*/ 114 h 208"/>
                  <a:gd name="T68" fmla="*/ 83 w 239"/>
                  <a:gd name="T69" fmla="*/ 114 h 208"/>
                  <a:gd name="T70" fmla="*/ 97 w 239"/>
                  <a:gd name="T71" fmla="*/ 125 h 208"/>
                  <a:gd name="T72" fmla="*/ 62 w 239"/>
                  <a:gd name="T73" fmla="*/ 150 h 208"/>
                  <a:gd name="T74" fmla="*/ 48 w 239"/>
                  <a:gd name="T75" fmla="*/ 139 h 208"/>
                  <a:gd name="T76" fmla="*/ 69 w 239"/>
                  <a:gd name="T77" fmla="*/ 139 h 208"/>
                  <a:gd name="T78" fmla="*/ 69 w 239"/>
                  <a:gd name="T79" fmla="*/ 139 h 208"/>
                  <a:gd name="T80" fmla="*/ 83 w 239"/>
                  <a:gd name="T81" fmla="*/ 150 h 208"/>
                  <a:gd name="T82" fmla="*/ 104 w 239"/>
                  <a:gd name="T83" fmla="*/ 150 h 208"/>
                  <a:gd name="T84" fmla="*/ 62 w 239"/>
                  <a:gd name="T85" fmla="*/ 17 h 208"/>
                  <a:gd name="T86" fmla="*/ 41 w 239"/>
                  <a:gd name="T87" fmla="*/ 17 h 208"/>
                  <a:gd name="T88" fmla="*/ 41 w 239"/>
                  <a:gd name="T89" fmla="*/ 17 h 208"/>
                  <a:gd name="T90" fmla="*/ 69 w 239"/>
                  <a:gd name="T91" fmla="*/ 27 h 208"/>
                  <a:gd name="T92" fmla="*/ 90 w 239"/>
                  <a:gd name="T93" fmla="*/ 27 h 208"/>
                  <a:gd name="T94" fmla="*/ 104 w 239"/>
                  <a:gd name="T95" fmla="*/ 17 h 208"/>
                  <a:gd name="T96" fmla="*/ 132 w 239"/>
                  <a:gd name="T97" fmla="*/ 85 h 208"/>
                  <a:gd name="T98" fmla="*/ 132 w 239"/>
                  <a:gd name="T99" fmla="*/ 85 h 208"/>
                  <a:gd name="T100" fmla="*/ 132 w 239"/>
                  <a:gd name="T101" fmla="*/ 134 h 208"/>
                  <a:gd name="T102" fmla="*/ 202 w 239"/>
                  <a:gd name="T103" fmla="*/ 154 h 208"/>
                  <a:gd name="T104" fmla="*/ 202 w 239"/>
                  <a:gd name="T105" fmla="*/ 16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39" h="208">
                    <a:moveTo>
                      <a:pt x="0" y="208"/>
                    </a:moveTo>
                    <a:cubicBezTo>
                      <a:pt x="24" y="208"/>
                      <a:pt x="24" y="208"/>
                      <a:pt x="24" y="208"/>
                    </a:cubicBezTo>
                    <a:cubicBezTo>
                      <a:pt x="113" y="208"/>
                      <a:pt x="113" y="208"/>
                      <a:pt x="113" y="208"/>
                    </a:cubicBezTo>
                    <a:cubicBezTo>
                      <a:pt x="122" y="208"/>
                      <a:pt x="122" y="208"/>
                      <a:pt x="122" y="208"/>
                    </a:cubicBezTo>
                    <a:cubicBezTo>
                      <a:pt x="217" y="208"/>
                      <a:pt x="217" y="208"/>
                      <a:pt x="217" y="208"/>
                    </a:cubicBezTo>
                    <a:cubicBezTo>
                      <a:pt x="239" y="208"/>
                      <a:pt x="239" y="208"/>
                      <a:pt x="239" y="208"/>
                    </a:cubicBezTo>
                    <a:cubicBezTo>
                      <a:pt x="239" y="194"/>
                      <a:pt x="239" y="194"/>
                      <a:pt x="239" y="194"/>
                    </a:cubicBezTo>
                    <a:cubicBezTo>
                      <a:pt x="217" y="194"/>
                      <a:pt x="217" y="194"/>
                      <a:pt x="217" y="194"/>
                    </a:cubicBezTo>
                    <a:cubicBezTo>
                      <a:pt x="217" y="72"/>
                      <a:pt x="217" y="72"/>
                      <a:pt x="217" y="72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194"/>
                      <a:pt x="24" y="194"/>
                      <a:pt x="24" y="194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208"/>
                      <a:pt x="0" y="208"/>
                      <a:pt x="0" y="208"/>
                    </a:cubicBezTo>
                    <a:close/>
                    <a:moveTo>
                      <a:pt x="132" y="105"/>
                    </a:moveTo>
                    <a:cubicBezTo>
                      <a:pt x="155" y="105"/>
                      <a:pt x="178" y="105"/>
                      <a:pt x="202" y="105"/>
                    </a:cubicBezTo>
                    <a:cubicBezTo>
                      <a:pt x="202" y="108"/>
                      <a:pt x="202" y="111"/>
                      <a:pt x="202" y="114"/>
                    </a:cubicBezTo>
                    <a:cubicBezTo>
                      <a:pt x="178" y="114"/>
                      <a:pt x="155" y="114"/>
                      <a:pt x="132" y="114"/>
                    </a:cubicBezTo>
                    <a:cubicBezTo>
                      <a:pt x="132" y="111"/>
                      <a:pt x="132" y="108"/>
                      <a:pt x="132" y="105"/>
                    </a:cubicBezTo>
                    <a:close/>
                    <a:moveTo>
                      <a:pt x="55" y="163"/>
                    </a:moveTo>
                    <a:cubicBezTo>
                      <a:pt x="57" y="163"/>
                      <a:pt x="60" y="163"/>
                      <a:pt x="62" y="163"/>
                    </a:cubicBezTo>
                    <a:cubicBezTo>
                      <a:pt x="62" y="167"/>
                      <a:pt x="62" y="171"/>
                      <a:pt x="62" y="174"/>
                    </a:cubicBezTo>
                    <a:cubicBezTo>
                      <a:pt x="60" y="174"/>
                      <a:pt x="57" y="174"/>
                      <a:pt x="55" y="174"/>
                    </a:cubicBezTo>
                    <a:cubicBezTo>
                      <a:pt x="55" y="171"/>
                      <a:pt x="55" y="167"/>
                      <a:pt x="55" y="163"/>
                    </a:cubicBezTo>
                    <a:close/>
                    <a:moveTo>
                      <a:pt x="41" y="163"/>
                    </a:moveTo>
                    <a:cubicBezTo>
                      <a:pt x="48" y="163"/>
                      <a:pt x="48" y="163"/>
                      <a:pt x="48" y="163"/>
                    </a:cubicBezTo>
                    <a:cubicBezTo>
                      <a:pt x="48" y="174"/>
                      <a:pt x="48" y="174"/>
                      <a:pt x="48" y="174"/>
                    </a:cubicBezTo>
                    <a:cubicBezTo>
                      <a:pt x="41" y="174"/>
                      <a:pt x="41" y="174"/>
                      <a:pt x="41" y="174"/>
                    </a:cubicBezTo>
                    <a:cubicBezTo>
                      <a:pt x="41" y="163"/>
                      <a:pt x="41" y="163"/>
                      <a:pt x="41" y="163"/>
                    </a:cubicBezTo>
                    <a:close/>
                    <a:moveTo>
                      <a:pt x="69" y="163"/>
                    </a:moveTo>
                    <a:cubicBezTo>
                      <a:pt x="71" y="163"/>
                      <a:pt x="74" y="163"/>
                      <a:pt x="76" y="163"/>
                    </a:cubicBezTo>
                    <a:cubicBezTo>
                      <a:pt x="76" y="167"/>
                      <a:pt x="76" y="171"/>
                      <a:pt x="76" y="174"/>
                    </a:cubicBezTo>
                    <a:cubicBezTo>
                      <a:pt x="74" y="174"/>
                      <a:pt x="71" y="174"/>
                      <a:pt x="69" y="174"/>
                    </a:cubicBezTo>
                    <a:cubicBezTo>
                      <a:pt x="69" y="171"/>
                      <a:pt x="69" y="167"/>
                      <a:pt x="69" y="163"/>
                    </a:cubicBezTo>
                    <a:close/>
                    <a:moveTo>
                      <a:pt x="83" y="163"/>
                    </a:moveTo>
                    <a:cubicBezTo>
                      <a:pt x="85" y="163"/>
                      <a:pt x="87" y="163"/>
                      <a:pt x="90" y="163"/>
                    </a:cubicBezTo>
                    <a:cubicBezTo>
                      <a:pt x="90" y="167"/>
                      <a:pt x="90" y="171"/>
                      <a:pt x="90" y="174"/>
                    </a:cubicBezTo>
                    <a:cubicBezTo>
                      <a:pt x="87" y="174"/>
                      <a:pt x="85" y="174"/>
                      <a:pt x="83" y="174"/>
                    </a:cubicBezTo>
                    <a:cubicBezTo>
                      <a:pt x="83" y="171"/>
                      <a:pt x="83" y="167"/>
                      <a:pt x="83" y="163"/>
                    </a:cubicBezTo>
                    <a:close/>
                    <a:moveTo>
                      <a:pt x="97" y="163"/>
                    </a:moveTo>
                    <a:cubicBezTo>
                      <a:pt x="104" y="163"/>
                      <a:pt x="104" y="163"/>
                      <a:pt x="104" y="163"/>
                    </a:cubicBezTo>
                    <a:cubicBezTo>
                      <a:pt x="104" y="174"/>
                      <a:pt x="104" y="174"/>
                      <a:pt x="104" y="174"/>
                    </a:cubicBezTo>
                    <a:cubicBezTo>
                      <a:pt x="97" y="174"/>
                      <a:pt x="97" y="174"/>
                      <a:pt x="97" y="174"/>
                    </a:cubicBezTo>
                    <a:cubicBezTo>
                      <a:pt x="97" y="163"/>
                      <a:pt x="97" y="163"/>
                      <a:pt x="97" y="163"/>
                    </a:cubicBezTo>
                    <a:close/>
                    <a:moveTo>
                      <a:pt x="55" y="41"/>
                    </a:moveTo>
                    <a:cubicBezTo>
                      <a:pt x="57" y="41"/>
                      <a:pt x="60" y="41"/>
                      <a:pt x="62" y="41"/>
                    </a:cubicBezTo>
                    <a:cubicBezTo>
                      <a:pt x="62" y="45"/>
                      <a:pt x="62" y="48"/>
                      <a:pt x="62" y="52"/>
                    </a:cubicBezTo>
                    <a:cubicBezTo>
                      <a:pt x="60" y="52"/>
                      <a:pt x="57" y="52"/>
                      <a:pt x="55" y="52"/>
                    </a:cubicBezTo>
                    <a:cubicBezTo>
                      <a:pt x="55" y="48"/>
                      <a:pt x="55" y="45"/>
                      <a:pt x="55" y="41"/>
                    </a:cubicBezTo>
                    <a:close/>
                    <a:moveTo>
                      <a:pt x="41" y="41"/>
                    </a:moveTo>
                    <a:cubicBezTo>
                      <a:pt x="43" y="41"/>
                      <a:pt x="46" y="41"/>
                      <a:pt x="48" y="41"/>
                    </a:cubicBezTo>
                    <a:cubicBezTo>
                      <a:pt x="48" y="45"/>
                      <a:pt x="48" y="48"/>
                      <a:pt x="48" y="52"/>
                    </a:cubicBezTo>
                    <a:cubicBezTo>
                      <a:pt x="46" y="52"/>
                      <a:pt x="43" y="52"/>
                      <a:pt x="41" y="52"/>
                    </a:cubicBezTo>
                    <a:cubicBezTo>
                      <a:pt x="41" y="48"/>
                      <a:pt x="41" y="45"/>
                      <a:pt x="41" y="41"/>
                    </a:cubicBezTo>
                    <a:close/>
                    <a:moveTo>
                      <a:pt x="69" y="41"/>
                    </a:moveTo>
                    <a:cubicBezTo>
                      <a:pt x="71" y="41"/>
                      <a:pt x="74" y="41"/>
                      <a:pt x="76" y="41"/>
                    </a:cubicBezTo>
                    <a:cubicBezTo>
                      <a:pt x="76" y="45"/>
                      <a:pt x="76" y="48"/>
                      <a:pt x="76" y="52"/>
                    </a:cubicBezTo>
                    <a:cubicBezTo>
                      <a:pt x="74" y="52"/>
                      <a:pt x="71" y="52"/>
                      <a:pt x="69" y="52"/>
                    </a:cubicBezTo>
                    <a:cubicBezTo>
                      <a:pt x="69" y="48"/>
                      <a:pt x="69" y="45"/>
                      <a:pt x="69" y="41"/>
                    </a:cubicBezTo>
                    <a:close/>
                    <a:moveTo>
                      <a:pt x="83" y="41"/>
                    </a:moveTo>
                    <a:cubicBezTo>
                      <a:pt x="85" y="41"/>
                      <a:pt x="87" y="41"/>
                      <a:pt x="90" y="41"/>
                    </a:cubicBezTo>
                    <a:cubicBezTo>
                      <a:pt x="90" y="45"/>
                      <a:pt x="90" y="48"/>
                      <a:pt x="90" y="52"/>
                    </a:cubicBezTo>
                    <a:cubicBezTo>
                      <a:pt x="87" y="52"/>
                      <a:pt x="85" y="52"/>
                      <a:pt x="83" y="52"/>
                    </a:cubicBezTo>
                    <a:cubicBezTo>
                      <a:pt x="83" y="48"/>
                      <a:pt x="83" y="45"/>
                      <a:pt x="83" y="41"/>
                    </a:cubicBezTo>
                    <a:close/>
                    <a:moveTo>
                      <a:pt x="97" y="41"/>
                    </a:moveTo>
                    <a:cubicBezTo>
                      <a:pt x="99" y="41"/>
                      <a:pt x="101" y="41"/>
                      <a:pt x="104" y="41"/>
                    </a:cubicBezTo>
                    <a:cubicBezTo>
                      <a:pt x="104" y="45"/>
                      <a:pt x="104" y="48"/>
                      <a:pt x="104" y="52"/>
                    </a:cubicBezTo>
                    <a:cubicBezTo>
                      <a:pt x="101" y="52"/>
                      <a:pt x="99" y="52"/>
                      <a:pt x="97" y="52"/>
                    </a:cubicBezTo>
                    <a:cubicBezTo>
                      <a:pt x="97" y="48"/>
                      <a:pt x="97" y="45"/>
                      <a:pt x="97" y="41"/>
                    </a:cubicBezTo>
                    <a:close/>
                    <a:moveTo>
                      <a:pt x="55" y="65"/>
                    </a:moveTo>
                    <a:cubicBezTo>
                      <a:pt x="57" y="65"/>
                      <a:pt x="60" y="65"/>
                      <a:pt x="62" y="65"/>
                    </a:cubicBezTo>
                    <a:cubicBezTo>
                      <a:pt x="62" y="69"/>
                      <a:pt x="62" y="73"/>
                      <a:pt x="62" y="76"/>
                    </a:cubicBezTo>
                    <a:cubicBezTo>
                      <a:pt x="60" y="76"/>
                      <a:pt x="57" y="76"/>
                      <a:pt x="55" y="76"/>
                    </a:cubicBezTo>
                    <a:cubicBezTo>
                      <a:pt x="55" y="73"/>
                      <a:pt x="55" y="69"/>
                      <a:pt x="55" y="65"/>
                    </a:cubicBezTo>
                    <a:close/>
                    <a:moveTo>
                      <a:pt x="41" y="65"/>
                    </a:moveTo>
                    <a:cubicBezTo>
                      <a:pt x="43" y="65"/>
                      <a:pt x="46" y="65"/>
                      <a:pt x="48" y="65"/>
                    </a:cubicBezTo>
                    <a:cubicBezTo>
                      <a:pt x="48" y="69"/>
                      <a:pt x="48" y="73"/>
                      <a:pt x="48" y="76"/>
                    </a:cubicBezTo>
                    <a:cubicBezTo>
                      <a:pt x="46" y="76"/>
                      <a:pt x="43" y="76"/>
                      <a:pt x="41" y="76"/>
                    </a:cubicBezTo>
                    <a:cubicBezTo>
                      <a:pt x="41" y="73"/>
                      <a:pt x="41" y="69"/>
                      <a:pt x="41" y="65"/>
                    </a:cubicBezTo>
                    <a:close/>
                    <a:moveTo>
                      <a:pt x="69" y="65"/>
                    </a:moveTo>
                    <a:cubicBezTo>
                      <a:pt x="71" y="65"/>
                      <a:pt x="74" y="65"/>
                      <a:pt x="76" y="65"/>
                    </a:cubicBezTo>
                    <a:cubicBezTo>
                      <a:pt x="76" y="69"/>
                      <a:pt x="76" y="73"/>
                      <a:pt x="76" y="76"/>
                    </a:cubicBezTo>
                    <a:cubicBezTo>
                      <a:pt x="74" y="76"/>
                      <a:pt x="71" y="76"/>
                      <a:pt x="69" y="76"/>
                    </a:cubicBezTo>
                    <a:cubicBezTo>
                      <a:pt x="69" y="73"/>
                      <a:pt x="69" y="69"/>
                      <a:pt x="69" y="65"/>
                    </a:cubicBezTo>
                    <a:close/>
                    <a:moveTo>
                      <a:pt x="83" y="65"/>
                    </a:moveTo>
                    <a:cubicBezTo>
                      <a:pt x="85" y="65"/>
                      <a:pt x="87" y="65"/>
                      <a:pt x="90" y="65"/>
                    </a:cubicBezTo>
                    <a:cubicBezTo>
                      <a:pt x="90" y="69"/>
                      <a:pt x="90" y="73"/>
                      <a:pt x="90" y="76"/>
                    </a:cubicBezTo>
                    <a:cubicBezTo>
                      <a:pt x="87" y="76"/>
                      <a:pt x="85" y="76"/>
                      <a:pt x="83" y="76"/>
                    </a:cubicBezTo>
                    <a:cubicBezTo>
                      <a:pt x="83" y="73"/>
                      <a:pt x="83" y="69"/>
                      <a:pt x="83" y="65"/>
                    </a:cubicBezTo>
                    <a:close/>
                    <a:moveTo>
                      <a:pt x="97" y="65"/>
                    </a:moveTo>
                    <a:cubicBezTo>
                      <a:pt x="99" y="65"/>
                      <a:pt x="101" y="65"/>
                      <a:pt x="104" y="65"/>
                    </a:cubicBezTo>
                    <a:cubicBezTo>
                      <a:pt x="104" y="69"/>
                      <a:pt x="104" y="73"/>
                      <a:pt x="104" y="76"/>
                    </a:cubicBezTo>
                    <a:cubicBezTo>
                      <a:pt x="101" y="76"/>
                      <a:pt x="99" y="76"/>
                      <a:pt x="97" y="76"/>
                    </a:cubicBezTo>
                    <a:cubicBezTo>
                      <a:pt x="97" y="73"/>
                      <a:pt x="97" y="69"/>
                      <a:pt x="97" y="65"/>
                    </a:cubicBezTo>
                    <a:close/>
                    <a:moveTo>
                      <a:pt x="55" y="90"/>
                    </a:moveTo>
                    <a:cubicBezTo>
                      <a:pt x="57" y="90"/>
                      <a:pt x="60" y="90"/>
                      <a:pt x="62" y="90"/>
                    </a:cubicBezTo>
                    <a:cubicBezTo>
                      <a:pt x="62" y="94"/>
                      <a:pt x="62" y="97"/>
                      <a:pt x="62" y="101"/>
                    </a:cubicBezTo>
                    <a:cubicBezTo>
                      <a:pt x="60" y="101"/>
                      <a:pt x="57" y="101"/>
                      <a:pt x="55" y="101"/>
                    </a:cubicBezTo>
                    <a:cubicBezTo>
                      <a:pt x="55" y="97"/>
                      <a:pt x="55" y="94"/>
                      <a:pt x="55" y="90"/>
                    </a:cubicBezTo>
                    <a:close/>
                    <a:moveTo>
                      <a:pt x="41" y="90"/>
                    </a:moveTo>
                    <a:cubicBezTo>
                      <a:pt x="43" y="90"/>
                      <a:pt x="46" y="90"/>
                      <a:pt x="48" y="90"/>
                    </a:cubicBezTo>
                    <a:cubicBezTo>
                      <a:pt x="48" y="94"/>
                      <a:pt x="48" y="97"/>
                      <a:pt x="48" y="101"/>
                    </a:cubicBezTo>
                    <a:cubicBezTo>
                      <a:pt x="46" y="101"/>
                      <a:pt x="43" y="101"/>
                      <a:pt x="41" y="101"/>
                    </a:cubicBezTo>
                    <a:cubicBezTo>
                      <a:pt x="41" y="97"/>
                      <a:pt x="41" y="94"/>
                      <a:pt x="41" y="90"/>
                    </a:cubicBezTo>
                    <a:close/>
                    <a:moveTo>
                      <a:pt x="69" y="90"/>
                    </a:moveTo>
                    <a:cubicBezTo>
                      <a:pt x="71" y="90"/>
                      <a:pt x="74" y="90"/>
                      <a:pt x="76" y="90"/>
                    </a:cubicBezTo>
                    <a:cubicBezTo>
                      <a:pt x="76" y="94"/>
                      <a:pt x="76" y="97"/>
                      <a:pt x="76" y="101"/>
                    </a:cubicBezTo>
                    <a:cubicBezTo>
                      <a:pt x="74" y="101"/>
                      <a:pt x="71" y="101"/>
                      <a:pt x="69" y="101"/>
                    </a:cubicBezTo>
                    <a:cubicBezTo>
                      <a:pt x="69" y="97"/>
                      <a:pt x="69" y="94"/>
                      <a:pt x="69" y="90"/>
                    </a:cubicBezTo>
                    <a:close/>
                    <a:moveTo>
                      <a:pt x="83" y="90"/>
                    </a:moveTo>
                    <a:cubicBezTo>
                      <a:pt x="85" y="90"/>
                      <a:pt x="87" y="90"/>
                      <a:pt x="90" y="90"/>
                    </a:cubicBezTo>
                    <a:cubicBezTo>
                      <a:pt x="90" y="94"/>
                      <a:pt x="90" y="97"/>
                      <a:pt x="90" y="101"/>
                    </a:cubicBezTo>
                    <a:cubicBezTo>
                      <a:pt x="87" y="101"/>
                      <a:pt x="85" y="101"/>
                      <a:pt x="83" y="101"/>
                    </a:cubicBezTo>
                    <a:cubicBezTo>
                      <a:pt x="83" y="97"/>
                      <a:pt x="83" y="94"/>
                      <a:pt x="83" y="90"/>
                    </a:cubicBezTo>
                    <a:close/>
                    <a:moveTo>
                      <a:pt x="97" y="90"/>
                    </a:moveTo>
                    <a:cubicBezTo>
                      <a:pt x="99" y="90"/>
                      <a:pt x="101" y="90"/>
                      <a:pt x="104" y="90"/>
                    </a:cubicBezTo>
                    <a:cubicBezTo>
                      <a:pt x="104" y="94"/>
                      <a:pt x="104" y="97"/>
                      <a:pt x="104" y="101"/>
                    </a:cubicBezTo>
                    <a:cubicBezTo>
                      <a:pt x="101" y="101"/>
                      <a:pt x="99" y="101"/>
                      <a:pt x="97" y="101"/>
                    </a:cubicBezTo>
                    <a:cubicBezTo>
                      <a:pt x="97" y="97"/>
                      <a:pt x="97" y="94"/>
                      <a:pt x="97" y="90"/>
                    </a:cubicBezTo>
                    <a:close/>
                    <a:moveTo>
                      <a:pt x="55" y="114"/>
                    </a:moveTo>
                    <a:cubicBezTo>
                      <a:pt x="57" y="114"/>
                      <a:pt x="60" y="114"/>
                      <a:pt x="62" y="114"/>
                    </a:cubicBezTo>
                    <a:cubicBezTo>
                      <a:pt x="62" y="118"/>
                      <a:pt x="62" y="122"/>
                      <a:pt x="62" y="125"/>
                    </a:cubicBezTo>
                    <a:cubicBezTo>
                      <a:pt x="60" y="125"/>
                      <a:pt x="57" y="125"/>
                      <a:pt x="55" y="125"/>
                    </a:cubicBezTo>
                    <a:cubicBezTo>
                      <a:pt x="55" y="122"/>
                      <a:pt x="55" y="118"/>
                      <a:pt x="55" y="114"/>
                    </a:cubicBezTo>
                    <a:close/>
                    <a:moveTo>
                      <a:pt x="41" y="114"/>
                    </a:moveTo>
                    <a:cubicBezTo>
                      <a:pt x="43" y="114"/>
                      <a:pt x="46" y="114"/>
                      <a:pt x="48" y="114"/>
                    </a:cubicBezTo>
                    <a:cubicBezTo>
                      <a:pt x="48" y="118"/>
                      <a:pt x="48" y="122"/>
                      <a:pt x="48" y="125"/>
                    </a:cubicBezTo>
                    <a:cubicBezTo>
                      <a:pt x="46" y="125"/>
                      <a:pt x="43" y="125"/>
                      <a:pt x="41" y="125"/>
                    </a:cubicBezTo>
                    <a:cubicBezTo>
                      <a:pt x="41" y="122"/>
                      <a:pt x="41" y="118"/>
                      <a:pt x="41" y="114"/>
                    </a:cubicBezTo>
                    <a:close/>
                    <a:moveTo>
                      <a:pt x="69" y="114"/>
                    </a:moveTo>
                    <a:cubicBezTo>
                      <a:pt x="71" y="114"/>
                      <a:pt x="74" y="114"/>
                      <a:pt x="76" y="114"/>
                    </a:cubicBezTo>
                    <a:cubicBezTo>
                      <a:pt x="76" y="118"/>
                      <a:pt x="76" y="122"/>
                      <a:pt x="76" y="125"/>
                    </a:cubicBezTo>
                    <a:cubicBezTo>
                      <a:pt x="74" y="125"/>
                      <a:pt x="71" y="125"/>
                      <a:pt x="69" y="125"/>
                    </a:cubicBezTo>
                    <a:cubicBezTo>
                      <a:pt x="69" y="122"/>
                      <a:pt x="69" y="118"/>
                      <a:pt x="69" y="114"/>
                    </a:cubicBezTo>
                    <a:close/>
                    <a:moveTo>
                      <a:pt x="83" y="114"/>
                    </a:moveTo>
                    <a:cubicBezTo>
                      <a:pt x="85" y="114"/>
                      <a:pt x="87" y="114"/>
                      <a:pt x="90" y="114"/>
                    </a:cubicBezTo>
                    <a:cubicBezTo>
                      <a:pt x="90" y="118"/>
                      <a:pt x="90" y="122"/>
                      <a:pt x="90" y="125"/>
                    </a:cubicBezTo>
                    <a:cubicBezTo>
                      <a:pt x="87" y="125"/>
                      <a:pt x="85" y="125"/>
                      <a:pt x="83" y="125"/>
                    </a:cubicBezTo>
                    <a:cubicBezTo>
                      <a:pt x="83" y="122"/>
                      <a:pt x="83" y="118"/>
                      <a:pt x="83" y="114"/>
                    </a:cubicBezTo>
                    <a:close/>
                    <a:moveTo>
                      <a:pt x="97" y="114"/>
                    </a:moveTo>
                    <a:cubicBezTo>
                      <a:pt x="99" y="114"/>
                      <a:pt x="101" y="114"/>
                      <a:pt x="104" y="114"/>
                    </a:cubicBezTo>
                    <a:cubicBezTo>
                      <a:pt x="104" y="118"/>
                      <a:pt x="104" y="122"/>
                      <a:pt x="104" y="125"/>
                    </a:cubicBezTo>
                    <a:cubicBezTo>
                      <a:pt x="101" y="125"/>
                      <a:pt x="99" y="125"/>
                      <a:pt x="97" y="125"/>
                    </a:cubicBezTo>
                    <a:cubicBezTo>
                      <a:pt x="97" y="122"/>
                      <a:pt x="97" y="118"/>
                      <a:pt x="97" y="114"/>
                    </a:cubicBezTo>
                    <a:close/>
                    <a:moveTo>
                      <a:pt x="55" y="139"/>
                    </a:moveTo>
                    <a:cubicBezTo>
                      <a:pt x="57" y="139"/>
                      <a:pt x="60" y="139"/>
                      <a:pt x="62" y="139"/>
                    </a:cubicBezTo>
                    <a:cubicBezTo>
                      <a:pt x="62" y="143"/>
                      <a:pt x="62" y="146"/>
                      <a:pt x="62" y="150"/>
                    </a:cubicBezTo>
                    <a:cubicBezTo>
                      <a:pt x="60" y="150"/>
                      <a:pt x="57" y="150"/>
                      <a:pt x="55" y="150"/>
                    </a:cubicBezTo>
                    <a:cubicBezTo>
                      <a:pt x="55" y="146"/>
                      <a:pt x="55" y="143"/>
                      <a:pt x="55" y="139"/>
                    </a:cubicBezTo>
                    <a:close/>
                    <a:moveTo>
                      <a:pt x="41" y="139"/>
                    </a:moveTo>
                    <a:cubicBezTo>
                      <a:pt x="43" y="139"/>
                      <a:pt x="46" y="139"/>
                      <a:pt x="48" y="139"/>
                    </a:cubicBezTo>
                    <a:cubicBezTo>
                      <a:pt x="48" y="143"/>
                      <a:pt x="48" y="146"/>
                      <a:pt x="48" y="150"/>
                    </a:cubicBezTo>
                    <a:cubicBezTo>
                      <a:pt x="46" y="150"/>
                      <a:pt x="43" y="150"/>
                      <a:pt x="41" y="150"/>
                    </a:cubicBezTo>
                    <a:cubicBezTo>
                      <a:pt x="41" y="146"/>
                      <a:pt x="41" y="143"/>
                      <a:pt x="41" y="139"/>
                    </a:cubicBezTo>
                    <a:close/>
                    <a:moveTo>
                      <a:pt x="69" y="139"/>
                    </a:moveTo>
                    <a:cubicBezTo>
                      <a:pt x="71" y="139"/>
                      <a:pt x="74" y="139"/>
                      <a:pt x="76" y="139"/>
                    </a:cubicBezTo>
                    <a:cubicBezTo>
                      <a:pt x="76" y="143"/>
                      <a:pt x="76" y="146"/>
                      <a:pt x="76" y="150"/>
                    </a:cubicBezTo>
                    <a:cubicBezTo>
                      <a:pt x="74" y="150"/>
                      <a:pt x="71" y="150"/>
                      <a:pt x="69" y="150"/>
                    </a:cubicBezTo>
                    <a:cubicBezTo>
                      <a:pt x="69" y="146"/>
                      <a:pt x="69" y="143"/>
                      <a:pt x="69" y="139"/>
                    </a:cubicBezTo>
                    <a:close/>
                    <a:moveTo>
                      <a:pt x="83" y="139"/>
                    </a:moveTo>
                    <a:cubicBezTo>
                      <a:pt x="85" y="139"/>
                      <a:pt x="87" y="139"/>
                      <a:pt x="90" y="139"/>
                    </a:cubicBezTo>
                    <a:cubicBezTo>
                      <a:pt x="90" y="143"/>
                      <a:pt x="90" y="146"/>
                      <a:pt x="90" y="150"/>
                    </a:cubicBezTo>
                    <a:cubicBezTo>
                      <a:pt x="87" y="150"/>
                      <a:pt x="85" y="150"/>
                      <a:pt x="83" y="150"/>
                    </a:cubicBezTo>
                    <a:cubicBezTo>
                      <a:pt x="83" y="146"/>
                      <a:pt x="83" y="143"/>
                      <a:pt x="83" y="139"/>
                    </a:cubicBezTo>
                    <a:close/>
                    <a:moveTo>
                      <a:pt x="97" y="139"/>
                    </a:moveTo>
                    <a:cubicBezTo>
                      <a:pt x="99" y="139"/>
                      <a:pt x="101" y="139"/>
                      <a:pt x="104" y="139"/>
                    </a:cubicBezTo>
                    <a:cubicBezTo>
                      <a:pt x="104" y="143"/>
                      <a:pt x="104" y="146"/>
                      <a:pt x="104" y="150"/>
                    </a:cubicBezTo>
                    <a:cubicBezTo>
                      <a:pt x="101" y="150"/>
                      <a:pt x="99" y="150"/>
                      <a:pt x="97" y="150"/>
                    </a:cubicBezTo>
                    <a:cubicBezTo>
                      <a:pt x="97" y="146"/>
                      <a:pt x="97" y="143"/>
                      <a:pt x="97" y="139"/>
                    </a:cubicBezTo>
                    <a:close/>
                    <a:moveTo>
                      <a:pt x="55" y="17"/>
                    </a:moveTo>
                    <a:cubicBezTo>
                      <a:pt x="57" y="17"/>
                      <a:pt x="60" y="17"/>
                      <a:pt x="62" y="17"/>
                    </a:cubicBezTo>
                    <a:cubicBezTo>
                      <a:pt x="62" y="20"/>
                      <a:pt x="62" y="24"/>
                      <a:pt x="62" y="27"/>
                    </a:cubicBezTo>
                    <a:cubicBezTo>
                      <a:pt x="60" y="27"/>
                      <a:pt x="57" y="27"/>
                      <a:pt x="55" y="27"/>
                    </a:cubicBezTo>
                    <a:cubicBezTo>
                      <a:pt x="55" y="24"/>
                      <a:pt x="55" y="20"/>
                      <a:pt x="55" y="17"/>
                    </a:cubicBezTo>
                    <a:close/>
                    <a:moveTo>
                      <a:pt x="41" y="17"/>
                    </a:moveTo>
                    <a:cubicBezTo>
                      <a:pt x="48" y="17"/>
                      <a:pt x="48" y="17"/>
                      <a:pt x="48" y="1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17"/>
                      <a:pt x="41" y="17"/>
                      <a:pt x="41" y="17"/>
                    </a:cubicBezTo>
                    <a:close/>
                    <a:moveTo>
                      <a:pt x="69" y="17"/>
                    </a:moveTo>
                    <a:cubicBezTo>
                      <a:pt x="71" y="17"/>
                      <a:pt x="74" y="17"/>
                      <a:pt x="76" y="17"/>
                    </a:cubicBezTo>
                    <a:cubicBezTo>
                      <a:pt x="76" y="20"/>
                      <a:pt x="76" y="24"/>
                      <a:pt x="76" y="27"/>
                    </a:cubicBezTo>
                    <a:cubicBezTo>
                      <a:pt x="74" y="27"/>
                      <a:pt x="71" y="27"/>
                      <a:pt x="69" y="27"/>
                    </a:cubicBezTo>
                    <a:cubicBezTo>
                      <a:pt x="69" y="24"/>
                      <a:pt x="69" y="20"/>
                      <a:pt x="69" y="17"/>
                    </a:cubicBezTo>
                    <a:close/>
                    <a:moveTo>
                      <a:pt x="83" y="17"/>
                    </a:moveTo>
                    <a:cubicBezTo>
                      <a:pt x="85" y="17"/>
                      <a:pt x="87" y="17"/>
                      <a:pt x="90" y="17"/>
                    </a:cubicBezTo>
                    <a:cubicBezTo>
                      <a:pt x="90" y="20"/>
                      <a:pt x="90" y="24"/>
                      <a:pt x="90" y="27"/>
                    </a:cubicBezTo>
                    <a:cubicBezTo>
                      <a:pt x="87" y="27"/>
                      <a:pt x="85" y="27"/>
                      <a:pt x="83" y="27"/>
                    </a:cubicBezTo>
                    <a:cubicBezTo>
                      <a:pt x="83" y="24"/>
                      <a:pt x="83" y="20"/>
                      <a:pt x="83" y="17"/>
                    </a:cubicBezTo>
                    <a:close/>
                    <a:moveTo>
                      <a:pt x="97" y="17"/>
                    </a:move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7" y="17"/>
                      <a:pt x="97" y="17"/>
                      <a:pt x="97" y="17"/>
                    </a:cubicBezTo>
                    <a:close/>
                    <a:moveTo>
                      <a:pt x="132" y="85"/>
                    </a:moveTo>
                    <a:cubicBezTo>
                      <a:pt x="202" y="85"/>
                      <a:pt x="202" y="85"/>
                      <a:pt x="202" y="85"/>
                    </a:cubicBezTo>
                    <a:cubicBezTo>
                      <a:pt x="202" y="94"/>
                      <a:pt x="202" y="94"/>
                      <a:pt x="202" y="94"/>
                    </a:cubicBezTo>
                    <a:cubicBezTo>
                      <a:pt x="132" y="94"/>
                      <a:pt x="132" y="94"/>
                      <a:pt x="132" y="94"/>
                    </a:cubicBezTo>
                    <a:cubicBezTo>
                      <a:pt x="132" y="85"/>
                      <a:pt x="132" y="85"/>
                      <a:pt x="132" y="85"/>
                    </a:cubicBezTo>
                    <a:close/>
                    <a:moveTo>
                      <a:pt x="132" y="125"/>
                    </a:moveTo>
                    <a:cubicBezTo>
                      <a:pt x="155" y="125"/>
                      <a:pt x="178" y="125"/>
                      <a:pt x="202" y="125"/>
                    </a:cubicBezTo>
                    <a:cubicBezTo>
                      <a:pt x="202" y="128"/>
                      <a:pt x="202" y="131"/>
                      <a:pt x="202" y="134"/>
                    </a:cubicBezTo>
                    <a:cubicBezTo>
                      <a:pt x="178" y="134"/>
                      <a:pt x="155" y="134"/>
                      <a:pt x="132" y="134"/>
                    </a:cubicBezTo>
                    <a:cubicBezTo>
                      <a:pt x="132" y="131"/>
                      <a:pt x="132" y="128"/>
                      <a:pt x="132" y="125"/>
                    </a:cubicBezTo>
                    <a:close/>
                    <a:moveTo>
                      <a:pt x="132" y="145"/>
                    </a:moveTo>
                    <a:cubicBezTo>
                      <a:pt x="155" y="145"/>
                      <a:pt x="178" y="145"/>
                      <a:pt x="202" y="145"/>
                    </a:cubicBezTo>
                    <a:cubicBezTo>
                      <a:pt x="202" y="148"/>
                      <a:pt x="202" y="151"/>
                      <a:pt x="202" y="154"/>
                    </a:cubicBezTo>
                    <a:cubicBezTo>
                      <a:pt x="178" y="154"/>
                      <a:pt x="155" y="154"/>
                      <a:pt x="132" y="154"/>
                    </a:cubicBezTo>
                    <a:cubicBezTo>
                      <a:pt x="132" y="151"/>
                      <a:pt x="132" y="148"/>
                      <a:pt x="132" y="145"/>
                    </a:cubicBezTo>
                    <a:close/>
                    <a:moveTo>
                      <a:pt x="132" y="165"/>
                    </a:moveTo>
                    <a:cubicBezTo>
                      <a:pt x="202" y="165"/>
                      <a:pt x="202" y="165"/>
                      <a:pt x="202" y="165"/>
                    </a:cubicBezTo>
                    <a:cubicBezTo>
                      <a:pt x="202" y="174"/>
                      <a:pt x="202" y="174"/>
                      <a:pt x="202" y="174"/>
                    </a:cubicBezTo>
                    <a:cubicBezTo>
                      <a:pt x="132" y="174"/>
                      <a:pt x="132" y="174"/>
                      <a:pt x="132" y="174"/>
                    </a:cubicBezTo>
                    <a:lnTo>
                      <a:pt x="132" y="165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ïṥlíḓê">
                <a:extLst>
                  <a:ext uri="{FF2B5EF4-FFF2-40B4-BE49-F238E27FC236}">
                    <a16:creationId xmlns:a16="http://schemas.microsoft.com/office/drawing/2014/main" id="{5DF9C261-93E7-40B3-A0DE-8179B04B9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8026" y="3390901"/>
                <a:ext cx="712788" cy="554038"/>
              </a:xfrm>
              <a:custGeom>
                <a:avLst/>
                <a:gdLst>
                  <a:gd name="T0" fmla="*/ 96 w 216"/>
                  <a:gd name="T1" fmla="*/ 18 h 167"/>
                  <a:gd name="T2" fmla="*/ 156 w 216"/>
                  <a:gd name="T3" fmla="*/ 112 h 167"/>
                  <a:gd name="T4" fmla="*/ 169 w 216"/>
                  <a:gd name="T5" fmla="*/ 75 h 167"/>
                  <a:gd name="T6" fmla="*/ 169 w 216"/>
                  <a:gd name="T7" fmla="*/ 53 h 167"/>
                  <a:gd name="T8" fmla="*/ 170 w 216"/>
                  <a:gd name="T9" fmla="*/ 49 h 167"/>
                  <a:gd name="T10" fmla="*/ 178 w 216"/>
                  <a:gd name="T11" fmla="*/ 51 h 167"/>
                  <a:gd name="T12" fmla="*/ 178 w 216"/>
                  <a:gd name="T13" fmla="*/ 54 h 167"/>
                  <a:gd name="T14" fmla="*/ 202 w 216"/>
                  <a:gd name="T15" fmla="*/ 50 h 167"/>
                  <a:gd name="T16" fmla="*/ 216 w 216"/>
                  <a:gd name="T17" fmla="*/ 132 h 167"/>
                  <a:gd name="T18" fmla="*/ 193 w 216"/>
                  <a:gd name="T19" fmla="*/ 167 h 167"/>
                  <a:gd name="T20" fmla="*/ 178 w 216"/>
                  <a:gd name="T21" fmla="*/ 164 h 167"/>
                  <a:gd name="T22" fmla="*/ 96 w 216"/>
                  <a:gd name="T23" fmla="*/ 144 h 167"/>
                  <a:gd name="T24" fmla="*/ 81 w 216"/>
                  <a:gd name="T25" fmla="*/ 145 h 167"/>
                  <a:gd name="T26" fmla="*/ 42 w 216"/>
                  <a:gd name="T27" fmla="*/ 159 h 167"/>
                  <a:gd name="T28" fmla="*/ 0 w 216"/>
                  <a:gd name="T29" fmla="*/ 126 h 167"/>
                  <a:gd name="T30" fmla="*/ 16 w 216"/>
                  <a:gd name="T31" fmla="*/ 88 h 167"/>
                  <a:gd name="T32" fmla="*/ 91 w 216"/>
                  <a:gd name="T33" fmla="*/ 0 h 167"/>
                  <a:gd name="T34" fmla="*/ 112 w 216"/>
                  <a:gd name="T35" fmla="*/ 93 h 167"/>
                  <a:gd name="T36" fmla="*/ 136 w 216"/>
                  <a:gd name="T37" fmla="*/ 113 h 167"/>
                  <a:gd name="T38" fmla="*/ 96 w 216"/>
                  <a:gd name="T39" fmla="*/ 87 h 167"/>
                  <a:gd name="T40" fmla="*/ 169 w 216"/>
                  <a:gd name="T41" fmla="*/ 118 h 167"/>
                  <a:gd name="T42" fmla="*/ 142 w 216"/>
                  <a:gd name="T43" fmla="*/ 112 h 167"/>
                  <a:gd name="T44" fmla="*/ 57 w 216"/>
                  <a:gd name="T45" fmla="*/ 55 h 167"/>
                  <a:gd name="T46" fmla="*/ 81 w 216"/>
                  <a:gd name="T47" fmla="*/ 41 h 167"/>
                  <a:gd name="T48" fmla="*/ 57 w 216"/>
                  <a:gd name="T49" fmla="*/ 55 h 167"/>
                  <a:gd name="T50" fmla="*/ 81 w 216"/>
                  <a:gd name="T51" fmla="*/ 25 h 167"/>
                  <a:gd name="T52" fmla="*/ 179 w 216"/>
                  <a:gd name="T53" fmla="*/ 92 h 167"/>
                  <a:gd name="T54" fmla="*/ 181 w 216"/>
                  <a:gd name="T55" fmla="*/ 88 h 167"/>
                  <a:gd name="T56" fmla="*/ 178 w 216"/>
                  <a:gd name="T57" fmla="*/ 88 h 167"/>
                  <a:gd name="T58" fmla="*/ 192 w 216"/>
                  <a:gd name="T59" fmla="*/ 58 h 167"/>
                  <a:gd name="T60" fmla="*/ 188 w 216"/>
                  <a:gd name="T61" fmla="*/ 71 h 167"/>
                  <a:gd name="T62" fmla="*/ 193 w 216"/>
                  <a:gd name="T63" fmla="*/ 88 h 167"/>
                  <a:gd name="T64" fmla="*/ 180 w 216"/>
                  <a:gd name="T65" fmla="*/ 107 h 167"/>
                  <a:gd name="T66" fmla="*/ 189 w 216"/>
                  <a:gd name="T67" fmla="*/ 92 h 167"/>
                  <a:gd name="T68" fmla="*/ 51 w 216"/>
                  <a:gd name="T69" fmla="*/ 40 h 167"/>
                  <a:gd name="T70" fmla="*/ 73 w 216"/>
                  <a:gd name="T71" fmla="*/ 12 h 167"/>
                  <a:gd name="T72" fmla="*/ 57 w 216"/>
                  <a:gd name="T73" fmla="*/ 0 h 167"/>
                  <a:gd name="T74" fmla="*/ 26 w 216"/>
                  <a:gd name="T75" fmla="*/ 28 h 167"/>
                  <a:gd name="T76" fmla="*/ 32 w 216"/>
                  <a:gd name="T77" fmla="*/ 34 h 167"/>
                  <a:gd name="T78" fmla="*/ 178 w 216"/>
                  <a:gd name="T79" fmla="*/ 111 h 167"/>
                  <a:gd name="T80" fmla="*/ 193 w 216"/>
                  <a:gd name="T81" fmla="*/ 111 h 167"/>
                  <a:gd name="T82" fmla="*/ 57 w 216"/>
                  <a:gd name="T83" fmla="*/ 99 h 167"/>
                  <a:gd name="T84" fmla="*/ 57 w 216"/>
                  <a:gd name="T85" fmla="*/ 67 h 167"/>
                  <a:gd name="T86" fmla="*/ 81 w 216"/>
                  <a:gd name="T87" fmla="*/ 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67">
                    <a:moveTo>
                      <a:pt x="91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104" y="35"/>
                      <a:pt x="125" y="79"/>
                      <a:pt x="143" y="100"/>
                    </a:cubicBezTo>
                    <a:cubicBezTo>
                      <a:pt x="148" y="106"/>
                      <a:pt x="148" y="106"/>
                      <a:pt x="148" y="106"/>
                    </a:cubicBezTo>
                    <a:cubicBezTo>
                      <a:pt x="151" y="109"/>
                      <a:pt x="153" y="111"/>
                      <a:pt x="156" y="112"/>
                    </a:cubicBezTo>
                    <a:cubicBezTo>
                      <a:pt x="158" y="113"/>
                      <a:pt x="161" y="113"/>
                      <a:pt x="163" y="112"/>
                    </a:cubicBezTo>
                    <a:cubicBezTo>
                      <a:pt x="165" y="111"/>
                      <a:pt x="167" y="109"/>
                      <a:pt x="169" y="107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4" y="85"/>
                      <a:pt x="158" y="96"/>
                      <a:pt x="151" y="103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57" y="85"/>
                      <a:pt x="166" y="62"/>
                      <a:pt x="169" y="53"/>
                    </a:cubicBezTo>
                    <a:cubicBezTo>
                      <a:pt x="169" y="50"/>
                      <a:pt x="169" y="50"/>
                      <a:pt x="169" y="50"/>
                    </a:cubicBezTo>
                    <a:cubicBezTo>
                      <a:pt x="170" y="50"/>
                      <a:pt x="170" y="50"/>
                      <a:pt x="170" y="50"/>
                    </a:cubicBezTo>
                    <a:cubicBezTo>
                      <a:pt x="170" y="49"/>
                      <a:pt x="170" y="49"/>
                      <a:pt x="170" y="49"/>
                    </a:cubicBezTo>
                    <a:cubicBezTo>
                      <a:pt x="174" y="50"/>
                      <a:pt x="174" y="50"/>
                      <a:pt x="174" y="50"/>
                    </a:cubicBezTo>
                    <a:cubicBezTo>
                      <a:pt x="178" y="50"/>
                      <a:pt x="178" y="50"/>
                      <a:pt x="178" y="50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178" y="54"/>
                      <a:pt x="178" y="54"/>
                      <a:pt x="178" y="54"/>
                    </a:cubicBezTo>
                    <a:cubicBezTo>
                      <a:pt x="193" y="54"/>
                      <a:pt x="193" y="54"/>
                      <a:pt x="193" y="54"/>
                    </a:cubicBezTo>
                    <a:cubicBezTo>
                      <a:pt x="193" y="50"/>
                      <a:pt x="193" y="50"/>
                      <a:pt x="193" y="50"/>
                    </a:cubicBezTo>
                    <a:cubicBezTo>
                      <a:pt x="202" y="50"/>
                      <a:pt x="202" y="50"/>
                      <a:pt x="202" y="50"/>
                    </a:cubicBezTo>
                    <a:cubicBezTo>
                      <a:pt x="202" y="126"/>
                      <a:pt x="202" y="126"/>
                      <a:pt x="202" y="126"/>
                    </a:cubicBezTo>
                    <a:cubicBezTo>
                      <a:pt x="216" y="126"/>
                      <a:pt x="216" y="126"/>
                      <a:pt x="216" y="126"/>
                    </a:cubicBezTo>
                    <a:cubicBezTo>
                      <a:pt x="216" y="132"/>
                      <a:pt x="216" y="132"/>
                      <a:pt x="216" y="132"/>
                    </a:cubicBezTo>
                    <a:cubicBezTo>
                      <a:pt x="202" y="133"/>
                      <a:pt x="202" y="133"/>
                      <a:pt x="202" y="133"/>
                    </a:cubicBezTo>
                    <a:cubicBezTo>
                      <a:pt x="202" y="167"/>
                      <a:pt x="202" y="167"/>
                      <a:pt x="202" y="167"/>
                    </a:cubicBezTo>
                    <a:cubicBezTo>
                      <a:pt x="193" y="167"/>
                      <a:pt x="193" y="167"/>
                      <a:pt x="193" y="167"/>
                    </a:cubicBezTo>
                    <a:cubicBezTo>
                      <a:pt x="193" y="134"/>
                      <a:pt x="193" y="134"/>
                      <a:pt x="193" y="134"/>
                    </a:cubicBezTo>
                    <a:cubicBezTo>
                      <a:pt x="178" y="135"/>
                      <a:pt x="178" y="135"/>
                      <a:pt x="178" y="135"/>
                    </a:cubicBezTo>
                    <a:cubicBezTo>
                      <a:pt x="178" y="164"/>
                      <a:pt x="178" y="164"/>
                      <a:pt x="178" y="164"/>
                    </a:cubicBezTo>
                    <a:cubicBezTo>
                      <a:pt x="169" y="164"/>
                      <a:pt x="169" y="164"/>
                      <a:pt x="169" y="164"/>
                    </a:cubicBezTo>
                    <a:cubicBezTo>
                      <a:pt x="169" y="136"/>
                      <a:pt x="169" y="136"/>
                      <a:pt x="169" y="136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96" y="164"/>
                      <a:pt x="96" y="164"/>
                      <a:pt x="96" y="164"/>
                    </a:cubicBezTo>
                    <a:cubicBezTo>
                      <a:pt x="81" y="164"/>
                      <a:pt x="81" y="164"/>
                      <a:pt x="81" y="164"/>
                    </a:cubicBezTo>
                    <a:cubicBezTo>
                      <a:pt x="81" y="145"/>
                      <a:pt x="81" y="145"/>
                      <a:pt x="81" y="145"/>
                    </a:cubicBezTo>
                    <a:cubicBezTo>
                      <a:pt x="57" y="148"/>
                      <a:pt x="57" y="148"/>
                      <a:pt x="57" y="148"/>
                    </a:cubicBezTo>
                    <a:cubicBezTo>
                      <a:pt x="57" y="159"/>
                      <a:pt x="57" y="159"/>
                      <a:pt x="57" y="159"/>
                    </a:cubicBezTo>
                    <a:cubicBezTo>
                      <a:pt x="42" y="159"/>
                      <a:pt x="42" y="159"/>
                      <a:pt x="42" y="159"/>
                    </a:cubicBezTo>
                    <a:cubicBezTo>
                      <a:pt x="42" y="149"/>
                      <a:pt x="42" y="149"/>
                      <a:pt x="42" y="149"/>
                    </a:cubicBezTo>
                    <a:cubicBezTo>
                      <a:pt x="1" y="153"/>
                      <a:pt x="1" y="153"/>
                      <a:pt x="1" y="15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2" y="69"/>
                      <a:pt x="42" y="69"/>
                      <a:pt x="42" y="69"/>
                    </a:cubicBezTo>
                    <a:cubicBezTo>
                      <a:pt x="34" y="76"/>
                      <a:pt x="25" y="83"/>
                      <a:pt x="16" y="88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27" y="72"/>
                      <a:pt x="41" y="61"/>
                      <a:pt x="53" y="47"/>
                    </a:cubicBezTo>
                    <a:cubicBezTo>
                      <a:pt x="64" y="34"/>
                      <a:pt x="78" y="18"/>
                      <a:pt x="91" y="0"/>
                    </a:cubicBezTo>
                    <a:close/>
                    <a:moveTo>
                      <a:pt x="96" y="38"/>
                    </a:moveTo>
                    <a:cubicBezTo>
                      <a:pt x="96" y="72"/>
                      <a:pt x="96" y="72"/>
                      <a:pt x="96" y="72"/>
                    </a:cubicBezTo>
                    <a:cubicBezTo>
                      <a:pt x="101" y="80"/>
                      <a:pt x="107" y="87"/>
                      <a:pt x="112" y="93"/>
                    </a:cubicBezTo>
                    <a:cubicBezTo>
                      <a:pt x="117" y="99"/>
                      <a:pt x="122" y="103"/>
                      <a:pt x="126" y="105"/>
                    </a:cubicBezTo>
                    <a:cubicBezTo>
                      <a:pt x="127" y="105"/>
                      <a:pt x="129" y="105"/>
                      <a:pt x="130" y="106"/>
                    </a:cubicBez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32" y="114"/>
                      <a:pt x="128" y="114"/>
                      <a:pt x="123" y="113"/>
                    </a:cubicBezTo>
                    <a:cubicBezTo>
                      <a:pt x="117" y="110"/>
                      <a:pt x="111" y="105"/>
                      <a:pt x="105" y="99"/>
                    </a:cubicBezTo>
                    <a:cubicBezTo>
                      <a:pt x="102" y="95"/>
                      <a:pt x="99" y="92"/>
                      <a:pt x="96" y="87"/>
                    </a:cubicBezTo>
                    <a:cubicBezTo>
                      <a:pt x="96" y="126"/>
                      <a:pt x="96" y="126"/>
                      <a:pt x="96" y="126"/>
                    </a:cubicBezTo>
                    <a:cubicBezTo>
                      <a:pt x="169" y="126"/>
                      <a:pt x="169" y="126"/>
                      <a:pt x="169" y="126"/>
                    </a:cubicBez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68" y="119"/>
                      <a:pt x="167" y="119"/>
                      <a:pt x="167" y="119"/>
                    </a:cubicBezTo>
                    <a:cubicBezTo>
                      <a:pt x="162" y="122"/>
                      <a:pt x="157" y="122"/>
                      <a:pt x="152" y="120"/>
                    </a:cubicBezTo>
                    <a:cubicBezTo>
                      <a:pt x="149" y="118"/>
                      <a:pt x="145" y="115"/>
                      <a:pt x="142" y="112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21" y="86"/>
                      <a:pt x="106" y="58"/>
                      <a:pt x="96" y="38"/>
                    </a:cubicBezTo>
                    <a:close/>
                    <a:moveTo>
                      <a:pt x="57" y="55"/>
                    </a:moveTo>
                    <a:cubicBezTo>
                      <a:pt x="57" y="61"/>
                      <a:pt x="57" y="61"/>
                      <a:pt x="57" y="61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66" y="45"/>
                      <a:pt x="63" y="49"/>
                      <a:pt x="59" y="53"/>
                    </a:cubicBezTo>
                    <a:cubicBezTo>
                      <a:pt x="59" y="54"/>
                      <a:pt x="58" y="54"/>
                      <a:pt x="57" y="55"/>
                    </a:cubicBezTo>
                    <a:close/>
                    <a:moveTo>
                      <a:pt x="75" y="35"/>
                    </a:move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79" y="29"/>
                      <a:pt x="77" y="32"/>
                      <a:pt x="75" y="35"/>
                    </a:cubicBezTo>
                    <a:close/>
                    <a:moveTo>
                      <a:pt x="178" y="94"/>
                    </a:moveTo>
                    <a:cubicBezTo>
                      <a:pt x="179" y="93"/>
                      <a:pt x="179" y="92"/>
                      <a:pt x="179" y="92"/>
                    </a:cubicBezTo>
                    <a:cubicBezTo>
                      <a:pt x="178" y="92"/>
                      <a:pt x="178" y="92"/>
                      <a:pt x="178" y="92"/>
                    </a:cubicBezTo>
                    <a:cubicBezTo>
                      <a:pt x="178" y="94"/>
                      <a:pt x="178" y="94"/>
                      <a:pt x="178" y="94"/>
                    </a:cubicBezTo>
                    <a:close/>
                    <a:moveTo>
                      <a:pt x="181" y="88"/>
                    </a:moveTo>
                    <a:cubicBezTo>
                      <a:pt x="183" y="84"/>
                      <a:pt x="185" y="79"/>
                      <a:pt x="186" y="75"/>
                    </a:cubicBezTo>
                    <a:cubicBezTo>
                      <a:pt x="178" y="75"/>
                      <a:pt x="178" y="75"/>
                      <a:pt x="178" y="75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81" y="88"/>
                      <a:pt x="181" y="88"/>
                      <a:pt x="181" y="88"/>
                    </a:cubicBezTo>
                    <a:close/>
                    <a:moveTo>
                      <a:pt x="188" y="71"/>
                    </a:moveTo>
                    <a:cubicBezTo>
                      <a:pt x="190" y="65"/>
                      <a:pt x="191" y="60"/>
                      <a:pt x="192" y="58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88" y="71"/>
                      <a:pt x="188" y="71"/>
                      <a:pt x="188" y="71"/>
                    </a:cubicBezTo>
                    <a:close/>
                    <a:moveTo>
                      <a:pt x="193" y="81"/>
                    </a:moveTo>
                    <a:cubicBezTo>
                      <a:pt x="192" y="83"/>
                      <a:pt x="191" y="86"/>
                      <a:pt x="190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1"/>
                      <a:pt x="193" y="81"/>
                      <a:pt x="193" y="81"/>
                    </a:cubicBezTo>
                    <a:close/>
                    <a:moveTo>
                      <a:pt x="189" y="92"/>
                    </a:moveTo>
                    <a:cubicBezTo>
                      <a:pt x="186" y="97"/>
                      <a:pt x="183" y="103"/>
                      <a:pt x="180" y="107"/>
                    </a:cubicBezTo>
                    <a:cubicBezTo>
                      <a:pt x="193" y="107"/>
                      <a:pt x="193" y="107"/>
                      <a:pt x="193" y="107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89" y="92"/>
                      <a:pt x="189" y="92"/>
                      <a:pt x="189" y="92"/>
                    </a:cubicBezTo>
                    <a:close/>
                    <a:moveTo>
                      <a:pt x="42" y="22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45" y="46"/>
                      <a:pt x="48" y="43"/>
                      <a:pt x="51" y="40"/>
                    </a:cubicBezTo>
                    <a:cubicBezTo>
                      <a:pt x="53" y="38"/>
                      <a:pt x="55" y="36"/>
                      <a:pt x="57" y="33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5" y="10"/>
                      <a:pt x="76" y="8"/>
                      <a:pt x="78" y="6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37" y="16"/>
                      <a:pt x="32" y="22"/>
                      <a:pt x="26" y="28"/>
                    </a:cubicBezTo>
                    <a:cubicBezTo>
                      <a:pt x="18" y="35"/>
                      <a:pt x="10" y="41"/>
                      <a:pt x="1" y="47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15" y="48"/>
                      <a:pt x="24" y="42"/>
                      <a:pt x="32" y="34"/>
                    </a:cubicBezTo>
                    <a:cubicBezTo>
                      <a:pt x="36" y="30"/>
                      <a:pt x="39" y="26"/>
                      <a:pt x="42" y="22"/>
                    </a:cubicBezTo>
                    <a:close/>
                    <a:moveTo>
                      <a:pt x="193" y="111"/>
                    </a:moveTo>
                    <a:cubicBezTo>
                      <a:pt x="178" y="111"/>
                      <a:pt x="178" y="111"/>
                      <a:pt x="178" y="111"/>
                    </a:cubicBezTo>
                    <a:cubicBezTo>
                      <a:pt x="178" y="126"/>
                      <a:pt x="178" y="126"/>
                      <a:pt x="178" y="126"/>
                    </a:cubicBezTo>
                    <a:cubicBezTo>
                      <a:pt x="193" y="126"/>
                      <a:pt x="193" y="126"/>
                      <a:pt x="193" y="126"/>
                    </a:cubicBezTo>
                    <a:cubicBezTo>
                      <a:pt x="193" y="111"/>
                      <a:pt x="193" y="111"/>
                      <a:pt x="193" y="111"/>
                    </a:cubicBezTo>
                    <a:close/>
                    <a:moveTo>
                      <a:pt x="81" y="126"/>
                    </a:moveTo>
                    <a:cubicBezTo>
                      <a:pt x="81" y="99"/>
                      <a:pt x="81" y="99"/>
                      <a:pt x="81" y="99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7" y="126"/>
                      <a:pt x="57" y="126"/>
                      <a:pt x="57" y="126"/>
                    </a:cubicBezTo>
                    <a:cubicBezTo>
                      <a:pt x="81" y="126"/>
                      <a:pt x="81" y="126"/>
                      <a:pt x="81" y="126"/>
                    </a:cubicBezTo>
                    <a:close/>
                    <a:moveTo>
                      <a:pt x="57" y="67"/>
                    </a:moveTo>
                    <a:cubicBezTo>
                      <a:pt x="57" y="93"/>
                      <a:pt x="57" y="93"/>
                      <a:pt x="57" y="93"/>
                    </a:cubicBezTo>
                    <a:cubicBezTo>
                      <a:pt x="81" y="93"/>
                      <a:pt x="81" y="93"/>
                      <a:pt x="81" y="93"/>
                    </a:cubicBezTo>
                    <a:cubicBezTo>
                      <a:pt x="81" y="67"/>
                      <a:pt x="81" y="67"/>
                      <a:pt x="81" y="67"/>
                    </a:cubicBezTo>
                    <a:lnTo>
                      <a:pt x="57" y="67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iṩlíḍè">
                <a:extLst>
                  <a:ext uri="{FF2B5EF4-FFF2-40B4-BE49-F238E27FC236}">
                    <a16:creationId xmlns:a16="http://schemas.microsoft.com/office/drawing/2014/main" id="{A22F6E6A-10FB-489B-A53B-7A9695ECB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0176" y="3078163"/>
                <a:ext cx="679450" cy="881063"/>
              </a:xfrm>
              <a:custGeom>
                <a:avLst/>
                <a:gdLst>
                  <a:gd name="T0" fmla="*/ 130 w 206"/>
                  <a:gd name="T1" fmla="*/ 80 h 265"/>
                  <a:gd name="T2" fmla="*/ 190 w 206"/>
                  <a:gd name="T3" fmla="*/ 118 h 265"/>
                  <a:gd name="T4" fmla="*/ 0 w 206"/>
                  <a:gd name="T5" fmla="*/ 73 h 265"/>
                  <a:gd name="T6" fmla="*/ 48 w 206"/>
                  <a:gd name="T7" fmla="*/ 0 h 265"/>
                  <a:gd name="T8" fmla="*/ 88 w 206"/>
                  <a:gd name="T9" fmla="*/ 265 h 265"/>
                  <a:gd name="T10" fmla="*/ 65 w 206"/>
                  <a:gd name="T11" fmla="*/ 71 h 265"/>
                  <a:gd name="T12" fmla="*/ 65 w 206"/>
                  <a:gd name="T13" fmla="*/ 58 h 265"/>
                  <a:gd name="T14" fmla="*/ 80 w 206"/>
                  <a:gd name="T15" fmla="*/ 94 h 265"/>
                  <a:gd name="T16" fmla="*/ 37 w 206"/>
                  <a:gd name="T17" fmla="*/ 108 h 265"/>
                  <a:gd name="T18" fmla="*/ 80 w 206"/>
                  <a:gd name="T19" fmla="*/ 108 h 265"/>
                  <a:gd name="T20" fmla="*/ 37 w 206"/>
                  <a:gd name="T21" fmla="*/ 123 h 265"/>
                  <a:gd name="T22" fmla="*/ 80 w 206"/>
                  <a:gd name="T23" fmla="*/ 123 h 265"/>
                  <a:gd name="T24" fmla="*/ 23 w 206"/>
                  <a:gd name="T25" fmla="*/ 138 h 265"/>
                  <a:gd name="T26" fmla="*/ 61 w 206"/>
                  <a:gd name="T27" fmla="*/ 138 h 265"/>
                  <a:gd name="T28" fmla="*/ 80 w 206"/>
                  <a:gd name="T29" fmla="*/ 138 h 265"/>
                  <a:gd name="T30" fmla="*/ 23 w 206"/>
                  <a:gd name="T31" fmla="*/ 154 h 265"/>
                  <a:gd name="T32" fmla="*/ 51 w 206"/>
                  <a:gd name="T33" fmla="*/ 154 h 265"/>
                  <a:gd name="T34" fmla="*/ 80 w 206"/>
                  <a:gd name="T35" fmla="*/ 154 h 265"/>
                  <a:gd name="T36" fmla="*/ 37 w 206"/>
                  <a:gd name="T37" fmla="*/ 169 h 265"/>
                  <a:gd name="T38" fmla="*/ 80 w 206"/>
                  <a:gd name="T39" fmla="*/ 169 h 265"/>
                  <a:gd name="T40" fmla="*/ 23 w 206"/>
                  <a:gd name="T41" fmla="*/ 184 h 265"/>
                  <a:gd name="T42" fmla="*/ 61 w 206"/>
                  <a:gd name="T43" fmla="*/ 184 h 265"/>
                  <a:gd name="T44" fmla="*/ 80 w 206"/>
                  <a:gd name="T45" fmla="*/ 184 h 265"/>
                  <a:gd name="T46" fmla="*/ 23 w 206"/>
                  <a:gd name="T47" fmla="*/ 200 h 265"/>
                  <a:gd name="T48" fmla="*/ 51 w 206"/>
                  <a:gd name="T49" fmla="*/ 200 h 265"/>
                  <a:gd name="T50" fmla="*/ 80 w 206"/>
                  <a:gd name="T51" fmla="*/ 200 h 265"/>
                  <a:gd name="T52" fmla="*/ 138 w 206"/>
                  <a:gd name="T53" fmla="*/ 141 h 265"/>
                  <a:gd name="T54" fmla="*/ 165 w 206"/>
                  <a:gd name="T55" fmla="*/ 141 h 265"/>
                  <a:gd name="T56" fmla="*/ 191 w 206"/>
                  <a:gd name="T57" fmla="*/ 141 h 265"/>
                  <a:gd name="T58" fmla="*/ 138 w 206"/>
                  <a:gd name="T59" fmla="*/ 160 h 265"/>
                  <a:gd name="T60" fmla="*/ 165 w 206"/>
                  <a:gd name="T61" fmla="*/ 160 h 265"/>
                  <a:gd name="T62" fmla="*/ 191 w 206"/>
                  <a:gd name="T63" fmla="*/ 160 h 265"/>
                  <a:gd name="T64" fmla="*/ 138 w 206"/>
                  <a:gd name="T65" fmla="*/ 178 h 265"/>
                  <a:gd name="T66" fmla="*/ 165 w 206"/>
                  <a:gd name="T67" fmla="*/ 178 h 265"/>
                  <a:gd name="T68" fmla="*/ 191 w 206"/>
                  <a:gd name="T69" fmla="*/ 178 h 265"/>
                  <a:gd name="T70" fmla="*/ 138 w 206"/>
                  <a:gd name="T71" fmla="*/ 195 h 265"/>
                  <a:gd name="T72" fmla="*/ 165 w 206"/>
                  <a:gd name="T73" fmla="*/ 195 h 265"/>
                  <a:gd name="T74" fmla="*/ 191 w 206"/>
                  <a:gd name="T75" fmla="*/ 195 h 265"/>
                  <a:gd name="T76" fmla="*/ 138 w 206"/>
                  <a:gd name="T77" fmla="*/ 214 h 265"/>
                  <a:gd name="T78" fmla="*/ 165 w 206"/>
                  <a:gd name="T79" fmla="*/ 214 h 265"/>
                  <a:gd name="T80" fmla="*/ 191 w 206"/>
                  <a:gd name="T81" fmla="*/ 214 h 265"/>
                  <a:gd name="T82" fmla="*/ 138 w 206"/>
                  <a:gd name="T83" fmla="*/ 232 h 265"/>
                  <a:gd name="T84" fmla="*/ 165 w 206"/>
                  <a:gd name="T85" fmla="*/ 232 h 265"/>
                  <a:gd name="T86" fmla="*/ 191 w 206"/>
                  <a:gd name="T87" fmla="*/ 232 h 265"/>
                  <a:gd name="T88" fmla="*/ 135 w 206"/>
                  <a:gd name="T89" fmla="*/ 112 h 265"/>
                  <a:gd name="T90" fmla="*/ 147 w 206"/>
                  <a:gd name="T91" fmla="*/ 112 h 265"/>
                  <a:gd name="T92" fmla="*/ 158 w 206"/>
                  <a:gd name="T93" fmla="*/ 112 h 265"/>
                  <a:gd name="T94" fmla="*/ 170 w 206"/>
                  <a:gd name="T95" fmla="*/ 112 h 265"/>
                  <a:gd name="T96" fmla="*/ 181 w 206"/>
                  <a:gd name="T97" fmla="*/ 112 h 265"/>
                  <a:gd name="T98" fmla="*/ 23 w 206"/>
                  <a:gd name="T99" fmla="*/ 215 h 265"/>
                  <a:gd name="T100" fmla="*/ 51 w 206"/>
                  <a:gd name="T101" fmla="*/ 215 h 265"/>
                  <a:gd name="T102" fmla="*/ 80 w 206"/>
                  <a:gd name="T103" fmla="*/ 215 h 265"/>
                  <a:gd name="T104" fmla="*/ 37 w 206"/>
                  <a:gd name="T105" fmla="*/ 231 h 265"/>
                  <a:gd name="T106" fmla="*/ 80 w 206"/>
                  <a:gd name="T107" fmla="*/ 231 h 265"/>
                  <a:gd name="T108" fmla="*/ 23 w 206"/>
                  <a:gd name="T109" fmla="*/ 245 h 265"/>
                  <a:gd name="T110" fmla="*/ 61 w 206"/>
                  <a:gd name="T111" fmla="*/ 245 h 265"/>
                  <a:gd name="T112" fmla="*/ 80 w 206"/>
                  <a:gd name="T113" fmla="*/ 24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6" h="265">
                    <a:moveTo>
                      <a:pt x="103" y="118"/>
                    </a:moveTo>
                    <a:cubicBezTo>
                      <a:pt x="122" y="118"/>
                      <a:pt x="122" y="118"/>
                      <a:pt x="122" y="118"/>
                    </a:cubicBezTo>
                    <a:cubicBezTo>
                      <a:pt x="122" y="95"/>
                      <a:pt x="122" y="95"/>
                      <a:pt x="122" y="95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30" y="80"/>
                      <a:pt x="130" y="80"/>
                      <a:pt x="130" y="80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181" y="80"/>
                      <a:pt x="181" y="80"/>
                      <a:pt x="181" y="80"/>
                    </a:cubicBezTo>
                    <a:cubicBezTo>
                      <a:pt x="181" y="95"/>
                      <a:pt x="181" y="95"/>
                      <a:pt x="181" y="95"/>
                    </a:cubicBezTo>
                    <a:cubicBezTo>
                      <a:pt x="190" y="95"/>
                      <a:pt x="190" y="95"/>
                      <a:pt x="190" y="95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206" y="118"/>
                      <a:pt x="206" y="118"/>
                      <a:pt x="206" y="118"/>
                    </a:cubicBezTo>
                    <a:cubicBezTo>
                      <a:pt x="206" y="265"/>
                      <a:pt x="206" y="265"/>
                      <a:pt x="206" y="265"/>
                    </a:cubicBezTo>
                    <a:cubicBezTo>
                      <a:pt x="103" y="265"/>
                      <a:pt x="103" y="265"/>
                      <a:pt x="103" y="265"/>
                    </a:cubicBezTo>
                    <a:cubicBezTo>
                      <a:pt x="103" y="118"/>
                      <a:pt x="103" y="118"/>
                      <a:pt x="103" y="118"/>
                    </a:cubicBezTo>
                    <a:close/>
                    <a:moveTo>
                      <a:pt x="0" y="73"/>
                    </a:moveTo>
                    <a:cubicBezTo>
                      <a:pt x="10" y="73"/>
                      <a:pt x="10" y="73"/>
                      <a:pt x="10" y="73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8" y="56"/>
                      <a:pt x="78" y="65"/>
                      <a:pt x="78" y="73"/>
                    </a:cubicBezTo>
                    <a:cubicBezTo>
                      <a:pt x="88" y="73"/>
                      <a:pt x="88" y="73"/>
                      <a:pt x="88" y="73"/>
                    </a:cubicBezTo>
                    <a:cubicBezTo>
                      <a:pt x="88" y="265"/>
                      <a:pt x="88" y="265"/>
                      <a:pt x="88" y="265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0" y="73"/>
                      <a:pt x="0" y="73"/>
                      <a:pt x="0" y="73"/>
                    </a:cubicBezTo>
                    <a:close/>
                    <a:moveTo>
                      <a:pt x="22" y="63"/>
                    </a:moveTo>
                    <a:cubicBezTo>
                      <a:pt x="22" y="71"/>
                      <a:pt x="22" y="71"/>
                      <a:pt x="22" y="71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22" y="63"/>
                      <a:pt x="22" y="63"/>
                      <a:pt x="22" y="63"/>
                    </a:cubicBezTo>
                    <a:close/>
                    <a:moveTo>
                      <a:pt x="22" y="50"/>
                    </a:moveTo>
                    <a:cubicBezTo>
                      <a:pt x="22" y="58"/>
                      <a:pt x="22" y="58"/>
                      <a:pt x="22" y="58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22" y="50"/>
                      <a:pt x="22" y="50"/>
                      <a:pt x="22" y="50"/>
                    </a:cubicBezTo>
                    <a:close/>
                    <a:moveTo>
                      <a:pt x="10" y="86"/>
                    </a:moveTo>
                    <a:cubicBezTo>
                      <a:pt x="10" y="94"/>
                      <a:pt x="10" y="94"/>
                      <a:pt x="10" y="94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10" y="86"/>
                      <a:pt x="10" y="86"/>
                      <a:pt x="10" y="86"/>
                    </a:cubicBezTo>
                    <a:close/>
                    <a:moveTo>
                      <a:pt x="10" y="101"/>
                    </a:moveTo>
                    <a:cubicBezTo>
                      <a:pt x="10" y="108"/>
                      <a:pt x="10" y="108"/>
                      <a:pt x="10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10" y="101"/>
                      <a:pt x="10" y="101"/>
                      <a:pt x="10" y="101"/>
                    </a:cubicBezTo>
                    <a:close/>
                    <a:moveTo>
                      <a:pt x="53" y="101"/>
                    </a:moveTo>
                    <a:cubicBezTo>
                      <a:pt x="53" y="108"/>
                      <a:pt x="53" y="108"/>
                      <a:pt x="53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53" y="101"/>
                      <a:pt x="53" y="101"/>
                      <a:pt x="53" y="101"/>
                    </a:cubicBezTo>
                    <a:close/>
                    <a:moveTo>
                      <a:pt x="10" y="115"/>
                    </a:moveTo>
                    <a:cubicBezTo>
                      <a:pt x="10" y="123"/>
                      <a:pt x="10" y="123"/>
                      <a:pt x="10" y="123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10" y="115"/>
                      <a:pt x="10" y="115"/>
                      <a:pt x="10" y="115"/>
                    </a:cubicBezTo>
                    <a:close/>
                    <a:moveTo>
                      <a:pt x="53" y="115"/>
                    </a:moveTo>
                    <a:cubicBezTo>
                      <a:pt x="53" y="123"/>
                      <a:pt x="53" y="123"/>
                      <a:pt x="53" y="123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53" y="115"/>
                      <a:pt x="53" y="115"/>
                      <a:pt x="53" y="115"/>
                    </a:cubicBezTo>
                    <a:close/>
                    <a:moveTo>
                      <a:pt x="10" y="130"/>
                    </a:moveTo>
                    <a:cubicBezTo>
                      <a:pt x="10" y="138"/>
                      <a:pt x="10" y="138"/>
                      <a:pt x="10" y="138"/>
                    </a:cubicBezTo>
                    <a:cubicBezTo>
                      <a:pt x="23" y="138"/>
                      <a:pt x="23" y="138"/>
                      <a:pt x="23" y="138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10" y="130"/>
                      <a:pt x="10" y="130"/>
                      <a:pt x="10" y="130"/>
                    </a:cubicBezTo>
                    <a:close/>
                    <a:moveTo>
                      <a:pt x="34" y="130"/>
                    </a:moveTo>
                    <a:cubicBezTo>
                      <a:pt x="34" y="138"/>
                      <a:pt x="34" y="138"/>
                      <a:pt x="34" y="138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61" y="130"/>
                      <a:pt x="61" y="130"/>
                      <a:pt x="61" y="130"/>
                    </a:cubicBezTo>
                    <a:cubicBezTo>
                      <a:pt x="34" y="130"/>
                      <a:pt x="34" y="130"/>
                      <a:pt x="34" y="130"/>
                    </a:cubicBezTo>
                    <a:close/>
                    <a:moveTo>
                      <a:pt x="70" y="130"/>
                    </a:moveTo>
                    <a:cubicBezTo>
                      <a:pt x="70" y="138"/>
                      <a:pt x="70" y="138"/>
                      <a:pt x="70" y="138"/>
                    </a:cubicBezTo>
                    <a:cubicBezTo>
                      <a:pt x="80" y="138"/>
                      <a:pt x="80" y="138"/>
                      <a:pt x="80" y="138"/>
                    </a:cubicBezTo>
                    <a:cubicBezTo>
                      <a:pt x="80" y="130"/>
                      <a:pt x="80" y="130"/>
                      <a:pt x="80" y="130"/>
                    </a:cubicBezTo>
                    <a:cubicBezTo>
                      <a:pt x="70" y="130"/>
                      <a:pt x="70" y="130"/>
                      <a:pt x="70" y="130"/>
                    </a:cubicBezTo>
                    <a:close/>
                    <a:moveTo>
                      <a:pt x="10" y="146"/>
                    </a:moveTo>
                    <a:cubicBezTo>
                      <a:pt x="10" y="154"/>
                      <a:pt x="10" y="154"/>
                      <a:pt x="10" y="154"/>
                    </a:cubicBezTo>
                    <a:cubicBezTo>
                      <a:pt x="23" y="154"/>
                      <a:pt x="23" y="154"/>
                      <a:pt x="23" y="154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10" y="146"/>
                      <a:pt x="10" y="146"/>
                      <a:pt x="10" y="146"/>
                    </a:cubicBezTo>
                    <a:close/>
                    <a:moveTo>
                      <a:pt x="23" y="146"/>
                    </a:moveTo>
                    <a:cubicBezTo>
                      <a:pt x="23" y="154"/>
                      <a:pt x="23" y="154"/>
                      <a:pt x="23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1" y="146"/>
                      <a:pt x="51" y="146"/>
                      <a:pt x="51" y="146"/>
                    </a:cubicBezTo>
                    <a:cubicBezTo>
                      <a:pt x="23" y="146"/>
                      <a:pt x="23" y="146"/>
                      <a:pt x="23" y="146"/>
                    </a:cubicBezTo>
                    <a:close/>
                    <a:moveTo>
                      <a:pt x="70" y="146"/>
                    </a:moveTo>
                    <a:cubicBezTo>
                      <a:pt x="70" y="154"/>
                      <a:pt x="70" y="154"/>
                      <a:pt x="70" y="154"/>
                    </a:cubicBezTo>
                    <a:cubicBezTo>
                      <a:pt x="80" y="154"/>
                      <a:pt x="80" y="154"/>
                      <a:pt x="80" y="154"/>
                    </a:cubicBezTo>
                    <a:cubicBezTo>
                      <a:pt x="80" y="146"/>
                      <a:pt x="80" y="146"/>
                      <a:pt x="80" y="146"/>
                    </a:cubicBezTo>
                    <a:cubicBezTo>
                      <a:pt x="70" y="146"/>
                      <a:pt x="70" y="146"/>
                      <a:pt x="70" y="146"/>
                    </a:cubicBezTo>
                    <a:close/>
                    <a:moveTo>
                      <a:pt x="10" y="161"/>
                    </a:moveTo>
                    <a:cubicBezTo>
                      <a:pt x="10" y="169"/>
                      <a:pt x="10" y="169"/>
                      <a:pt x="10" y="169"/>
                    </a:cubicBezTo>
                    <a:cubicBezTo>
                      <a:pt x="37" y="169"/>
                      <a:pt x="37" y="169"/>
                      <a:pt x="37" y="169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10" y="161"/>
                      <a:pt x="10" y="161"/>
                      <a:pt x="10" y="161"/>
                    </a:cubicBezTo>
                    <a:close/>
                    <a:moveTo>
                      <a:pt x="53" y="161"/>
                    </a:moveTo>
                    <a:cubicBezTo>
                      <a:pt x="53" y="169"/>
                      <a:pt x="53" y="169"/>
                      <a:pt x="53" y="169"/>
                    </a:cubicBezTo>
                    <a:cubicBezTo>
                      <a:pt x="80" y="169"/>
                      <a:pt x="80" y="169"/>
                      <a:pt x="80" y="169"/>
                    </a:cubicBezTo>
                    <a:cubicBezTo>
                      <a:pt x="80" y="161"/>
                      <a:pt x="80" y="161"/>
                      <a:pt x="80" y="161"/>
                    </a:cubicBezTo>
                    <a:cubicBezTo>
                      <a:pt x="53" y="161"/>
                      <a:pt x="53" y="161"/>
                      <a:pt x="53" y="161"/>
                    </a:cubicBezTo>
                    <a:close/>
                    <a:moveTo>
                      <a:pt x="10" y="176"/>
                    </a:moveTo>
                    <a:cubicBezTo>
                      <a:pt x="10" y="184"/>
                      <a:pt x="10" y="184"/>
                      <a:pt x="10" y="184"/>
                    </a:cubicBezTo>
                    <a:cubicBezTo>
                      <a:pt x="23" y="184"/>
                      <a:pt x="23" y="184"/>
                      <a:pt x="23" y="184"/>
                    </a:cubicBezTo>
                    <a:cubicBezTo>
                      <a:pt x="23" y="176"/>
                      <a:pt x="23" y="176"/>
                      <a:pt x="23" y="176"/>
                    </a:cubicBezTo>
                    <a:cubicBezTo>
                      <a:pt x="10" y="176"/>
                      <a:pt x="10" y="176"/>
                      <a:pt x="10" y="176"/>
                    </a:cubicBezTo>
                    <a:close/>
                    <a:moveTo>
                      <a:pt x="34" y="176"/>
                    </a:moveTo>
                    <a:cubicBezTo>
                      <a:pt x="34" y="184"/>
                      <a:pt x="34" y="184"/>
                      <a:pt x="34" y="184"/>
                    </a:cubicBezTo>
                    <a:cubicBezTo>
                      <a:pt x="61" y="184"/>
                      <a:pt x="61" y="184"/>
                      <a:pt x="61" y="184"/>
                    </a:cubicBezTo>
                    <a:cubicBezTo>
                      <a:pt x="61" y="176"/>
                      <a:pt x="61" y="176"/>
                      <a:pt x="61" y="176"/>
                    </a:cubicBezTo>
                    <a:cubicBezTo>
                      <a:pt x="34" y="176"/>
                      <a:pt x="34" y="176"/>
                      <a:pt x="34" y="176"/>
                    </a:cubicBezTo>
                    <a:close/>
                    <a:moveTo>
                      <a:pt x="70" y="176"/>
                    </a:moveTo>
                    <a:cubicBezTo>
                      <a:pt x="70" y="184"/>
                      <a:pt x="70" y="184"/>
                      <a:pt x="70" y="184"/>
                    </a:cubicBezTo>
                    <a:cubicBezTo>
                      <a:pt x="80" y="184"/>
                      <a:pt x="80" y="184"/>
                      <a:pt x="80" y="184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70" y="176"/>
                      <a:pt x="70" y="176"/>
                      <a:pt x="70" y="176"/>
                    </a:cubicBezTo>
                    <a:close/>
                    <a:moveTo>
                      <a:pt x="10" y="192"/>
                    </a:moveTo>
                    <a:cubicBezTo>
                      <a:pt x="10" y="200"/>
                      <a:pt x="10" y="200"/>
                      <a:pt x="10" y="200"/>
                    </a:cubicBezTo>
                    <a:cubicBezTo>
                      <a:pt x="23" y="200"/>
                      <a:pt x="23" y="200"/>
                      <a:pt x="23" y="200"/>
                    </a:cubicBezTo>
                    <a:cubicBezTo>
                      <a:pt x="23" y="192"/>
                      <a:pt x="23" y="192"/>
                      <a:pt x="23" y="192"/>
                    </a:cubicBezTo>
                    <a:cubicBezTo>
                      <a:pt x="10" y="192"/>
                      <a:pt x="10" y="192"/>
                      <a:pt x="10" y="192"/>
                    </a:cubicBezTo>
                    <a:close/>
                    <a:moveTo>
                      <a:pt x="23" y="192"/>
                    </a:moveTo>
                    <a:cubicBezTo>
                      <a:pt x="23" y="200"/>
                      <a:pt x="23" y="200"/>
                      <a:pt x="23" y="200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51" y="192"/>
                      <a:pt x="51" y="192"/>
                      <a:pt x="51" y="192"/>
                    </a:cubicBezTo>
                    <a:cubicBezTo>
                      <a:pt x="23" y="192"/>
                      <a:pt x="23" y="192"/>
                      <a:pt x="23" y="192"/>
                    </a:cubicBezTo>
                    <a:close/>
                    <a:moveTo>
                      <a:pt x="70" y="192"/>
                    </a:moveTo>
                    <a:cubicBezTo>
                      <a:pt x="70" y="200"/>
                      <a:pt x="70" y="200"/>
                      <a:pt x="70" y="200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192"/>
                      <a:pt x="80" y="192"/>
                      <a:pt x="80" y="192"/>
                    </a:cubicBezTo>
                    <a:cubicBezTo>
                      <a:pt x="70" y="192"/>
                      <a:pt x="70" y="192"/>
                      <a:pt x="70" y="192"/>
                    </a:cubicBezTo>
                    <a:close/>
                    <a:moveTo>
                      <a:pt x="119" y="133"/>
                    </a:moveTo>
                    <a:cubicBezTo>
                      <a:pt x="119" y="141"/>
                      <a:pt x="119" y="141"/>
                      <a:pt x="119" y="141"/>
                    </a:cubicBezTo>
                    <a:cubicBezTo>
                      <a:pt x="138" y="141"/>
                      <a:pt x="138" y="141"/>
                      <a:pt x="138" y="141"/>
                    </a:cubicBezTo>
                    <a:cubicBezTo>
                      <a:pt x="138" y="133"/>
                      <a:pt x="138" y="133"/>
                      <a:pt x="138" y="133"/>
                    </a:cubicBezTo>
                    <a:cubicBezTo>
                      <a:pt x="119" y="133"/>
                      <a:pt x="119" y="133"/>
                      <a:pt x="119" y="133"/>
                    </a:cubicBezTo>
                    <a:close/>
                    <a:moveTo>
                      <a:pt x="146" y="133"/>
                    </a:moveTo>
                    <a:cubicBezTo>
                      <a:pt x="146" y="141"/>
                      <a:pt x="146" y="141"/>
                      <a:pt x="146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5" y="133"/>
                      <a:pt x="165" y="133"/>
                      <a:pt x="165" y="133"/>
                    </a:cubicBezTo>
                    <a:cubicBezTo>
                      <a:pt x="146" y="133"/>
                      <a:pt x="146" y="133"/>
                      <a:pt x="146" y="133"/>
                    </a:cubicBezTo>
                    <a:close/>
                    <a:moveTo>
                      <a:pt x="172" y="133"/>
                    </a:moveTo>
                    <a:cubicBezTo>
                      <a:pt x="172" y="141"/>
                      <a:pt x="172" y="141"/>
                      <a:pt x="172" y="141"/>
                    </a:cubicBezTo>
                    <a:cubicBezTo>
                      <a:pt x="191" y="141"/>
                      <a:pt x="191" y="141"/>
                      <a:pt x="191" y="141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72" y="133"/>
                      <a:pt x="172" y="133"/>
                      <a:pt x="172" y="133"/>
                    </a:cubicBezTo>
                    <a:close/>
                    <a:moveTo>
                      <a:pt x="119" y="152"/>
                    </a:moveTo>
                    <a:cubicBezTo>
                      <a:pt x="119" y="160"/>
                      <a:pt x="119" y="160"/>
                      <a:pt x="119" y="160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19" y="152"/>
                      <a:pt x="119" y="152"/>
                      <a:pt x="119" y="152"/>
                    </a:cubicBezTo>
                    <a:close/>
                    <a:moveTo>
                      <a:pt x="146" y="152"/>
                    </a:moveTo>
                    <a:cubicBezTo>
                      <a:pt x="146" y="160"/>
                      <a:pt x="146" y="160"/>
                      <a:pt x="146" y="160"/>
                    </a:cubicBezTo>
                    <a:cubicBezTo>
                      <a:pt x="165" y="160"/>
                      <a:pt x="165" y="160"/>
                      <a:pt x="165" y="160"/>
                    </a:cubicBezTo>
                    <a:cubicBezTo>
                      <a:pt x="165" y="152"/>
                      <a:pt x="165" y="152"/>
                      <a:pt x="165" y="152"/>
                    </a:cubicBezTo>
                    <a:cubicBezTo>
                      <a:pt x="146" y="152"/>
                      <a:pt x="146" y="152"/>
                      <a:pt x="146" y="152"/>
                    </a:cubicBezTo>
                    <a:close/>
                    <a:moveTo>
                      <a:pt x="172" y="152"/>
                    </a:moveTo>
                    <a:cubicBezTo>
                      <a:pt x="172" y="160"/>
                      <a:pt x="172" y="160"/>
                      <a:pt x="172" y="160"/>
                    </a:cubicBezTo>
                    <a:cubicBezTo>
                      <a:pt x="191" y="160"/>
                      <a:pt x="191" y="160"/>
                      <a:pt x="191" y="160"/>
                    </a:cubicBezTo>
                    <a:cubicBezTo>
                      <a:pt x="191" y="152"/>
                      <a:pt x="191" y="152"/>
                      <a:pt x="191" y="152"/>
                    </a:cubicBezTo>
                    <a:cubicBezTo>
                      <a:pt x="172" y="152"/>
                      <a:pt x="172" y="152"/>
                      <a:pt x="172" y="152"/>
                    </a:cubicBezTo>
                    <a:close/>
                    <a:moveTo>
                      <a:pt x="119" y="170"/>
                    </a:moveTo>
                    <a:cubicBezTo>
                      <a:pt x="119" y="178"/>
                      <a:pt x="119" y="178"/>
                      <a:pt x="119" y="178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0"/>
                      <a:pt x="138" y="170"/>
                      <a:pt x="138" y="170"/>
                    </a:cubicBezTo>
                    <a:cubicBezTo>
                      <a:pt x="119" y="170"/>
                      <a:pt x="119" y="170"/>
                      <a:pt x="119" y="170"/>
                    </a:cubicBezTo>
                    <a:close/>
                    <a:moveTo>
                      <a:pt x="146" y="170"/>
                    </a:moveTo>
                    <a:cubicBezTo>
                      <a:pt x="146" y="178"/>
                      <a:pt x="146" y="178"/>
                      <a:pt x="146" y="178"/>
                    </a:cubicBezTo>
                    <a:cubicBezTo>
                      <a:pt x="165" y="178"/>
                      <a:pt x="165" y="178"/>
                      <a:pt x="165" y="178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46" y="170"/>
                      <a:pt x="146" y="170"/>
                      <a:pt x="146" y="170"/>
                    </a:cubicBezTo>
                    <a:close/>
                    <a:moveTo>
                      <a:pt x="172" y="170"/>
                    </a:moveTo>
                    <a:cubicBezTo>
                      <a:pt x="172" y="178"/>
                      <a:pt x="172" y="178"/>
                      <a:pt x="172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191" y="170"/>
                      <a:pt x="191" y="170"/>
                      <a:pt x="191" y="170"/>
                    </a:cubicBezTo>
                    <a:cubicBezTo>
                      <a:pt x="172" y="170"/>
                      <a:pt x="172" y="170"/>
                      <a:pt x="172" y="170"/>
                    </a:cubicBezTo>
                    <a:close/>
                    <a:moveTo>
                      <a:pt x="119" y="187"/>
                    </a:moveTo>
                    <a:cubicBezTo>
                      <a:pt x="119" y="195"/>
                      <a:pt x="119" y="195"/>
                      <a:pt x="119" y="195"/>
                    </a:cubicBezTo>
                    <a:cubicBezTo>
                      <a:pt x="138" y="195"/>
                      <a:pt x="138" y="195"/>
                      <a:pt x="138" y="195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19" y="187"/>
                      <a:pt x="119" y="187"/>
                      <a:pt x="119" y="187"/>
                    </a:cubicBezTo>
                    <a:close/>
                    <a:moveTo>
                      <a:pt x="146" y="187"/>
                    </a:moveTo>
                    <a:cubicBezTo>
                      <a:pt x="146" y="195"/>
                      <a:pt x="146" y="195"/>
                      <a:pt x="146" y="195"/>
                    </a:cubicBezTo>
                    <a:cubicBezTo>
                      <a:pt x="165" y="195"/>
                      <a:pt x="165" y="195"/>
                      <a:pt x="165" y="195"/>
                    </a:cubicBezTo>
                    <a:cubicBezTo>
                      <a:pt x="165" y="187"/>
                      <a:pt x="165" y="187"/>
                      <a:pt x="165" y="187"/>
                    </a:cubicBezTo>
                    <a:cubicBezTo>
                      <a:pt x="146" y="187"/>
                      <a:pt x="146" y="187"/>
                      <a:pt x="146" y="187"/>
                    </a:cubicBezTo>
                    <a:close/>
                    <a:moveTo>
                      <a:pt x="172" y="187"/>
                    </a:moveTo>
                    <a:cubicBezTo>
                      <a:pt x="172" y="195"/>
                      <a:pt x="172" y="195"/>
                      <a:pt x="172" y="195"/>
                    </a:cubicBezTo>
                    <a:cubicBezTo>
                      <a:pt x="191" y="195"/>
                      <a:pt x="191" y="195"/>
                      <a:pt x="191" y="195"/>
                    </a:cubicBezTo>
                    <a:cubicBezTo>
                      <a:pt x="191" y="187"/>
                      <a:pt x="191" y="187"/>
                      <a:pt x="191" y="187"/>
                    </a:cubicBezTo>
                    <a:cubicBezTo>
                      <a:pt x="172" y="187"/>
                      <a:pt x="172" y="187"/>
                      <a:pt x="172" y="187"/>
                    </a:cubicBezTo>
                    <a:close/>
                    <a:moveTo>
                      <a:pt x="119" y="206"/>
                    </a:moveTo>
                    <a:cubicBezTo>
                      <a:pt x="119" y="214"/>
                      <a:pt x="119" y="214"/>
                      <a:pt x="119" y="214"/>
                    </a:cubicBezTo>
                    <a:cubicBezTo>
                      <a:pt x="138" y="214"/>
                      <a:pt x="138" y="214"/>
                      <a:pt x="138" y="214"/>
                    </a:cubicBezTo>
                    <a:cubicBezTo>
                      <a:pt x="138" y="206"/>
                      <a:pt x="138" y="206"/>
                      <a:pt x="138" y="206"/>
                    </a:cubicBezTo>
                    <a:cubicBezTo>
                      <a:pt x="119" y="206"/>
                      <a:pt x="119" y="206"/>
                      <a:pt x="119" y="206"/>
                    </a:cubicBezTo>
                    <a:close/>
                    <a:moveTo>
                      <a:pt x="146" y="206"/>
                    </a:moveTo>
                    <a:cubicBezTo>
                      <a:pt x="146" y="214"/>
                      <a:pt x="146" y="214"/>
                      <a:pt x="146" y="214"/>
                    </a:cubicBezTo>
                    <a:cubicBezTo>
                      <a:pt x="165" y="214"/>
                      <a:pt x="165" y="214"/>
                      <a:pt x="165" y="214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46" y="206"/>
                      <a:pt x="146" y="206"/>
                      <a:pt x="146" y="206"/>
                    </a:cubicBezTo>
                    <a:close/>
                    <a:moveTo>
                      <a:pt x="172" y="206"/>
                    </a:moveTo>
                    <a:cubicBezTo>
                      <a:pt x="172" y="214"/>
                      <a:pt x="172" y="214"/>
                      <a:pt x="172" y="214"/>
                    </a:cubicBezTo>
                    <a:cubicBezTo>
                      <a:pt x="191" y="214"/>
                      <a:pt x="191" y="214"/>
                      <a:pt x="191" y="214"/>
                    </a:cubicBezTo>
                    <a:cubicBezTo>
                      <a:pt x="191" y="206"/>
                      <a:pt x="191" y="206"/>
                      <a:pt x="191" y="206"/>
                    </a:cubicBezTo>
                    <a:cubicBezTo>
                      <a:pt x="172" y="206"/>
                      <a:pt x="172" y="206"/>
                      <a:pt x="172" y="206"/>
                    </a:cubicBezTo>
                    <a:close/>
                    <a:moveTo>
                      <a:pt x="119" y="224"/>
                    </a:moveTo>
                    <a:cubicBezTo>
                      <a:pt x="119" y="232"/>
                      <a:pt x="119" y="232"/>
                      <a:pt x="119" y="232"/>
                    </a:cubicBezTo>
                    <a:cubicBezTo>
                      <a:pt x="138" y="232"/>
                      <a:pt x="138" y="232"/>
                      <a:pt x="138" y="232"/>
                    </a:cubicBezTo>
                    <a:cubicBezTo>
                      <a:pt x="138" y="224"/>
                      <a:pt x="138" y="224"/>
                      <a:pt x="138" y="224"/>
                    </a:cubicBezTo>
                    <a:cubicBezTo>
                      <a:pt x="119" y="224"/>
                      <a:pt x="119" y="224"/>
                      <a:pt x="119" y="224"/>
                    </a:cubicBezTo>
                    <a:close/>
                    <a:moveTo>
                      <a:pt x="146" y="224"/>
                    </a:moveTo>
                    <a:cubicBezTo>
                      <a:pt x="146" y="232"/>
                      <a:pt x="146" y="232"/>
                      <a:pt x="146" y="232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65" y="224"/>
                      <a:pt x="165" y="224"/>
                      <a:pt x="165" y="224"/>
                    </a:cubicBezTo>
                    <a:cubicBezTo>
                      <a:pt x="146" y="224"/>
                      <a:pt x="146" y="224"/>
                      <a:pt x="146" y="224"/>
                    </a:cubicBezTo>
                    <a:close/>
                    <a:moveTo>
                      <a:pt x="172" y="224"/>
                    </a:moveTo>
                    <a:cubicBezTo>
                      <a:pt x="172" y="232"/>
                      <a:pt x="172" y="232"/>
                      <a:pt x="172" y="232"/>
                    </a:cubicBezTo>
                    <a:cubicBezTo>
                      <a:pt x="191" y="232"/>
                      <a:pt x="191" y="232"/>
                      <a:pt x="191" y="232"/>
                    </a:cubicBezTo>
                    <a:cubicBezTo>
                      <a:pt x="191" y="224"/>
                      <a:pt x="191" y="224"/>
                      <a:pt x="191" y="224"/>
                    </a:cubicBezTo>
                    <a:cubicBezTo>
                      <a:pt x="172" y="224"/>
                      <a:pt x="172" y="224"/>
                      <a:pt x="172" y="224"/>
                    </a:cubicBezTo>
                    <a:close/>
                    <a:moveTo>
                      <a:pt x="130" y="102"/>
                    </a:move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35" y="102"/>
                      <a:pt x="135" y="102"/>
                      <a:pt x="135" y="102"/>
                    </a:cubicBezTo>
                    <a:cubicBezTo>
                      <a:pt x="130" y="102"/>
                      <a:pt x="130" y="102"/>
                      <a:pt x="130" y="102"/>
                    </a:cubicBezTo>
                    <a:close/>
                    <a:moveTo>
                      <a:pt x="141" y="102"/>
                    </a:moveTo>
                    <a:cubicBezTo>
                      <a:pt x="141" y="112"/>
                      <a:pt x="141" y="112"/>
                      <a:pt x="141" y="112"/>
                    </a:cubicBezTo>
                    <a:cubicBezTo>
                      <a:pt x="147" y="112"/>
                      <a:pt x="147" y="112"/>
                      <a:pt x="147" y="112"/>
                    </a:cubicBezTo>
                    <a:cubicBezTo>
                      <a:pt x="147" y="102"/>
                      <a:pt x="147" y="102"/>
                      <a:pt x="147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lose/>
                    <a:moveTo>
                      <a:pt x="153" y="102"/>
                    </a:moveTo>
                    <a:cubicBezTo>
                      <a:pt x="153" y="112"/>
                      <a:pt x="153" y="112"/>
                      <a:pt x="153" y="112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58" y="102"/>
                      <a:pt x="158" y="102"/>
                      <a:pt x="158" y="102"/>
                    </a:cubicBezTo>
                    <a:cubicBezTo>
                      <a:pt x="153" y="102"/>
                      <a:pt x="153" y="102"/>
                      <a:pt x="153" y="102"/>
                    </a:cubicBezTo>
                    <a:close/>
                    <a:moveTo>
                      <a:pt x="164" y="102"/>
                    </a:moveTo>
                    <a:cubicBezTo>
                      <a:pt x="164" y="112"/>
                      <a:pt x="164" y="112"/>
                      <a:pt x="164" y="112"/>
                    </a:cubicBezTo>
                    <a:cubicBezTo>
                      <a:pt x="170" y="112"/>
                      <a:pt x="170" y="112"/>
                      <a:pt x="170" y="112"/>
                    </a:cubicBezTo>
                    <a:cubicBezTo>
                      <a:pt x="170" y="102"/>
                      <a:pt x="170" y="102"/>
                      <a:pt x="170" y="102"/>
                    </a:cubicBezTo>
                    <a:cubicBezTo>
                      <a:pt x="164" y="102"/>
                      <a:pt x="164" y="102"/>
                      <a:pt x="164" y="102"/>
                    </a:cubicBezTo>
                    <a:close/>
                    <a:moveTo>
                      <a:pt x="176" y="102"/>
                    </a:moveTo>
                    <a:cubicBezTo>
                      <a:pt x="176" y="112"/>
                      <a:pt x="176" y="112"/>
                      <a:pt x="176" y="112"/>
                    </a:cubicBezTo>
                    <a:cubicBezTo>
                      <a:pt x="181" y="112"/>
                      <a:pt x="181" y="112"/>
                      <a:pt x="181" y="112"/>
                    </a:cubicBezTo>
                    <a:cubicBezTo>
                      <a:pt x="181" y="102"/>
                      <a:pt x="181" y="102"/>
                      <a:pt x="181" y="102"/>
                    </a:cubicBezTo>
                    <a:cubicBezTo>
                      <a:pt x="176" y="102"/>
                      <a:pt x="176" y="102"/>
                      <a:pt x="176" y="102"/>
                    </a:cubicBezTo>
                    <a:close/>
                    <a:moveTo>
                      <a:pt x="10" y="208"/>
                    </a:moveTo>
                    <a:cubicBezTo>
                      <a:pt x="10" y="215"/>
                      <a:pt x="10" y="215"/>
                      <a:pt x="10" y="215"/>
                    </a:cubicBezTo>
                    <a:cubicBezTo>
                      <a:pt x="23" y="215"/>
                      <a:pt x="23" y="215"/>
                      <a:pt x="23" y="215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10" y="208"/>
                      <a:pt x="10" y="208"/>
                      <a:pt x="10" y="208"/>
                    </a:cubicBezTo>
                    <a:close/>
                    <a:moveTo>
                      <a:pt x="23" y="208"/>
                    </a:moveTo>
                    <a:cubicBezTo>
                      <a:pt x="23" y="215"/>
                      <a:pt x="23" y="215"/>
                      <a:pt x="23" y="215"/>
                    </a:cubicBezTo>
                    <a:cubicBezTo>
                      <a:pt x="51" y="215"/>
                      <a:pt x="51" y="215"/>
                      <a:pt x="51" y="215"/>
                    </a:cubicBezTo>
                    <a:cubicBezTo>
                      <a:pt x="51" y="208"/>
                      <a:pt x="51" y="208"/>
                      <a:pt x="51" y="208"/>
                    </a:cubicBezTo>
                    <a:cubicBezTo>
                      <a:pt x="23" y="208"/>
                      <a:pt x="23" y="208"/>
                      <a:pt x="23" y="208"/>
                    </a:cubicBezTo>
                    <a:close/>
                    <a:moveTo>
                      <a:pt x="70" y="208"/>
                    </a:moveTo>
                    <a:cubicBezTo>
                      <a:pt x="70" y="215"/>
                      <a:pt x="70" y="215"/>
                      <a:pt x="70" y="215"/>
                    </a:cubicBezTo>
                    <a:cubicBezTo>
                      <a:pt x="80" y="215"/>
                      <a:pt x="80" y="215"/>
                      <a:pt x="80" y="215"/>
                    </a:cubicBezTo>
                    <a:cubicBezTo>
                      <a:pt x="80" y="208"/>
                      <a:pt x="80" y="208"/>
                      <a:pt x="80" y="208"/>
                    </a:cubicBezTo>
                    <a:cubicBezTo>
                      <a:pt x="70" y="208"/>
                      <a:pt x="70" y="208"/>
                      <a:pt x="70" y="208"/>
                    </a:cubicBezTo>
                    <a:close/>
                    <a:moveTo>
                      <a:pt x="10" y="223"/>
                    </a:moveTo>
                    <a:cubicBezTo>
                      <a:pt x="10" y="231"/>
                      <a:pt x="10" y="231"/>
                      <a:pt x="10" y="231"/>
                    </a:cubicBezTo>
                    <a:cubicBezTo>
                      <a:pt x="37" y="231"/>
                      <a:pt x="37" y="231"/>
                      <a:pt x="37" y="231"/>
                    </a:cubicBezTo>
                    <a:cubicBezTo>
                      <a:pt x="37" y="223"/>
                      <a:pt x="37" y="223"/>
                      <a:pt x="37" y="223"/>
                    </a:cubicBezTo>
                    <a:cubicBezTo>
                      <a:pt x="10" y="223"/>
                      <a:pt x="10" y="223"/>
                      <a:pt x="10" y="223"/>
                    </a:cubicBezTo>
                    <a:close/>
                    <a:moveTo>
                      <a:pt x="53" y="223"/>
                    </a:moveTo>
                    <a:cubicBezTo>
                      <a:pt x="53" y="231"/>
                      <a:pt x="53" y="231"/>
                      <a:pt x="53" y="231"/>
                    </a:cubicBezTo>
                    <a:cubicBezTo>
                      <a:pt x="80" y="231"/>
                      <a:pt x="80" y="231"/>
                      <a:pt x="80" y="231"/>
                    </a:cubicBezTo>
                    <a:cubicBezTo>
                      <a:pt x="80" y="223"/>
                      <a:pt x="80" y="223"/>
                      <a:pt x="80" y="223"/>
                    </a:cubicBezTo>
                    <a:cubicBezTo>
                      <a:pt x="53" y="223"/>
                      <a:pt x="53" y="223"/>
                      <a:pt x="53" y="223"/>
                    </a:cubicBezTo>
                    <a:close/>
                    <a:moveTo>
                      <a:pt x="10" y="238"/>
                    </a:moveTo>
                    <a:cubicBezTo>
                      <a:pt x="10" y="245"/>
                      <a:pt x="10" y="245"/>
                      <a:pt x="10" y="245"/>
                    </a:cubicBezTo>
                    <a:cubicBezTo>
                      <a:pt x="23" y="245"/>
                      <a:pt x="23" y="245"/>
                      <a:pt x="23" y="245"/>
                    </a:cubicBezTo>
                    <a:cubicBezTo>
                      <a:pt x="23" y="238"/>
                      <a:pt x="23" y="238"/>
                      <a:pt x="23" y="238"/>
                    </a:cubicBezTo>
                    <a:cubicBezTo>
                      <a:pt x="10" y="238"/>
                      <a:pt x="10" y="238"/>
                      <a:pt x="10" y="238"/>
                    </a:cubicBezTo>
                    <a:close/>
                    <a:moveTo>
                      <a:pt x="34" y="238"/>
                    </a:moveTo>
                    <a:cubicBezTo>
                      <a:pt x="34" y="245"/>
                      <a:pt x="34" y="245"/>
                      <a:pt x="34" y="245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34" y="238"/>
                      <a:pt x="34" y="238"/>
                      <a:pt x="34" y="238"/>
                    </a:cubicBezTo>
                    <a:close/>
                    <a:moveTo>
                      <a:pt x="70" y="238"/>
                    </a:moveTo>
                    <a:cubicBezTo>
                      <a:pt x="70" y="245"/>
                      <a:pt x="70" y="245"/>
                      <a:pt x="7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38"/>
                      <a:pt x="80" y="238"/>
                      <a:pt x="80" y="238"/>
                    </a:cubicBezTo>
                    <a:lnTo>
                      <a:pt x="70" y="238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íşḻïďê">
                <a:extLst>
                  <a:ext uri="{FF2B5EF4-FFF2-40B4-BE49-F238E27FC236}">
                    <a16:creationId xmlns:a16="http://schemas.microsoft.com/office/drawing/2014/main" id="{2C074C2B-D452-4594-AF82-96D9CDAF8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813" y="3546476"/>
                <a:ext cx="590550" cy="382588"/>
              </a:xfrm>
              <a:custGeom>
                <a:avLst/>
                <a:gdLst>
                  <a:gd name="T0" fmla="*/ 129 w 179"/>
                  <a:gd name="T1" fmla="*/ 115 h 115"/>
                  <a:gd name="T2" fmla="*/ 110 w 179"/>
                  <a:gd name="T3" fmla="*/ 88 h 115"/>
                  <a:gd name="T4" fmla="*/ 95 w 179"/>
                  <a:gd name="T5" fmla="*/ 115 h 115"/>
                  <a:gd name="T6" fmla="*/ 95 w 179"/>
                  <a:gd name="T7" fmla="*/ 75 h 115"/>
                  <a:gd name="T8" fmla="*/ 89 w 179"/>
                  <a:gd name="T9" fmla="*/ 53 h 115"/>
                  <a:gd name="T10" fmla="*/ 108 w 179"/>
                  <a:gd name="T11" fmla="*/ 27 h 115"/>
                  <a:gd name="T12" fmla="*/ 160 w 179"/>
                  <a:gd name="T13" fmla="*/ 27 h 115"/>
                  <a:gd name="T14" fmla="*/ 179 w 179"/>
                  <a:gd name="T15" fmla="*/ 53 h 115"/>
                  <a:gd name="T16" fmla="*/ 173 w 179"/>
                  <a:gd name="T17" fmla="*/ 75 h 115"/>
                  <a:gd name="T18" fmla="*/ 173 w 179"/>
                  <a:gd name="T19" fmla="*/ 115 h 115"/>
                  <a:gd name="T20" fmla="*/ 55 w 179"/>
                  <a:gd name="T21" fmla="*/ 89 h 115"/>
                  <a:gd name="T22" fmla="*/ 69 w 179"/>
                  <a:gd name="T23" fmla="*/ 104 h 115"/>
                  <a:gd name="T24" fmla="*/ 49 w 179"/>
                  <a:gd name="T25" fmla="*/ 52 h 115"/>
                  <a:gd name="T26" fmla="*/ 40 w 179"/>
                  <a:gd name="T27" fmla="*/ 63 h 115"/>
                  <a:gd name="T28" fmla="*/ 49 w 179"/>
                  <a:gd name="T29" fmla="*/ 52 h 115"/>
                  <a:gd name="T30" fmla="*/ 19 w 179"/>
                  <a:gd name="T31" fmla="*/ 89 h 115"/>
                  <a:gd name="T32" fmla="*/ 32 w 179"/>
                  <a:gd name="T33" fmla="*/ 104 h 115"/>
                  <a:gd name="T34" fmla="*/ 50 w 179"/>
                  <a:gd name="T35" fmla="*/ 89 h 115"/>
                  <a:gd name="T36" fmla="*/ 36 w 179"/>
                  <a:gd name="T37" fmla="*/ 104 h 115"/>
                  <a:gd name="T38" fmla="*/ 50 w 179"/>
                  <a:gd name="T39" fmla="*/ 89 h 115"/>
                  <a:gd name="T40" fmla="*/ 127 w 179"/>
                  <a:gd name="T41" fmla="*/ 75 h 115"/>
                  <a:gd name="T42" fmla="*/ 113 w 179"/>
                  <a:gd name="T43" fmla="*/ 58 h 115"/>
                  <a:gd name="T44" fmla="*/ 44 w 179"/>
                  <a:gd name="T45" fmla="*/ 28 h 115"/>
                  <a:gd name="T46" fmla="*/ 88 w 179"/>
                  <a:gd name="T47" fmla="*/ 73 h 115"/>
                  <a:gd name="T48" fmla="*/ 84 w 179"/>
                  <a:gd name="T49" fmla="*/ 81 h 115"/>
                  <a:gd name="T50" fmla="*/ 5 w 179"/>
                  <a:gd name="T51" fmla="*/ 115 h 115"/>
                  <a:gd name="T52" fmla="*/ 0 w 179"/>
                  <a:gd name="T53" fmla="*/ 81 h 115"/>
                  <a:gd name="T54" fmla="*/ 18 w 179"/>
                  <a:gd name="T55" fmla="*/ 55 h 115"/>
                  <a:gd name="T56" fmla="*/ 159 w 179"/>
                  <a:gd name="T57" fmla="*/ 60 h 115"/>
                  <a:gd name="T58" fmla="*/ 145 w 179"/>
                  <a:gd name="T59" fmla="*/ 75 h 115"/>
                  <a:gd name="T60" fmla="*/ 159 w 179"/>
                  <a:gd name="T61" fmla="*/ 60 h 115"/>
                  <a:gd name="T62" fmla="*/ 128 w 179"/>
                  <a:gd name="T63" fmla="*/ 32 h 115"/>
                  <a:gd name="T64" fmla="*/ 140 w 179"/>
                  <a:gd name="T65" fmla="*/ 32 h 115"/>
                  <a:gd name="T66" fmla="*/ 159 w 179"/>
                  <a:gd name="T67" fmla="*/ 89 h 115"/>
                  <a:gd name="T68" fmla="*/ 145 w 179"/>
                  <a:gd name="T69" fmla="*/ 104 h 115"/>
                  <a:gd name="T70" fmla="*/ 159 w 179"/>
                  <a:gd name="T71" fmla="*/ 8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9" h="115">
                    <a:moveTo>
                      <a:pt x="173" y="115"/>
                    </a:moveTo>
                    <a:cubicBezTo>
                      <a:pt x="129" y="115"/>
                      <a:pt x="129" y="115"/>
                      <a:pt x="129" y="115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10" y="88"/>
                      <a:pt x="110" y="88"/>
                      <a:pt x="110" y="88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89" y="53"/>
                      <a:pt x="89" y="53"/>
                      <a:pt x="89" y="53"/>
                    </a:cubicBezTo>
                    <a:cubicBezTo>
                      <a:pt x="89" y="46"/>
                      <a:pt x="89" y="46"/>
                      <a:pt x="89" y="46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60" y="27"/>
                      <a:pt x="160" y="27"/>
                      <a:pt x="160" y="27"/>
                    </a:cubicBezTo>
                    <a:cubicBezTo>
                      <a:pt x="179" y="46"/>
                      <a:pt x="179" y="46"/>
                      <a:pt x="179" y="46"/>
                    </a:cubicBezTo>
                    <a:cubicBezTo>
                      <a:pt x="179" y="53"/>
                      <a:pt x="179" y="53"/>
                      <a:pt x="179" y="53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3" y="75"/>
                      <a:pt x="173" y="75"/>
                      <a:pt x="173" y="75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3" y="115"/>
                      <a:pt x="173" y="115"/>
                      <a:pt x="173" y="115"/>
                    </a:cubicBezTo>
                    <a:close/>
                    <a:moveTo>
                      <a:pt x="69" y="89"/>
                    </a:moveTo>
                    <a:cubicBezTo>
                      <a:pt x="55" y="89"/>
                      <a:pt x="55" y="89"/>
                      <a:pt x="55" y="89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89"/>
                      <a:pt x="69" y="89"/>
                      <a:pt x="69" y="89"/>
                    </a:cubicBezTo>
                    <a:close/>
                    <a:moveTo>
                      <a:pt x="49" y="52"/>
                    </a:moveTo>
                    <a:cubicBezTo>
                      <a:pt x="40" y="52"/>
                      <a:pt x="40" y="52"/>
                      <a:pt x="40" y="52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9" y="52"/>
                      <a:pt x="49" y="52"/>
                      <a:pt x="49" y="52"/>
                    </a:cubicBezTo>
                    <a:close/>
                    <a:moveTo>
                      <a:pt x="32" y="89"/>
                    </a:moveTo>
                    <a:cubicBezTo>
                      <a:pt x="19" y="89"/>
                      <a:pt x="19" y="89"/>
                      <a:pt x="19" y="89"/>
                    </a:cubicBezTo>
                    <a:cubicBezTo>
                      <a:pt x="19" y="104"/>
                      <a:pt x="19" y="104"/>
                      <a:pt x="19" y="104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89"/>
                      <a:pt x="32" y="89"/>
                      <a:pt x="32" y="89"/>
                    </a:cubicBezTo>
                    <a:close/>
                    <a:moveTo>
                      <a:pt x="50" y="89"/>
                    </a:moveTo>
                    <a:cubicBezTo>
                      <a:pt x="36" y="89"/>
                      <a:pt x="36" y="89"/>
                      <a:pt x="36" y="89"/>
                    </a:cubicBezTo>
                    <a:cubicBezTo>
                      <a:pt x="36" y="104"/>
                      <a:pt x="36" y="104"/>
                      <a:pt x="36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89"/>
                      <a:pt x="50" y="89"/>
                      <a:pt x="50" y="89"/>
                    </a:cubicBezTo>
                    <a:close/>
                    <a:moveTo>
                      <a:pt x="113" y="75"/>
                    </a:moveTo>
                    <a:cubicBezTo>
                      <a:pt x="127" y="75"/>
                      <a:pt x="127" y="75"/>
                      <a:pt x="127" y="75"/>
                    </a:cubicBezTo>
                    <a:cubicBezTo>
                      <a:pt x="127" y="58"/>
                      <a:pt x="127" y="58"/>
                      <a:pt x="127" y="58"/>
                    </a:cubicBezTo>
                    <a:cubicBezTo>
                      <a:pt x="113" y="58"/>
                      <a:pt x="113" y="58"/>
                      <a:pt x="113" y="58"/>
                    </a:cubicBezTo>
                    <a:cubicBezTo>
                      <a:pt x="113" y="75"/>
                      <a:pt x="113" y="75"/>
                      <a:pt x="113" y="75"/>
                    </a:cubicBezTo>
                    <a:close/>
                    <a:moveTo>
                      <a:pt x="44" y="28"/>
                    </a:moveTo>
                    <a:cubicBezTo>
                      <a:pt x="71" y="55"/>
                      <a:pt x="71" y="55"/>
                      <a:pt x="71" y="55"/>
                    </a:cubicBezTo>
                    <a:cubicBezTo>
                      <a:pt x="88" y="73"/>
                      <a:pt x="88" y="73"/>
                      <a:pt x="88" y="73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115"/>
                      <a:pt x="84" y="115"/>
                      <a:pt x="84" y="115"/>
                    </a:cubicBezTo>
                    <a:cubicBezTo>
                      <a:pt x="27" y="115"/>
                      <a:pt x="38" y="115"/>
                      <a:pt x="5" y="11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44" y="28"/>
                      <a:pt x="44" y="28"/>
                      <a:pt x="44" y="28"/>
                    </a:cubicBezTo>
                    <a:close/>
                    <a:moveTo>
                      <a:pt x="159" y="60"/>
                    </a:moveTo>
                    <a:cubicBezTo>
                      <a:pt x="145" y="60"/>
                      <a:pt x="145" y="60"/>
                      <a:pt x="145" y="60"/>
                    </a:cubicBezTo>
                    <a:cubicBezTo>
                      <a:pt x="145" y="75"/>
                      <a:pt x="145" y="75"/>
                      <a:pt x="145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59" y="60"/>
                      <a:pt x="159" y="60"/>
                      <a:pt x="159" y="60"/>
                    </a:cubicBezTo>
                    <a:close/>
                    <a:moveTo>
                      <a:pt x="134" y="26"/>
                    </a:moveTo>
                    <a:cubicBezTo>
                      <a:pt x="131" y="26"/>
                      <a:pt x="128" y="28"/>
                      <a:pt x="128" y="32"/>
                    </a:cubicBezTo>
                    <a:cubicBezTo>
                      <a:pt x="128" y="35"/>
                      <a:pt x="131" y="38"/>
                      <a:pt x="134" y="38"/>
                    </a:cubicBezTo>
                    <a:cubicBezTo>
                      <a:pt x="137" y="38"/>
                      <a:pt x="140" y="35"/>
                      <a:pt x="140" y="32"/>
                    </a:cubicBezTo>
                    <a:cubicBezTo>
                      <a:pt x="140" y="28"/>
                      <a:pt x="137" y="26"/>
                      <a:pt x="134" y="26"/>
                    </a:cubicBezTo>
                    <a:close/>
                    <a:moveTo>
                      <a:pt x="159" y="89"/>
                    </a:moveTo>
                    <a:cubicBezTo>
                      <a:pt x="145" y="89"/>
                      <a:pt x="145" y="89"/>
                      <a:pt x="145" y="8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lnTo>
                      <a:pt x="159" y="89"/>
                    </a:ln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575656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îšḷïdé">
                <a:extLst>
                  <a:ext uri="{FF2B5EF4-FFF2-40B4-BE49-F238E27FC236}">
                    <a16:creationId xmlns:a16="http://schemas.microsoft.com/office/drawing/2014/main" id="{D3838142-8A48-465C-94AE-DCCC488CD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9788" y="3460751"/>
                <a:ext cx="400050" cy="468313"/>
              </a:xfrm>
              <a:custGeom>
                <a:avLst/>
                <a:gdLst>
                  <a:gd name="T0" fmla="*/ 119 w 121"/>
                  <a:gd name="T1" fmla="*/ 133 h 141"/>
                  <a:gd name="T2" fmla="*/ 119 w 121"/>
                  <a:gd name="T3" fmla="*/ 61 h 141"/>
                  <a:gd name="T4" fmla="*/ 84 w 121"/>
                  <a:gd name="T5" fmla="*/ 49 h 141"/>
                  <a:gd name="T6" fmla="*/ 84 w 121"/>
                  <a:gd name="T7" fmla="*/ 29 h 141"/>
                  <a:gd name="T8" fmla="*/ 29 w 121"/>
                  <a:gd name="T9" fmla="*/ 3 h 141"/>
                  <a:gd name="T10" fmla="*/ 23 w 121"/>
                  <a:gd name="T11" fmla="*/ 2 h 141"/>
                  <a:gd name="T12" fmla="*/ 7 w 121"/>
                  <a:gd name="T13" fmla="*/ 132 h 141"/>
                  <a:gd name="T14" fmla="*/ 0 w 121"/>
                  <a:gd name="T15" fmla="*/ 141 h 141"/>
                  <a:gd name="T16" fmla="*/ 32 w 121"/>
                  <a:gd name="T17" fmla="*/ 141 h 141"/>
                  <a:gd name="T18" fmla="*/ 32 w 121"/>
                  <a:gd name="T19" fmla="*/ 14 h 141"/>
                  <a:gd name="T20" fmla="*/ 76 w 121"/>
                  <a:gd name="T21" fmla="*/ 46 h 141"/>
                  <a:gd name="T22" fmla="*/ 58 w 121"/>
                  <a:gd name="T23" fmla="*/ 40 h 141"/>
                  <a:gd name="T24" fmla="*/ 58 w 121"/>
                  <a:gd name="T25" fmla="*/ 40 h 141"/>
                  <a:gd name="T26" fmla="*/ 58 w 121"/>
                  <a:gd name="T27" fmla="*/ 40 h 141"/>
                  <a:gd name="T28" fmla="*/ 41 w 121"/>
                  <a:gd name="T29" fmla="*/ 132 h 141"/>
                  <a:gd name="T30" fmla="*/ 34 w 121"/>
                  <a:gd name="T31" fmla="*/ 140 h 141"/>
                  <a:gd name="T32" fmla="*/ 66 w 121"/>
                  <a:gd name="T33" fmla="*/ 140 h 141"/>
                  <a:gd name="T34" fmla="*/ 66 w 121"/>
                  <a:gd name="T35" fmla="*/ 52 h 141"/>
                  <a:gd name="T36" fmla="*/ 110 w 121"/>
                  <a:gd name="T37" fmla="*/ 137 h 141"/>
                  <a:gd name="T38" fmla="*/ 114 w 121"/>
                  <a:gd name="T39" fmla="*/ 141 h 141"/>
                  <a:gd name="T40" fmla="*/ 121 w 121"/>
                  <a:gd name="T41" fmla="*/ 133 h 141"/>
                  <a:gd name="T42" fmla="*/ 90 w 121"/>
                  <a:gd name="T43" fmla="*/ 140 h 141"/>
                  <a:gd name="T44" fmla="*/ 73 w 121"/>
                  <a:gd name="T45" fmla="*/ 125 h 141"/>
                  <a:gd name="T46" fmla="*/ 105 w 121"/>
                  <a:gd name="T47" fmla="*/ 127 h 141"/>
                  <a:gd name="T48" fmla="*/ 105 w 121"/>
                  <a:gd name="T49" fmla="*/ 85 h 141"/>
                  <a:gd name="T50" fmla="*/ 73 w 121"/>
                  <a:gd name="T51" fmla="*/ 75 h 141"/>
                  <a:gd name="T52" fmla="*/ 90 w 121"/>
                  <a:gd name="T53" fmla="*/ 67 h 141"/>
                  <a:gd name="T54" fmla="*/ 105 w 121"/>
                  <a:gd name="T55" fmla="*/ 85 h 141"/>
                  <a:gd name="T56" fmla="*/ 90 w 121"/>
                  <a:gd name="T57" fmla="*/ 100 h 141"/>
                  <a:gd name="T58" fmla="*/ 73 w 121"/>
                  <a:gd name="T59" fmla="*/ 82 h 141"/>
                  <a:gd name="T60" fmla="*/ 105 w 121"/>
                  <a:gd name="T61" fmla="*/ 90 h 141"/>
                  <a:gd name="T62" fmla="*/ 105 w 121"/>
                  <a:gd name="T63" fmla="*/ 121 h 141"/>
                  <a:gd name="T64" fmla="*/ 73 w 121"/>
                  <a:gd name="T65" fmla="*/ 118 h 141"/>
                  <a:gd name="T66" fmla="*/ 90 w 121"/>
                  <a:gd name="T67" fmla="*/ 106 h 141"/>
                  <a:gd name="T68" fmla="*/ 105 w 121"/>
                  <a:gd name="T69" fmla="*/ 12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" h="141">
                    <a:moveTo>
                      <a:pt x="121" y="133"/>
                    </a:moveTo>
                    <a:cubicBezTo>
                      <a:pt x="119" y="133"/>
                      <a:pt x="119" y="133"/>
                      <a:pt x="119" y="133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19" y="61"/>
                      <a:pt x="119" y="61"/>
                      <a:pt x="119" y="61"/>
                    </a:cubicBezTo>
                    <a:cubicBezTo>
                      <a:pt x="116" y="60"/>
                      <a:pt x="116" y="60"/>
                      <a:pt x="116" y="60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32"/>
                      <a:pt x="7" y="132"/>
                      <a:pt x="7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28" y="141"/>
                      <a:pt x="28" y="141"/>
                      <a:pt x="28" y="141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1" y="132"/>
                      <a:pt x="41" y="132"/>
                      <a:pt x="41" y="132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34" y="140"/>
                      <a:pt x="34" y="140"/>
                      <a:pt x="34" y="140"/>
                    </a:cubicBezTo>
                    <a:cubicBezTo>
                      <a:pt x="62" y="140"/>
                      <a:pt x="62" y="140"/>
                      <a:pt x="62" y="140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110" y="67"/>
                      <a:pt x="110" y="67"/>
                      <a:pt x="110" y="67"/>
                    </a:cubicBezTo>
                    <a:cubicBezTo>
                      <a:pt x="110" y="137"/>
                      <a:pt x="110" y="137"/>
                      <a:pt x="110" y="137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14" y="141"/>
                      <a:pt x="114" y="141"/>
                      <a:pt x="114" y="141"/>
                    </a:cubicBezTo>
                    <a:cubicBezTo>
                      <a:pt x="121" y="141"/>
                      <a:pt x="121" y="141"/>
                      <a:pt x="121" y="141"/>
                    </a:cubicBezTo>
                    <a:cubicBezTo>
                      <a:pt x="121" y="133"/>
                      <a:pt x="121" y="133"/>
                      <a:pt x="121" y="133"/>
                    </a:cubicBezTo>
                    <a:close/>
                    <a:moveTo>
                      <a:pt x="105" y="140"/>
                    </a:moveTo>
                    <a:cubicBezTo>
                      <a:pt x="100" y="140"/>
                      <a:pt x="95" y="140"/>
                      <a:pt x="90" y="140"/>
                    </a:cubicBezTo>
                    <a:cubicBezTo>
                      <a:pt x="85" y="140"/>
                      <a:pt x="79" y="140"/>
                      <a:pt x="73" y="140"/>
                    </a:cubicBezTo>
                    <a:cubicBezTo>
                      <a:pt x="73" y="135"/>
                      <a:pt x="73" y="130"/>
                      <a:pt x="73" y="125"/>
                    </a:cubicBezTo>
                    <a:cubicBezTo>
                      <a:pt x="79" y="126"/>
                      <a:pt x="85" y="126"/>
                      <a:pt x="90" y="126"/>
                    </a:cubicBezTo>
                    <a:cubicBezTo>
                      <a:pt x="95" y="127"/>
                      <a:pt x="100" y="127"/>
                      <a:pt x="105" y="127"/>
                    </a:cubicBezTo>
                    <a:cubicBezTo>
                      <a:pt x="105" y="132"/>
                      <a:pt x="105" y="136"/>
                      <a:pt x="105" y="140"/>
                    </a:cubicBezTo>
                    <a:close/>
                    <a:moveTo>
                      <a:pt x="105" y="85"/>
                    </a:moveTo>
                    <a:cubicBezTo>
                      <a:pt x="100" y="83"/>
                      <a:pt x="95" y="82"/>
                      <a:pt x="90" y="80"/>
                    </a:cubicBezTo>
                    <a:cubicBezTo>
                      <a:pt x="85" y="79"/>
                      <a:pt x="79" y="77"/>
                      <a:pt x="73" y="75"/>
                    </a:cubicBezTo>
                    <a:cubicBezTo>
                      <a:pt x="73" y="70"/>
                      <a:pt x="73" y="65"/>
                      <a:pt x="73" y="60"/>
                    </a:cubicBezTo>
                    <a:cubicBezTo>
                      <a:pt x="79" y="63"/>
                      <a:pt x="85" y="65"/>
                      <a:pt x="90" y="67"/>
                    </a:cubicBezTo>
                    <a:cubicBezTo>
                      <a:pt x="95" y="68"/>
                      <a:pt x="100" y="70"/>
                      <a:pt x="105" y="72"/>
                    </a:cubicBezTo>
                    <a:cubicBezTo>
                      <a:pt x="105" y="76"/>
                      <a:pt x="105" y="80"/>
                      <a:pt x="105" y="85"/>
                    </a:cubicBezTo>
                    <a:close/>
                    <a:moveTo>
                      <a:pt x="105" y="103"/>
                    </a:moveTo>
                    <a:cubicBezTo>
                      <a:pt x="100" y="102"/>
                      <a:pt x="95" y="101"/>
                      <a:pt x="90" y="100"/>
                    </a:cubicBezTo>
                    <a:cubicBezTo>
                      <a:pt x="85" y="99"/>
                      <a:pt x="79" y="98"/>
                      <a:pt x="73" y="97"/>
                    </a:cubicBezTo>
                    <a:cubicBezTo>
                      <a:pt x="73" y="92"/>
                      <a:pt x="73" y="87"/>
                      <a:pt x="73" y="82"/>
                    </a:cubicBezTo>
                    <a:cubicBezTo>
                      <a:pt x="79" y="83"/>
                      <a:pt x="85" y="85"/>
                      <a:pt x="90" y="86"/>
                    </a:cubicBezTo>
                    <a:cubicBezTo>
                      <a:pt x="95" y="88"/>
                      <a:pt x="100" y="89"/>
                      <a:pt x="105" y="90"/>
                    </a:cubicBezTo>
                    <a:cubicBezTo>
                      <a:pt x="105" y="94"/>
                      <a:pt x="105" y="99"/>
                      <a:pt x="105" y="103"/>
                    </a:cubicBezTo>
                    <a:close/>
                    <a:moveTo>
                      <a:pt x="105" y="121"/>
                    </a:moveTo>
                    <a:cubicBezTo>
                      <a:pt x="100" y="121"/>
                      <a:pt x="95" y="120"/>
                      <a:pt x="90" y="120"/>
                    </a:cubicBezTo>
                    <a:cubicBezTo>
                      <a:pt x="85" y="119"/>
                      <a:pt x="79" y="119"/>
                      <a:pt x="73" y="118"/>
                    </a:cubicBezTo>
                    <a:cubicBezTo>
                      <a:pt x="73" y="113"/>
                      <a:pt x="73" y="108"/>
                      <a:pt x="73" y="103"/>
                    </a:cubicBezTo>
                    <a:cubicBezTo>
                      <a:pt x="79" y="104"/>
                      <a:pt x="85" y="105"/>
                      <a:pt x="90" y="106"/>
                    </a:cubicBezTo>
                    <a:cubicBezTo>
                      <a:pt x="95" y="107"/>
                      <a:pt x="100" y="108"/>
                      <a:pt x="105" y="109"/>
                    </a:cubicBezTo>
                    <a:cubicBezTo>
                      <a:pt x="105" y="113"/>
                      <a:pt x="105" y="117"/>
                      <a:pt x="105" y="121"/>
                    </a:cubicBezTo>
                    <a:close/>
                  </a:path>
                </a:pathLst>
              </a:custGeom>
              <a:solidFill>
                <a:srgbClr val="3F4D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iSḷiďê">
              <a:extLst>
                <a:ext uri="{FF2B5EF4-FFF2-40B4-BE49-F238E27FC236}">
                  <a16:creationId xmlns:a16="http://schemas.microsoft.com/office/drawing/2014/main" id="{6DE189F0-AC27-494B-A040-E812DAD6BC18}"/>
                </a:ext>
              </a:extLst>
            </p:cNvPr>
            <p:cNvGrpSpPr/>
            <p:nvPr/>
          </p:nvGrpSpPr>
          <p:grpSpPr>
            <a:xfrm>
              <a:off x="8043166" y="1824670"/>
              <a:ext cx="3492795" cy="1626499"/>
              <a:chOff x="2616330" y="1187861"/>
              <a:chExt cx="3492795" cy="1626499"/>
            </a:xfrm>
          </p:grpSpPr>
          <p:sp>
            <p:nvSpPr>
              <p:cNvPr id="28" name="îŝḷíḑê">
                <a:extLst>
                  <a:ext uri="{FF2B5EF4-FFF2-40B4-BE49-F238E27FC236}">
                    <a16:creationId xmlns:a16="http://schemas.microsoft.com/office/drawing/2014/main" id="{72B1F08A-D2B1-4185-8E4E-379A50A26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330" y="2259000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9" name="íṥḷidé">
                <a:extLst>
                  <a:ext uri="{FF2B5EF4-FFF2-40B4-BE49-F238E27FC236}">
                    <a16:creationId xmlns:a16="http://schemas.microsoft.com/office/drawing/2014/main" id="{EEE3D37C-5A6B-4A57-BFD6-8F4FA16DE4E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616330" y="1187861"/>
                <a:ext cx="3492795" cy="107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3200" b="1" dirty="0">
                    <a:cs typeface="+mn-ea"/>
                    <a:sym typeface="+mn-lt"/>
                  </a:rPr>
                  <a:t>标题文本</a:t>
                </a:r>
                <a:endParaRPr lang="en-US" altLang="zh-CN" sz="3200" b="1" dirty="0">
                  <a:cs typeface="+mn-ea"/>
                  <a:sym typeface="+mn-lt"/>
                </a:endParaRPr>
              </a:p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3200" b="1" dirty="0">
                    <a:cs typeface="+mn-ea"/>
                    <a:sym typeface="+mn-lt"/>
                  </a:rPr>
                  <a:t>预设</a:t>
                </a:r>
                <a:endParaRPr lang="en-US" altLang="zh-CN" sz="3200" b="1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D440A12-0031-4DFC-A837-26A06B215C16}"/>
                </a:ext>
              </a:extLst>
            </p:cNvPr>
            <p:cNvCxnSpPr>
              <a:cxnSpLocks/>
            </p:cNvCxnSpPr>
            <p:nvPr/>
          </p:nvCxnSpPr>
          <p:spPr>
            <a:xfrm>
              <a:off x="7717650" y="1323975"/>
              <a:ext cx="0" cy="2589482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ïsliḓe">
              <a:extLst>
                <a:ext uri="{FF2B5EF4-FFF2-40B4-BE49-F238E27FC236}">
                  <a16:creationId xmlns:a16="http://schemas.microsoft.com/office/drawing/2014/main" id="{F2F5E28F-01EC-45D7-BE22-07BE8B2E07E9}"/>
                </a:ext>
              </a:extLst>
            </p:cNvPr>
            <p:cNvGrpSpPr/>
            <p:nvPr/>
          </p:nvGrpSpPr>
          <p:grpSpPr>
            <a:xfrm>
              <a:off x="712718" y="1333873"/>
              <a:ext cx="6227035" cy="1304047"/>
              <a:chOff x="5293453" y="2843126"/>
              <a:chExt cx="6227035" cy="1304047"/>
            </a:xfrm>
          </p:grpSpPr>
          <p:grpSp>
            <p:nvGrpSpPr>
              <p:cNvPr id="22" name="íṩ1ïḋé">
                <a:extLst>
                  <a:ext uri="{FF2B5EF4-FFF2-40B4-BE49-F238E27FC236}">
                    <a16:creationId xmlns:a16="http://schemas.microsoft.com/office/drawing/2014/main" id="{B18ACD70-B43D-4C20-9B86-64661CBBB7A0}"/>
                  </a:ext>
                </a:extLst>
              </p:cNvPr>
              <p:cNvGrpSpPr/>
              <p:nvPr/>
            </p:nvGrpSpPr>
            <p:grpSpPr>
              <a:xfrm>
                <a:off x="6130434" y="2843126"/>
                <a:ext cx="5390054" cy="1304047"/>
                <a:chOff x="600814" y="3564001"/>
                <a:chExt cx="2443527" cy="1304047"/>
              </a:xfrm>
            </p:grpSpPr>
            <p:sp>
              <p:nvSpPr>
                <p:cNvPr id="26" name="îṩḻiḑê">
                  <a:extLst>
                    <a:ext uri="{FF2B5EF4-FFF2-40B4-BE49-F238E27FC236}">
                      <a16:creationId xmlns:a16="http://schemas.microsoft.com/office/drawing/2014/main" id="{95022146-8349-4492-95FA-01E7538BD217}"/>
                    </a:ext>
                  </a:extLst>
                </p:cNvPr>
                <p:cNvSpPr txBox="1"/>
                <p:nvPr/>
              </p:nvSpPr>
              <p:spPr>
                <a:xfrm>
                  <a:off x="600814" y="4035822"/>
                  <a:ext cx="2443527" cy="832226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900" dirty="0">
                      <a:cs typeface="+mn-ea"/>
                      <a:sym typeface="+mn-lt"/>
                    </a:rPr>
                    <a:t>1.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选中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页面中图示里的图标（可按住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shift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键多选）；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2.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菜单面板打开“图标库”，单击左键即可进行替换操作；可以将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中绘制的任何形状替换为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图标库中的图标；所有使用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插入的图标均为矢量格式；所有单独的图标或图形（非组合）均可以使用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图标库功能一键替换为图标</a:t>
                  </a:r>
                </a:p>
              </p:txBody>
            </p:sp>
            <p:sp>
              <p:nvSpPr>
                <p:cNvPr id="27" name="îśḻíḋè">
                  <a:extLst>
                    <a:ext uri="{FF2B5EF4-FFF2-40B4-BE49-F238E27FC236}">
                      <a16:creationId xmlns:a16="http://schemas.microsoft.com/office/drawing/2014/main" id="{0ECBF9A7-CB7B-4332-B255-CBB72C5DFCFE}"/>
                    </a:ext>
                  </a:extLst>
                </p:cNvPr>
                <p:cNvSpPr txBox="1"/>
                <p:nvPr/>
              </p:nvSpPr>
              <p:spPr>
                <a:xfrm>
                  <a:off x="600814" y="3564001"/>
                  <a:ext cx="2443527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r>
                    <a:rPr lang="zh-CN" altLang="en-US" sz="14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替换图示中的图标</a:t>
                  </a:r>
                </a:p>
              </p:txBody>
            </p:sp>
          </p:grpSp>
          <p:grpSp>
            <p:nvGrpSpPr>
              <p:cNvPr id="23" name="íṧľîḋé">
                <a:extLst>
                  <a:ext uri="{FF2B5EF4-FFF2-40B4-BE49-F238E27FC236}">
                    <a16:creationId xmlns:a16="http://schemas.microsoft.com/office/drawing/2014/main" id="{3D5A9249-D4FC-48C2-AAD5-8C1DAEFE639B}"/>
                  </a:ext>
                </a:extLst>
              </p:cNvPr>
              <p:cNvGrpSpPr/>
              <p:nvPr/>
            </p:nvGrpSpPr>
            <p:grpSpPr>
              <a:xfrm>
                <a:off x="5293453" y="2881395"/>
                <a:ext cx="675000" cy="675005"/>
                <a:chOff x="7209746" y="4153276"/>
                <a:chExt cx="675000" cy="675005"/>
              </a:xfrm>
            </p:grpSpPr>
            <p:sp>
              <p:nvSpPr>
                <p:cNvPr id="24" name="ï$liḋé">
                  <a:extLst>
                    <a:ext uri="{FF2B5EF4-FFF2-40B4-BE49-F238E27FC236}">
                      <a16:creationId xmlns:a16="http://schemas.microsoft.com/office/drawing/2014/main" id="{A450CE81-EA69-45FC-9F42-9F0AEB55030D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îšľîḓê">
                  <a:extLst>
                    <a:ext uri="{FF2B5EF4-FFF2-40B4-BE49-F238E27FC236}">
                      <a16:creationId xmlns:a16="http://schemas.microsoft.com/office/drawing/2014/main" id="{BE4E7D33-8CF0-40EF-8E10-24C97E60A3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5" name="íšlîdé">
              <a:extLst>
                <a:ext uri="{FF2B5EF4-FFF2-40B4-BE49-F238E27FC236}">
                  <a16:creationId xmlns:a16="http://schemas.microsoft.com/office/drawing/2014/main" id="{21D1F01E-CECB-4957-912E-3DB264750CC6}"/>
                </a:ext>
              </a:extLst>
            </p:cNvPr>
            <p:cNvGrpSpPr/>
            <p:nvPr/>
          </p:nvGrpSpPr>
          <p:grpSpPr>
            <a:xfrm>
              <a:off x="712718" y="2892124"/>
              <a:ext cx="6227035" cy="1304047"/>
              <a:chOff x="5293453" y="2843126"/>
              <a:chExt cx="6227035" cy="1304047"/>
            </a:xfrm>
          </p:grpSpPr>
          <p:grpSp>
            <p:nvGrpSpPr>
              <p:cNvPr id="16" name="îṩļîḋe">
                <a:extLst>
                  <a:ext uri="{FF2B5EF4-FFF2-40B4-BE49-F238E27FC236}">
                    <a16:creationId xmlns:a16="http://schemas.microsoft.com/office/drawing/2014/main" id="{E91B80DF-4BFA-49F5-8A88-3DF1F7D02CF6}"/>
                  </a:ext>
                </a:extLst>
              </p:cNvPr>
              <p:cNvGrpSpPr/>
              <p:nvPr/>
            </p:nvGrpSpPr>
            <p:grpSpPr>
              <a:xfrm>
                <a:off x="6130434" y="2843126"/>
                <a:ext cx="5390054" cy="1304047"/>
                <a:chOff x="600814" y="3564001"/>
                <a:chExt cx="2443527" cy="1304047"/>
              </a:xfrm>
            </p:grpSpPr>
            <p:sp>
              <p:nvSpPr>
                <p:cNvPr id="20" name="iṧḻíďê">
                  <a:extLst>
                    <a:ext uri="{FF2B5EF4-FFF2-40B4-BE49-F238E27FC236}">
                      <a16:creationId xmlns:a16="http://schemas.microsoft.com/office/drawing/2014/main" id="{1EDDC08E-C44A-43F6-8887-75246BA21DEC}"/>
                    </a:ext>
                  </a:extLst>
                </p:cNvPr>
                <p:cNvSpPr txBox="1"/>
                <p:nvPr/>
              </p:nvSpPr>
              <p:spPr>
                <a:xfrm>
                  <a:off x="600814" y="4035822"/>
                  <a:ext cx="2443527" cy="832226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900" dirty="0">
                      <a:cs typeface="+mn-ea"/>
                      <a:sym typeface="+mn-lt"/>
                    </a:rPr>
                    <a:t>1.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选中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页面中图示里的图标（可按住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shift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键多选）；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2.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菜单面板打开“图标库”，单击左键即可进行替换操作；可以将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中绘制的任何形状替换为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图标库中的图标；所有使用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插入的图标均为矢量格式；所有单独的图标或图形（非组合）均可以使用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图标库功能一键替换为图标</a:t>
                  </a:r>
                </a:p>
              </p:txBody>
            </p:sp>
            <p:sp>
              <p:nvSpPr>
                <p:cNvPr id="21" name="îsḻídè">
                  <a:extLst>
                    <a:ext uri="{FF2B5EF4-FFF2-40B4-BE49-F238E27FC236}">
                      <a16:creationId xmlns:a16="http://schemas.microsoft.com/office/drawing/2014/main" id="{0718943A-810C-4FCF-803A-F7AD1A244FFC}"/>
                    </a:ext>
                  </a:extLst>
                </p:cNvPr>
                <p:cNvSpPr txBox="1"/>
                <p:nvPr/>
              </p:nvSpPr>
              <p:spPr>
                <a:xfrm>
                  <a:off x="600814" y="3564001"/>
                  <a:ext cx="2443527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r>
                    <a:rPr lang="zh-CN" altLang="en-US" sz="14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替换图示中的图标</a:t>
                  </a:r>
                </a:p>
              </p:txBody>
            </p:sp>
          </p:grpSp>
          <p:grpSp>
            <p:nvGrpSpPr>
              <p:cNvPr id="17" name="îŝļíďè">
                <a:extLst>
                  <a:ext uri="{FF2B5EF4-FFF2-40B4-BE49-F238E27FC236}">
                    <a16:creationId xmlns:a16="http://schemas.microsoft.com/office/drawing/2014/main" id="{5DFDA206-4D16-4D27-9E9A-DA5083864155}"/>
                  </a:ext>
                </a:extLst>
              </p:cNvPr>
              <p:cNvGrpSpPr/>
              <p:nvPr/>
            </p:nvGrpSpPr>
            <p:grpSpPr>
              <a:xfrm>
                <a:off x="5293453" y="2881395"/>
                <a:ext cx="675000" cy="675005"/>
                <a:chOff x="7209746" y="4153276"/>
                <a:chExt cx="675000" cy="675005"/>
              </a:xfrm>
            </p:grpSpPr>
            <p:sp>
              <p:nvSpPr>
                <p:cNvPr id="18" name="ïṥlïḍê">
                  <a:extLst>
                    <a:ext uri="{FF2B5EF4-FFF2-40B4-BE49-F238E27FC236}">
                      <a16:creationId xmlns:a16="http://schemas.microsoft.com/office/drawing/2014/main" id="{9F522F44-24E0-435A-A484-52A52703A850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î$ľíḑè">
                  <a:extLst>
                    <a:ext uri="{FF2B5EF4-FFF2-40B4-BE49-F238E27FC236}">
                      <a16:creationId xmlns:a16="http://schemas.microsoft.com/office/drawing/2014/main" id="{1E0B83F6-B034-4C2E-B548-DBA1F6EB57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56951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fb75f691-5297-4aa6-a0b8-ec48929f2e4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6423" y="1380694"/>
            <a:ext cx="10834065" cy="4417985"/>
            <a:chOff x="686423" y="1380694"/>
            <a:chExt cx="10834065" cy="4417985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90AEF91B-DCC5-4394-A47F-1A80D42AF3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423" y="5404884"/>
              <a:ext cx="10834065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îṥľíďe">
              <a:extLst>
                <a:ext uri="{FF2B5EF4-FFF2-40B4-BE49-F238E27FC236}">
                  <a16:creationId xmlns:a16="http://schemas.microsoft.com/office/drawing/2014/main" id="{B03C01B8-DBA5-4068-87E5-F4FA58AE5FD5}"/>
                </a:ext>
              </a:extLst>
            </p:cNvPr>
            <p:cNvSpPr txBox="1"/>
            <p:nvPr/>
          </p:nvSpPr>
          <p:spPr>
            <a:xfrm>
              <a:off x="1704259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2014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3" name="íṥ1îḓê">
              <a:extLst>
                <a:ext uri="{FF2B5EF4-FFF2-40B4-BE49-F238E27FC236}">
                  <a16:creationId xmlns:a16="http://schemas.microsoft.com/office/drawing/2014/main" id="{89EB5CCE-41E5-44B4-A3C7-C28125A5EA4C}"/>
                </a:ext>
              </a:extLst>
            </p:cNvPr>
            <p:cNvSpPr/>
            <p:nvPr/>
          </p:nvSpPr>
          <p:spPr>
            <a:xfrm>
              <a:off x="1934279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EFF963A9-1672-49E3-B8E3-9ED4BB9785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74" y="3556656"/>
              <a:ext cx="5881" cy="172804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ïşļiḍè">
              <a:extLst>
                <a:ext uri="{FF2B5EF4-FFF2-40B4-BE49-F238E27FC236}">
                  <a16:creationId xmlns:a16="http://schemas.microsoft.com/office/drawing/2014/main" id="{CD392B17-ED5E-432C-994A-AE04A6AA1F23}"/>
                </a:ext>
              </a:extLst>
            </p:cNvPr>
            <p:cNvGrpSpPr/>
            <p:nvPr/>
          </p:nvGrpSpPr>
          <p:grpSpPr>
            <a:xfrm>
              <a:off x="1713778" y="3219304"/>
              <a:ext cx="565953" cy="565952"/>
              <a:chOff x="1895475" y="3190875"/>
              <a:chExt cx="540000" cy="540000"/>
            </a:xfrm>
          </p:grpSpPr>
          <p:sp>
            <p:nvSpPr>
              <p:cNvPr id="64" name="ïŝḷiḑe">
                <a:extLst>
                  <a:ext uri="{FF2B5EF4-FFF2-40B4-BE49-F238E27FC236}">
                    <a16:creationId xmlns:a16="http://schemas.microsoft.com/office/drawing/2014/main" id="{5D146727-25E6-4758-9628-45ADAE34709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îṩ1îḍè">
                <a:extLst>
                  <a:ext uri="{FF2B5EF4-FFF2-40B4-BE49-F238E27FC236}">
                    <a16:creationId xmlns:a16="http://schemas.microsoft.com/office/drawing/2014/main" id="{1BFCFF87-2D93-45CA-8E34-8CF614D6D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295630"/>
                <a:ext cx="330924" cy="330489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6" name="îṧlïḋé">
              <a:extLst>
                <a:ext uri="{FF2B5EF4-FFF2-40B4-BE49-F238E27FC236}">
                  <a16:creationId xmlns:a16="http://schemas.microsoft.com/office/drawing/2014/main" id="{2B08F579-D91E-4625-908E-9515CF4E7995}"/>
                </a:ext>
              </a:extLst>
            </p:cNvPr>
            <p:cNvSpPr txBox="1"/>
            <p:nvPr/>
          </p:nvSpPr>
          <p:spPr>
            <a:xfrm>
              <a:off x="3352946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2015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7" name="işḻiďé">
              <a:extLst>
                <a:ext uri="{FF2B5EF4-FFF2-40B4-BE49-F238E27FC236}">
                  <a16:creationId xmlns:a16="http://schemas.microsoft.com/office/drawing/2014/main" id="{10C581BF-7FC9-4708-86E7-0C45EC0EC28C}"/>
                </a:ext>
              </a:extLst>
            </p:cNvPr>
            <p:cNvSpPr/>
            <p:nvPr/>
          </p:nvSpPr>
          <p:spPr>
            <a:xfrm>
              <a:off x="3569525" y="5348288"/>
              <a:ext cx="113191" cy="11319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34E7E65-0B69-4F55-9ACC-3F2674EC4C21}"/>
                </a:ext>
              </a:extLst>
            </p:cNvPr>
            <p:cNvCxnSpPr>
              <a:cxnSpLocks/>
              <a:endCxn id="62" idx="4"/>
            </p:cNvCxnSpPr>
            <p:nvPr/>
          </p:nvCxnSpPr>
          <p:spPr>
            <a:xfrm flipV="1">
              <a:off x="3636537" y="2388320"/>
              <a:ext cx="4340" cy="290699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sḻiḋé">
              <a:extLst>
                <a:ext uri="{FF2B5EF4-FFF2-40B4-BE49-F238E27FC236}">
                  <a16:creationId xmlns:a16="http://schemas.microsoft.com/office/drawing/2014/main" id="{1AC548B8-4DCC-4336-9EE0-B7F2723B957F}"/>
                </a:ext>
              </a:extLst>
            </p:cNvPr>
            <p:cNvSpPr txBox="1"/>
            <p:nvPr/>
          </p:nvSpPr>
          <p:spPr>
            <a:xfrm>
              <a:off x="5019235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2016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0" name="íşḷîďé">
              <a:extLst>
                <a:ext uri="{FF2B5EF4-FFF2-40B4-BE49-F238E27FC236}">
                  <a16:creationId xmlns:a16="http://schemas.microsoft.com/office/drawing/2014/main" id="{748B417F-F312-4ABB-B7ED-A639D7FB2F6F}"/>
                </a:ext>
              </a:extLst>
            </p:cNvPr>
            <p:cNvSpPr/>
            <p:nvPr/>
          </p:nvSpPr>
          <p:spPr>
            <a:xfrm>
              <a:off x="5220695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094FFE4-1D48-4A84-AEDD-E40759DF876F}"/>
                </a:ext>
              </a:extLst>
            </p:cNvPr>
            <p:cNvCxnSpPr>
              <a:cxnSpLocks/>
              <a:endCxn id="60" idx="4"/>
            </p:cNvCxnSpPr>
            <p:nvPr/>
          </p:nvCxnSpPr>
          <p:spPr>
            <a:xfrm flipH="1" flipV="1">
              <a:off x="5276736" y="3776512"/>
              <a:ext cx="9506" cy="152380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íṥ1îďè">
              <a:extLst>
                <a:ext uri="{FF2B5EF4-FFF2-40B4-BE49-F238E27FC236}">
                  <a16:creationId xmlns:a16="http://schemas.microsoft.com/office/drawing/2014/main" id="{8734646D-A09E-43CC-B2C7-2D02F522B21B}"/>
                </a:ext>
              </a:extLst>
            </p:cNvPr>
            <p:cNvSpPr txBox="1"/>
            <p:nvPr/>
          </p:nvSpPr>
          <p:spPr>
            <a:xfrm>
              <a:off x="6657982" y="5498384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3" name="iš1iḓe">
              <a:extLst>
                <a:ext uri="{FF2B5EF4-FFF2-40B4-BE49-F238E27FC236}">
                  <a16:creationId xmlns:a16="http://schemas.microsoft.com/office/drawing/2014/main" id="{B586A45C-BD94-4E42-82DC-984A4EC9BB04}"/>
                </a:ext>
              </a:extLst>
            </p:cNvPr>
            <p:cNvSpPr/>
            <p:nvPr/>
          </p:nvSpPr>
          <p:spPr>
            <a:xfrm>
              <a:off x="6867841" y="5348288"/>
              <a:ext cx="113191" cy="11319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8EE4BCB-EF60-460C-8960-F6B06EAAAD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0537" y="1946646"/>
              <a:ext cx="15040" cy="334623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ïśľîḓé">
              <a:extLst>
                <a:ext uri="{FF2B5EF4-FFF2-40B4-BE49-F238E27FC236}">
                  <a16:creationId xmlns:a16="http://schemas.microsoft.com/office/drawing/2014/main" id="{A7B62245-595E-4A76-9380-200DF419308D}"/>
                </a:ext>
              </a:extLst>
            </p:cNvPr>
            <p:cNvSpPr txBox="1"/>
            <p:nvPr/>
          </p:nvSpPr>
          <p:spPr>
            <a:xfrm>
              <a:off x="8286644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2018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6" name="ïṣḷiďè">
              <a:extLst>
                <a:ext uri="{FF2B5EF4-FFF2-40B4-BE49-F238E27FC236}">
                  <a16:creationId xmlns:a16="http://schemas.microsoft.com/office/drawing/2014/main" id="{E68A65A9-BB40-4D05-9BAE-FBCE61DC5174}"/>
                </a:ext>
              </a:extLst>
            </p:cNvPr>
            <p:cNvSpPr/>
            <p:nvPr/>
          </p:nvSpPr>
          <p:spPr>
            <a:xfrm>
              <a:off x="8490319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F613139-B8CD-4F72-BE16-AF8032E5FF8D}"/>
                </a:ext>
              </a:extLst>
            </p:cNvPr>
            <p:cNvCxnSpPr>
              <a:cxnSpLocks/>
              <a:endCxn id="58" idx="4"/>
            </p:cNvCxnSpPr>
            <p:nvPr/>
          </p:nvCxnSpPr>
          <p:spPr>
            <a:xfrm flipH="1" flipV="1">
              <a:off x="8551846" y="3785256"/>
              <a:ext cx="2896" cy="1511626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ṩ1îḋè">
              <a:extLst>
                <a:ext uri="{FF2B5EF4-FFF2-40B4-BE49-F238E27FC236}">
                  <a16:creationId xmlns:a16="http://schemas.microsoft.com/office/drawing/2014/main" id="{84508947-EFED-4FAE-A502-6BC9404292FA}"/>
                </a:ext>
              </a:extLst>
            </p:cNvPr>
            <p:cNvSpPr txBox="1"/>
            <p:nvPr/>
          </p:nvSpPr>
          <p:spPr>
            <a:xfrm>
              <a:off x="9945357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2019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9" name="îṧḻîḑé">
              <a:extLst>
                <a:ext uri="{FF2B5EF4-FFF2-40B4-BE49-F238E27FC236}">
                  <a16:creationId xmlns:a16="http://schemas.microsoft.com/office/drawing/2014/main" id="{FB560D42-38AF-4D90-92B9-4BE28E700355}"/>
                </a:ext>
              </a:extLst>
            </p:cNvPr>
            <p:cNvSpPr/>
            <p:nvPr/>
          </p:nvSpPr>
          <p:spPr>
            <a:xfrm rot="10800000" flipV="1">
              <a:off x="10156056" y="5348288"/>
              <a:ext cx="113191" cy="11319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9C0D5C61-A53E-4BEC-870C-8899E777AE06}"/>
                </a:ext>
              </a:extLst>
            </p:cNvPr>
            <p:cNvCxnSpPr>
              <a:cxnSpLocks/>
              <a:endCxn id="56" idx="4"/>
            </p:cNvCxnSpPr>
            <p:nvPr/>
          </p:nvCxnSpPr>
          <p:spPr>
            <a:xfrm flipV="1">
              <a:off x="10210822" y="2498109"/>
              <a:ext cx="1269" cy="278207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îsļíḍé">
              <a:extLst>
                <a:ext uri="{FF2B5EF4-FFF2-40B4-BE49-F238E27FC236}">
                  <a16:creationId xmlns:a16="http://schemas.microsoft.com/office/drawing/2014/main" id="{6E4CEB0C-6E0B-445D-8109-437408E31223}"/>
                </a:ext>
              </a:extLst>
            </p:cNvPr>
            <p:cNvGrpSpPr/>
            <p:nvPr/>
          </p:nvGrpSpPr>
          <p:grpSpPr>
            <a:xfrm>
              <a:off x="3357900" y="1822368"/>
              <a:ext cx="565953" cy="565952"/>
              <a:chOff x="1895475" y="3190875"/>
              <a:chExt cx="540000" cy="540000"/>
            </a:xfrm>
          </p:grpSpPr>
          <p:sp>
            <p:nvSpPr>
              <p:cNvPr id="62" name="íṩ1íde">
                <a:extLst>
                  <a:ext uri="{FF2B5EF4-FFF2-40B4-BE49-F238E27FC236}">
                    <a16:creationId xmlns:a16="http://schemas.microsoft.com/office/drawing/2014/main" id="{47A3F983-323B-4B51-A398-0FC008B05837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î$lîḋe">
                <a:extLst>
                  <a:ext uri="{FF2B5EF4-FFF2-40B4-BE49-F238E27FC236}">
                    <a16:creationId xmlns:a16="http://schemas.microsoft.com/office/drawing/2014/main" id="{A9F112D1-913B-4A53-B8C5-689492A5A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1470"/>
                <a:ext cx="330924" cy="238806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ïṧ1ïďé">
              <a:extLst>
                <a:ext uri="{FF2B5EF4-FFF2-40B4-BE49-F238E27FC236}">
                  <a16:creationId xmlns:a16="http://schemas.microsoft.com/office/drawing/2014/main" id="{CCDED740-DA3B-4AAC-A3B8-1D9A35D7BF00}"/>
                </a:ext>
              </a:extLst>
            </p:cNvPr>
            <p:cNvGrpSpPr/>
            <p:nvPr/>
          </p:nvGrpSpPr>
          <p:grpSpPr>
            <a:xfrm>
              <a:off x="4993759" y="3210560"/>
              <a:ext cx="565953" cy="565952"/>
              <a:chOff x="1895475" y="3190875"/>
              <a:chExt cx="540000" cy="540000"/>
            </a:xfrm>
          </p:grpSpPr>
          <p:sp>
            <p:nvSpPr>
              <p:cNvPr id="60" name="išliḓè">
                <a:extLst>
                  <a:ext uri="{FF2B5EF4-FFF2-40B4-BE49-F238E27FC236}">
                    <a16:creationId xmlns:a16="http://schemas.microsoft.com/office/drawing/2014/main" id="{81D9C9B8-F3CF-4F4D-AE2A-3DC2762C4301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ï$ļîḍè">
                <a:extLst>
                  <a:ext uri="{FF2B5EF4-FFF2-40B4-BE49-F238E27FC236}">
                    <a16:creationId xmlns:a16="http://schemas.microsoft.com/office/drawing/2014/main" id="{A0CB353E-7833-4C25-B0A4-36C2088DA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7966"/>
                <a:ext cx="330924" cy="22581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işļïḋé">
              <a:extLst>
                <a:ext uri="{FF2B5EF4-FFF2-40B4-BE49-F238E27FC236}">
                  <a16:creationId xmlns:a16="http://schemas.microsoft.com/office/drawing/2014/main" id="{D30877CB-19BF-4D4B-B541-B7FD3A3056B2}"/>
                </a:ext>
              </a:extLst>
            </p:cNvPr>
            <p:cNvGrpSpPr/>
            <p:nvPr/>
          </p:nvGrpSpPr>
          <p:grpSpPr>
            <a:xfrm>
              <a:off x="8268869" y="3219304"/>
              <a:ext cx="565953" cy="565952"/>
              <a:chOff x="1895475" y="3190875"/>
              <a:chExt cx="540000" cy="540000"/>
            </a:xfrm>
          </p:grpSpPr>
          <p:sp>
            <p:nvSpPr>
              <p:cNvPr id="58" name="íṣļîḍe">
                <a:extLst>
                  <a:ext uri="{FF2B5EF4-FFF2-40B4-BE49-F238E27FC236}">
                    <a16:creationId xmlns:a16="http://schemas.microsoft.com/office/drawing/2014/main" id="{92E88A4F-AE17-4FDC-8658-1221F86658E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isļîde">
                <a:extLst>
                  <a:ext uri="{FF2B5EF4-FFF2-40B4-BE49-F238E27FC236}">
                    <a16:creationId xmlns:a16="http://schemas.microsoft.com/office/drawing/2014/main" id="{DC4BE57D-16C0-4EFF-9FD7-3859E4FC5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295662"/>
                <a:ext cx="330924" cy="330424"/>
              </a:xfrm>
              <a:custGeom>
                <a:avLst/>
                <a:gdLst>
                  <a:gd name="T0" fmla="*/ 6827 w 6827"/>
                  <a:gd name="T1" fmla="*/ 910 h 6827"/>
                  <a:gd name="T2" fmla="*/ 5916 w 6827"/>
                  <a:gd name="T3" fmla="*/ 0 h 6827"/>
                  <a:gd name="T4" fmla="*/ 5006 w 6827"/>
                  <a:gd name="T5" fmla="*/ 910 h 6827"/>
                  <a:gd name="T6" fmla="*/ 5796 w 6827"/>
                  <a:gd name="T7" fmla="*/ 1812 h 6827"/>
                  <a:gd name="T8" fmla="*/ 4892 w 6827"/>
                  <a:gd name="T9" fmla="*/ 2617 h 6827"/>
                  <a:gd name="T10" fmla="*/ 1934 w 6827"/>
                  <a:gd name="T11" fmla="*/ 2617 h 6827"/>
                  <a:gd name="T12" fmla="*/ 796 w 6827"/>
                  <a:gd name="T13" fmla="*/ 3755 h 6827"/>
                  <a:gd name="T14" fmla="*/ 796 w 6827"/>
                  <a:gd name="T15" fmla="*/ 5014 h 6827"/>
                  <a:gd name="T16" fmla="*/ 0 w 6827"/>
                  <a:gd name="T17" fmla="*/ 5916 h 6827"/>
                  <a:gd name="T18" fmla="*/ 910 w 6827"/>
                  <a:gd name="T19" fmla="*/ 6827 h 6827"/>
                  <a:gd name="T20" fmla="*/ 1820 w 6827"/>
                  <a:gd name="T21" fmla="*/ 5916 h 6827"/>
                  <a:gd name="T22" fmla="*/ 1024 w 6827"/>
                  <a:gd name="T23" fmla="*/ 5014 h 6827"/>
                  <a:gd name="T24" fmla="*/ 1024 w 6827"/>
                  <a:gd name="T25" fmla="*/ 3755 h 6827"/>
                  <a:gd name="T26" fmla="*/ 1934 w 6827"/>
                  <a:gd name="T27" fmla="*/ 2844 h 6827"/>
                  <a:gd name="T28" fmla="*/ 3757 w 6827"/>
                  <a:gd name="T29" fmla="*/ 2844 h 6827"/>
                  <a:gd name="T30" fmla="*/ 3300 w 6827"/>
                  <a:gd name="T31" fmla="*/ 3755 h 6827"/>
                  <a:gd name="T32" fmla="*/ 3300 w 6827"/>
                  <a:gd name="T33" fmla="*/ 5014 h 6827"/>
                  <a:gd name="T34" fmla="*/ 2503 w 6827"/>
                  <a:gd name="T35" fmla="*/ 5916 h 6827"/>
                  <a:gd name="T36" fmla="*/ 3413 w 6827"/>
                  <a:gd name="T37" fmla="*/ 6827 h 6827"/>
                  <a:gd name="T38" fmla="*/ 4324 w 6827"/>
                  <a:gd name="T39" fmla="*/ 5916 h 6827"/>
                  <a:gd name="T40" fmla="*/ 3527 w 6827"/>
                  <a:gd name="T41" fmla="*/ 5014 h 6827"/>
                  <a:gd name="T42" fmla="*/ 3527 w 6827"/>
                  <a:gd name="T43" fmla="*/ 3755 h 6827"/>
                  <a:gd name="T44" fmla="*/ 4437 w 6827"/>
                  <a:gd name="T45" fmla="*/ 2844 h 6827"/>
                  <a:gd name="T46" fmla="*/ 4892 w 6827"/>
                  <a:gd name="T47" fmla="*/ 2844 h 6827"/>
                  <a:gd name="T48" fmla="*/ 6025 w 6827"/>
                  <a:gd name="T49" fmla="*/ 1814 h 6827"/>
                  <a:gd name="T50" fmla="*/ 6827 w 6827"/>
                  <a:gd name="T51" fmla="*/ 910 h 6827"/>
                  <a:gd name="T52" fmla="*/ 1593 w 6827"/>
                  <a:gd name="T53" fmla="*/ 5916 h 6827"/>
                  <a:gd name="T54" fmla="*/ 910 w 6827"/>
                  <a:gd name="T55" fmla="*/ 6599 h 6827"/>
                  <a:gd name="T56" fmla="*/ 228 w 6827"/>
                  <a:gd name="T57" fmla="*/ 5916 h 6827"/>
                  <a:gd name="T58" fmla="*/ 910 w 6827"/>
                  <a:gd name="T59" fmla="*/ 5234 h 6827"/>
                  <a:gd name="T60" fmla="*/ 1593 w 6827"/>
                  <a:gd name="T61" fmla="*/ 5916 h 6827"/>
                  <a:gd name="T62" fmla="*/ 4096 w 6827"/>
                  <a:gd name="T63" fmla="*/ 5916 h 6827"/>
                  <a:gd name="T64" fmla="*/ 3413 w 6827"/>
                  <a:gd name="T65" fmla="*/ 6599 h 6827"/>
                  <a:gd name="T66" fmla="*/ 2731 w 6827"/>
                  <a:gd name="T67" fmla="*/ 5916 h 6827"/>
                  <a:gd name="T68" fmla="*/ 3413 w 6827"/>
                  <a:gd name="T69" fmla="*/ 5234 h 6827"/>
                  <a:gd name="T70" fmla="*/ 4096 w 6827"/>
                  <a:gd name="T71" fmla="*/ 5916 h 6827"/>
                  <a:gd name="T72" fmla="*/ 5916 w 6827"/>
                  <a:gd name="T73" fmla="*/ 1593 h 6827"/>
                  <a:gd name="T74" fmla="*/ 5234 w 6827"/>
                  <a:gd name="T75" fmla="*/ 910 h 6827"/>
                  <a:gd name="T76" fmla="*/ 5916 w 6827"/>
                  <a:gd name="T77" fmla="*/ 228 h 6827"/>
                  <a:gd name="T78" fmla="*/ 6599 w 6827"/>
                  <a:gd name="T79" fmla="*/ 910 h 6827"/>
                  <a:gd name="T80" fmla="*/ 5916 w 6827"/>
                  <a:gd name="T81" fmla="*/ 1593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27" h="6827">
                    <a:moveTo>
                      <a:pt x="6827" y="910"/>
                    </a:moveTo>
                    <a:cubicBezTo>
                      <a:pt x="6827" y="410"/>
                      <a:pt x="6417" y="0"/>
                      <a:pt x="5916" y="0"/>
                    </a:cubicBezTo>
                    <a:cubicBezTo>
                      <a:pt x="5416" y="0"/>
                      <a:pt x="5006" y="410"/>
                      <a:pt x="5006" y="910"/>
                    </a:cubicBezTo>
                    <a:cubicBezTo>
                      <a:pt x="5006" y="1370"/>
                      <a:pt x="5352" y="1753"/>
                      <a:pt x="5796" y="1812"/>
                    </a:cubicBezTo>
                    <a:cubicBezTo>
                      <a:pt x="5744" y="2264"/>
                      <a:pt x="5357" y="2617"/>
                      <a:pt x="4892" y="2617"/>
                    </a:cubicBezTo>
                    <a:lnTo>
                      <a:pt x="1934" y="2617"/>
                    </a:lnTo>
                    <a:cubicBezTo>
                      <a:pt x="1308" y="2617"/>
                      <a:pt x="796" y="3129"/>
                      <a:pt x="796" y="3755"/>
                    </a:cubicBezTo>
                    <a:lnTo>
                      <a:pt x="796" y="5014"/>
                    </a:lnTo>
                    <a:cubicBezTo>
                      <a:pt x="349" y="5070"/>
                      <a:pt x="0" y="5454"/>
                      <a:pt x="0" y="5916"/>
                    </a:cubicBezTo>
                    <a:cubicBezTo>
                      <a:pt x="0" y="6417"/>
                      <a:pt x="410" y="6827"/>
                      <a:pt x="910" y="6827"/>
                    </a:cubicBezTo>
                    <a:cubicBezTo>
                      <a:pt x="1411" y="6827"/>
                      <a:pt x="1820" y="6417"/>
                      <a:pt x="1820" y="5916"/>
                    </a:cubicBezTo>
                    <a:cubicBezTo>
                      <a:pt x="1820" y="5454"/>
                      <a:pt x="1471" y="5070"/>
                      <a:pt x="1024" y="5014"/>
                    </a:cubicBezTo>
                    <a:lnTo>
                      <a:pt x="1024" y="3755"/>
                    </a:lnTo>
                    <a:cubicBezTo>
                      <a:pt x="1024" y="3254"/>
                      <a:pt x="1434" y="2844"/>
                      <a:pt x="1934" y="2844"/>
                    </a:cubicBezTo>
                    <a:lnTo>
                      <a:pt x="3757" y="2844"/>
                    </a:lnTo>
                    <a:cubicBezTo>
                      <a:pt x="3480" y="3052"/>
                      <a:pt x="3300" y="3384"/>
                      <a:pt x="3300" y="3755"/>
                    </a:cubicBezTo>
                    <a:lnTo>
                      <a:pt x="3300" y="5014"/>
                    </a:lnTo>
                    <a:cubicBezTo>
                      <a:pt x="2852" y="5070"/>
                      <a:pt x="2503" y="5454"/>
                      <a:pt x="2503" y="5916"/>
                    </a:cubicBezTo>
                    <a:cubicBezTo>
                      <a:pt x="2503" y="6417"/>
                      <a:pt x="2913" y="6827"/>
                      <a:pt x="3413" y="6827"/>
                    </a:cubicBezTo>
                    <a:cubicBezTo>
                      <a:pt x="3914" y="6827"/>
                      <a:pt x="4324" y="6417"/>
                      <a:pt x="4324" y="5916"/>
                    </a:cubicBezTo>
                    <a:cubicBezTo>
                      <a:pt x="4324" y="5454"/>
                      <a:pt x="3975" y="5070"/>
                      <a:pt x="3527" y="5014"/>
                    </a:cubicBezTo>
                    <a:lnTo>
                      <a:pt x="3527" y="3755"/>
                    </a:lnTo>
                    <a:cubicBezTo>
                      <a:pt x="3527" y="3254"/>
                      <a:pt x="3937" y="2844"/>
                      <a:pt x="4437" y="2844"/>
                    </a:cubicBezTo>
                    <a:lnTo>
                      <a:pt x="4892" y="2844"/>
                    </a:lnTo>
                    <a:cubicBezTo>
                      <a:pt x="5482" y="2844"/>
                      <a:pt x="5971" y="2390"/>
                      <a:pt x="6025" y="1814"/>
                    </a:cubicBezTo>
                    <a:cubicBezTo>
                      <a:pt x="6475" y="1760"/>
                      <a:pt x="6827" y="1374"/>
                      <a:pt x="6827" y="910"/>
                    </a:cubicBezTo>
                    <a:close/>
                    <a:moveTo>
                      <a:pt x="1593" y="5916"/>
                    </a:moveTo>
                    <a:cubicBezTo>
                      <a:pt x="1593" y="6292"/>
                      <a:pt x="1286" y="6599"/>
                      <a:pt x="910" y="6599"/>
                    </a:cubicBezTo>
                    <a:cubicBezTo>
                      <a:pt x="535" y="6599"/>
                      <a:pt x="228" y="6292"/>
                      <a:pt x="228" y="5916"/>
                    </a:cubicBezTo>
                    <a:cubicBezTo>
                      <a:pt x="228" y="5541"/>
                      <a:pt x="535" y="5234"/>
                      <a:pt x="910" y="5234"/>
                    </a:cubicBezTo>
                    <a:cubicBezTo>
                      <a:pt x="1286" y="5234"/>
                      <a:pt x="1593" y="5541"/>
                      <a:pt x="1593" y="5916"/>
                    </a:cubicBezTo>
                    <a:close/>
                    <a:moveTo>
                      <a:pt x="4096" y="5916"/>
                    </a:moveTo>
                    <a:cubicBezTo>
                      <a:pt x="4096" y="6292"/>
                      <a:pt x="3789" y="6599"/>
                      <a:pt x="3413" y="6599"/>
                    </a:cubicBezTo>
                    <a:cubicBezTo>
                      <a:pt x="3038" y="6599"/>
                      <a:pt x="2731" y="6292"/>
                      <a:pt x="2731" y="5916"/>
                    </a:cubicBezTo>
                    <a:cubicBezTo>
                      <a:pt x="2731" y="5541"/>
                      <a:pt x="3038" y="5234"/>
                      <a:pt x="3413" y="5234"/>
                    </a:cubicBezTo>
                    <a:cubicBezTo>
                      <a:pt x="3789" y="5234"/>
                      <a:pt x="4096" y="5541"/>
                      <a:pt x="4096" y="5916"/>
                    </a:cubicBezTo>
                    <a:close/>
                    <a:moveTo>
                      <a:pt x="5916" y="1593"/>
                    </a:moveTo>
                    <a:cubicBezTo>
                      <a:pt x="5541" y="1593"/>
                      <a:pt x="5234" y="1286"/>
                      <a:pt x="5234" y="910"/>
                    </a:cubicBezTo>
                    <a:cubicBezTo>
                      <a:pt x="5234" y="535"/>
                      <a:pt x="5541" y="228"/>
                      <a:pt x="5916" y="228"/>
                    </a:cubicBezTo>
                    <a:cubicBezTo>
                      <a:pt x="6292" y="228"/>
                      <a:pt x="6599" y="535"/>
                      <a:pt x="6599" y="910"/>
                    </a:cubicBezTo>
                    <a:cubicBezTo>
                      <a:pt x="6599" y="1286"/>
                      <a:pt x="6292" y="1593"/>
                      <a:pt x="5916" y="1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íś1îḋé">
              <a:extLst>
                <a:ext uri="{FF2B5EF4-FFF2-40B4-BE49-F238E27FC236}">
                  <a16:creationId xmlns:a16="http://schemas.microsoft.com/office/drawing/2014/main" id="{E62A4741-4BC1-4AE1-9763-B281A9A56C62}"/>
                </a:ext>
              </a:extLst>
            </p:cNvPr>
            <p:cNvGrpSpPr/>
            <p:nvPr/>
          </p:nvGrpSpPr>
          <p:grpSpPr>
            <a:xfrm>
              <a:off x="9929114" y="1932157"/>
              <a:ext cx="565953" cy="565952"/>
              <a:chOff x="1895475" y="3190875"/>
              <a:chExt cx="540000" cy="540000"/>
            </a:xfrm>
          </p:grpSpPr>
          <p:sp>
            <p:nvSpPr>
              <p:cNvPr id="56" name="îṣļîḑê">
                <a:extLst>
                  <a:ext uri="{FF2B5EF4-FFF2-40B4-BE49-F238E27FC236}">
                    <a16:creationId xmlns:a16="http://schemas.microsoft.com/office/drawing/2014/main" id="{FE0B49EF-F82A-4F90-B4D7-C103F746A67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iṩliḍè">
                <a:extLst>
                  <a:ext uri="{FF2B5EF4-FFF2-40B4-BE49-F238E27FC236}">
                    <a16:creationId xmlns:a16="http://schemas.microsoft.com/office/drawing/2014/main" id="{BECFC923-C797-470E-9657-F8828018F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7966"/>
                <a:ext cx="330924" cy="22581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îŝ1ïḋé">
              <a:extLst>
                <a:ext uri="{FF2B5EF4-FFF2-40B4-BE49-F238E27FC236}">
                  <a16:creationId xmlns:a16="http://schemas.microsoft.com/office/drawing/2014/main" id="{5D482E8E-ED98-40B0-8726-C41C9975DC0B}"/>
                </a:ext>
              </a:extLst>
            </p:cNvPr>
            <p:cNvGrpSpPr/>
            <p:nvPr/>
          </p:nvGrpSpPr>
          <p:grpSpPr>
            <a:xfrm>
              <a:off x="6672600" y="1380694"/>
              <a:ext cx="565953" cy="565952"/>
              <a:chOff x="1895475" y="3190875"/>
              <a:chExt cx="540000" cy="540000"/>
            </a:xfrm>
          </p:grpSpPr>
          <p:sp>
            <p:nvSpPr>
              <p:cNvPr id="54" name="iṣ1îďè">
                <a:extLst>
                  <a:ext uri="{FF2B5EF4-FFF2-40B4-BE49-F238E27FC236}">
                    <a16:creationId xmlns:a16="http://schemas.microsoft.com/office/drawing/2014/main" id="{21D56C20-D2A5-4EE5-A832-89CCD437C889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55" name="ïṧ1ïdè">
                <a:extLst>
                  <a:ext uri="{FF2B5EF4-FFF2-40B4-BE49-F238E27FC236}">
                    <a16:creationId xmlns:a16="http://schemas.microsoft.com/office/drawing/2014/main" id="{7A402075-30B6-4775-8ED6-F4D268BA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4603"/>
                <a:ext cx="330924" cy="232541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işḻiḍe">
              <a:extLst>
                <a:ext uri="{FF2B5EF4-FFF2-40B4-BE49-F238E27FC236}">
                  <a16:creationId xmlns:a16="http://schemas.microsoft.com/office/drawing/2014/main" id="{5D80FE28-FD5B-4222-8448-6B0AABD2F02B}"/>
                </a:ext>
              </a:extLst>
            </p:cNvPr>
            <p:cNvGrpSpPr/>
            <p:nvPr/>
          </p:nvGrpSpPr>
          <p:grpSpPr>
            <a:xfrm>
              <a:off x="944362" y="4111840"/>
              <a:ext cx="2108063" cy="970279"/>
              <a:chOff x="9038803" y="1443040"/>
              <a:chExt cx="2108063" cy="970279"/>
            </a:xfrm>
          </p:grpSpPr>
          <p:sp>
            <p:nvSpPr>
              <p:cNvPr id="52" name="îşḷíḑe">
                <a:extLst>
                  <a:ext uri="{FF2B5EF4-FFF2-40B4-BE49-F238E27FC236}">
                    <a16:creationId xmlns:a16="http://schemas.microsoft.com/office/drawing/2014/main" id="{8FFB81FA-D845-407E-94DF-99D6FA940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53" name="íṩḷiḍe">
                <a:extLst>
                  <a:ext uri="{FF2B5EF4-FFF2-40B4-BE49-F238E27FC236}">
                    <a16:creationId xmlns:a16="http://schemas.microsoft.com/office/drawing/2014/main" id="{30881013-A63E-4359-A283-B2007C4B27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íṩḷïḑè">
              <a:extLst>
                <a:ext uri="{FF2B5EF4-FFF2-40B4-BE49-F238E27FC236}">
                  <a16:creationId xmlns:a16="http://schemas.microsoft.com/office/drawing/2014/main" id="{91A22006-EED5-4DFB-86F2-77CA5DF7C20D}"/>
                </a:ext>
              </a:extLst>
            </p:cNvPr>
            <p:cNvGrpSpPr/>
            <p:nvPr/>
          </p:nvGrpSpPr>
          <p:grpSpPr>
            <a:xfrm>
              <a:off x="4222703" y="4111840"/>
              <a:ext cx="2108063" cy="970279"/>
              <a:chOff x="9038803" y="1443040"/>
              <a:chExt cx="2108063" cy="970279"/>
            </a:xfrm>
          </p:grpSpPr>
          <p:sp>
            <p:nvSpPr>
              <p:cNvPr id="50" name="î$ļïḍê">
                <a:extLst>
                  <a:ext uri="{FF2B5EF4-FFF2-40B4-BE49-F238E27FC236}">
                    <a16:creationId xmlns:a16="http://schemas.microsoft.com/office/drawing/2014/main" id="{D6BBE1E2-2B0F-42D4-8740-9D06C55D0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51" name="iśliḍê">
                <a:extLst>
                  <a:ext uri="{FF2B5EF4-FFF2-40B4-BE49-F238E27FC236}">
                    <a16:creationId xmlns:a16="http://schemas.microsoft.com/office/drawing/2014/main" id="{DDFD3F71-2A58-4FC8-B0DC-282A2EC4A9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îŝļíďê">
              <a:extLst>
                <a:ext uri="{FF2B5EF4-FFF2-40B4-BE49-F238E27FC236}">
                  <a16:creationId xmlns:a16="http://schemas.microsoft.com/office/drawing/2014/main" id="{AE69E409-0986-46B4-AD19-E0E533AAB5ED}"/>
                </a:ext>
              </a:extLst>
            </p:cNvPr>
            <p:cNvGrpSpPr/>
            <p:nvPr/>
          </p:nvGrpSpPr>
          <p:grpSpPr>
            <a:xfrm>
              <a:off x="7501044" y="4111840"/>
              <a:ext cx="2108063" cy="970279"/>
              <a:chOff x="9038803" y="1443040"/>
              <a:chExt cx="2108063" cy="970279"/>
            </a:xfrm>
          </p:grpSpPr>
          <p:sp>
            <p:nvSpPr>
              <p:cNvPr id="48" name="ïṥliḓè">
                <a:extLst>
                  <a:ext uri="{FF2B5EF4-FFF2-40B4-BE49-F238E27FC236}">
                    <a16:creationId xmlns:a16="http://schemas.microsoft.com/office/drawing/2014/main" id="{93AF1DA0-5A90-48A1-81C3-06BE4DFE0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9" name="iṧļidé">
                <a:extLst>
                  <a:ext uri="{FF2B5EF4-FFF2-40B4-BE49-F238E27FC236}">
                    <a16:creationId xmlns:a16="http://schemas.microsoft.com/office/drawing/2014/main" id="{14357A9C-092F-43A4-B990-21B6142388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ïSḷiďe">
              <a:extLst>
                <a:ext uri="{FF2B5EF4-FFF2-40B4-BE49-F238E27FC236}">
                  <a16:creationId xmlns:a16="http://schemas.microsoft.com/office/drawing/2014/main" id="{896B3997-3FED-4077-A071-65053FDDB13E}"/>
                </a:ext>
              </a:extLst>
            </p:cNvPr>
            <p:cNvGrpSpPr/>
            <p:nvPr/>
          </p:nvGrpSpPr>
          <p:grpSpPr>
            <a:xfrm>
              <a:off x="2577951" y="2783344"/>
              <a:ext cx="2108063" cy="970279"/>
              <a:chOff x="9038803" y="1443040"/>
              <a:chExt cx="2108063" cy="970279"/>
            </a:xfrm>
          </p:grpSpPr>
          <p:sp>
            <p:nvSpPr>
              <p:cNvPr id="46" name="ïşḻiḓê">
                <a:extLst>
                  <a:ext uri="{FF2B5EF4-FFF2-40B4-BE49-F238E27FC236}">
                    <a16:creationId xmlns:a16="http://schemas.microsoft.com/office/drawing/2014/main" id="{6B6AA8DB-4271-4250-96C5-42213F772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7" name="îSlïdê">
                <a:extLst>
                  <a:ext uri="{FF2B5EF4-FFF2-40B4-BE49-F238E27FC236}">
                    <a16:creationId xmlns:a16="http://schemas.microsoft.com/office/drawing/2014/main" id="{8D0D0979-F6B8-4D08-A22A-32AC7254896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ísḷiḓé">
              <a:extLst>
                <a:ext uri="{FF2B5EF4-FFF2-40B4-BE49-F238E27FC236}">
                  <a16:creationId xmlns:a16="http://schemas.microsoft.com/office/drawing/2014/main" id="{ACBF3660-8297-4297-AAF6-A5001D124F10}"/>
                </a:ext>
              </a:extLst>
            </p:cNvPr>
            <p:cNvGrpSpPr/>
            <p:nvPr/>
          </p:nvGrpSpPr>
          <p:grpSpPr>
            <a:xfrm>
              <a:off x="9156790" y="2783344"/>
              <a:ext cx="2108063" cy="970279"/>
              <a:chOff x="9038803" y="1443040"/>
              <a:chExt cx="2108063" cy="970279"/>
            </a:xfrm>
          </p:grpSpPr>
          <p:sp>
            <p:nvSpPr>
              <p:cNvPr id="44" name="ïSľíḓé">
                <a:extLst>
                  <a:ext uri="{FF2B5EF4-FFF2-40B4-BE49-F238E27FC236}">
                    <a16:creationId xmlns:a16="http://schemas.microsoft.com/office/drawing/2014/main" id="{7C2C1E17-08B6-4984-8EA3-C3F29A6C6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5" name="iṡľiḋe">
                <a:extLst>
                  <a:ext uri="{FF2B5EF4-FFF2-40B4-BE49-F238E27FC236}">
                    <a16:creationId xmlns:a16="http://schemas.microsoft.com/office/drawing/2014/main" id="{349B4D4A-F46D-4E09-83D8-2EA2E443F35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îşľíḓe">
              <a:extLst>
                <a:ext uri="{FF2B5EF4-FFF2-40B4-BE49-F238E27FC236}">
                  <a16:creationId xmlns:a16="http://schemas.microsoft.com/office/drawing/2014/main" id="{394BC1B4-DC18-4809-AE63-E54C5421FB22}"/>
                </a:ext>
              </a:extLst>
            </p:cNvPr>
            <p:cNvGrpSpPr/>
            <p:nvPr/>
          </p:nvGrpSpPr>
          <p:grpSpPr>
            <a:xfrm>
              <a:off x="5901544" y="2225945"/>
              <a:ext cx="2108063" cy="970279"/>
              <a:chOff x="9038803" y="1443040"/>
              <a:chExt cx="2108063" cy="970279"/>
            </a:xfrm>
          </p:grpSpPr>
          <p:sp>
            <p:nvSpPr>
              <p:cNvPr id="42" name="ï$ļídé">
                <a:extLst>
                  <a:ext uri="{FF2B5EF4-FFF2-40B4-BE49-F238E27FC236}">
                    <a16:creationId xmlns:a16="http://schemas.microsoft.com/office/drawing/2014/main" id="{908C11C7-51E0-4DAA-80F5-ED839EC09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3" name="îṩ1iďè">
                <a:extLst>
                  <a:ext uri="{FF2B5EF4-FFF2-40B4-BE49-F238E27FC236}">
                    <a16:creationId xmlns:a16="http://schemas.microsoft.com/office/drawing/2014/main" id="{C15560EF-437A-4712-8583-1124DA918AE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1130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01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c67a21c8-0a6d-4b51-b953-3c4249eba45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166725"/>
            <a:ext cx="10850563" cy="4788406"/>
            <a:chOff x="669925" y="1166725"/>
            <a:chExt cx="10850563" cy="4788406"/>
          </a:xfrm>
        </p:grpSpPr>
        <p:grpSp>
          <p:nvGrpSpPr>
            <p:cNvPr id="11" name="iṡ1îḍê">
              <a:extLst>
                <a:ext uri="{FF2B5EF4-FFF2-40B4-BE49-F238E27FC236}">
                  <a16:creationId xmlns:a16="http://schemas.microsoft.com/office/drawing/2014/main" id="{B5AB92DA-1C38-46B1-8C08-3161960749A1}"/>
                </a:ext>
              </a:extLst>
            </p:cNvPr>
            <p:cNvGrpSpPr/>
            <p:nvPr/>
          </p:nvGrpSpPr>
          <p:grpSpPr>
            <a:xfrm>
              <a:off x="1037472" y="2799000"/>
              <a:ext cx="10117056" cy="3156131"/>
              <a:chOff x="995917" y="2039321"/>
              <a:chExt cx="10117056" cy="3156131"/>
            </a:xfrm>
          </p:grpSpPr>
          <p:sp>
            <p:nvSpPr>
              <p:cNvPr id="14" name="îsļíḍê">
                <a:extLst>
                  <a:ext uri="{FF2B5EF4-FFF2-40B4-BE49-F238E27FC236}">
                    <a16:creationId xmlns:a16="http://schemas.microsoft.com/office/drawing/2014/main" id="{BB094F19-A3EB-442F-AF74-53FAD5D883C6}"/>
                  </a:ext>
                </a:extLst>
              </p:cNvPr>
              <p:cNvSpPr/>
              <p:nvPr/>
            </p:nvSpPr>
            <p:spPr>
              <a:xfrm>
                <a:off x="5299239" y="3606967"/>
                <a:ext cx="1588485" cy="1588485"/>
              </a:xfrm>
              <a:custGeom>
                <a:avLst/>
                <a:gdLst>
                  <a:gd name="connsiteX0" fmla="*/ 0 w 1208722"/>
                  <a:gd name="connsiteY0" fmla="*/ 604361 h 1208722"/>
                  <a:gd name="connsiteX1" fmla="*/ 604361 w 1208722"/>
                  <a:gd name="connsiteY1" fmla="*/ 0 h 1208722"/>
                  <a:gd name="connsiteX2" fmla="*/ 1208722 w 1208722"/>
                  <a:gd name="connsiteY2" fmla="*/ 604361 h 1208722"/>
                  <a:gd name="connsiteX3" fmla="*/ 604361 w 1208722"/>
                  <a:gd name="connsiteY3" fmla="*/ 1208722 h 1208722"/>
                  <a:gd name="connsiteX4" fmla="*/ 0 w 1208722"/>
                  <a:gd name="connsiteY4" fmla="*/ 604361 h 1208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722" h="1208722">
                    <a:moveTo>
                      <a:pt x="0" y="604361"/>
                    </a:moveTo>
                    <a:cubicBezTo>
                      <a:pt x="0" y="270582"/>
                      <a:pt x="270582" y="0"/>
                      <a:pt x="604361" y="0"/>
                    </a:cubicBezTo>
                    <a:cubicBezTo>
                      <a:pt x="938140" y="0"/>
                      <a:pt x="1208722" y="270582"/>
                      <a:pt x="1208722" y="604361"/>
                    </a:cubicBezTo>
                    <a:cubicBezTo>
                      <a:pt x="1208722" y="938140"/>
                      <a:pt x="938140" y="1208722"/>
                      <a:pt x="604361" y="1208722"/>
                    </a:cubicBezTo>
                    <a:cubicBezTo>
                      <a:pt x="270582" y="1208722"/>
                      <a:pt x="0" y="938140"/>
                      <a:pt x="0" y="604361"/>
                    </a:cubicBezTo>
                    <a:close/>
                  </a:path>
                </a:pathLst>
              </a:cu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ïṩḷïďé">
                <a:extLst>
                  <a:ext uri="{FF2B5EF4-FFF2-40B4-BE49-F238E27FC236}">
                    <a16:creationId xmlns:a16="http://schemas.microsoft.com/office/drawing/2014/main" id="{B3A43318-BDFB-421F-BB04-6451F6A9830D}"/>
                  </a:ext>
                </a:extLst>
              </p:cNvPr>
              <p:cNvSpPr/>
              <p:nvPr/>
            </p:nvSpPr>
            <p:spPr>
              <a:xfrm rot="14700000">
                <a:off x="4886743" y="2904555"/>
                <a:ext cx="1070372" cy="452717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ï$ḷidè">
                <a:extLst>
                  <a:ext uri="{FF2B5EF4-FFF2-40B4-BE49-F238E27FC236}">
                    <a16:creationId xmlns:a16="http://schemas.microsoft.com/office/drawing/2014/main" id="{7EE5DBEE-2CC0-4635-8CE9-C8973CE019A1}"/>
                  </a:ext>
                </a:extLst>
              </p:cNvPr>
              <p:cNvSpPr/>
              <p:nvPr/>
            </p:nvSpPr>
            <p:spPr>
              <a:xfrm rot="17916135">
                <a:off x="6240560" y="2896980"/>
                <a:ext cx="1107635" cy="452717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iS1ïḑè">
                <a:extLst>
                  <a:ext uri="{FF2B5EF4-FFF2-40B4-BE49-F238E27FC236}">
                    <a16:creationId xmlns:a16="http://schemas.microsoft.com/office/drawing/2014/main" id="{55E71E59-4C79-46D4-892E-5FA3A5DE5754}"/>
                  </a:ext>
                </a:extLst>
              </p:cNvPr>
              <p:cNvSpPr/>
              <p:nvPr/>
            </p:nvSpPr>
            <p:spPr>
              <a:xfrm rot="11483865">
                <a:off x="4233354" y="3862086"/>
                <a:ext cx="1024370" cy="452717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íṩļiḋé">
                <a:extLst>
                  <a:ext uri="{FF2B5EF4-FFF2-40B4-BE49-F238E27FC236}">
                    <a16:creationId xmlns:a16="http://schemas.microsoft.com/office/drawing/2014/main" id="{F64B7D37-2F61-4A54-BE86-DB957783F343}"/>
                  </a:ext>
                </a:extLst>
              </p:cNvPr>
              <p:cNvSpPr/>
              <p:nvPr/>
            </p:nvSpPr>
            <p:spPr>
              <a:xfrm rot="20330810">
                <a:off x="6919152" y="3722103"/>
                <a:ext cx="1025826" cy="452717"/>
              </a:xfrm>
              <a:prstGeom prst="leftArrow">
                <a:avLst>
                  <a:gd name="adj1" fmla="val 60000"/>
                  <a:gd name="adj2" fmla="val 50000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9" name="íṧḻîdé">
                <a:extLst>
                  <a:ext uri="{FF2B5EF4-FFF2-40B4-BE49-F238E27FC236}">
                    <a16:creationId xmlns:a16="http://schemas.microsoft.com/office/drawing/2014/main" id="{6D7B6E1A-98AE-4A7D-952D-CF344E0988E9}"/>
                  </a:ext>
                </a:extLst>
              </p:cNvPr>
              <p:cNvGrpSpPr/>
              <p:nvPr/>
            </p:nvGrpSpPr>
            <p:grpSpPr>
              <a:xfrm>
                <a:off x="3652480" y="3505201"/>
                <a:ext cx="848982" cy="848988"/>
                <a:chOff x="7209746" y="4153276"/>
                <a:chExt cx="675000" cy="675005"/>
              </a:xfrm>
            </p:grpSpPr>
            <p:sp>
              <p:nvSpPr>
                <p:cNvPr id="38" name="ï$ḻíḓê">
                  <a:extLst>
                    <a:ext uri="{FF2B5EF4-FFF2-40B4-BE49-F238E27FC236}">
                      <a16:creationId xmlns:a16="http://schemas.microsoft.com/office/drawing/2014/main" id="{F88A979D-6F5E-422D-B2E9-C9E0E96A336C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íṩļïḋè">
                  <a:extLst>
                    <a:ext uri="{FF2B5EF4-FFF2-40B4-BE49-F238E27FC236}">
                      <a16:creationId xmlns:a16="http://schemas.microsoft.com/office/drawing/2014/main" id="{7002F7B9-6406-4317-99E7-38A8B27185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íSľiḑe">
                <a:extLst>
                  <a:ext uri="{FF2B5EF4-FFF2-40B4-BE49-F238E27FC236}">
                    <a16:creationId xmlns:a16="http://schemas.microsoft.com/office/drawing/2014/main" id="{53F730E9-4E32-441E-A1FB-628E1468EE90}"/>
                  </a:ext>
                </a:extLst>
              </p:cNvPr>
              <p:cNvGrpSpPr/>
              <p:nvPr/>
            </p:nvGrpSpPr>
            <p:grpSpPr>
              <a:xfrm>
                <a:off x="4695104" y="2072001"/>
                <a:ext cx="848982" cy="848988"/>
                <a:chOff x="7209746" y="4153276"/>
                <a:chExt cx="675000" cy="675005"/>
              </a:xfrm>
            </p:grpSpPr>
            <p:sp>
              <p:nvSpPr>
                <p:cNvPr id="36" name="íṣlidé">
                  <a:extLst>
                    <a:ext uri="{FF2B5EF4-FFF2-40B4-BE49-F238E27FC236}">
                      <a16:creationId xmlns:a16="http://schemas.microsoft.com/office/drawing/2014/main" id="{364E4473-4ADC-4E5F-886E-3B827F04BE4E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ïṩḻiḋé">
                  <a:extLst>
                    <a:ext uri="{FF2B5EF4-FFF2-40B4-BE49-F238E27FC236}">
                      <a16:creationId xmlns:a16="http://schemas.microsoft.com/office/drawing/2014/main" id="{CA110477-9A6D-4600-BB68-BC7863D7B5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" name="íṥḻidè">
                <a:extLst>
                  <a:ext uri="{FF2B5EF4-FFF2-40B4-BE49-F238E27FC236}">
                    <a16:creationId xmlns:a16="http://schemas.microsoft.com/office/drawing/2014/main" id="{BB7974EA-5251-4C7F-97A9-436E3A914DED}"/>
                  </a:ext>
                </a:extLst>
              </p:cNvPr>
              <p:cNvGrpSpPr/>
              <p:nvPr/>
            </p:nvGrpSpPr>
            <p:grpSpPr>
              <a:xfrm>
                <a:off x="6630763" y="2072001"/>
                <a:ext cx="848982" cy="848988"/>
                <a:chOff x="7209746" y="4153276"/>
                <a:chExt cx="675000" cy="675005"/>
              </a:xfrm>
            </p:grpSpPr>
            <p:sp>
              <p:nvSpPr>
                <p:cNvPr id="34" name="išļídê">
                  <a:extLst>
                    <a:ext uri="{FF2B5EF4-FFF2-40B4-BE49-F238E27FC236}">
                      <a16:creationId xmlns:a16="http://schemas.microsoft.com/office/drawing/2014/main" id="{2A37E7CA-CA5D-4432-93D9-C96AF47A2D85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iṣ1ídê">
                  <a:extLst>
                    <a:ext uri="{FF2B5EF4-FFF2-40B4-BE49-F238E27FC236}">
                      <a16:creationId xmlns:a16="http://schemas.microsoft.com/office/drawing/2014/main" id="{DE838D6C-B6D6-4E14-86D1-CC5CD90443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îṧlidé">
                <a:extLst>
                  <a:ext uri="{FF2B5EF4-FFF2-40B4-BE49-F238E27FC236}">
                    <a16:creationId xmlns:a16="http://schemas.microsoft.com/office/drawing/2014/main" id="{5E0771B9-0499-4607-A930-FDA38EAAFF05}"/>
                  </a:ext>
                </a:extLst>
              </p:cNvPr>
              <p:cNvGrpSpPr/>
              <p:nvPr/>
            </p:nvGrpSpPr>
            <p:grpSpPr>
              <a:xfrm>
                <a:off x="7567611" y="3258636"/>
                <a:ext cx="848982" cy="848988"/>
                <a:chOff x="7209746" y="4153276"/>
                <a:chExt cx="675000" cy="675005"/>
              </a:xfrm>
            </p:grpSpPr>
            <p:sp>
              <p:nvSpPr>
                <p:cNvPr id="32" name="îṥľiḓé">
                  <a:extLst>
                    <a:ext uri="{FF2B5EF4-FFF2-40B4-BE49-F238E27FC236}">
                      <a16:creationId xmlns:a16="http://schemas.microsoft.com/office/drawing/2014/main" id="{3C002D57-E187-4D31-9725-11F0F9DC1F65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î$ḷîḍe">
                  <a:extLst>
                    <a:ext uri="{FF2B5EF4-FFF2-40B4-BE49-F238E27FC236}">
                      <a16:creationId xmlns:a16="http://schemas.microsoft.com/office/drawing/2014/main" id="{2647F307-815B-4401-A0A7-A4E1F7152B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3" name="i$ľiḋê">
                <a:extLst>
                  <a:ext uri="{FF2B5EF4-FFF2-40B4-BE49-F238E27FC236}">
                    <a16:creationId xmlns:a16="http://schemas.microsoft.com/office/drawing/2014/main" id="{783FA063-703E-4B19-A7D6-BD15F15F7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917" y="4540929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4" name="îṥḻíḍê">
                <a:extLst>
                  <a:ext uri="{FF2B5EF4-FFF2-40B4-BE49-F238E27FC236}">
                    <a16:creationId xmlns:a16="http://schemas.microsoft.com/office/drawing/2014/main" id="{5EC686B4-8E9A-46FA-AA1B-E7CEE851C28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95917" y="4189790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ísľîḑé">
                <a:extLst>
                  <a:ext uri="{FF2B5EF4-FFF2-40B4-BE49-F238E27FC236}">
                    <a16:creationId xmlns:a16="http://schemas.microsoft.com/office/drawing/2014/main" id="{8AC9617B-C258-48C9-9F9D-FF4057EBB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2583" y="2390460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6" name="ísļíḑè">
                <a:extLst>
                  <a:ext uri="{FF2B5EF4-FFF2-40B4-BE49-F238E27FC236}">
                    <a16:creationId xmlns:a16="http://schemas.microsoft.com/office/drawing/2014/main" id="{AED189E3-2DC7-4630-B4A3-774469CDF08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12583" y="2039321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iṧḷíḑe">
                <a:extLst>
                  <a:ext uri="{FF2B5EF4-FFF2-40B4-BE49-F238E27FC236}">
                    <a16:creationId xmlns:a16="http://schemas.microsoft.com/office/drawing/2014/main" id="{DC35052C-917E-47CD-B336-7B5267164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0178" y="2390460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8" name="ïṩľíḋê">
                <a:extLst>
                  <a:ext uri="{FF2B5EF4-FFF2-40B4-BE49-F238E27FC236}">
                    <a16:creationId xmlns:a16="http://schemas.microsoft.com/office/drawing/2014/main" id="{3D4146A2-0C93-43F2-AD5E-C5B8ABF79E2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20178" y="2039321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îsľíḑè">
                <a:extLst>
                  <a:ext uri="{FF2B5EF4-FFF2-40B4-BE49-F238E27FC236}">
                    <a16:creationId xmlns:a16="http://schemas.microsoft.com/office/drawing/2014/main" id="{B1A89B36-289C-4927-B1E8-8137825C9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2444" y="4540929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30" name="ïṡ1îḓé">
                <a:extLst>
                  <a:ext uri="{FF2B5EF4-FFF2-40B4-BE49-F238E27FC236}">
                    <a16:creationId xmlns:a16="http://schemas.microsoft.com/office/drawing/2014/main" id="{F559CDAC-0B59-4305-AD19-C7B8D627DF6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12444" y="4189790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isļiḋè">
                <a:extLst>
                  <a:ext uri="{FF2B5EF4-FFF2-40B4-BE49-F238E27FC236}">
                    <a16:creationId xmlns:a16="http://schemas.microsoft.com/office/drawing/2014/main" id="{8895229F-36E0-4133-86E0-D25A9098DA3C}"/>
                  </a:ext>
                </a:extLst>
              </p:cNvPr>
              <p:cNvSpPr/>
              <p:nvPr/>
            </p:nvSpPr>
            <p:spPr>
              <a:xfrm>
                <a:off x="5700439" y="3977563"/>
                <a:ext cx="786086" cy="786086"/>
              </a:xfrm>
              <a:custGeom>
                <a:avLst/>
                <a:gdLst>
                  <a:gd name="connsiteX0" fmla="*/ 0 w 1208722"/>
                  <a:gd name="connsiteY0" fmla="*/ 604361 h 1208722"/>
                  <a:gd name="connsiteX1" fmla="*/ 604361 w 1208722"/>
                  <a:gd name="connsiteY1" fmla="*/ 0 h 1208722"/>
                  <a:gd name="connsiteX2" fmla="*/ 1208722 w 1208722"/>
                  <a:gd name="connsiteY2" fmla="*/ 604361 h 1208722"/>
                  <a:gd name="connsiteX3" fmla="*/ 604361 w 1208722"/>
                  <a:gd name="connsiteY3" fmla="*/ 1208722 h 1208722"/>
                  <a:gd name="connsiteX4" fmla="*/ 0 w 1208722"/>
                  <a:gd name="connsiteY4" fmla="*/ 604361 h 1208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722" h="1208722">
                    <a:moveTo>
                      <a:pt x="0" y="604361"/>
                    </a:moveTo>
                    <a:cubicBezTo>
                      <a:pt x="0" y="270582"/>
                      <a:pt x="270582" y="0"/>
                      <a:pt x="604361" y="0"/>
                    </a:cubicBezTo>
                    <a:cubicBezTo>
                      <a:pt x="938140" y="0"/>
                      <a:pt x="1208722" y="270582"/>
                      <a:pt x="1208722" y="604361"/>
                    </a:cubicBezTo>
                    <a:cubicBezTo>
                      <a:pt x="1208722" y="938140"/>
                      <a:pt x="938140" y="1208722"/>
                      <a:pt x="604361" y="1208722"/>
                    </a:cubicBezTo>
                    <a:cubicBezTo>
                      <a:pt x="270582" y="1208722"/>
                      <a:pt x="0" y="938140"/>
                      <a:pt x="0" y="6043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关键词</a:t>
                </a:r>
                <a:endParaRPr sz="16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5C5C5B0-800C-42F1-8F0C-85E30ED8FCF5}"/>
                </a:ext>
              </a:extLst>
            </p:cNvPr>
            <p:cNvCxnSpPr/>
            <p:nvPr/>
          </p:nvCxnSpPr>
          <p:spPr>
            <a:xfrm>
              <a:off x="669925" y="1778793"/>
              <a:ext cx="10850563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ṣḷïďè">
              <a:extLst>
                <a:ext uri="{FF2B5EF4-FFF2-40B4-BE49-F238E27FC236}">
                  <a16:creationId xmlns:a16="http://schemas.microsoft.com/office/drawing/2014/main" id="{8071D719-63D3-426A-A7E0-BD237DCA00A7}"/>
                </a:ext>
              </a:extLst>
            </p:cNvPr>
            <p:cNvSpPr txBox="1"/>
            <p:nvPr/>
          </p:nvSpPr>
          <p:spPr>
            <a:xfrm>
              <a:off x="3883741" y="1166725"/>
              <a:ext cx="4424519" cy="122413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664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7" name="六边形 6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íṩlïďè"/>
          <p:cNvSpPr/>
          <p:nvPr/>
        </p:nvSpPr>
        <p:spPr bwMode="auto">
          <a:xfrm>
            <a:off x="3873500" y="2667000"/>
            <a:ext cx="971912" cy="94982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80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4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ïSļiḓê"/>
          <p:cNvGrpSpPr/>
          <p:nvPr/>
        </p:nvGrpSpPr>
        <p:grpSpPr>
          <a:xfrm>
            <a:off x="5115780" y="2667000"/>
            <a:ext cx="2396630" cy="1269528"/>
            <a:chOff x="7570445" y="64304"/>
            <a:chExt cx="3309705" cy="1563399"/>
          </a:xfrm>
        </p:grpSpPr>
        <p:sp>
          <p:nvSpPr>
            <p:cNvPr id="10" name="iṡ1ïḍè"/>
            <p:cNvSpPr txBox="1">
              <a:spLocks/>
            </p:cNvSpPr>
            <p:nvPr/>
          </p:nvSpPr>
          <p:spPr bwMode="auto">
            <a:xfrm>
              <a:off x="7570445" y="1053473"/>
              <a:ext cx="330970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îšļiďe"/>
            <p:cNvSpPr/>
            <p:nvPr/>
          </p:nvSpPr>
          <p:spPr>
            <a:xfrm>
              <a:off x="8782202" y="64304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4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299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6e03b5ae-33e2-4ea4-a701-9c5db3965cb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696" y="2204864"/>
            <a:ext cx="10844608" cy="3283390"/>
            <a:chOff x="673696" y="2204864"/>
            <a:chExt cx="10844608" cy="3283390"/>
          </a:xfrm>
        </p:grpSpPr>
        <p:grpSp>
          <p:nvGrpSpPr>
            <p:cNvPr id="11" name="i$liḍé">
              <a:extLst>
                <a:ext uri="{FF2B5EF4-FFF2-40B4-BE49-F238E27FC236}">
                  <a16:creationId xmlns:a16="http://schemas.microsoft.com/office/drawing/2014/main" id="{EC52A908-E073-4D50-A69B-6EAB765B8BEA}"/>
                </a:ext>
              </a:extLst>
            </p:cNvPr>
            <p:cNvGrpSpPr/>
            <p:nvPr/>
          </p:nvGrpSpPr>
          <p:grpSpPr>
            <a:xfrm>
              <a:off x="673696" y="2447617"/>
              <a:ext cx="2693469" cy="2787899"/>
              <a:chOff x="4448815" y="2312243"/>
              <a:chExt cx="2693469" cy="2787899"/>
            </a:xfrm>
          </p:grpSpPr>
          <p:sp>
            <p:nvSpPr>
              <p:cNvPr id="39" name="iṣlïḋè">
                <a:extLst>
                  <a:ext uri="{FF2B5EF4-FFF2-40B4-BE49-F238E27FC236}">
                    <a16:creationId xmlns:a16="http://schemas.microsoft.com/office/drawing/2014/main" id="{1CB32D25-32C7-4873-B2B5-FC7C2D85E332}"/>
                  </a:ext>
                </a:extLst>
              </p:cNvPr>
              <p:cNvSpPr/>
              <p:nvPr/>
            </p:nvSpPr>
            <p:spPr>
              <a:xfrm>
                <a:off x="4448815" y="2552879"/>
                <a:ext cx="2547263" cy="2547263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40" name="iṡľiḓê">
                <a:extLst>
                  <a:ext uri="{FF2B5EF4-FFF2-40B4-BE49-F238E27FC236}">
                    <a16:creationId xmlns:a16="http://schemas.microsoft.com/office/drawing/2014/main" id="{AAFEFE80-8A59-45AF-8EF5-F4C714165463}"/>
                  </a:ext>
                </a:extLst>
              </p:cNvPr>
              <p:cNvGrpSpPr/>
              <p:nvPr/>
            </p:nvGrpSpPr>
            <p:grpSpPr>
              <a:xfrm>
                <a:off x="5066162" y="2793828"/>
                <a:ext cx="1603470" cy="1850508"/>
                <a:chOff x="8301914" y="1749233"/>
                <a:chExt cx="2561609" cy="2956261"/>
              </a:xfrm>
            </p:grpSpPr>
            <p:sp>
              <p:nvSpPr>
                <p:cNvPr id="49" name="ís1ide">
                  <a:extLst>
                    <a:ext uri="{FF2B5EF4-FFF2-40B4-BE49-F238E27FC236}">
                      <a16:creationId xmlns:a16="http://schemas.microsoft.com/office/drawing/2014/main" id="{6551773E-EBFA-424B-AFD1-363AAC0EFA61}"/>
                    </a:ext>
                  </a:extLst>
                </p:cNvPr>
                <p:cNvSpPr/>
                <p:nvPr/>
              </p:nvSpPr>
              <p:spPr>
                <a:xfrm rot="14400000">
                  <a:off x="8553658" y="2720980"/>
                  <a:ext cx="2370547" cy="427053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îṣ1iḓe">
                  <a:extLst>
                    <a:ext uri="{FF2B5EF4-FFF2-40B4-BE49-F238E27FC236}">
                      <a16:creationId xmlns:a16="http://schemas.microsoft.com/office/drawing/2014/main" id="{6E3D31FA-6F8C-4910-9672-BEAE5E49B577}"/>
                    </a:ext>
                  </a:extLst>
                </p:cNvPr>
                <p:cNvSpPr/>
                <p:nvPr/>
              </p:nvSpPr>
              <p:spPr>
                <a:xfrm>
                  <a:off x="8492975" y="4010011"/>
                  <a:ext cx="2370548" cy="427051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ïś1îḑè">
                  <a:extLst>
                    <a:ext uri="{FF2B5EF4-FFF2-40B4-BE49-F238E27FC236}">
                      <a16:creationId xmlns:a16="http://schemas.microsoft.com/office/drawing/2014/main" id="{BC3E0CDD-7527-40DC-A8B0-294E9C450F9E}"/>
                    </a:ext>
                  </a:extLst>
                </p:cNvPr>
                <p:cNvSpPr/>
                <p:nvPr/>
              </p:nvSpPr>
              <p:spPr>
                <a:xfrm rot="7200000">
                  <a:off x="7330167" y="3306694"/>
                  <a:ext cx="2370547" cy="427053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1" name="íṧliďe">
                <a:extLst>
                  <a:ext uri="{FF2B5EF4-FFF2-40B4-BE49-F238E27FC236}">
                    <a16:creationId xmlns:a16="http://schemas.microsoft.com/office/drawing/2014/main" id="{E323D056-F6D9-4E1C-A0C6-06825B9AF53F}"/>
                  </a:ext>
                </a:extLst>
              </p:cNvPr>
              <p:cNvGrpSpPr/>
              <p:nvPr/>
            </p:nvGrpSpPr>
            <p:grpSpPr>
              <a:xfrm>
                <a:off x="5371847" y="2312243"/>
                <a:ext cx="656438" cy="656442"/>
                <a:chOff x="5371847" y="2312243"/>
                <a:chExt cx="656438" cy="656442"/>
              </a:xfrm>
            </p:grpSpPr>
            <p:sp>
              <p:nvSpPr>
                <p:cNvPr id="47" name="îşľîdé">
                  <a:extLst>
                    <a:ext uri="{FF2B5EF4-FFF2-40B4-BE49-F238E27FC236}">
                      <a16:creationId xmlns:a16="http://schemas.microsoft.com/office/drawing/2014/main" id="{BE1D700F-568D-4D3A-98AD-B3E1A67F6F9F}"/>
                    </a:ext>
                  </a:extLst>
                </p:cNvPr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î$ḷíḑè">
                  <a:extLst>
                    <a:ext uri="{FF2B5EF4-FFF2-40B4-BE49-F238E27FC236}">
                      <a16:creationId xmlns:a16="http://schemas.microsoft.com/office/drawing/2014/main" id="{CBE90389-1F2E-49E6-912B-38AE49E59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2706" y="2519691"/>
                  <a:ext cx="334720" cy="241545"/>
                </a:xfrm>
                <a:custGeom>
                  <a:avLst/>
                  <a:gdLst>
                    <a:gd name="connsiteX0" fmla="*/ 91000 w 605879"/>
                    <a:gd name="connsiteY0" fmla="*/ 173662 h 437224"/>
                    <a:gd name="connsiteX1" fmla="*/ 331193 w 605879"/>
                    <a:gd name="connsiteY1" fmla="*/ 173662 h 437224"/>
                    <a:gd name="connsiteX2" fmla="*/ 342454 w 605879"/>
                    <a:gd name="connsiteY2" fmla="*/ 184882 h 437224"/>
                    <a:gd name="connsiteX3" fmla="*/ 331193 w 605879"/>
                    <a:gd name="connsiteY3" fmla="*/ 196102 h 437224"/>
                    <a:gd name="connsiteX4" fmla="*/ 91000 w 605879"/>
                    <a:gd name="connsiteY4" fmla="*/ 196102 h 437224"/>
                    <a:gd name="connsiteX5" fmla="*/ 79739 w 605879"/>
                    <a:gd name="connsiteY5" fmla="*/ 184882 h 437224"/>
                    <a:gd name="connsiteX6" fmla="*/ 91000 w 605879"/>
                    <a:gd name="connsiteY6" fmla="*/ 173662 h 437224"/>
                    <a:gd name="connsiteX7" fmla="*/ 421630 w 605879"/>
                    <a:gd name="connsiteY7" fmla="*/ 131441 h 437224"/>
                    <a:gd name="connsiteX8" fmla="*/ 423552 w 605879"/>
                    <a:gd name="connsiteY8" fmla="*/ 152274 h 437224"/>
                    <a:gd name="connsiteX9" fmla="*/ 275961 w 605879"/>
                    <a:gd name="connsiteY9" fmla="*/ 300986 h 437224"/>
                    <a:gd name="connsiteX10" fmla="*/ 408175 w 605879"/>
                    <a:gd name="connsiteY10" fmla="*/ 358277 h 437224"/>
                    <a:gd name="connsiteX11" fmla="*/ 418060 w 605879"/>
                    <a:gd name="connsiteY11" fmla="*/ 365267 h 437224"/>
                    <a:gd name="connsiteX12" fmla="*/ 488218 w 605879"/>
                    <a:gd name="connsiteY12" fmla="*/ 410360 h 437224"/>
                    <a:gd name="connsiteX13" fmla="*/ 474214 w 605879"/>
                    <a:gd name="connsiteY13" fmla="*/ 363348 h 437224"/>
                    <a:gd name="connsiteX14" fmla="*/ 482039 w 605879"/>
                    <a:gd name="connsiteY14" fmla="*/ 349916 h 437224"/>
                    <a:gd name="connsiteX15" fmla="*/ 583363 w 605879"/>
                    <a:gd name="connsiteY15" fmla="*/ 244928 h 437224"/>
                    <a:gd name="connsiteX16" fmla="*/ 421630 w 605879"/>
                    <a:gd name="connsiteY16" fmla="*/ 131441 h 437224"/>
                    <a:gd name="connsiteX17" fmla="*/ 75898 w 605879"/>
                    <a:gd name="connsiteY17" fmla="*/ 120173 h 437224"/>
                    <a:gd name="connsiteX18" fmla="*/ 340509 w 605879"/>
                    <a:gd name="connsiteY18" fmla="*/ 120173 h 437224"/>
                    <a:gd name="connsiteX19" fmla="*/ 351769 w 605879"/>
                    <a:gd name="connsiteY19" fmla="*/ 131428 h 437224"/>
                    <a:gd name="connsiteX20" fmla="*/ 340509 w 605879"/>
                    <a:gd name="connsiteY20" fmla="*/ 142683 h 437224"/>
                    <a:gd name="connsiteX21" fmla="*/ 75898 w 605879"/>
                    <a:gd name="connsiteY21" fmla="*/ 142683 h 437224"/>
                    <a:gd name="connsiteX22" fmla="*/ 64638 w 605879"/>
                    <a:gd name="connsiteY22" fmla="*/ 131428 h 437224"/>
                    <a:gd name="connsiteX23" fmla="*/ 75898 w 605879"/>
                    <a:gd name="connsiteY23" fmla="*/ 120173 h 437224"/>
                    <a:gd name="connsiteX24" fmla="*/ 210609 w 605879"/>
                    <a:gd name="connsiteY24" fmla="*/ 22478 h 437224"/>
                    <a:gd name="connsiteX25" fmla="*/ 22516 w 605879"/>
                    <a:gd name="connsiteY25" fmla="*/ 153508 h 437224"/>
                    <a:gd name="connsiteX26" fmla="*/ 139216 w 605879"/>
                    <a:gd name="connsiteY26" fmla="*/ 274807 h 437224"/>
                    <a:gd name="connsiteX27" fmla="*/ 147042 w 605879"/>
                    <a:gd name="connsiteY27" fmla="*/ 288102 h 437224"/>
                    <a:gd name="connsiteX28" fmla="*/ 130017 w 605879"/>
                    <a:gd name="connsiteY28" fmla="*/ 344297 h 437224"/>
                    <a:gd name="connsiteX29" fmla="*/ 214041 w 605879"/>
                    <a:gd name="connsiteY29" fmla="*/ 291254 h 437224"/>
                    <a:gd name="connsiteX30" fmla="*/ 223927 w 605879"/>
                    <a:gd name="connsiteY30" fmla="*/ 284264 h 437224"/>
                    <a:gd name="connsiteX31" fmla="*/ 398839 w 605879"/>
                    <a:gd name="connsiteY31" fmla="*/ 152960 h 437224"/>
                    <a:gd name="connsiteX32" fmla="*/ 369596 w 605879"/>
                    <a:gd name="connsiteY32" fmla="*/ 80592 h 437224"/>
                    <a:gd name="connsiteX33" fmla="*/ 210609 w 605879"/>
                    <a:gd name="connsiteY33" fmla="*/ 22478 h 437224"/>
                    <a:gd name="connsiteX34" fmla="*/ 210609 w 605879"/>
                    <a:gd name="connsiteY34" fmla="*/ 0 h 437224"/>
                    <a:gd name="connsiteX35" fmla="*/ 385796 w 605879"/>
                    <a:gd name="connsiteY35" fmla="*/ 64967 h 437224"/>
                    <a:gd name="connsiteX36" fmla="*/ 414079 w 605879"/>
                    <a:gd name="connsiteY36" fmla="*/ 109100 h 437224"/>
                    <a:gd name="connsiteX37" fmla="*/ 419845 w 605879"/>
                    <a:gd name="connsiteY37" fmla="*/ 108963 h 437224"/>
                    <a:gd name="connsiteX38" fmla="*/ 605879 w 605879"/>
                    <a:gd name="connsiteY38" fmla="*/ 244928 h 437224"/>
                    <a:gd name="connsiteX39" fmla="*/ 498515 w 605879"/>
                    <a:gd name="connsiteY39" fmla="*/ 368420 h 437224"/>
                    <a:gd name="connsiteX40" fmla="*/ 516088 w 605879"/>
                    <a:gd name="connsiteY40" fmla="*/ 414609 h 437224"/>
                    <a:gd name="connsiteX41" fmla="*/ 522953 w 605879"/>
                    <a:gd name="connsiteY41" fmla="*/ 428178 h 437224"/>
                    <a:gd name="connsiteX42" fmla="*/ 510185 w 605879"/>
                    <a:gd name="connsiteY42" fmla="*/ 437224 h 437224"/>
                    <a:gd name="connsiteX43" fmla="*/ 400487 w 605879"/>
                    <a:gd name="connsiteY43" fmla="*/ 380344 h 437224"/>
                    <a:gd name="connsiteX44" fmla="*/ 250836 w 605879"/>
                    <a:gd name="connsiteY44" fmla="*/ 304275 h 437224"/>
                    <a:gd name="connsiteX45" fmla="*/ 231752 w 605879"/>
                    <a:gd name="connsiteY45" fmla="*/ 306331 h 437224"/>
                    <a:gd name="connsiteX46" fmla="*/ 107639 w 605879"/>
                    <a:gd name="connsiteY46" fmla="*/ 371161 h 437224"/>
                    <a:gd name="connsiteX47" fmla="*/ 94596 w 605879"/>
                    <a:gd name="connsiteY47" fmla="*/ 361978 h 437224"/>
                    <a:gd name="connsiteX48" fmla="*/ 102009 w 605879"/>
                    <a:gd name="connsiteY48" fmla="*/ 348135 h 437224"/>
                    <a:gd name="connsiteX49" fmla="*/ 122741 w 605879"/>
                    <a:gd name="connsiteY49" fmla="*/ 293173 h 437224"/>
                    <a:gd name="connsiteX50" fmla="*/ 0 w 605879"/>
                    <a:gd name="connsiteY50" fmla="*/ 153508 h 437224"/>
                    <a:gd name="connsiteX51" fmla="*/ 210609 w 605879"/>
                    <a:gd name="connsiteY51" fmla="*/ 0 h 437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605879" h="437224">
                      <a:moveTo>
                        <a:pt x="91000" y="173662"/>
                      </a:moveTo>
                      <a:lnTo>
                        <a:pt x="331193" y="173662"/>
                      </a:lnTo>
                      <a:cubicBezTo>
                        <a:pt x="337373" y="173662"/>
                        <a:pt x="342454" y="178725"/>
                        <a:pt x="342454" y="184882"/>
                      </a:cubicBezTo>
                      <a:cubicBezTo>
                        <a:pt x="342454" y="191040"/>
                        <a:pt x="337373" y="196102"/>
                        <a:pt x="331193" y="196102"/>
                      </a:cubicBezTo>
                      <a:lnTo>
                        <a:pt x="91000" y="196102"/>
                      </a:lnTo>
                      <a:cubicBezTo>
                        <a:pt x="84683" y="196102"/>
                        <a:pt x="79739" y="191040"/>
                        <a:pt x="79739" y="184882"/>
                      </a:cubicBezTo>
                      <a:cubicBezTo>
                        <a:pt x="79739" y="178725"/>
                        <a:pt x="84683" y="173662"/>
                        <a:pt x="91000" y="173662"/>
                      </a:cubicBezTo>
                      <a:close/>
                      <a:moveTo>
                        <a:pt x="421630" y="131441"/>
                      </a:moveTo>
                      <a:cubicBezTo>
                        <a:pt x="423003" y="138294"/>
                        <a:pt x="423552" y="145284"/>
                        <a:pt x="423552" y="152274"/>
                      </a:cubicBezTo>
                      <a:cubicBezTo>
                        <a:pt x="423552" y="220668"/>
                        <a:pt x="362456" y="281249"/>
                        <a:pt x="275961" y="300986"/>
                      </a:cubicBezTo>
                      <a:cubicBezTo>
                        <a:pt x="302047" y="334017"/>
                        <a:pt x="350924" y="355536"/>
                        <a:pt x="408175" y="358277"/>
                      </a:cubicBezTo>
                      <a:cubicBezTo>
                        <a:pt x="412569" y="358551"/>
                        <a:pt x="416413" y="361293"/>
                        <a:pt x="418060" y="365267"/>
                      </a:cubicBezTo>
                      <a:cubicBezTo>
                        <a:pt x="427259" y="388019"/>
                        <a:pt x="463505" y="403370"/>
                        <a:pt x="488218" y="410360"/>
                      </a:cubicBezTo>
                      <a:cubicBezTo>
                        <a:pt x="483962" y="399944"/>
                        <a:pt x="479156" y="385004"/>
                        <a:pt x="474214" y="363348"/>
                      </a:cubicBezTo>
                      <a:cubicBezTo>
                        <a:pt x="472841" y="357455"/>
                        <a:pt x="476273" y="351698"/>
                        <a:pt x="482039" y="349916"/>
                      </a:cubicBezTo>
                      <a:cubicBezTo>
                        <a:pt x="543685" y="332236"/>
                        <a:pt x="583500" y="290980"/>
                        <a:pt x="583363" y="244928"/>
                      </a:cubicBezTo>
                      <a:cubicBezTo>
                        <a:pt x="583363" y="182839"/>
                        <a:pt x="511009" y="132126"/>
                        <a:pt x="421630" y="131441"/>
                      </a:cubicBezTo>
                      <a:close/>
                      <a:moveTo>
                        <a:pt x="75898" y="120173"/>
                      </a:moveTo>
                      <a:lnTo>
                        <a:pt x="340509" y="120173"/>
                      </a:lnTo>
                      <a:cubicBezTo>
                        <a:pt x="346826" y="120173"/>
                        <a:pt x="351769" y="125114"/>
                        <a:pt x="351769" y="131428"/>
                      </a:cubicBezTo>
                      <a:cubicBezTo>
                        <a:pt x="351769" y="137604"/>
                        <a:pt x="346826" y="142683"/>
                        <a:pt x="340509" y="142683"/>
                      </a:cubicBezTo>
                      <a:lnTo>
                        <a:pt x="75898" y="142683"/>
                      </a:lnTo>
                      <a:cubicBezTo>
                        <a:pt x="69719" y="142683"/>
                        <a:pt x="64638" y="137604"/>
                        <a:pt x="64638" y="131428"/>
                      </a:cubicBezTo>
                      <a:cubicBezTo>
                        <a:pt x="64638" y="125114"/>
                        <a:pt x="69719" y="120173"/>
                        <a:pt x="75898" y="120173"/>
                      </a:cubicBezTo>
                      <a:close/>
                      <a:moveTo>
                        <a:pt x="210609" y="22478"/>
                      </a:moveTo>
                      <a:cubicBezTo>
                        <a:pt x="106952" y="22478"/>
                        <a:pt x="22516" y="81277"/>
                        <a:pt x="22516" y="153508"/>
                      </a:cubicBezTo>
                      <a:cubicBezTo>
                        <a:pt x="22516" y="206688"/>
                        <a:pt x="68372" y="254385"/>
                        <a:pt x="139216" y="274807"/>
                      </a:cubicBezTo>
                      <a:cubicBezTo>
                        <a:pt x="144983" y="276452"/>
                        <a:pt x="148415" y="282208"/>
                        <a:pt x="147042" y="288102"/>
                      </a:cubicBezTo>
                      <a:cubicBezTo>
                        <a:pt x="140864" y="314966"/>
                        <a:pt x="135097" y="332647"/>
                        <a:pt x="130017" y="344297"/>
                      </a:cubicBezTo>
                      <a:cubicBezTo>
                        <a:pt x="158437" y="336622"/>
                        <a:pt x="203058" y="318667"/>
                        <a:pt x="214041" y="291254"/>
                      </a:cubicBezTo>
                      <a:cubicBezTo>
                        <a:pt x="215689" y="287280"/>
                        <a:pt x="219533" y="284538"/>
                        <a:pt x="223927" y="284264"/>
                      </a:cubicBezTo>
                      <a:cubicBezTo>
                        <a:pt x="320170" y="279604"/>
                        <a:pt x="395407" y="223135"/>
                        <a:pt x="398839" y="152960"/>
                      </a:cubicBezTo>
                      <a:cubicBezTo>
                        <a:pt x="400075" y="126918"/>
                        <a:pt x="389915" y="101836"/>
                        <a:pt x="369596" y="80592"/>
                      </a:cubicBezTo>
                      <a:cubicBezTo>
                        <a:pt x="334860" y="44133"/>
                        <a:pt x="275412" y="22478"/>
                        <a:pt x="210609" y="22478"/>
                      </a:cubicBezTo>
                      <a:close/>
                      <a:moveTo>
                        <a:pt x="210609" y="0"/>
                      </a:moveTo>
                      <a:cubicBezTo>
                        <a:pt x="281453" y="0"/>
                        <a:pt x="346942" y="24260"/>
                        <a:pt x="385796" y="64967"/>
                      </a:cubicBezTo>
                      <a:cubicBezTo>
                        <a:pt x="398702" y="78536"/>
                        <a:pt x="408175" y="93338"/>
                        <a:pt x="414079" y="109100"/>
                      </a:cubicBezTo>
                      <a:cubicBezTo>
                        <a:pt x="416001" y="108963"/>
                        <a:pt x="417923" y="108963"/>
                        <a:pt x="419845" y="108963"/>
                      </a:cubicBezTo>
                      <a:cubicBezTo>
                        <a:pt x="522404" y="108963"/>
                        <a:pt x="606016" y="169955"/>
                        <a:pt x="605879" y="244928"/>
                      </a:cubicBezTo>
                      <a:cubicBezTo>
                        <a:pt x="605879" y="298519"/>
                        <a:pt x="564141" y="346079"/>
                        <a:pt x="498515" y="368420"/>
                      </a:cubicBezTo>
                      <a:cubicBezTo>
                        <a:pt x="506066" y="398025"/>
                        <a:pt x="512931" y="412279"/>
                        <a:pt x="516088" y="414609"/>
                      </a:cubicBezTo>
                      <a:cubicBezTo>
                        <a:pt x="524601" y="418858"/>
                        <a:pt x="523228" y="426671"/>
                        <a:pt x="522953" y="428178"/>
                      </a:cubicBezTo>
                      <a:cubicBezTo>
                        <a:pt x="522541" y="429686"/>
                        <a:pt x="520207" y="437224"/>
                        <a:pt x="510185" y="437224"/>
                      </a:cubicBezTo>
                      <a:cubicBezTo>
                        <a:pt x="497828" y="437224"/>
                        <a:pt x="423689" y="421325"/>
                        <a:pt x="400487" y="380344"/>
                      </a:cubicBezTo>
                      <a:cubicBezTo>
                        <a:pt x="333899" y="375410"/>
                        <a:pt x="277746" y="346764"/>
                        <a:pt x="250836" y="304275"/>
                      </a:cubicBezTo>
                      <a:cubicBezTo>
                        <a:pt x="244521" y="305098"/>
                        <a:pt x="238205" y="305783"/>
                        <a:pt x="231752" y="306331"/>
                      </a:cubicBezTo>
                      <a:cubicBezTo>
                        <a:pt x="206216" y="353069"/>
                        <a:pt x="121643" y="371161"/>
                        <a:pt x="107639" y="371161"/>
                      </a:cubicBezTo>
                      <a:cubicBezTo>
                        <a:pt x="97616" y="371161"/>
                        <a:pt x="95145" y="364171"/>
                        <a:pt x="94596" y="361978"/>
                      </a:cubicBezTo>
                      <a:cubicBezTo>
                        <a:pt x="94184" y="360470"/>
                        <a:pt x="92948" y="352658"/>
                        <a:pt x="102009" y="348135"/>
                      </a:cubicBezTo>
                      <a:cubicBezTo>
                        <a:pt x="105030" y="345942"/>
                        <a:pt x="113130" y="331550"/>
                        <a:pt x="122741" y="293173"/>
                      </a:cubicBezTo>
                      <a:cubicBezTo>
                        <a:pt x="47778" y="268228"/>
                        <a:pt x="0" y="214226"/>
                        <a:pt x="0" y="153508"/>
                      </a:cubicBezTo>
                      <a:cubicBezTo>
                        <a:pt x="0" y="68804"/>
                        <a:pt x="94458" y="0"/>
                        <a:pt x="2106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íṡḷiḓè">
                <a:extLst>
                  <a:ext uri="{FF2B5EF4-FFF2-40B4-BE49-F238E27FC236}">
                    <a16:creationId xmlns:a16="http://schemas.microsoft.com/office/drawing/2014/main" id="{778C8EAB-EB6C-4B0B-B128-1FC5E99A7766}"/>
                  </a:ext>
                </a:extLst>
              </p:cNvPr>
              <p:cNvSpPr/>
              <p:nvPr/>
            </p:nvSpPr>
            <p:spPr>
              <a:xfrm>
                <a:off x="4488645" y="4248265"/>
                <a:ext cx="656438" cy="656442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iśľïḍè">
                <a:extLst>
                  <a:ext uri="{FF2B5EF4-FFF2-40B4-BE49-F238E27FC236}">
                    <a16:creationId xmlns:a16="http://schemas.microsoft.com/office/drawing/2014/main" id="{DE89A9DF-A37C-438B-B278-92C455EF1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504" y="4462282"/>
                <a:ext cx="334722" cy="228408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62926 h 414642"/>
                  <a:gd name="connsiteX15" fmla="*/ 192432 w 607639"/>
                  <a:gd name="connsiteY15" fmla="*/ 262926 h 414642"/>
                  <a:gd name="connsiteX16" fmla="*/ 202593 w 607639"/>
                  <a:gd name="connsiteY16" fmla="*/ 273052 h 414642"/>
                  <a:gd name="connsiteX17" fmla="*/ 192432 w 607639"/>
                  <a:gd name="connsiteY17" fmla="*/ 283178 h 414642"/>
                  <a:gd name="connsiteX18" fmla="*/ 182270 w 607639"/>
                  <a:gd name="connsiteY18" fmla="*/ 283178 h 414642"/>
                  <a:gd name="connsiteX19" fmla="*/ 172109 w 607639"/>
                  <a:gd name="connsiteY19" fmla="*/ 273052 h 414642"/>
                  <a:gd name="connsiteX20" fmla="*/ 182270 w 607639"/>
                  <a:gd name="connsiteY20" fmla="*/ 262926 h 414642"/>
                  <a:gd name="connsiteX21" fmla="*/ 91153 w 607639"/>
                  <a:gd name="connsiteY21" fmla="*/ 262926 h 414642"/>
                  <a:gd name="connsiteX22" fmla="*/ 141783 w 607639"/>
                  <a:gd name="connsiteY22" fmla="*/ 262926 h 414642"/>
                  <a:gd name="connsiteX23" fmla="*/ 151927 w 607639"/>
                  <a:gd name="connsiteY23" fmla="*/ 273052 h 414642"/>
                  <a:gd name="connsiteX24" fmla="*/ 141783 w 607639"/>
                  <a:gd name="connsiteY24" fmla="*/ 283178 h 414642"/>
                  <a:gd name="connsiteX25" fmla="*/ 91153 w 607639"/>
                  <a:gd name="connsiteY25" fmla="*/ 283178 h 414642"/>
                  <a:gd name="connsiteX26" fmla="*/ 81009 w 607639"/>
                  <a:gd name="connsiteY26" fmla="*/ 273052 h 414642"/>
                  <a:gd name="connsiteX27" fmla="*/ 91153 w 607639"/>
                  <a:gd name="connsiteY27" fmla="*/ 262926 h 414642"/>
                  <a:gd name="connsiteX28" fmla="*/ 161988 w 607639"/>
                  <a:gd name="connsiteY28" fmla="*/ 222493 h 414642"/>
                  <a:gd name="connsiteX29" fmla="*/ 232948 w 607639"/>
                  <a:gd name="connsiteY29" fmla="*/ 222493 h 414642"/>
                  <a:gd name="connsiteX30" fmla="*/ 243098 w 607639"/>
                  <a:gd name="connsiteY30" fmla="*/ 232619 h 414642"/>
                  <a:gd name="connsiteX31" fmla="*/ 232948 w 607639"/>
                  <a:gd name="connsiteY31" fmla="*/ 242745 h 414642"/>
                  <a:gd name="connsiteX32" fmla="*/ 161988 w 607639"/>
                  <a:gd name="connsiteY32" fmla="*/ 242745 h 414642"/>
                  <a:gd name="connsiteX33" fmla="*/ 151927 w 607639"/>
                  <a:gd name="connsiteY33" fmla="*/ 232619 h 414642"/>
                  <a:gd name="connsiteX34" fmla="*/ 161988 w 607639"/>
                  <a:gd name="connsiteY34" fmla="*/ 222493 h 414642"/>
                  <a:gd name="connsiteX35" fmla="*/ 91146 w 607639"/>
                  <a:gd name="connsiteY35" fmla="*/ 222493 h 414642"/>
                  <a:gd name="connsiteX36" fmla="*/ 121467 w 607639"/>
                  <a:gd name="connsiteY36" fmla="*/ 222493 h 414642"/>
                  <a:gd name="connsiteX37" fmla="*/ 131604 w 607639"/>
                  <a:gd name="connsiteY37" fmla="*/ 232619 h 414642"/>
                  <a:gd name="connsiteX38" fmla="*/ 121467 w 607639"/>
                  <a:gd name="connsiteY38" fmla="*/ 242745 h 414642"/>
                  <a:gd name="connsiteX39" fmla="*/ 91146 w 607639"/>
                  <a:gd name="connsiteY39" fmla="*/ 242745 h 414642"/>
                  <a:gd name="connsiteX40" fmla="*/ 81009 w 607639"/>
                  <a:gd name="connsiteY40" fmla="*/ 232619 h 414642"/>
                  <a:gd name="connsiteX41" fmla="*/ 91146 w 607639"/>
                  <a:gd name="connsiteY41" fmla="*/ 222493 h 414642"/>
                  <a:gd name="connsiteX42" fmla="*/ 182270 w 607639"/>
                  <a:gd name="connsiteY42" fmla="*/ 182059 h 414642"/>
                  <a:gd name="connsiteX43" fmla="*/ 192432 w 607639"/>
                  <a:gd name="connsiteY43" fmla="*/ 182059 h 414642"/>
                  <a:gd name="connsiteX44" fmla="*/ 202593 w 607639"/>
                  <a:gd name="connsiteY44" fmla="*/ 192195 h 414642"/>
                  <a:gd name="connsiteX45" fmla="*/ 192432 w 607639"/>
                  <a:gd name="connsiteY45" fmla="*/ 202241 h 414642"/>
                  <a:gd name="connsiteX46" fmla="*/ 182270 w 607639"/>
                  <a:gd name="connsiteY46" fmla="*/ 202241 h 414642"/>
                  <a:gd name="connsiteX47" fmla="*/ 172109 w 607639"/>
                  <a:gd name="connsiteY47" fmla="*/ 192195 h 414642"/>
                  <a:gd name="connsiteX48" fmla="*/ 182270 w 607639"/>
                  <a:gd name="connsiteY48" fmla="*/ 182059 h 414642"/>
                  <a:gd name="connsiteX49" fmla="*/ 91153 w 607639"/>
                  <a:gd name="connsiteY49" fmla="*/ 182059 h 414642"/>
                  <a:gd name="connsiteX50" fmla="*/ 141783 w 607639"/>
                  <a:gd name="connsiteY50" fmla="*/ 182059 h 414642"/>
                  <a:gd name="connsiteX51" fmla="*/ 151927 w 607639"/>
                  <a:gd name="connsiteY51" fmla="*/ 192195 h 414642"/>
                  <a:gd name="connsiteX52" fmla="*/ 141783 w 607639"/>
                  <a:gd name="connsiteY52" fmla="*/ 202241 h 414642"/>
                  <a:gd name="connsiteX53" fmla="*/ 91153 w 607639"/>
                  <a:gd name="connsiteY53" fmla="*/ 202241 h 414642"/>
                  <a:gd name="connsiteX54" fmla="*/ 81009 w 607639"/>
                  <a:gd name="connsiteY54" fmla="*/ 192195 h 414642"/>
                  <a:gd name="connsiteX55" fmla="*/ 91153 w 607639"/>
                  <a:gd name="connsiteY55" fmla="*/ 182059 h 414642"/>
                  <a:gd name="connsiteX56" fmla="*/ 161988 w 607639"/>
                  <a:gd name="connsiteY56" fmla="*/ 141625 h 414642"/>
                  <a:gd name="connsiteX57" fmla="*/ 232948 w 607639"/>
                  <a:gd name="connsiteY57" fmla="*/ 141625 h 414642"/>
                  <a:gd name="connsiteX58" fmla="*/ 243098 w 607639"/>
                  <a:gd name="connsiteY58" fmla="*/ 151761 h 414642"/>
                  <a:gd name="connsiteX59" fmla="*/ 232948 w 607639"/>
                  <a:gd name="connsiteY59" fmla="*/ 161807 h 414642"/>
                  <a:gd name="connsiteX60" fmla="*/ 161988 w 607639"/>
                  <a:gd name="connsiteY60" fmla="*/ 161807 h 414642"/>
                  <a:gd name="connsiteX61" fmla="*/ 151927 w 607639"/>
                  <a:gd name="connsiteY61" fmla="*/ 151761 h 414642"/>
                  <a:gd name="connsiteX62" fmla="*/ 161988 w 607639"/>
                  <a:gd name="connsiteY62" fmla="*/ 141625 h 414642"/>
                  <a:gd name="connsiteX63" fmla="*/ 91146 w 607639"/>
                  <a:gd name="connsiteY63" fmla="*/ 141625 h 414642"/>
                  <a:gd name="connsiteX64" fmla="*/ 121467 w 607639"/>
                  <a:gd name="connsiteY64" fmla="*/ 141625 h 414642"/>
                  <a:gd name="connsiteX65" fmla="*/ 131604 w 607639"/>
                  <a:gd name="connsiteY65" fmla="*/ 151761 h 414642"/>
                  <a:gd name="connsiteX66" fmla="*/ 121467 w 607639"/>
                  <a:gd name="connsiteY66" fmla="*/ 161807 h 414642"/>
                  <a:gd name="connsiteX67" fmla="*/ 91146 w 607639"/>
                  <a:gd name="connsiteY67" fmla="*/ 161807 h 414642"/>
                  <a:gd name="connsiteX68" fmla="*/ 81009 w 607639"/>
                  <a:gd name="connsiteY68" fmla="*/ 151761 h 414642"/>
                  <a:gd name="connsiteX69" fmla="*/ 91146 w 607639"/>
                  <a:gd name="connsiteY69" fmla="*/ 141625 h 414642"/>
                  <a:gd name="connsiteX70" fmla="*/ 364566 w 607639"/>
                  <a:gd name="connsiteY70" fmla="*/ 102176 h 414642"/>
                  <a:gd name="connsiteX71" fmla="*/ 283573 w 607639"/>
                  <a:gd name="connsiteY71" fmla="*/ 192194 h 414642"/>
                  <a:gd name="connsiteX72" fmla="*/ 374712 w 607639"/>
                  <a:gd name="connsiteY72" fmla="*/ 283188 h 414642"/>
                  <a:gd name="connsiteX73" fmla="*/ 464783 w 607639"/>
                  <a:gd name="connsiteY73" fmla="*/ 202235 h 414642"/>
                  <a:gd name="connsiteX74" fmla="*/ 374712 w 607639"/>
                  <a:gd name="connsiteY74" fmla="*/ 202235 h 414642"/>
                  <a:gd name="connsiteX75" fmla="*/ 364566 w 607639"/>
                  <a:gd name="connsiteY75" fmla="*/ 192194 h 414642"/>
                  <a:gd name="connsiteX76" fmla="*/ 182270 w 607639"/>
                  <a:gd name="connsiteY76" fmla="*/ 101191 h 414642"/>
                  <a:gd name="connsiteX77" fmla="*/ 192432 w 607639"/>
                  <a:gd name="connsiteY77" fmla="*/ 101191 h 414642"/>
                  <a:gd name="connsiteX78" fmla="*/ 202593 w 607639"/>
                  <a:gd name="connsiteY78" fmla="*/ 111238 h 414642"/>
                  <a:gd name="connsiteX79" fmla="*/ 192432 w 607639"/>
                  <a:gd name="connsiteY79" fmla="*/ 121373 h 414642"/>
                  <a:gd name="connsiteX80" fmla="*/ 182270 w 607639"/>
                  <a:gd name="connsiteY80" fmla="*/ 121373 h 414642"/>
                  <a:gd name="connsiteX81" fmla="*/ 172109 w 607639"/>
                  <a:gd name="connsiteY81" fmla="*/ 111238 h 414642"/>
                  <a:gd name="connsiteX82" fmla="*/ 182270 w 607639"/>
                  <a:gd name="connsiteY82" fmla="*/ 101191 h 414642"/>
                  <a:gd name="connsiteX83" fmla="*/ 91153 w 607639"/>
                  <a:gd name="connsiteY83" fmla="*/ 101191 h 414642"/>
                  <a:gd name="connsiteX84" fmla="*/ 141783 w 607639"/>
                  <a:gd name="connsiteY84" fmla="*/ 101191 h 414642"/>
                  <a:gd name="connsiteX85" fmla="*/ 151927 w 607639"/>
                  <a:gd name="connsiteY85" fmla="*/ 111238 h 414642"/>
                  <a:gd name="connsiteX86" fmla="*/ 141783 w 607639"/>
                  <a:gd name="connsiteY86" fmla="*/ 121373 h 414642"/>
                  <a:gd name="connsiteX87" fmla="*/ 91153 w 607639"/>
                  <a:gd name="connsiteY87" fmla="*/ 121373 h 414642"/>
                  <a:gd name="connsiteX88" fmla="*/ 81009 w 607639"/>
                  <a:gd name="connsiteY88" fmla="*/ 111238 h 414642"/>
                  <a:gd name="connsiteX89" fmla="*/ 91153 w 607639"/>
                  <a:gd name="connsiteY89" fmla="*/ 101191 h 414642"/>
                  <a:gd name="connsiteX90" fmla="*/ 374712 w 607639"/>
                  <a:gd name="connsiteY90" fmla="*/ 80938 h 414642"/>
                  <a:gd name="connsiteX91" fmla="*/ 384858 w 607639"/>
                  <a:gd name="connsiteY91" fmla="*/ 91068 h 414642"/>
                  <a:gd name="connsiteX92" fmla="*/ 384858 w 607639"/>
                  <a:gd name="connsiteY92" fmla="*/ 182063 h 414642"/>
                  <a:gd name="connsiteX93" fmla="*/ 475998 w 607639"/>
                  <a:gd name="connsiteY93" fmla="*/ 182063 h 414642"/>
                  <a:gd name="connsiteX94" fmla="*/ 486055 w 607639"/>
                  <a:gd name="connsiteY94" fmla="*/ 192194 h 414642"/>
                  <a:gd name="connsiteX95" fmla="*/ 374712 w 607639"/>
                  <a:gd name="connsiteY95" fmla="*/ 303360 h 414642"/>
                  <a:gd name="connsiteX96" fmla="*/ 263280 w 607639"/>
                  <a:gd name="connsiteY96" fmla="*/ 192194 h 414642"/>
                  <a:gd name="connsiteX97" fmla="*/ 374712 w 607639"/>
                  <a:gd name="connsiteY97" fmla="*/ 80938 h 414642"/>
                  <a:gd name="connsiteX98" fmla="*/ 425343 w 607639"/>
                  <a:gd name="connsiteY98" fmla="*/ 61744 h 414642"/>
                  <a:gd name="connsiteX99" fmla="*/ 425343 w 607639"/>
                  <a:gd name="connsiteY99" fmla="*/ 141635 h 414642"/>
                  <a:gd name="connsiteX100" fmla="*/ 505373 w 607639"/>
                  <a:gd name="connsiteY100" fmla="*/ 141635 h 414642"/>
                  <a:gd name="connsiteX101" fmla="*/ 425343 w 607639"/>
                  <a:gd name="connsiteY101" fmla="*/ 61744 h 414642"/>
                  <a:gd name="connsiteX102" fmla="*/ 161988 w 607639"/>
                  <a:gd name="connsiteY102" fmla="*/ 60757 h 414642"/>
                  <a:gd name="connsiteX103" fmla="*/ 232948 w 607639"/>
                  <a:gd name="connsiteY103" fmla="*/ 60757 h 414642"/>
                  <a:gd name="connsiteX104" fmla="*/ 243098 w 607639"/>
                  <a:gd name="connsiteY104" fmla="*/ 70804 h 414642"/>
                  <a:gd name="connsiteX105" fmla="*/ 232948 w 607639"/>
                  <a:gd name="connsiteY105" fmla="*/ 80939 h 414642"/>
                  <a:gd name="connsiteX106" fmla="*/ 161988 w 607639"/>
                  <a:gd name="connsiteY106" fmla="*/ 80939 h 414642"/>
                  <a:gd name="connsiteX107" fmla="*/ 151927 w 607639"/>
                  <a:gd name="connsiteY107" fmla="*/ 70804 h 414642"/>
                  <a:gd name="connsiteX108" fmla="*/ 161988 w 607639"/>
                  <a:gd name="connsiteY108" fmla="*/ 60757 h 414642"/>
                  <a:gd name="connsiteX109" fmla="*/ 91146 w 607639"/>
                  <a:gd name="connsiteY109" fmla="*/ 60757 h 414642"/>
                  <a:gd name="connsiteX110" fmla="*/ 121467 w 607639"/>
                  <a:gd name="connsiteY110" fmla="*/ 60757 h 414642"/>
                  <a:gd name="connsiteX111" fmla="*/ 131604 w 607639"/>
                  <a:gd name="connsiteY111" fmla="*/ 70804 h 414642"/>
                  <a:gd name="connsiteX112" fmla="*/ 121467 w 607639"/>
                  <a:gd name="connsiteY112" fmla="*/ 80939 h 414642"/>
                  <a:gd name="connsiteX113" fmla="*/ 91146 w 607639"/>
                  <a:gd name="connsiteY113" fmla="*/ 80939 h 414642"/>
                  <a:gd name="connsiteX114" fmla="*/ 81009 w 607639"/>
                  <a:gd name="connsiteY114" fmla="*/ 70804 h 414642"/>
                  <a:gd name="connsiteX115" fmla="*/ 91146 w 607639"/>
                  <a:gd name="connsiteY115" fmla="*/ 60757 h 414642"/>
                  <a:gd name="connsiteX116" fmla="*/ 415194 w 607639"/>
                  <a:gd name="connsiteY116" fmla="*/ 40505 h 414642"/>
                  <a:gd name="connsiteX117" fmla="*/ 526560 w 607639"/>
                  <a:gd name="connsiteY117" fmla="*/ 151765 h 414642"/>
                  <a:gd name="connsiteX118" fmla="*/ 516501 w 607639"/>
                  <a:gd name="connsiteY118" fmla="*/ 161807 h 414642"/>
                  <a:gd name="connsiteX119" fmla="*/ 415194 w 607639"/>
                  <a:gd name="connsiteY119" fmla="*/ 161807 h 414642"/>
                  <a:gd name="connsiteX120" fmla="*/ 405046 w 607639"/>
                  <a:gd name="connsiteY120" fmla="*/ 151765 h 414642"/>
                  <a:gd name="connsiteX121" fmla="*/ 405046 w 607639"/>
                  <a:gd name="connsiteY121" fmla="*/ 50636 h 414642"/>
                  <a:gd name="connsiteX122" fmla="*/ 415194 w 607639"/>
                  <a:gd name="connsiteY122" fmla="*/ 40505 h 414642"/>
                  <a:gd name="connsiteX123" fmla="*/ 70848 w 607639"/>
                  <a:gd name="connsiteY123" fmla="*/ 20177 h 414642"/>
                  <a:gd name="connsiteX124" fmla="*/ 60791 w 607639"/>
                  <a:gd name="connsiteY124" fmla="*/ 30309 h 414642"/>
                  <a:gd name="connsiteX125" fmla="*/ 60791 w 607639"/>
                  <a:gd name="connsiteY125" fmla="*/ 343802 h 414642"/>
                  <a:gd name="connsiteX126" fmla="*/ 222780 w 607639"/>
                  <a:gd name="connsiteY126" fmla="*/ 343802 h 414642"/>
                  <a:gd name="connsiteX127" fmla="*/ 232927 w 607639"/>
                  <a:gd name="connsiteY127" fmla="*/ 353935 h 414642"/>
                  <a:gd name="connsiteX128" fmla="*/ 232927 w 607639"/>
                  <a:gd name="connsiteY128" fmla="*/ 364067 h 414642"/>
                  <a:gd name="connsiteX129" fmla="*/ 374712 w 607639"/>
                  <a:gd name="connsiteY129" fmla="*/ 364067 h 414642"/>
                  <a:gd name="connsiteX130" fmla="*/ 374712 w 607639"/>
                  <a:gd name="connsiteY130" fmla="*/ 353935 h 414642"/>
                  <a:gd name="connsiteX131" fmla="*/ 384859 w 607639"/>
                  <a:gd name="connsiteY131" fmla="*/ 343802 h 414642"/>
                  <a:gd name="connsiteX132" fmla="*/ 546848 w 607639"/>
                  <a:gd name="connsiteY132" fmla="*/ 343802 h 414642"/>
                  <a:gd name="connsiteX133" fmla="*/ 546848 w 607639"/>
                  <a:gd name="connsiteY133" fmla="*/ 30309 h 414642"/>
                  <a:gd name="connsiteX134" fmla="*/ 536702 w 607639"/>
                  <a:gd name="connsiteY134" fmla="*/ 20177 h 414642"/>
                  <a:gd name="connsiteX135" fmla="*/ 70848 w 607639"/>
                  <a:gd name="connsiteY135" fmla="*/ 0 h 414642"/>
                  <a:gd name="connsiteX136" fmla="*/ 536702 w 607639"/>
                  <a:gd name="connsiteY136" fmla="*/ 0 h 414642"/>
                  <a:gd name="connsiteX137" fmla="*/ 567142 w 607639"/>
                  <a:gd name="connsiteY137" fmla="*/ 30309 h 414642"/>
                  <a:gd name="connsiteX138" fmla="*/ 567142 w 607639"/>
                  <a:gd name="connsiteY138" fmla="*/ 343802 h 414642"/>
                  <a:gd name="connsiteX139" fmla="*/ 597492 w 607639"/>
                  <a:gd name="connsiteY139" fmla="*/ 343802 h 414642"/>
                  <a:gd name="connsiteX140" fmla="*/ 607639 w 607639"/>
                  <a:gd name="connsiteY140" fmla="*/ 353935 h 414642"/>
                  <a:gd name="connsiteX141" fmla="*/ 607639 w 607639"/>
                  <a:gd name="connsiteY141" fmla="*/ 384244 h 414642"/>
                  <a:gd name="connsiteX142" fmla="*/ 577199 w 607639"/>
                  <a:gd name="connsiteY142" fmla="*/ 414642 h 414642"/>
                  <a:gd name="connsiteX143" fmla="*/ 30351 w 607639"/>
                  <a:gd name="connsiteY143" fmla="*/ 414642 h 414642"/>
                  <a:gd name="connsiteX144" fmla="*/ 0 w 607639"/>
                  <a:gd name="connsiteY144" fmla="*/ 384244 h 414642"/>
                  <a:gd name="connsiteX145" fmla="*/ 0 w 607639"/>
                  <a:gd name="connsiteY145" fmla="*/ 353935 h 414642"/>
                  <a:gd name="connsiteX146" fmla="*/ 10147 w 607639"/>
                  <a:gd name="connsiteY146" fmla="*/ 343802 h 414642"/>
                  <a:gd name="connsiteX147" fmla="*/ 40497 w 607639"/>
                  <a:gd name="connsiteY147" fmla="*/ 343802 h 414642"/>
                  <a:gd name="connsiteX148" fmla="*/ 40497 w 607639"/>
                  <a:gd name="connsiteY148" fmla="*/ 30309 h 414642"/>
                  <a:gd name="connsiteX149" fmla="*/ 70848 w 607639"/>
                  <a:gd name="connsiteY14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62926"/>
                    </a:moveTo>
                    <a:lnTo>
                      <a:pt x="192432" y="262926"/>
                    </a:lnTo>
                    <a:cubicBezTo>
                      <a:pt x="198493" y="262926"/>
                      <a:pt x="202593" y="267012"/>
                      <a:pt x="202593" y="273052"/>
                    </a:cubicBezTo>
                    <a:cubicBezTo>
                      <a:pt x="202593" y="279092"/>
                      <a:pt x="198493" y="283178"/>
                      <a:pt x="192432" y="283178"/>
                    </a:cubicBezTo>
                    <a:lnTo>
                      <a:pt x="182270" y="283178"/>
                    </a:lnTo>
                    <a:cubicBezTo>
                      <a:pt x="176209" y="283178"/>
                      <a:pt x="172109" y="279092"/>
                      <a:pt x="172109" y="273052"/>
                    </a:cubicBezTo>
                    <a:cubicBezTo>
                      <a:pt x="172109" y="267012"/>
                      <a:pt x="176209" y="262926"/>
                      <a:pt x="182270" y="262926"/>
                    </a:cubicBezTo>
                    <a:close/>
                    <a:moveTo>
                      <a:pt x="91153" y="262926"/>
                    </a:moveTo>
                    <a:lnTo>
                      <a:pt x="141783" y="262926"/>
                    </a:lnTo>
                    <a:cubicBezTo>
                      <a:pt x="147834" y="262926"/>
                      <a:pt x="151927" y="267012"/>
                      <a:pt x="151927" y="273052"/>
                    </a:cubicBezTo>
                    <a:cubicBezTo>
                      <a:pt x="151927" y="279092"/>
                      <a:pt x="147834" y="283178"/>
                      <a:pt x="141783" y="283178"/>
                    </a:cubicBezTo>
                    <a:lnTo>
                      <a:pt x="91153" y="283178"/>
                    </a:lnTo>
                    <a:cubicBezTo>
                      <a:pt x="85102" y="283178"/>
                      <a:pt x="81009" y="279092"/>
                      <a:pt x="81009" y="273052"/>
                    </a:cubicBezTo>
                    <a:cubicBezTo>
                      <a:pt x="81009" y="267012"/>
                      <a:pt x="85102" y="262926"/>
                      <a:pt x="91153" y="262926"/>
                    </a:cubicBezTo>
                    <a:close/>
                    <a:moveTo>
                      <a:pt x="161988" y="222493"/>
                    </a:moveTo>
                    <a:lnTo>
                      <a:pt x="232948" y="222493"/>
                    </a:lnTo>
                    <a:cubicBezTo>
                      <a:pt x="239002" y="222493"/>
                      <a:pt x="243098" y="226579"/>
                      <a:pt x="243098" y="232619"/>
                    </a:cubicBezTo>
                    <a:cubicBezTo>
                      <a:pt x="243098" y="238659"/>
                      <a:pt x="239002" y="242745"/>
                      <a:pt x="232948" y="242745"/>
                    </a:cubicBezTo>
                    <a:lnTo>
                      <a:pt x="161988" y="242745"/>
                    </a:lnTo>
                    <a:cubicBezTo>
                      <a:pt x="155934" y="242745"/>
                      <a:pt x="151927" y="238659"/>
                      <a:pt x="151927" y="232619"/>
                    </a:cubicBezTo>
                    <a:cubicBezTo>
                      <a:pt x="151927" y="226579"/>
                      <a:pt x="155934" y="222493"/>
                      <a:pt x="161988" y="222493"/>
                    </a:cubicBezTo>
                    <a:close/>
                    <a:moveTo>
                      <a:pt x="91146" y="222493"/>
                    </a:moveTo>
                    <a:lnTo>
                      <a:pt x="121467" y="222493"/>
                    </a:lnTo>
                    <a:cubicBezTo>
                      <a:pt x="127603" y="222493"/>
                      <a:pt x="131604" y="226579"/>
                      <a:pt x="131604" y="232619"/>
                    </a:cubicBezTo>
                    <a:cubicBezTo>
                      <a:pt x="131604" y="238659"/>
                      <a:pt x="127603" y="242745"/>
                      <a:pt x="121467" y="242745"/>
                    </a:cubicBezTo>
                    <a:lnTo>
                      <a:pt x="91146" y="242745"/>
                    </a:lnTo>
                    <a:cubicBezTo>
                      <a:pt x="85099" y="242745"/>
                      <a:pt x="81009" y="238659"/>
                      <a:pt x="81009" y="232619"/>
                    </a:cubicBezTo>
                    <a:cubicBezTo>
                      <a:pt x="81009" y="226579"/>
                      <a:pt x="85099" y="222493"/>
                      <a:pt x="91146" y="222493"/>
                    </a:cubicBezTo>
                    <a:close/>
                    <a:moveTo>
                      <a:pt x="182270" y="182059"/>
                    </a:moveTo>
                    <a:lnTo>
                      <a:pt x="192432" y="182059"/>
                    </a:lnTo>
                    <a:cubicBezTo>
                      <a:pt x="198493" y="182059"/>
                      <a:pt x="202593" y="186060"/>
                      <a:pt x="202593" y="192195"/>
                    </a:cubicBezTo>
                    <a:cubicBezTo>
                      <a:pt x="202593" y="198240"/>
                      <a:pt x="198493" y="202241"/>
                      <a:pt x="192432" y="202241"/>
                    </a:cubicBezTo>
                    <a:lnTo>
                      <a:pt x="182270" y="202241"/>
                    </a:lnTo>
                    <a:cubicBezTo>
                      <a:pt x="176209" y="202241"/>
                      <a:pt x="172109" y="198240"/>
                      <a:pt x="172109" y="192195"/>
                    </a:cubicBezTo>
                    <a:cubicBezTo>
                      <a:pt x="172109" y="186060"/>
                      <a:pt x="176209" y="182059"/>
                      <a:pt x="182270" y="182059"/>
                    </a:cubicBezTo>
                    <a:close/>
                    <a:moveTo>
                      <a:pt x="91153" y="182059"/>
                    </a:moveTo>
                    <a:lnTo>
                      <a:pt x="141783" y="182059"/>
                    </a:lnTo>
                    <a:cubicBezTo>
                      <a:pt x="147834" y="182059"/>
                      <a:pt x="151927" y="186060"/>
                      <a:pt x="151927" y="192195"/>
                    </a:cubicBezTo>
                    <a:cubicBezTo>
                      <a:pt x="151927" y="198240"/>
                      <a:pt x="147834" y="202241"/>
                      <a:pt x="141783" y="202241"/>
                    </a:cubicBezTo>
                    <a:lnTo>
                      <a:pt x="91153" y="202241"/>
                    </a:lnTo>
                    <a:cubicBezTo>
                      <a:pt x="85102" y="202241"/>
                      <a:pt x="81009" y="198240"/>
                      <a:pt x="81009" y="192195"/>
                    </a:cubicBezTo>
                    <a:cubicBezTo>
                      <a:pt x="81009" y="186060"/>
                      <a:pt x="85102" y="182059"/>
                      <a:pt x="91153" y="182059"/>
                    </a:cubicBezTo>
                    <a:close/>
                    <a:moveTo>
                      <a:pt x="161988" y="141625"/>
                    </a:moveTo>
                    <a:lnTo>
                      <a:pt x="232948" y="141625"/>
                    </a:lnTo>
                    <a:cubicBezTo>
                      <a:pt x="239002" y="141625"/>
                      <a:pt x="243098" y="145626"/>
                      <a:pt x="243098" y="151761"/>
                    </a:cubicBezTo>
                    <a:cubicBezTo>
                      <a:pt x="243098" y="157806"/>
                      <a:pt x="239002" y="161807"/>
                      <a:pt x="232948" y="161807"/>
                    </a:cubicBezTo>
                    <a:lnTo>
                      <a:pt x="161988" y="161807"/>
                    </a:lnTo>
                    <a:cubicBezTo>
                      <a:pt x="155934" y="161807"/>
                      <a:pt x="151927" y="157806"/>
                      <a:pt x="151927" y="151761"/>
                    </a:cubicBezTo>
                    <a:cubicBezTo>
                      <a:pt x="151927" y="145626"/>
                      <a:pt x="155934" y="141625"/>
                      <a:pt x="161988" y="141625"/>
                    </a:cubicBezTo>
                    <a:close/>
                    <a:moveTo>
                      <a:pt x="91146" y="141625"/>
                    </a:moveTo>
                    <a:lnTo>
                      <a:pt x="121467" y="141625"/>
                    </a:lnTo>
                    <a:cubicBezTo>
                      <a:pt x="127603" y="141625"/>
                      <a:pt x="131604" y="145626"/>
                      <a:pt x="131604" y="151761"/>
                    </a:cubicBezTo>
                    <a:cubicBezTo>
                      <a:pt x="131604" y="157806"/>
                      <a:pt x="127603" y="161807"/>
                      <a:pt x="121467" y="161807"/>
                    </a:cubicBezTo>
                    <a:lnTo>
                      <a:pt x="91146" y="161807"/>
                    </a:lnTo>
                    <a:cubicBezTo>
                      <a:pt x="85099" y="161807"/>
                      <a:pt x="81009" y="157806"/>
                      <a:pt x="81009" y="151761"/>
                    </a:cubicBezTo>
                    <a:cubicBezTo>
                      <a:pt x="81009" y="145626"/>
                      <a:pt x="85099" y="141625"/>
                      <a:pt x="91146" y="141625"/>
                    </a:cubicBezTo>
                    <a:close/>
                    <a:moveTo>
                      <a:pt x="364566" y="102176"/>
                    </a:moveTo>
                    <a:cubicBezTo>
                      <a:pt x="318996" y="107241"/>
                      <a:pt x="283573" y="145630"/>
                      <a:pt x="283573" y="192194"/>
                    </a:cubicBezTo>
                    <a:cubicBezTo>
                      <a:pt x="283573" y="242756"/>
                      <a:pt x="324069" y="283188"/>
                      <a:pt x="374712" y="283188"/>
                    </a:cubicBezTo>
                    <a:cubicBezTo>
                      <a:pt x="421261" y="283188"/>
                      <a:pt x="459799" y="247732"/>
                      <a:pt x="464783" y="202235"/>
                    </a:cubicBezTo>
                    <a:lnTo>
                      <a:pt x="374712" y="202235"/>
                    </a:lnTo>
                    <a:cubicBezTo>
                      <a:pt x="368660" y="202235"/>
                      <a:pt x="364566" y="198236"/>
                      <a:pt x="364566" y="192194"/>
                    </a:cubicBezTo>
                    <a:close/>
                    <a:moveTo>
                      <a:pt x="182270" y="101191"/>
                    </a:moveTo>
                    <a:lnTo>
                      <a:pt x="192432" y="101191"/>
                    </a:lnTo>
                    <a:cubicBezTo>
                      <a:pt x="198493" y="101191"/>
                      <a:pt x="202593" y="105192"/>
                      <a:pt x="202593" y="111238"/>
                    </a:cubicBezTo>
                    <a:cubicBezTo>
                      <a:pt x="202593" y="117372"/>
                      <a:pt x="198493" y="121373"/>
                      <a:pt x="192432" y="121373"/>
                    </a:cubicBezTo>
                    <a:lnTo>
                      <a:pt x="182270" y="121373"/>
                    </a:lnTo>
                    <a:cubicBezTo>
                      <a:pt x="176209" y="121373"/>
                      <a:pt x="172109" y="117372"/>
                      <a:pt x="172109" y="111238"/>
                    </a:cubicBezTo>
                    <a:cubicBezTo>
                      <a:pt x="172109" y="105192"/>
                      <a:pt x="176209" y="101191"/>
                      <a:pt x="182270" y="101191"/>
                    </a:cubicBezTo>
                    <a:close/>
                    <a:moveTo>
                      <a:pt x="91153" y="101191"/>
                    </a:moveTo>
                    <a:lnTo>
                      <a:pt x="141783" y="101191"/>
                    </a:lnTo>
                    <a:cubicBezTo>
                      <a:pt x="147834" y="101191"/>
                      <a:pt x="151927" y="105192"/>
                      <a:pt x="151927" y="111238"/>
                    </a:cubicBezTo>
                    <a:cubicBezTo>
                      <a:pt x="151927" y="117372"/>
                      <a:pt x="147834" y="121373"/>
                      <a:pt x="141783" y="121373"/>
                    </a:cubicBezTo>
                    <a:lnTo>
                      <a:pt x="91153" y="121373"/>
                    </a:lnTo>
                    <a:cubicBezTo>
                      <a:pt x="85102" y="121373"/>
                      <a:pt x="81009" y="117372"/>
                      <a:pt x="81009" y="111238"/>
                    </a:cubicBezTo>
                    <a:cubicBezTo>
                      <a:pt x="81009" y="105192"/>
                      <a:pt x="85102" y="101191"/>
                      <a:pt x="91153" y="101191"/>
                    </a:cubicBezTo>
                    <a:close/>
                    <a:moveTo>
                      <a:pt x="374712" y="80938"/>
                    </a:moveTo>
                    <a:cubicBezTo>
                      <a:pt x="380764" y="80938"/>
                      <a:pt x="384858" y="85026"/>
                      <a:pt x="384858" y="91068"/>
                    </a:cubicBezTo>
                    <a:lnTo>
                      <a:pt x="384858" y="182063"/>
                    </a:lnTo>
                    <a:lnTo>
                      <a:pt x="475998" y="182063"/>
                    </a:lnTo>
                    <a:cubicBezTo>
                      <a:pt x="482050" y="182063"/>
                      <a:pt x="486055" y="186062"/>
                      <a:pt x="486055" y="192194"/>
                    </a:cubicBezTo>
                    <a:cubicBezTo>
                      <a:pt x="486055" y="253864"/>
                      <a:pt x="436480" y="303360"/>
                      <a:pt x="374712" y="303360"/>
                    </a:cubicBezTo>
                    <a:cubicBezTo>
                      <a:pt x="312944" y="303360"/>
                      <a:pt x="263280" y="253864"/>
                      <a:pt x="263280" y="192194"/>
                    </a:cubicBezTo>
                    <a:cubicBezTo>
                      <a:pt x="263280" y="130523"/>
                      <a:pt x="312944" y="80938"/>
                      <a:pt x="374712" y="80938"/>
                    </a:cubicBezTo>
                    <a:close/>
                    <a:moveTo>
                      <a:pt x="425343" y="61744"/>
                    </a:moveTo>
                    <a:lnTo>
                      <a:pt x="425343" y="141635"/>
                    </a:lnTo>
                    <a:lnTo>
                      <a:pt x="505373" y="141635"/>
                    </a:lnTo>
                    <a:cubicBezTo>
                      <a:pt x="500299" y="99157"/>
                      <a:pt x="466827" y="65743"/>
                      <a:pt x="425343" y="61744"/>
                    </a:cubicBezTo>
                    <a:close/>
                    <a:moveTo>
                      <a:pt x="161988" y="60757"/>
                    </a:moveTo>
                    <a:lnTo>
                      <a:pt x="232948" y="60757"/>
                    </a:lnTo>
                    <a:cubicBezTo>
                      <a:pt x="239002" y="60757"/>
                      <a:pt x="243098" y="64758"/>
                      <a:pt x="243098" y="70804"/>
                    </a:cubicBezTo>
                    <a:cubicBezTo>
                      <a:pt x="243098" y="76938"/>
                      <a:pt x="239002" y="80939"/>
                      <a:pt x="232948" y="80939"/>
                    </a:cubicBezTo>
                    <a:lnTo>
                      <a:pt x="161988" y="80939"/>
                    </a:lnTo>
                    <a:cubicBezTo>
                      <a:pt x="155934" y="80939"/>
                      <a:pt x="151927" y="76938"/>
                      <a:pt x="151927" y="70804"/>
                    </a:cubicBezTo>
                    <a:cubicBezTo>
                      <a:pt x="151927" y="64758"/>
                      <a:pt x="155934" y="60757"/>
                      <a:pt x="161988" y="60757"/>
                    </a:cubicBezTo>
                    <a:close/>
                    <a:moveTo>
                      <a:pt x="91146" y="60757"/>
                    </a:moveTo>
                    <a:lnTo>
                      <a:pt x="121467" y="60757"/>
                    </a:lnTo>
                    <a:cubicBezTo>
                      <a:pt x="127603" y="60757"/>
                      <a:pt x="131604" y="64758"/>
                      <a:pt x="131604" y="70804"/>
                    </a:cubicBezTo>
                    <a:cubicBezTo>
                      <a:pt x="131604" y="76938"/>
                      <a:pt x="127603" y="80939"/>
                      <a:pt x="121467" y="80939"/>
                    </a:cubicBezTo>
                    <a:lnTo>
                      <a:pt x="91146" y="80939"/>
                    </a:lnTo>
                    <a:cubicBezTo>
                      <a:pt x="85099" y="80939"/>
                      <a:pt x="81009" y="76938"/>
                      <a:pt x="81009" y="70804"/>
                    </a:cubicBezTo>
                    <a:cubicBezTo>
                      <a:pt x="81009" y="64758"/>
                      <a:pt x="85099" y="60757"/>
                      <a:pt x="91146" y="60757"/>
                    </a:cubicBezTo>
                    <a:close/>
                    <a:moveTo>
                      <a:pt x="415194" y="40505"/>
                    </a:moveTo>
                    <a:cubicBezTo>
                      <a:pt x="476975" y="40505"/>
                      <a:pt x="526560" y="90092"/>
                      <a:pt x="526560" y="151765"/>
                    </a:cubicBezTo>
                    <a:cubicBezTo>
                      <a:pt x="526560" y="157808"/>
                      <a:pt x="522554" y="161807"/>
                      <a:pt x="516501" y="161807"/>
                    </a:cubicBezTo>
                    <a:lnTo>
                      <a:pt x="415194" y="161807"/>
                    </a:lnTo>
                    <a:cubicBezTo>
                      <a:pt x="409141" y="161807"/>
                      <a:pt x="405046" y="157808"/>
                      <a:pt x="405046" y="151765"/>
                    </a:cubicBezTo>
                    <a:lnTo>
                      <a:pt x="405046" y="50636"/>
                    </a:lnTo>
                    <a:cubicBezTo>
                      <a:pt x="405046" y="44593"/>
                      <a:pt x="409141" y="40505"/>
                      <a:pt x="415194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  <p:sp>
            <p:nvSpPr>
              <p:cNvPr id="44" name="íṥḻiḍé">
                <a:extLst>
                  <a:ext uri="{FF2B5EF4-FFF2-40B4-BE49-F238E27FC236}">
                    <a16:creationId xmlns:a16="http://schemas.microsoft.com/office/drawing/2014/main" id="{79339338-DAC1-4EAE-A8D3-73AB0B6727CB}"/>
                  </a:ext>
                </a:extLst>
              </p:cNvPr>
              <p:cNvSpPr/>
              <p:nvPr/>
            </p:nvSpPr>
            <p:spPr>
              <a:xfrm>
                <a:off x="6485846" y="4238969"/>
                <a:ext cx="656438" cy="65644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ṥ1ïḍè">
                <a:extLst>
                  <a:ext uri="{FF2B5EF4-FFF2-40B4-BE49-F238E27FC236}">
                    <a16:creationId xmlns:a16="http://schemas.microsoft.com/office/drawing/2014/main" id="{C5C9309B-71D1-424F-82BA-CAD28A46025B}"/>
                  </a:ext>
                </a:extLst>
              </p:cNvPr>
              <p:cNvSpPr txBox="1"/>
              <p:nvPr/>
            </p:nvSpPr>
            <p:spPr>
              <a:xfrm>
                <a:off x="4928168" y="3612157"/>
                <a:ext cx="1512168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6" name="ïš1îḍê">
                <a:extLst>
                  <a:ext uri="{FF2B5EF4-FFF2-40B4-BE49-F238E27FC236}">
                    <a16:creationId xmlns:a16="http://schemas.microsoft.com/office/drawing/2014/main" id="{B97E1583-545E-4A0A-B981-E487C901C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705" y="4400049"/>
                <a:ext cx="334722" cy="33428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7C42DA7-FC78-4888-9F7E-5EEFF5D99B3D}"/>
                </a:ext>
              </a:extLst>
            </p:cNvPr>
            <p:cNvCxnSpPr>
              <a:stCxn id="37" idx="0"/>
              <a:endCxn id="29" idx="0"/>
            </p:cNvCxnSpPr>
            <p:nvPr/>
          </p:nvCxnSpPr>
          <p:spPr>
            <a:xfrm>
              <a:off x="4059272" y="2303582"/>
              <a:ext cx="618531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ï$1íḓè">
              <a:extLst>
                <a:ext uri="{FF2B5EF4-FFF2-40B4-BE49-F238E27FC236}">
                  <a16:creationId xmlns:a16="http://schemas.microsoft.com/office/drawing/2014/main" id="{BD77EFCB-1F09-4105-9A83-7024C73FF617}"/>
                </a:ext>
              </a:extLst>
            </p:cNvPr>
            <p:cNvGrpSpPr/>
            <p:nvPr/>
          </p:nvGrpSpPr>
          <p:grpSpPr>
            <a:xfrm>
              <a:off x="3620691" y="2204864"/>
              <a:ext cx="877163" cy="617701"/>
              <a:chOff x="767408" y="4221088"/>
              <a:chExt cx="877163" cy="617701"/>
            </a:xfrm>
          </p:grpSpPr>
          <p:sp>
            <p:nvSpPr>
              <p:cNvPr id="37" name="íṡ1îḓè">
                <a:extLst>
                  <a:ext uri="{FF2B5EF4-FFF2-40B4-BE49-F238E27FC236}">
                    <a16:creationId xmlns:a16="http://schemas.microsoft.com/office/drawing/2014/main" id="{366C10A6-7DC4-4892-B6CD-F18B691652EA}"/>
                  </a:ext>
                </a:extLst>
              </p:cNvPr>
              <p:cNvSpPr/>
              <p:nvPr/>
            </p:nvSpPr>
            <p:spPr>
              <a:xfrm>
                <a:off x="110727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8" name="íṣļïḑe">
                <a:extLst>
                  <a:ext uri="{FF2B5EF4-FFF2-40B4-BE49-F238E27FC236}">
                    <a16:creationId xmlns:a16="http://schemas.microsoft.com/office/drawing/2014/main" id="{06DF79D5-EC41-487E-BED3-5E04E30D9FFB}"/>
                  </a:ext>
                </a:extLst>
              </p:cNvPr>
              <p:cNvSpPr txBox="1"/>
              <p:nvPr/>
            </p:nvSpPr>
            <p:spPr>
              <a:xfrm>
                <a:off x="76740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4" name="íṣḻíḓe">
              <a:extLst>
                <a:ext uri="{FF2B5EF4-FFF2-40B4-BE49-F238E27FC236}">
                  <a16:creationId xmlns:a16="http://schemas.microsoft.com/office/drawing/2014/main" id="{E5C6359C-5DB0-424D-892E-05B713471B3B}"/>
                </a:ext>
              </a:extLst>
            </p:cNvPr>
            <p:cNvGrpSpPr/>
            <p:nvPr/>
          </p:nvGrpSpPr>
          <p:grpSpPr>
            <a:xfrm>
              <a:off x="5167019" y="2204864"/>
              <a:ext cx="877163" cy="617701"/>
              <a:chOff x="2030118" y="4221088"/>
              <a:chExt cx="877163" cy="617701"/>
            </a:xfrm>
          </p:grpSpPr>
          <p:sp>
            <p:nvSpPr>
              <p:cNvPr id="35" name="ïṥľïḋé">
                <a:extLst>
                  <a:ext uri="{FF2B5EF4-FFF2-40B4-BE49-F238E27FC236}">
                    <a16:creationId xmlns:a16="http://schemas.microsoft.com/office/drawing/2014/main" id="{43E303BD-BE53-4793-986D-92DB529D1414}"/>
                  </a:ext>
                </a:extLst>
              </p:cNvPr>
              <p:cNvSpPr/>
              <p:nvPr/>
            </p:nvSpPr>
            <p:spPr>
              <a:xfrm>
                <a:off x="236998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6" name="îṩḻiďe">
                <a:extLst>
                  <a:ext uri="{FF2B5EF4-FFF2-40B4-BE49-F238E27FC236}">
                    <a16:creationId xmlns:a16="http://schemas.microsoft.com/office/drawing/2014/main" id="{B4DE571E-40D5-46F3-94AF-060E18D0435E}"/>
                  </a:ext>
                </a:extLst>
              </p:cNvPr>
              <p:cNvSpPr txBox="1"/>
              <p:nvPr/>
            </p:nvSpPr>
            <p:spPr>
              <a:xfrm>
                <a:off x="203011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5" name="íSḻîdê">
              <a:extLst>
                <a:ext uri="{FF2B5EF4-FFF2-40B4-BE49-F238E27FC236}">
                  <a16:creationId xmlns:a16="http://schemas.microsoft.com/office/drawing/2014/main" id="{DF17DF3F-B497-43E0-88EC-CDBC03B072BE}"/>
                </a:ext>
              </a:extLst>
            </p:cNvPr>
            <p:cNvGrpSpPr/>
            <p:nvPr/>
          </p:nvGrpSpPr>
          <p:grpSpPr>
            <a:xfrm>
              <a:off x="6713347" y="2204864"/>
              <a:ext cx="877163" cy="617701"/>
              <a:chOff x="3292828" y="4221088"/>
              <a:chExt cx="877163" cy="617701"/>
            </a:xfrm>
          </p:grpSpPr>
          <p:sp>
            <p:nvSpPr>
              <p:cNvPr id="33" name="íṩ1îḋê">
                <a:extLst>
                  <a:ext uri="{FF2B5EF4-FFF2-40B4-BE49-F238E27FC236}">
                    <a16:creationId xmlns:a16="http://schemas.microsoft.com/office/drawing/2014/main" id="{58026815-8223-4027-A7A0-FFE2C67B4110}"/>
                  </a:ext>
                </a:extLst>
              </p:cNvPr>
              <p:cNvSpPr/>
              <p:nvPr/>
            </p:nvSpPr>
            <p:spPr>
              <a:xfrm>
                <a:off x="363269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4" name="íṥḷíḓe">
                <a:extLst>
                  <a:ext uri="{FF2B5EF4-FFF2-40B4-BE49-F238E27FC236}">
                    <a16:creationId xmlns:a16="http://schemas.microsoft.com/office/drawing/2014/main" id="{09445BA6-E2DF-47AC-A0CA-4DDCF942CDAC}"/>
                  </a:ext>
                </a:extLst>
              </p:cNvPr>
              <p:cNvSpPr txBox="1"/>
              <p:nvPr/>
            </p:nvSpPr>
            <p:spPr>
              <a:xfrm>
                <a:off x="329282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6" name="ïSḻïḋè">
              <a:extLst>
                <a:ext uri="{FF2B5EF4-FFF2-40B4-BE49-F238E27FC236}">
                  <a16:creationId xmlns:a16="http://schemas.microsoft.com/office/drawing/2014/main" id="{76E6848A-A281-4A64-AD8F-773DC98AAAA8}"/>
                </a:ext>
              </a:extLst>
            </p:cNvPr>
            <p:cNvGrpSpPr/>
            <p:nvPr/>
          </p:nvGrpSpPr>
          <p:grpSpPr>
            <a:xfrm>
              <a:off x="8259675" y="2204864"/>
              <a:ext cx="877163" cy="617701"/>
              <a:chOff x="4555538" y="4221088"/>
              <a:chExt cx="877163" cy="617701"/>
            </a:xfrm>
          </p:grpSpPr>
          <p:sp>
            <p:nvSpPr>
              <p:cNvPr id="31" name="íŝḻîďé">
                <a:extLst>
                  <a:ext uri="{FF2B5EF4-FFF2-40B4-BE49-F238E27FC236}">
                    <a16:creationId xmlns:a16="http://schemas.microsoft.com/office/drawing/2014/main" id="{289F6772-4065-4E87-9C8F-32CD6F09E662}"/>
                  </a:ext>
                </a:extLst>
              </p:cNvPr>
              <p:cNvSpPr/>
              <p:nvPr/>
            </p:nvSpPr>
            <p:spPr>
              <a:xfrm>
                <a:off x="489540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2" name="iŝḻïďê">
                <a:extLst>
                  <a:ext uri="{FF2B5EF4-FFF2-40B4-BE49-F238E27FC236}">
                    <a16:creationId xmlns:a16="http://schemas.microsoft.com/office/drawing/2014/main" id="{22F46ABB-8BAD-4350-96D1-A2096C938031}"/>
                  </a:ext>
                </a:extLst>
              </p:cNvPr>
              <p:cNvSpPr txBox="1"/>
              <p:nvPr/>
            </p:nvSpPr>
            <p:spPr>
              <a:xfrm>
                <a:off x="455553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7" name="îS1îḍé">
              <a:extLst>
                <a:ext uri="{FF2B5EF4-FFF2-40B4-BE49-F238E27FC236}">
                  <a16:creationId xmlns:a16="http://schemas.microsoft.com/office/drawing/2014/main" id="{CB09CACA-153E-4149-946B-F12A7A08E66F}"/>
                </a:ext>
              </a:extLst>
            </p:cNvPr>
            <p:cNvGrpSpPr/>
            <p:nvPr/>
          </p:nvGrpSpPr>
          <p:grpSpPr>
            <a:xfrm>
              <a:off x="9806002" y="2204864"/>
              <a:ext cx="877163" cy="617701"/>
              <a:chOff x="4994119" y="4221088"/>
              <a:chExt cx="877163" cy="617701"/>
            </a:xfrm>
          </p:grpSpPr>
          <p:sp>
            <p:nvSpPr>
              <p:cNvPr id="29" name="ïSļíďê">
                <a:extLst>
                  <a:ext uri="{FF2B5EF4-FFF2-40B4-BE49-F238E27FC236}">
                    <a16:creationId xmlns:a16="http://schemas.microsoft.com/office/drawing/2014/main" id="{58E4F7F2-8BA0-448C-A74B-31CF0B8C1FC6}"/>
                  </a:ext>
                </a:extLst>
              </p:cNvPr>
              <p:cNvSpPr/>
              <p:nvPr/>
            </p:nvSpPr>
            <p:spPr>
              <a:xfrm>
                <a:off x="5333982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0" name="i$ľïḍè">
                <a:extLst>
                  <a:ext uri="{FF2B5EF4-FFF2-40B4-BE49-F238E27FC236}">
                    <a16:creationId xmlns:a16="http://schemas.microsoft.com/office/drawing/2014/main" id="{03C95353-7712-4D40-90F4-3A96533E4EF3}"/>
                  </a:ext>
                </a:extLst>
              </p:cNvPr>
              <p:cNvSpPr txBox="1"/>
              <p:nvPr/>
            </p:nvSpPr>
            <p:spPr>
              <a:xfrm>
                <a:off x="4994119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8" name="iṩľiḓê">
              <a:extLst>
                <a:ext uri="{FF2B5EF4-FFF2-40B4-BE49-F238E27FC236}">
                  <a16:creationId xmlns:a16="http://schemas.microsoft.com/office/drawing/2014/main" id="{400AF33B-831C-4DB2-A6BF-903D8FCCFAE5}"/>
                </a:ext>
              </a:extLst>
            </p:cNvPr>
            <p:cNvGrpSpPr/>
            <p:nvPr/>
          </p:nvGrpSpPr>
          <p:grpSpPr>
            <a:xfrm>
              <a:off x="3655518" y="3671138"/>
              <a:ext cx="2547443" cy="1817116"/>
              <a:chOff x="1687706" y="1268760"/>
              <a:chExt cx="2904208" cy="1817116"/>
            </a:xfrm>
          </p:grpSpPr>
          <p:sp>
            <p:nvSpPr>
              <p:cNvPr id="27" name="íṧľïḍê">
                <a:extLst>
                  <a:ext uri="{FF2B5EF4-FFF2-40B4-BE49-F238E27FC236}">
                    <a16:creationId xmlns:a16="http://schemas.microsoft.com/office/drawing/2014/main" id="{42D2FE6F-DFD6-4AFC-92F9-6024BCE1DE2F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8" name="íṡḷíḑé">
                <a:extLst>
                  <a:ext uri="{FF2B5EF4-FFF2-40B4-BE49-F238E27FC236}">
                    <a16:creationId xmlns:a16="http://schemas.microsoft.com/office/drawing/2014/main" id="{2D20719F-536A-4FE6-B348-7EF787AC07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ïşļïḑê">
              <a:extLst>
                <a:ext uri="{FF2B5EF4-FFF2-40B4-BE49-F238E27FC236}">
                  <a16:creationId xmlns:a16="http://schemas.microsoft.com/office/drawing/2014/main" id="{E106EBD9-CA29-4049-BAEB-F838ADDD9B18}"/>
                </a:ext>
              </a:extLst>
            </p:cNvPr>
            <p:cNvGrpSpPr/>
            <p:nvPr/>
          </p:nvGrpSpPr>
          <p:grpSpPr>
            <a:xfrm>
              <a:off x="6313189" y="3671138"/>
              <a:ext cx="2547443" cy="1817116"/>
              <a:chOff x="1687706" y="1268760"/>
              <a:chExt cx="2904208" cy="1817116"/>
            </a:xfrm>
          </p:grpSpPr>
          <p:sp>
            <p:nvSpPr>
              <p:cNvPr id="25" name="îSļiďè">
                <a:extLst>
                  <a:ext uri="{FF2B5EF4-FFF2-40B4-BE49-F238E27FC236}">
                    <a16:creationId xmlns:a16="http://schemas.microsoft.com/office/drawing/2014/main" id="{2597EFB2-2BC3-43C5-B535-E6D5105D866E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6" name="iṡľiḓe">
                <a:extLst>
                  <a:ext uri="{FF2B5EF4-FFF2-40B4-BE49-F238E27FC236}">
                    <a16:creationId xmlns:a16="http://schemas.microsoft.com/office/drawing/2014/main" id="{ED16C352-659C-4B29-B7A0-58616A1DE1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îŝļíďé">
              <a:extLst>
                <a:ext uri="{FF2B5EF4-FFF2-40B4-BE49-F238E27FC236}">
                  <a16:creationId xmlns:a16="http://schemas.microsoft.com/office/drawing/2014/main" id="{39115147-22B4-4743-AA4C-92F54EF1B462}"/>
                </a:ext>
              </a:extLst>
            </p:cNvPr>
            <p:cNvGrpSpPr/>
            <p:nvPr/>
          </p:nvGrpSpPr>
          <p:grpSpPr>
            <a:xfrm>
              <a:off x="8970861" y="3671138"/>
              <a:ext cx="2547443" cy="1817116"/>
              <a:chOff x="1687706" y="1268760"/>
              <a:chExt cx="2904208" cy="1817116"/>
            </a:xfrm>
          </p:grpSpPr>
          <p:sp>
            <p:nvSpPr>
              <p:cNvPr id="23" name="išļïḍè">
                <a:extLst>
                  <a:ext uri="{FF2B5EF4-FFF2-40B4-BE49-F238E27FC236}">
                    <a16:creationId xmlns:a16="http://schemas.microsoft.com/office/drawing/2014/main" id="{B985053A-9EFC-48C1-B798-7081D0DF8111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4" name="îṡlîde">
                <a:extLst>
                  <a:ext uri="{FF2B5EF4-FFF2-40B4-BE49-F238E27FC236}">
                    <a16:creationId xmlns:a16="http://schemas.microsoft.com/office/drawing/2014/main" id="{74C1BC5F-22CB-4D8C-9F39-15998AC2370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A86CE81-B97B-4356-BA40-8475502E9330}"/>
                </a:ext>
              </a:extLst>
            </p:cNvPr>
            <p:cNvCxnSpPr>
              <a:cxnSpLocks/>
            </p:cNvCxnSpPr>
            <p:nvPr/>
          </p:nvCxnSpPr>
          <p:spPr>
            <a:xfrm>
              <a:off x="6155336" y="3907274"/>
              <a:ext cx="0" cy="132824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A0FAEEC1-5619-4ED5-BAF6-9EB3523A4956}"/>
                </a:ext>
              </a:extLst>
            </p:cNvPr>
            <p:cNvCxnSpPr>
              <a:cxnSpLocks/>
            </p:cNvCxnSpPr>
            <p:nvPr/>
          </p:nvCxnSpPr>
          <p:spPr>
            <a:xfrm>
              <a:off x="8831861" y="3907274"/>
              <a:ext cx="0" cy="132824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0261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d9afb416-ec13-453e-bd0a-caf45eb17b2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79089" y="1584444"/>
            <a:ext cx="10122691" cy="4559181"/>
            <a:chOff x="979089" y="1584444"/>
            <a:chExt cx="10122691" cy="4559181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24C3D1D-4137-40C8-BE01-ADEC253FC814}"/>
                </a:ext>
              </a:extLst>
            </p:cNvPr>
            <p:cNvCxnSpPr/>
            <p:nvPr/>
          </p:nvCxnSpPr>
          <p:spPr>
            <a:xfrm flipV="1">
              <a:off x="4259846" y="2370732"/>
              <a:ext cx="406286" cy="81257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1DBA503-1407-4513-A72B-1036E4EB57FF}"/>
                </a:ext>
              </a:extLst>
            </p:cNvPr>
            <p:cNvCxnSpPr/>
            <p:nvPr/>
          </p:nvCxnSpPr>
          <p:spPr>
            <a:xfrm>
              <a:off x="4666132" y="2370732"/>
              <a:ext cx="1072365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ṧḷíḋê">
              <a:extLst>
                <a:ext uri="{FF2B5EF4-FFF2-40B4-BE49-F238E27FC236}">
                  <a16:creationId xmlns:a16="http://schemas.microsoft.com/office/drawing/2014/main" id="{387F3F0B-40E1-493E-92BE-CF8A448472E6}"/>
                </a:ext>
              </a:extLst>
            </p:cNvPr>
            <p:cNvSpPr/>
            <p:nvPr/>
          </p:nvSpPr>
          <p:spPr>
            <a:xfrm>
              <a:off x="4608282" y="2320420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A029209-CBFA-4528-98C6-422073C4DCDE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4256515" y="1992290"/>
              <a:ext cx="368711" cy="345074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790F25F-1AD2-48E2-B3CD-7EE54D91CF4B}"/>
                </a:ext>
              </a:extLst>
            </p:cNvPr>
            <p:cNvCxnSpPr>
              <a:cxnSpLocks/>
            </p:cNvCxnSpPr>
            <p:nvPr/>
          </p:nvCxnSpPr>
          <p:spPr>
            <a:xfrm>
              <a:off x="7565044" y="3407147"/>
              <a:ext cx="366446" cy="732891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98A007C-491F-42A6-9DE2-23BE8EB4EFF4}"/>
                </a:ext>
              </a:extLst>
            </p:cNvPr>
            <p:cNvCxnSpPr/>
            <p:nvPr/>
          </p:nvCxnSpPr>
          <p:spPr>
            <a:xfrm>
              <a:off x="6365444" y="5130404"/>
              <a:ext cx="1072365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A9B0C5C-19A6-4FB2-826C-D36DB8AD433B}"/>
                </a:ext>
              </a:extLst>
            </p:cNvPr>
            <p:cNvCxnSpPr/>
            <p:nvPr/>
          </p:nvCxnSpPr>
          <p:spPr>
            <a:xfrm flipH="1">
              <a:off x="5959518" y="5146253"/>
              <a:ext cx="406286" cy="81257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8887E8FC-4F2E-4A40-8BC1-1F3DE3A69E10}"/>
                </a:ext>
              </a:extLst>
            </p:cNvPr>
            <p:cNvCxnSpPr/>
            <p:nvPr/>
          </p:nvCxnSpPr>
          <p:spPr>
            <a:xfrm>
              <a:off x="4204409" y="5124481"/>
              <a:ext cx="406286" cy="81257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1ïḑé">
              <a:extLst>
                <a:ext uri="{FF2B5EF4-FFF2-40B4-BE49-F238E27FC236}">
                  <a16:creationId xmlns:a16="http://schemas.microsoft.com/office/drawing/2014/main" id="{8374E0A8-8869-4DFA-B6A6-B8ABD33D2952}"/>
                </a:ext>
              </a:extLst>
            </p:cNvPr>
            <p:cNvSpPr/>
            <p:nvPr/>
          </p:nvSpPr>
          <p:spPr>
            <a:xfrm>
              <a:off x="5973152" y="1584444"/>
              <a:ext cx="1883664" cy="1626114"/>
            </a:xfrm>
            <a:prstGeom prst="hexagon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íŝlidè">
              <a:extLst>
                <a:ext uri="{FF2B5EF4-FFF2-40B4-BE49-F238E27FC236}">
                  <a16:creationId xmlns:a16="http://schemas.microsoft.com/office/drawing/2014/main" id="{96C17510-3256-41C9-B9EC-D470A22CC6D6}"/>
                </a:ext>
              </a:extLst>
            </p:cNvPr>
            <p:cNvSpPr/>
            <p:nvPr/>
          </p:nvSpPr>
          <p:spPr>
            <a:xfrm>
              <a:off x="4367901" y="2489206"/>
              <a:ext cx="1883664" cy="1626114"/>
            </a:xfrm>
            <a:prstGeom prst="hexagon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关键词</a:t>
              </a:r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21" name="îSliḑe">
              <a:extLst>
                <a:ext uri="{FF2B5EF4-FFF2-40B4-BE49-F238E27FC236}">
                  <a16:creationId xmlns:a16="http://schemas.microsoft.com/office/drawing/2014/main" id="{FC7354C3-651F-48FE-9935-199D666DC592}"/>
                </a:ext>
              </a:extLst>
            </p:cNvPr>
            <p:cNvSpPr/>
            <p:nvPr/>
          </p:nvSpPr>
          <p:spPr>
            <a:xfrm>
              <a:off x="2738612" y="3384339"/>
              <a:ext cx="1883664" cy="1626114"/>
            </a:xfrm>
            <a:prstGeom prst="hexagon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$ľiḋè">
              <a:extLst>
                <a:ext uri="{FF2B5EF4-FFF2-40B4-BE49-F238E27FC236}">
                  <a16:creationId xmlns:a16="http://schemas.microsoft.com/office/drawing/2014/main" id="{2B6ED516-0BFD-440F-8223-42A5593E11C2}"/>
                </a:ext>
              </a:extLst>
            </p:cNvPr>
            <p:cNvSpPr/>
            <p:nvPr/>
          </p:nvSpPr>
          <p:spPr>
            <a:xfrm>
              <a:off x="4377855" y="4279494"/>
              <a:ext cx="1883664" cy="1626114"/>
            </a:xfrm>
            <a:prstGeom prst="hexagon">
              <a:avLst/>
            </a:prstGeom>
            <a:solidFill>
              <a:schemeClr val="accent3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关键词</a:t>
              </a:r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23" name="îṡlíḓé">
              <a:extLst>
                <a:ext uri="{FF2B5EF4-FFF2-40B4-BE49-F238E27FC236}">
                  <a16:creationId xmlns:a16="http://schemas.microsoft.com/office/drawing/2014/main" id="{B6A73830-D7F0-4629-BB75-2273F8013E41}"/>
                </a:ext>
              </a:extLst>
            </p:cNvPr>
            <p:cNvSpPr/>
            <p:nvPr/>
          </p:nvSpPr>
          <p:spPr>
            <a:xfrm>
              <a:off x="5976806" y="3384339"/>
              <a:ext cx="1883664" cy="1626114"/>
            </a:xfrm>
            <a:prstGeom prst="hexagon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关键词</a:t>
              </a:r>
              <a:endParaRPr sz="2000" b="1" dirty="0">
                <a:cs typeface="+mn-ea"/>
                <a:sym typeface="+mn-lt"/>
              </a:endParaRPr>
            </a:p>
          </p:txBody>
        </p:sp>
        <p:sp>
          <p:nvSpPr>
            <p:cNvPr id="24" name="ïŝlîḋê">
              <a:extLst>
                <a:ext uri="{FF2B5EF4-FFF2-40B4-BE49-F238E27FC236}">
                  <a16:creationId xmlns:a16="http://schemas.microsoft.com/office/drawing/2014/main" id="{EE782B9B-34B8-479D-A4BC-4F934FC3FD8B}"/>
                </a:ext>
              </a:extLst>
            </p:cNvPr>
            <p:cNvSpPr/>
            <p:nvPr/>
          </p:nvSpPr>
          <p:spPr>
            <a:xfrm>
              <a:off x="7569722" y="4259989"/>
              <a:ext cx="1883664" cy="1626114"/>
            </a:xfrm>
            <a:prstGeom prst="hexagon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îṡḷîḑê">
              <a:extLst>
                <a:ext uri="{FF2B5EF4-FFF2-40B4-BE49-F238E27FC236}">
                  <a16:creationId xmlns:a16="http://schemas.microsoft.com/office/drawing/2014/main" id="{2173629F-17CD-4E75-9F41-A08279A48B65}"/>
                </a:ext>
              </a:extLst>
            </p:cNvPr>
            <p:cNvGrpSpPr/>
            <p:nvPr/>
          </p:nvGrpSpPr>
          <p:grpSpPr>
            <a:xfrm>
              <a:off x="979089" y="5051149"/>
              <a:ext cx="3164105" cy="1092476"/>
              <a:chOff x="1127447" y="3556945"/>
              <a:chExt cx="2526466" cy="1092476"/>
            </a:xfrm>
          </p:grpSpPr>
          <p:sp>
            <p:nvSpPr>
              <p:cNvPr id="32" name="ïsľïḍê">
                <a:extLst>
                  <a:ext uri="{FF2B5EF4-FFF2-40B4-BE49-F238E27FC236}">
                    <a16:creationId xmlns:a16="http://schemas.microsoft.com/office/drawing/2014/main" id="{B298DFB5-C7C3-4381-A7A2-E72D3A13A82A}"/>
                  </a:ext>
                </a:extLst>
              </p:cNvPr>
              <p:cNvSpPr/>
              <p:nvPr/>
            </p:nvSpPr>
            <p:spPr>
              <a:xfrm>
                <a:off x="1127447" y="3556945"/>
                <a:ext cx="2526465" cy="430240"/>
              </a:xfrm>
              <a:prstGeom prst="rect">
                <a:avLst/>
              </a:prstGeom>
            </p:spPr>
            <p:txBody>
              <a:bodyPr wrap="square" lIns="90000" tIns="46800" rIns="90000" bIns="46800">
                <a:normAutofit/>
              </a:bodyPr>
              <a:lstStyle/>
              <a:p>
                <a:pPr algn="r">
                  <a:spcBef>
                    <a:spcPts val="375"/>
                  </a:spcBef>
                  <a:defRPr/>
                </a:pPr>
                <a:r>
                  <a:rPr lang="zh-CN" altLang="en-US" sz="1600" b="1" kern="100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zh-CN" sz="1600" b="1" kern="1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îṡļíḑê">
                <a:extLst>
                  <a:ext uri="{FF2B5EF4-FFF2-40B4-BE49-F238E27FC236}">
                    <a16:creationId xmlns:a16="http://schemas.microsoft.com/office/drawing/2014/main" id="{99BDC25B-BE3C-4EC4-BAAE-C919B8DBA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448" y="3987184"/>
                <a:ext cx="2526465" cy="662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eaLnBrk="1" hangingPunct="1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ï$ḷíďé">
              <a:extLst>
                <a:ext uri="{FF2B5EF4-FFF2-40B4-BE49-F238E27FC236}">
                  <a16:creationId xmlns:a16="http://schemas.microsoft.com/office/drawing/2014/main" id="{1A578F74-FED7-48C2-917E-DDDA6502EBA4}"/>
                </a:ext>
              </a:extLst>
            </p:cNvPr>
            <p:cNvGrpSpPr/>
            <p:nvPr/>
          </p:nvGrpSpPr>
          <p:grpSpPr>
            <a:xfrm>
              <a:off x="979089" y="1774182"/>
              <a:ext cx="3164105" cy="1092476"/>
              <a:chOff x="1127447" y="3556945"/>
              <a:chExt cx="2526466" cy="1092476"/>
            </a:xfrm>
          </p:grpSpPr>
          <p:sp>
            <p:nvSpPr>
              <p:cNvPr id="30" name="îşlîḋe">
                <a:extLst>
                  <a:ext uri="{FF2B5EF4-FFF2-40B4-BE49-F238E27FC236}">
                    <a16:creationId xmlns:a16="http://schemas.microsoft.com/office/drawing/2014/main" id="{E2899BBC-9065-4D84-8413-FCFD7AA591C9}"/>
                  </a:ext>
                </a:extLst>
              </p:cNvPr>
              <p:cNvSpPr/>
              <p:nvPr/>
            </p:nvSpPr>
            <p:spPr>
              <a:xfrm>
                <a:off x="1127447" y="3556945"/>
                <a:ext cx="2526465" cy="430240"/>
              </a:xfrm>
              <a:prstGeom prst="rect">
                <a:avLst/>
              </a:prstGeom>
            </p:spPr>
            <p:txBody>
              <a:bodyPr wrap="square" lIns="90000" tIns="46800" rIns="90000" bIns="46800">
                <a:normAutofit/>
              </a:bodyPr>
              <a:lstStyle/>
              <a:p>
                <a:pPr algn="r">
                  <a:spcBef>
                    <a:spcPts val="375"/>
                  </a:spcBef>
                  <a:defRPr/>
                </a:pPr>
                <a:r>
                  <a:rPr lang="zh-CN" altLang="en-US" sz="1600" b="1" kern="100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zh-CN" sz="1600" b="1" kern="1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íšļîḋe">
                <a:extLst>
                  <a:ext uri="{FF2B5EF4-FFF2-40B4-BE49-F238E27FC236}">
                    <a16:creationId xmlns:a16="http://schemas.microsoft.com/office/drawing/2014/main" id="{7ECA0544-859C-4CFC-9EC4-39C741447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448" y="3987184"/>
                <a:ext cx="2526465" cy="662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eaLnBrk="1" hangingPunct="1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íśľídè">
              <a:extLst>
                <a:ext uri="{FF2B5EF4-FFF2-40B4-BE49-F238E27FC236}">
                  <a16:creationId xmlns:a16="http://schemas.microsoft.com/office/drawing/2014/main" id="{D073870E-F7A6-4C59-B33A-77020A97F577}"/>
                </a:ext>
              </a:extLst>
            </p:cNvPr>
            <p:cNvGrpSpPr/>
            <p:nvPr/>
          </p:nvGrpSpPr>
          <p:grpSpPr>
            <a:xfrm>
              <a:off x="7937675" y="3084384"/>
              <a:ext cx="3164105" cy="1092476"/>
              <a:chOff x="1127447" y="3556945"/>
              <a:chExt cx="2526466" cy="1092476"/>
            </a:xfrm>
          </p:grpSpPr>
          <p:sp>
            <p:nvSpPr>
              <p:cNvPr id="28" name="íş1îḋè">
                <a:extLst>
                  <a:ext uri="{FF2B5EF4-FFF2-40B4-BE49-F238E27FC236}">
                    <a16:creationId xmlns:a16="http://schemas.microsoft.com/office/drawing/2014/main" id="{F4D8DA3A-734D-4F02-BB00-DC029E8D7656}"/>
                  </a:ext>
                </a:extLst>
              </p:cNvPr>
              <p:cNvSpPr/>
              <p:nvPr/>
            </p:nvSpPr>
            <p:spPr>
              <a:xfrm>
                <a:off x="1127447" y="3556945"/>
                <a:ext cx="2526465" cy="430240"/>
              </a:xfrm>
              <a:prstGeom prst="rect">
                <a:avLst/>
              </a:prstGeom>
            </p:spPr>
            <p:txBody>
              <a:bodyPr wrap="square" lIns="90000" tIns="46800" rIns="90000" bIns="46800">
                <a:normAutofit/>
              </a:bodyPr>
              <a:lstStyle/>
              <a:p>
                <a:pPr>
                  <a:spcBef>
                    <a:spcPts val="375"/>
                  </a:spcBef>
                  <a:defRPr/>
                </a:pPr>
                <a:r>
                  <a:rPr lang="zh-CN" altLang="en-US" sz="1600" b="1" kern="100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zh-CN" sz="1600" b="1" kern="100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ïsḻíḋè">
                <a:extLst>
                  <a:ext uri="{FF2B5EF4-FFF2-40B4-BE49-F238E27FC236}">
                    <a16:creationId xmlns:a16="http://schemas.microsoft.com/office/drawing/2014/main" id="{0BD6DC14-F306-4D1C-B91F-8E1EA28B1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448" y="3987184"/>
                <a:ext cx="2526465" cy="662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eaLnBrk="1" hangingPunct="1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8410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fccebeb6-4165-4e99-9f82-7dab96dea8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81000" y="1269000"/>
            <a:ext cx="9732623" cy="5371670"/>
            <a:chOff x="1281000" y="1269000"/>
            <a:chExt cx="9732623" cy="5371670"/>
          </a:xfrm>
        </p:grpSpPr>
        <p:sp>
          <p:nvSpPr>
            <p:cNvPr id="11" name="í$ḻiḍé">
              <a:extLst>
                <a:ext uri="{FF2B5EF4-FFF2-40B4-BE49-F238E27FC236}">
                  <a16:creationId xmlns:a16="http://schemas.microsoft.com/office/drawing/2014/main" id="{AA86C0A3-95AC-4EB0-BDBE-2A8C00F536B6}"/>
                </a:ext>
              </a:extLst>
            </p:cNvPr>
            <p:cNvSpPr/>
            <p:nvPr/>
          </p:nvSpPr>
          <p:spPr>
            <a:xfrm>
              <a:off x="5646000" y="1269000"/>
              <a:ext cx="5367623" cy="537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83" y="12362"/>
                  </a:moveTo>
                  <a:cubicBezTo>
                    <a:pt x="21283" y="12123"/>
                    <a:pt x="21271" y="11883"/>
                    <a:pt x="21248" y="11645"/>
                  </a:cubicBezTo>
                  <a:cubicBezTo>
                    <a:pt x="21271" y="11583"/>
                    <a:pt x="21293" y="11521"/>
                    <a:pt x="21314" y="11457"/>
                  </a:cubicBezTo>
                  <a:cubicBezTo>
                    <a:pt x="21411" y="11159"/>
                    <a:pt x="21468" y="10930"/>
                    <a:pt x="21502" y="10691"/>
                  </a:cubicBezTo>
                  <a:cubicBezTo>
                    <a:pt x="21503" y="10726"/>
                    <a:pt x="21503" y="10762"/>
                    <a:pt x="21503" y="10797"/>
                  </a:cubicBezTo>
                  <a:cubicBezTo>
                    <a:pt x="21503" y="11581"/>
                    <a:pt x="21416" y="12372"/>
                    <a:pt x="21237" y="13158"/>
                  </a:cubicBezTo>
                  <a:cubicBezTo>
                    <a:pt x="21267" y="12893"/>
                    <a:pt x="21283" y="12627"/>
                    <a:pt x="21283" y="12362"/>
                  </a:cubicBezTo>
                  <a:close/>
                  <a:moveTo>
                    <a:pt x="21144" y="10926"/>
                  </a:moveTo>
                  <a:cubicBezTo>
                    <a:pt x="21159" y="10913"/>
                    <a:pt x="21176" y="10902"/>
                    <a:pt x="21180" y="10884"/>
                  </a:cubicBezTo>
                  <a:cubicBezTo>
                    <a:pt x="21184" y="10867"/>
                    <a:pt x="21146" y="10864"/>
                    <a:pt x="21144" y="10847"/>
                  </a:cubicBezTo>
                  <a:cubicBezTo>
                    <a:pt x="21137" y="10785"/>
                    <a:pt x="21143" y="10721"/>
                    <a:pt x="21154" y="10659"/>
                  </a:cubicBezTo>
                  <a:cubicBezTo>
                    <a:pt x="21156" y="10646"/>
                    <a:pt x="21184" y="10643"/>
                    <a:pt x="21183" y="10630"/>
                  </a:cubicBezTo>
                  <a:cubicBezTo>
                    <a:pt x="21175" y="10404"/>
                    <a:pt x="21154" y="10179"/>
                    <a:pt x="21129" y="9954"/>
                  </a:cubicBezTo>
                  <a:cubicBezTo>
                    <a:pt x="21066" y="9403"/>
                    <a:pt x="21085" y="10548"/>
                    <a:pt x="21048" y="9493"/>
                  </a:cubicBezTo>
                  <a:cubicBezTo>
                    <a:pt x="21046" y="9430"/>
                    <a:pt x="21071" y="9369"/>
                    <a:pt x="21072" y="9306"/>
                  </a:cubicBezTo>
                  <a:cubicBezTo>
                    <a:pt x="21076" y="9018"/>
                    <a:pt x="21062" y="8730"/>
                    <a:pt x="21063" y="8441"/>
                  </a:cubicBezTo>
                  <a:cubicBezTo>
                    <a:pt x="21063" y="8415"/>
                    <a:pt x="21088" y="8375"/>
                    <a:pt x="21086" y="8348"/>
                  </a:cubicBezTo>
                  <a:cubicBezTo>
                    <a:pt x="21084" y="8334"/>
                    <a:pt x="21083" y="8321"/>
                    <a:pt x="21082" y="8307"/>
                  </a:cubicBezTo>
                  <a:cubicBezTo>
                    <a:pt x="21274" y="8860"/>
                    <a:pt x="21385" y="9363"/>
                    <a:pt x="21458" y="9971"/>
                  </a:cubicBezTo>
                  <a:lnTo>
                    <a:pt x="21459" y="9970"/>
                  </a:lnTo>
                  <a:cubicBezTo>
                    <a:pt x="21442" y="10471"/>
                    <a:pt x="21414" y="10763"/>
                    <a:pt x="21299" y="11172"/>
                  </a:cubicBezTo>
                  <a:cubicBezTo>
                    <a:pt x="21303" y="11100"/>
                    <a:pt x="21327" y="10926"/>
                    <a:pt x="21264" y="10960"/>
                  </a:cubicBezTo>
                  <a:cubicBezTo>
                    <a:pt x="21183" y="11004"/>
                    <a:pt x="21217" y="11138"/>
                    <a:pt x="21195" y="11227"/>
                  </a:cubicBezTo>
                  <a:cubicBezTo>
                    <a:pt x="21180" y="11127"/>
                    <a:pt x="21163" y="11026"/>
                    <a:pt x="21144" y="10926"/>
                  </a:cubicBezTo>
                  <a:close/>
                  <a:moveTo>
                    <a:pt x="21002" y="13936"/>
                  </a:moveTo>
                  <a:cubicBezTo>
                    <a:pt x="20781" y="14641"/>
                    <a:pt x="20415" y="15258"/>
                    <a:pt x="19950" y="15796"/>
                  </a:cubicBezTo>
                  <a:cubicBezTo>
                    <a:pt x="20072" y="15277"/>
                    <a:pt x="20124" y="14737"/>
                    <a:pt x="20124" y="14194"/>
                  </a:cubicBezTo>
                  <a:cubicBezTo>
                    <a:pt x="20124" y="13949"/>
                    <a:pt x="20114" y="13703"/>
                    <a:pt x="20094" y="13458"/>
                  </a:cubicBezTo>
                  <a:cubicBezTo>
                    <a:pt x="20541" y="12983"/>
                    <a:pt x="20912" y="12447"/>
                    <a:pt x="21167" y="11846"/>
                  </a:cubicBezTo>
                  <a:cubicBezTo>
                    <a:pt x="21180" y="12018"/>
                    <a:pt x="21186" y="12190"/>
                    <a:pt x="21186" y="12362"/>
                  </a:cubicBezTo>
                  <a:cubicBezTo>
                    <a:pt x="21186" y="12888"/>
                    <a:pt x="21128" y="13414"/>
                    <a:pt x="21002" y="13936"/>
                  </a:cubicBezTo>
                  <a:close/>
                  <a:moveTo>
                    <a:pt x="19503" y="17016"/>
                  </a:moveTo>
                  <a:cubicBezTo>
                    <a:pt x="19672" y="16691"/>
                    <a:pt x="19803" y="16350"/>
                    <a:pt x="19899" y="15998"/>
                  </a:cubicBezTo>
                  <a:cubicBezTo>
                    <a:pt x="20181" y="15690"/>
                    <a:pt x="20430" y="15356"/>
                    <a:pt x="20640" y="14993"/>
                  </a:cubicBezTo>
                  <a:cubicBezTo>
                    <a:pt x="20328" y="15721"/>
                    <a:pt x="19946" y="16397"/>
                    <a:pt x="19503" y="17016"/>
                  </a:cubicBezTo>
                  <a:close/>
                  <a:moveTo>
                    <a:pt x="17327" y="19063"/>
                  </a:moveTo>
                  <a:cubicBezTo>
                    <a:pt x="17597" y="18615"/>
                    <a:pt x="17758" y="18104"/>
                    <a:pt x="17879" y="17560"/>
                  </a:cubicBezTo>
                  <a:cubicBezTo>
                    <a:pt x="18567" y="17169"/>
                    <a:pt x="19211" y="16705"/>
                    <a:pt x="19753" y="16152"/>
                  </a:cubicBezTo>
                  <a:cubicBezTo>
                    <a:pt x="19572" y="16738"/>
                    <a:pt x="19291" y="17289"/>
                    <a:pt x="18885" y="17776"/>
                  </a:cubicBezTo>
                  <a:lnTo>
                    <a:pt x="18887" y="17779"/>
                  </a:lnTo>
                  <a:cubicBezTo>
                    <a:pt x="18431" y="18277"/>
                    <a:pt x="17901" y="18702"/>
                    <a:pt x="17327" y="19063"/>
                  </a:cubicBezTo>
                  <a:close/>
                  <a:moveTo>
                    <a:pt x="16998" y="19509"/>
                  </a:moveTo>
                  <a:cubicBezTo>
                    <a:pt x="17072" y="19427"/>
                    <a:pt x="17140" y="19341"/>
                    <a:pt x="17202" y="19253"/>
                  </a:cubicBezTo>
                  <a:cubicBezTo>
                    <a:pt x="17455" y="19102"/>
                    <a:pt x="17700" y="18939"/>
                    <a:pt x="17935" y="18763"/>
                  </a:cubicBezTo>
                  <a:cubicBezTo>
                    <a:pt x="17636" y="19030"/>
                    <a:pt x="17323" y="19279"/>
                    <a:pt x="16998" y="19509"/>
                  </a:cubicBezTo>
                  <a:close/>
                  <a:moveTo>
                    <a:pt x="16454" y="19870"/>
                  </a:moveTo>
                  <a:cubicBezTo>
                    <a:pt x="15767" y="20297"/>
                    <a:pt x="15034" y="20644"/>
                    <a:pt x="14270" y="20906"/>
                  </a:cubicBezTo>
                  <a:cubicBezTo>
                    <a:pt x="14428" y="20760"/>
                    <a:pt x="14556" y="20569"/>
                    <a:pt x="14660" y="20356"/>
                  </a:cubicBezTo>
                  <a:cubicBezTo>
                    <a:pt x="15457" y="20112"/>
                    <a:pt x="16249" y="19793"/>
                    <a:pt x="16984" y="19379"/>
                  </a:cubicBezTo>
                  <a:cubicBezTo>
                    <a:pt x="16835" y="19558"/>
                    <a:pt x="16660" y="19722"/>
                    <a:pt x="16454" y="19870"/>
                  </a:cubicBezTo>
                  <a:close/>
                  <a:moveTo>
                    <a:pt x="13948" y="21011"/>
                  </a:moveTo>
                  <a:cubicBezTo>
                    <a:pt x="13164" y="21253"/>
                    <a:pt x="12351" y="21405"/>
                    <a:pt x="11525" y="21462"/>
                  </a:cubicBezTo>
                  <a:cubicBezTo>
                    <a:pt x="11554" y="21399"/>
                    <a:pt x="11584" y="21329"/>
                    <a:pt x="11603" y="21282"/>
                  </a:cubicBezTo>
                  <a:cubicBezTo>
                    <a:pt x="11623" y="21233"/>
                    <a:pt x="11627" y="21185"/>
                    <a:pt x="11633" y="21142"/>
                  </a:cubicBezTo>
                  <a:cubicBezTo>
                    <a:pt x="11643" y="21060"/>
                    <a:pt x="11655" y="20977"/>
                    <a:pt x="11667" y="20894"/>
                  </a:cubicBezTo>
                  <a:cubicBezTo>
                    <a:pt x="12000" y="20867"/>
                    <a:pt x="12327" y="20827"/>
                    <a:pt x="12593" y="20804"/>
                  </a:cubicBezTo>
                  <a:cubicBezTo>
                    <a:pt x="13236" y="20746"/>
                    <a:pt x="13912" y="20579"/>
                    <a:pt x="14532" y="20395"/>
                  </a:cubicBezTo>
                  <a:cubicBezTo>
                    <a:pt x="14382" y="20673"/>
                    <a:pt x="14190" y="20899"/>
                    <a:pt x="13948" y="21011"/>
                  </a:cubicBezTo>
                  <a:close/>
                  <a:moveTo>
                    <a:pt x="11414" y="21469"/>
                  </a:moveTo>
                  <a:cubicBezTo>
                    <a:pt x="11209" y="21481"/>
                    <a:pt x="11002" y="21487"/>
                    <a:pt x="10795" y="21487"/>
                  </a:cubicBezTo>
                  <a:cubicBezTo>
                    <a:pt x="10201" y="21487"/>
                    <a:pt x="9602" y="21437"/>
                    <a:pt x="9005" y="21335"/>
                  </a:cubicBezTo>
                  <a:cubicBezTo>
                    <a:pt x="8953" y="21303"/>
                    <a:pt x="8882" y="21225"/>
                    <a:pt x="8821" y="21174"/>
                  </a:cubicBezTo>
                  <a:cubicBezTo>
                    <a:pt x="8731" y="21104"/>
                    <a:pt x="8667" y="20920"/>
                    <a:pt x="8622" y="20797"/>
                  </a:cubicBezTo>
                  <a:cubicBezTo>
                    <a:pt x="8616" y="20780"/>
                    <a:pt x="8610" y="20763"/>
                    <a:pt x="8604" y="20747"/>
                  </a:cubicBezTo>
                  <a:cubicBezTo>
                    <a:pt x="8642" y="20752"/>
                    <a:pt x="8679" y="20758"/>
                    <a:pt x="8717" y="20763"/>
                  </a:cubicBezTo>
                  <a:cubicBezTo>
                    <a:pt x="9470" y="20868"/>
                    <a:pt x="10037" y="20890"/>
                    <a:pt x="10845" y="20922"/>
                  </a:cubicBezTo>
                  <a:cubicBezTo>
                    <a:pt x="10902" y="20924"/>
                    <a:pt x="10961" y="20925"/>
                    <a:pt x="11020" y="20925"/>
                  </a:cubicBezTo>
                  <a:cubicBezTo>
                    <a:pt x="11197" y="20925"/>
                    <a:pt x="11383" y="20916"/>
                    <a:pt x="11568" y="20902"/>
                  </a:cubicBezTo>
                  <a:cubicBezTo>
                    <a:pt x="11557" y="20978"/>
                    <a:pt x="11547" y="21054"/>
                    <a:pt x="11537" y="21130"/>
                  </a:cubicBezTo>
                  <a:cubicBezTo>
                    <a:pt x="11532" y="21174"/>
                    <a:pt x="11527" y="21214"/>
                    <a:pt x="11514" y="21246"/>
                  </a:cubicBezTo>
                  <a:cubicBezTo>
                    <a:pt x="11491" y="21303"/>
                    <a:pt x="11447" y="21402"/>
                    <a:pt x="11414" y="21469"/>
                  </a:cubicBezTo>
                  <a:close/>
                  <a:moveTo>
                    <a:pt x="6642" y="20644"/>
                  </a:moveTo>
                  <a:cubicBezTo>
                    <a:pt x="6587" y="20621"/>
                    <a:pt x="6533" y="20597"/>
                    <a:pt x="6479" y="20574"/>
                  </a:cubicBezTo>
                  <a:cubicBezTo>
                    <a:pt x="6360" y="20505"/>
                    <a:pt x="6253" y="20399"/>
                    <a:pt x="6143" y="20303"/>
                  </a:cubicBezTo>
                  <a:cubicBezTo>
                    <a:pt x="6046" y="20218"/>
                    <a:pt x="5957" y="20119"/>
                    <a:pt x="5875" y="20011"/>
                  </a:cubicBezTo>
                  <a:cubicBezTo>
                    <a:pt x="6723" y="20354"/>
                    <a:pt x="7614" y="20591"/>
                    <a:pt x="8496" y="20730"/>
                  </a:cubicBezTo>
                  <a:cubicBezTo>
                    <a:pt x="8507" y="20764"/>
                    <a:pt x="8519" y="20798"/>
                    <a:pt x="8532" y="20831"/>
                  </a:cubicBezTo>
                  <a:cubicBezTo>
                    <a:pt x="8579" y="20951"/>
                    <a:pt x="8636" y="21145"/>
                    <a:pt x="8760" y="21249"/>
                  </a:cubicBezTo>
                  <a:cubicBezTo>
                    <a:pt x="8777" y="21263"/>
                    <a:pt x="8796" y="21281"/>
                    <a:pt x="8817" y="21301"/>
                  </a:cubicBezTo>
                  <a:cubicBezTo>
                    <a:pt x="8085" y="21162"/>
                    <a:pt x="7356" y="20945"/>
                    <a:pt x="6642" y="20644"/>
                  </a:cubicBezTo>
                  <a:close/>
                  <a:moveTo>
                    <a:pt x="3955" y="19014"/>
                  </a:moveTo>
                  <a:lnTo>
                    <a:pt x="3955" y="19013"/>
                  </a:lnTo>
                  <a:lnTo>
                    <a:pt x="3955" y="19013"/>
                  </a:lnTo>
                  <a:cubicBezTo>
                    <a:pt x="3911" y="18974"/>
                    <a:pt x="3869" y="18934"/>
                    <a:pt x="3828" y="18893"/>
                  </a:cubicBezTo>
                  <a:cubicBezTo>
                    <a:pt x="4407" y="19312"/>
                    <a:pt x="5043" y="19660"/>
                    <a:pt x="5708" y="19942"/>
                  </a:cubicBezTo>
                  <a:cubicBezTo>
                    <a:pt x="5816" y="20105"/>
                    <a:pt x="5939" y="20253"/>
                    <a:pt x="6080" y="20375"/>
                  </a:cubicBezTo>
                  <a:cubicBezTo>
                    <a:pt x="6091" y="20384"/>
                    <a:pt x="6101" y="20394"/>
                    <a:pt x="6112" y="20404"/>
                  </a:cubicBezTo>
                  <a:cubicBezTo>
                    <a:pt x="5324" y="20021"/>
                    <a:pt x="4603" y="19552"/>
                    <a:pt x="3955" y="19014"/>
                  </a:cubicBezTo>
                  <a:close/>
                  <a:moveTo>
                    <a:pt x="2790" y="16951"/>
                  </a:moveTo>
                  <a:cubicBezTo>
                    <a:pt x="2787" y="16942"/>
                    <a:pt x="2785" y="16932"/>
                    <a:pt x="2782" y="16922"/>
                  </a:cubicBezTo>
                  <a:cubicBezTo>
                    <a:pt x="3487" y="17456"/>
                    <a:pt x="4283" y="17890"/>
                    <a:pt x="5111" y="18236"/>
                  </a:cubicBezTo>
                  <a:cubicBezTo>
                    <a:pt x="5183" y="18739"/>
                    <a:pt x="5342" y="19321"/>
                    <a:pt x="5619" y="19798"/>
                  </a:cubicBezTo>
                  <a:cubicBezTo>
                    <a:pt x="4862" y="19466"/>
                    <a:pt x="4147" y="19046"/>
                    <a:pt x="3515" y="18532"/>
                  </a:cubicBezTo>
                  <a:cubicBezTo>
                    <a:pt x="3169" y="18070"/>
                    <a:pt x="2945" y="17529"/>
                    <a:pt x="2790" y="16951"/>
                  </a:cubicBezTo>
                  <a:close/>
                  <a:moveTo>
                    <a:pt x="2404" y="17415"/>
                  </a:moveTo>
                  <a:lnTo>
                    <a:pt x="2399" y="17419"/>
                  </a:lnTo>
                  <a:cubicBezTo>
                    <a:pt x="2146" y="17097"/>
                    <a:pt x="1912" y="16748"/>
                    <a:pt x="1698" y="16401"/>
                  </a:cubicBezTo>
                  <a:lnTo>
                    <a:pt x="1705" y="16384"/>
                  </a:lnTo>
                  <a:lnTo>
                    <a:pt x="1705" y="16384"/>
                  </a:lnTo>
                  <a:cubicBezTo>
                    <a:pt x="1501" y="16066"/>
                    <a:pt x="1342" y="15693"/>
                    <a:pt x="1222" y="15321"/>
                  </a:cubicBezTo>
                  <a:cubicBezTo>
                    <a:pt x="1620" y="15885"/>
                    <a:pt x="2109" y="16386"/>
                    <a:pt x="2657" y="16818"/>
                  </a:cubicBezTo>
                  <a:cubicBezTo>
                    <a:pt x="2670" y="16869"/>
                    <a:pt x="2683" y="16923"/>
                    <a:pt x="2697" y="16973"/>
                  </a:cubicBezTo>
                  <a:cubicBezTo>
                    <a:pt x="2822" y="17441"/>
                    <a:pt x="2994" y="17891"/>
                    <a:pt x="3239" y="18294"/>
                  </a:cubicBezTo>
                  <a:cubicBezTo>
                    <a:pt x="2937" y="18024"/>
                    <a:pt x="2656" y="17733"/>
                    <a:pt x="2404" y="17415"/>
                  </a:cubicBezTo>
                  <a:close/>
                  <a:moveTo>
                    <a:pt x="1065" y="14737"/>
                  </a:moveTo>
                  <a:cubicBezTo>
                    <a:pt x="1047" y="14571"/>
                    <a:pt x="1020" y="14392"/>
                    <a:pt x="980" y="14240"/>
                  </a:cubicBezTo>
                  <a:cubicBezTo>
                    <a:pt x="940" y="13937"/>
                    <a:pt x="921" y="13630"/>
                    <a:pt x="921" y="13321"/>
                  </a:cubicBezTo>
                  <a:cubicBezTo>
                    <a:pt x="921" y="13136"/>
                    <a:pt x="928" y="12950"/>
                    <a:pt x="941" y="12765"/>
                  </a:cubicBezTo>
                  <a:cubicBezTo>
                    <a:pt x="1356" y="13365"/>
                    <a:pt x="1885" y="13888"/>
                    <a:pt x="2482" y="14337"/>
                  </a:cubicBezTo>
                  <a:cubicBezTo>
                    <a:pt x="2469" y="14510"/>
                    <a:pt x="2466" y="14683"/>
                    <a:pt x="2466" y="14856"/>
                  </a:cubicBezTo>
                  <a:cubicBezTo>
                    <a:pt x="2466" y="14977"/>
                    <a:pt x="2467" y="15098"/>
                    <a:pt x="2467" y="15219"/>
                  </a:cubicBezTo>
                  <a:cubicBezTo>
                    <a:pt x="2467" y="15261"/>
                    <a:pt x="2467" y="15304"/>
                    <a:pt x="2466" y="15347"/>
                  </a:cubicBezTo>
                  <a:cubicBezTo>
                    <a:pt x="2466" y="15351"/>
                    <a:pt x="2466" y="15355"/>
                    <a:pt x="2466" y="15358"/>
                  </a:cubicBezTo>
                  <a:cubicBezTo>
                    <a:pt x="2466" y="15396"/>
                    <a:pt x="2468" y="15433"/>
                    <a:pt x="2472" y="15470"/>
                  </a:cubicBezTo>
                  <a:cubicBezTo>
                    <a:pt x="2495" y="15733"/>
                    <a:pt x="2521" y="15996"/>
                    <a:pt x="2549" y="16259"/>
                  </a:cubicBezTo>
                  <a:cubicBezTo>
                    <a:pt x="2563" y="16397"/>
                    <a:pt x="2589" y="16535"/>
                    <a:pt x="2620" y="16672"/>
                  </a:cubicBezTo>
                  <a:cubicBezTo>
                    <a:pt x="2039" y="16200"/>
                    <a:pt x="1530" y="15655"/>
                    <a:pt x="1133" y="15029"/>
                  </a:cubicBezTo>
                  <a:cubicBezTo>
                    <a:pt x="1107" y="14933"/>
                    <a:pt x="1085" y="14835"/>
                    <a:pt x="1065" y="14737"/>
                  </a:cubicBezTo>
                  <a:close/>
                  <a:moveTo>
                    <a:pt x="1052" y="15131"/>
                  </a:moveTo>
                  <a:cubicBezTo>
                    <a:pt x="1050" y="15122"/>
                    <a:pt x="1057" y="15132"/>
                    <a:pt x="1065" y="15146"/>
                  </a:cubicBezTo>
                  <a:cubicBezTo>
                    <a:pt x="1078" y="15191"/>
                    <a:pt x="1091" y="15235"/>
                    <a:pt x="1104" y="15278"/>
                  </a:cubicBezTo>
                  <a:cubicBezTo>
                    <a:pt x="1085" y="15230"/>
                    <a:pt x="1059" y="15183"/>
                    <a:pt x="1052" y="15131"/>
                  </a:cubicBezTo>
                  <a:close/>
                  <a:moveTo>
                    <a:pt x="1103" y="15288"/>
                  </a:moveTo>
                  <a:cubicBezTo>
                    <a:pt x="1102" y="15285"/>
                    <a:pt x="1107" y="15293"/>
                    <a:pt x="1110" y="15297"/>
                  </a:cubicBezTo>
                  <a:cubicBezTo>
                    <a:pt x="1112" y="15305"/>
                    <a:pt x="1115" y="15312"/>
                    <a:pt x="1117" y="15320"/>
                  </a:cubicBezTo>
                  <a:cubicBezTo>
                    <a:pt x="1113" y="15309"/>
                    <a:pt x="1108" y="15298"/>
                    <a:pt x="1103" y="15288"/>
                  </a:cubicBezTo>
                  <a:close/>
                  <a:moveTo>
                    <a:pt x="388" y="11486"/>
                  </a:moveTo>
                  <a:cubicBezTo>
                    <a:pt x="295" y="11224"/>
                    <a:pt x="245" y="10975"/>
                    <a:pt x="216" y="10717"/>
                  </a:cubicBezTo>
                  <a:cubicBezTo>
                    <a:pt x="302" y="9945"/>
                    <a:pt x="507" y="9196"/>
                    <a:pt x="807" y="8481"/>
                  </a:cubicBezTo>
                  <a:cubicBezTo>
                    <a:pt x="884" y="8835"/>
                    <a:pt x="1079" y="9220"/>
                    <a:pt x="1252" y="9506"/>
                  </a:cubicBezTo>
                  <a:cubicBezTo>
                    <a:pt x="1327" y="9631"/>
                    <a:pt x="1409" y="9752"/>
                    <a:pt x="1495" y="9869"/>
                  </a:cubicBezTo>
                  <a:cubicBezTo>
                    <a:pt x="1487" y="9891"/>
                    <a:pt x="1479" y="9912"/>
                    <a:pt x="1471" y="9933"/>
                  </a:cubicBezTo>
                  <a:cubicBezTo>
                    <a:pt x="1175" y="10735"/>
                    <a:pt x="957" y="11602"/>
                    <a:pt x="868" y="12478"/>
                  </a:cubicBezTo>
                  <a:cubicBezTo>
                    <a:pt x="675" y="12168"/>
                    <a:pt x="513" y="11837"/>
                    <a:pt x="388" y="11486"/>
                  </a:cubicBezTo>
                  <a:close/>
                  <a:moveTo>
                    <a:pt x="852" y="13964"/>
                  </a:moveTo>
                  <a:cubicBezTo>
                    <a:pt x="839" y="13952"/>
                    <a:pt x="826" y="13940"/>
                    <a:pt x="817" y="13924"/>
                  </a:cubicBezTo>
                  <a:cubicBezTo>
                    <a:pt x="695" y="13715"/>
                    <a:pt x="661" y="13458"/>
                    <a:pt x="534" y="13255"/>
                  </a:cubicBezTo>
                  <a:cubicBezTo>
                    <a:pt x="501" y="13202"/>
                    <a:pt x="453" y="13157"/>
                    <a:pt x="426" y="13101"/>
                  </a:cubicBezTo>
                  <a:cubicBezTo>
                    <a:pt x="380" y="13005"/>
                    <a:pt x="350" y="12902"/>
                    <a:pt x="316" y="12801"/>
                  </a:cubicBezTo>
                  <a:cubicBezTo>
                    <a:pt x="309" y="12780"/>
                    <a:pt x="311" y="12758"/>
                    <a:pt x="305" y="12737"/>
                  </a:cubicBezTo>
                  <a:cubicBezTo>
                    <a:pt x="276" y="12655"/>
                    <a:pt x="257" y="12591"/>
                    <a:pt x="242" y="12532"/>
                  </a:cubicBezTo>
                  <a:cubicBezTo>
                    <a:pt x="238" y="12513"/>
                    <a:pt x="235" y="12494"/>
                    <a:pt x="232" y="12475"/>
                  </a:cubicBezTo>
                  <a:cubicBezTo>
                    <a:pt x="190" y="12158"/>
                    <a:pt x="170" y="11844"/>
                    <a:pt x="170" y="11534"/>
                  </a:cubicBezTo>
                  <a:cubicBezTo>
                    <a:pt x="170" y="11393"/>
                    <a:pt x="174" y="11253"/>
                    <a:pt x="182" y="11113"/>
                  </a:cubicBezTo>
                  <a:cubicBezTo>
                    <a:pt x="211" y="11246"/>
                    <a:pt x="248" y="11381"/>
                    <a:pt x="297" y="11519"/>
                  </a:cubicBezTo>
                  <a:cubicBezTo>
                    <a:pt x="440" y="11917"/>
                    <a:pt x="628" y="12288"/>
                    <a:pt x="854" y="12635"/>
                  </a:cubicBezTo>
                  <a:cubicBezTo>
                    <a:pt x="835" y="12863"/>
                    <a:pt x="824" y="13092"/>
                    <a:pt x="824" y="13321"/>
                  </a:cubicBezTo>
                  <a:cubicBezTo>
                    <a:pt x="824" y="13536"/>
                    <a:pt x="834" y="13751"/>
                    <a:pt x="852" y="13964"/>
                  </a:cubicBezTo>
                  <a:close/>
                  <a:moveTo>
                    <a:pt x="153" y="9703"/>
                  </a:moveTo>
                  <a:cubicBezTo>
                    <a:pt x="243" y="8820"/>
                    <a:pt x="447" y="7936"/>
                    <a:pt x="770" y="7068"/>
                  </a:cubicBezTo>
                  <a:cubicBezTo>
                    <a:pt x="757" y="7164"/>
                    <a:pt x="745" y="7266"/>
                    <a:pt x="731" y="7379"/>
                  </a:cubicBezTo>
                  <a:cubicBezTo>
                    <a:pt x="722" y="7452"/>
                    <a:pt x="718" y="7528"/>
                    <a:pt x="718" y="7605"/>
                  </a:cubicBezTo>
                  <a:cubicBezTo>
                    <a:pt x="718" y="7847"/>
                    <a:pt x="754" y="8097"/>
                    <a:pt x="779" y="8302"/>
                  </a:cubicBezTo>
                  <a:cubicBezTo>
                    <a:pt x="501" y="8934"/>
                    <a:pt x="296" y="9594"/>
                    <a:pt x="181" y="10273"/>
                  </a:cubicBezTo>
                  <a:cubicBezTo>
                    <a:pt x="172" y="10094"/>
                    <a:pt x="165" y="9906"/>
                    <a:pt x="155" y="9703"/>
                  </a:cubicBezTo>
                  <a:cubicBezTo>
                    <a:pt x="155" y="9703"/>
                    <a:pt x="153" y="9703"/>
                    <a:pt x="153" y="9703"/>
                  </a:cubicBezTo>
                  <a:close/>
                  <a:moveTo>
                    <a:pt x="827" y="7391"/>
                  </a:moveTo>
                  <a:cubicBezTo>
                    <a:pt x="862" y="7112"/>
                    <a:pt x="880" y="6913"/>
                    <a:pt x="941" y="6695"/>
                  </a:cubicBezTo>
                  <a:cubicBezTo>
                    <a:pt x="1266" y="5826"/>
                    <a:pt x="1751" y="5082"/>
                    <a:pt x="2361" y="4443"/>
                  </a:cubicBezTo>
                  <a:cubicBezTo>
                    <a:pt x="2301" y="4602"/>
                    <a:pt x="2251" y="4778"/>
                    <a:pt x="2250" y="4943"/>
                  </a:cubicBezTo>
                  <a:cubicBezTo>
                    <a:pt x="2250" y="4950"/>
                    <a:pt x="2250" y="4957"/>
                    <a:pt x="2251" y="4964"/>
                  </a:cubicBezTo>
                  <a:cubicBezTo>
                    <a:pt x="2262" y="5393"/>
                    <a:pt x="2241" y="5522"/>
                    <a:pt x="2327" y="5823"/>
                  </a:cubicBezTo>
                  <a:cubicBezTo>
                    <a:pt x="1740" y="6535"/>
                    <a:pt x="1237" y="7310"/>
                    <a:pt x="855" y="8132"/>
                  </a:cubicBezTo>
                  <a:cubicBezTo>
                    <a:pt x="835" y="7964"/>
                    <a:pt x="814" y="7780"/>
                    <a:pt x="814" y="7605"/>
                  </a:cubicBezTo>
                  <a:cubicBezTo>
                    <a:pt x="814" y="7531"/>
                    <a:pt x="818" y="7459"/>
                    <a:pt x="827" y="7391"/>
                  </a:cubicBezTo>
                  <a:close/>
                  <a:moveTo>
                    <a:pt x="2620" y="3894"/>
                  </a:moveTo>
                  <a:cubicBezTo>
                    <a:pt x="2561" y="3996"/>
                    <a:pt x="2507" y="4100"/>
                    <a:pt x="2459" y="4207"/>
                  </a:cubicBezTo>
                  <a:cubicBezTo>
                    <a:pt x="2303" y="4359"/>
                    <a:pt x="2155" y="4518"/>
                    <a:pt x="2015" y="4683"/>
                  </a:cubicBezTo>
                  <a:cubicBezTo>
                    <a:pt x="2205" y="4409"/>
                    <a:pt x="2407" y="4146"/>
                    <a:pt x="2620" y="3894"/>
                  </a:cubicBezTo>
                  <a:close/>
                  <a:moveTo>
                    <a:pt x="3072" y="3417"/>
                  </a:moveTo>
                  <a:cubicBezTo>
                    <a:pt x="3078" y="3412"/>
                    <a:pt x="3084" y="3406"/>
                    <a:pt x="3090" y="3401"/>
                  </a:cubicBezTo>
                  <a:cubicBezTo>
                    <a:pt x="3083" y="3408"/>
                    <a:pt x="3070" y="3429"/>
                    <a:pt x="3078" y="3425"/>
                  </a:cubicBezTo>
                  <a:cubicBezTo>
                    <a:pt x="3111" y="3405"/>
                    <a:pt x="3139" y="3379"/>
                    <a:pt x="3169" y="3354"/>
                  </a:cubicBezTo>
                  <a:cubicBezTo>
                    <a:pt x="3192" y="3334"/>
                    <a:pt x="3254" y="3268"/>
                    <a:pt x="3235" y="3291"/>
                  </a:cubicBezTo>
                  <a:cubicBezTo>
                    <a:pt x="3180" y="3357"/>
                    <a:pt x="3005" y="3547"/>
                    <a:pt x="3068" y="3489"/>
                  </a:cubicBezTo>
                  <a:cubicBezTo>
                    <a:pt x="3141" y="3422"/>
                    <a:pt x="3215" y="3355"/>
                    <a:pt x="3280" y="3281"/>
                  </a:cubicBezTo>
                  <a:cubicBezTo>
                    <a:pt x="3307" y="3251"/>
                    <a:pt x="3160" y="3385"/>
                    <a:pt x="3186" y="3354"/>
                  </a:cubicBezTo>
                  <a:cubicBezTo>
                    <a:pt x="3235" y="3293"/>
                    <a:pt x="3300" y="3247"/>
                    <a:pt x="3354" y="3190"/>
                  </a:cubicBezTo>
                  <a:cubicBezTo>
                    <a:pt x="3373" y="3170"/>
                    <a:pt x="3386" y="3144"/>
                    <a:pt x="3399" y="3118"/>
                  </a:cubicBezTo>
                  <a:cubicBezTo>
                    <a:pt x="3956" y="2626"/>
                    <a:pt x="4439" y="2289"/>
                    <a:pt x="4937" y="2043"/>
                  </a:cubicBezTo>
                  <a:cubicBezTo>
                    <a:pt x="4790" y="2232"/>
                    <a:pt x="4677" y="2442"/>
                    <a:pt x="4614" y="2676"/>
                  </a:cubicBezTo>
                  <a:cubicBezTo>
                    <a:pt x="3889" y="3054"/>
                    <a:pt x="3232" y="3496"/>
                    <a:pt x="2662" y="4015"/>
                  </a:cubicBezTo>
                  <a:cubicBezTo>
                    <a:pt x="2779" y="3804"/>
                    <a:pt x="2919" y="3603"/>
                    <a:pt x="3072" y="3417"/>
                  </a:cubicBezTo>
                  <a:close/>
                  <a:moveTo>
                    <a:pt x="3211" y="3288"/>
                  </a:moveTo>
                  <a:cubicBezTo>
                    <a:pt x="3187" y="3316"/>
                    <a:pt x="3158" y="3339"/>
                    <a:pt x="3130" y="3363"/>
                  </a:cubicBezTo>
                  <a:cubicBezTo>
                    <a:pt x="3157" y="3338"/>
                    <a:pt x="3184" y="3313"/>
                    <a:pt x="3211" y="3288"/>
                  </a:cubicBezTo>
                  <a:close/>
                  <a:moveTo>
                    <a:pt x="4985" y="1816"/>
                  </a:moveTo>
                  <a:cubicBezTo>
                    <a:pt x="5144" y="1713"/>
                    <a:pt x="5306" y="1615"/>
                    <a:pt x="5470" y="1521"/>
                  </a:cubicBezTo>
                  <a:cubicBezTo>
                    <a:pt x="5478" y="1517"/>
                    <a:pt x="5495" y="1508"/>
                    <a:pt x="5517" y="1496"/>
                  </a:cubicBezTo>
                  <a:cubicBezTo>
                    <a:pt x="5457" y="1540"/>
                    <a:pt x="5397" y="1585"/>
                    <a:pt x="5340" y="1632"/>
                  </a:cubicBezTo>
                  <a:cubicBezTo>
                    <a:pt x="5210" y="1697"/>
                    <a:pt x="5082" y="1765"/>
                    <a:pt x="4955" y="1835"/>
                  </a:cubicBezTo>
                  <a:cubicBezTo>
                    <a:pt x="4965" y="1829"/>
                    <a:pt x="4975" y="1822"/>
                    <a:pt x="4985" y="1816"/>
                  </a:cubicBezTo>
                  <a:close/>
                  <a:moveTo>
                    <a:pt x="5531" y="1485"/>
                  </a:moveTo>
                  <a:cubicBezTo>
                    <a:pt x="5528" y="1487"/>
                    <a:pt x="5526" y="1490"/>
                    <a:pt x="5523" y="1492"/>
                  </a:cubicBezTo>
                  <a:lnTo>
                    <a:pt x="5502" y="1502"/>
                  </a:lnTo>
                  <a:cubicBezTo>
                    <a:pt x="5512" y="1497"/>
                    <a:pt x="5521" y="1491"/>
                    <a:pt x="5531" y="1485"/>
                  </a:cubicBezTo>
                  <a:close/>
                  <a:moveTo>
                    <a:pt x="5715" y="1561"/>
                  </a:moveTo>
                  <a:cubicBezTo>
                    <a:pt x="5824" y="1511"/>
                    <a:pt x="5933" y="1464"/>
                    <a:pt x="6041" y="1420"/>
                  </a:cubicBezTo>
                  <a:cubicBezTo>
                    <a:pt x="6053" y="1417"/>
                    <a:pt x="6062" y="1413"/>
                    <a:pt x="6068" y="1409"/>
                  </a:cubicBezTo>
                  <a:cubicBezTo>
                    <a:pt x="6577" y="1202"/>
                    <a:pt x="7054" y="1062"/>
                    <a:pt x="7408" y="1025"/>
                  </a:cubicBezTo>
                  <a:cubicBezTo>
                    <a:pt x="7556" y="1009"/>
                    <a:pt x="7703" y="989"/>
                    <a:pt x="7848" y="972"/>
                  </a:cubicBezTo>
                  <a:cubicBezTo>
                    <a:pt x="7770" y="1043"/>
                    <a:pt x="7705" y="1118"/>
                    <a:pt x="7654" y="1197"/>
                  </a:cubicBezTo>
                  <a:cubicBezTo>
                    <a:pt x="7620" y="1203"/>
                    <a:pt x="7585" y="1209"/>
                    <a:pt x="7551" y="1215"/>
                  </a:cubicBezTo>
                  <a:cubicBezTo>
                    <a:pt x="7502" y="1224"/>
                    <a:pt x="7454" y="1232"/>
                    <a:pt x="7405" y="1241"/>
                  </a:cubicBezTo>
                  <a:cubicBezTo>
                    <a:pt x="7358" y="1229"/>
                    <a:pt x="7300" y="1241"/>
                    <a:pt x="7254" y="1268"/>
                  </a:cubicBezTo>
                  <a:cubicBezTo>
                    <a:pt x="6569" y="1393"/>
                    <a:pt x="6007" y="1518"/>
                    <a:pt x="5491" y="1704"/>
                  </a:cubicBezTo>
                  <a:cubicBezTo>
                    <a:pt x="5535" y="1673"/>
                    <a:pt x="5579" y="1641"/>
                    <a:pt x="5625" y="1612"/>
                  </a:cubicBezTo>
                  <a:cubicBezTo>
                    <a:pt x="5654" y="1594"/>
                    <a:pt x="5684" y="1577"/>
                    <a:pt x="5715" y="1561"/>
                  </a:cubicBezTo>
                  <a:close/>
                  <a:moveTo>
                    <a:pt x="6534" y="1026"/>
                  </a:moveTo>
                  <a:cubicBezTo>
                    <a:pt x="6508" y="1074"/>
                    <a:pt x="6482" y="1073"/>
                    <a:pt x="6456" y="1063"/>
                  </a:cubicBezTo>
                  <a:cubicBezTo>
                    <a:pt x="6482" y="1050"/>
                    <a:pt x="6508" y="1038"/>
                    <a:pt x="6534" y="1026"/>
                  </a:cubicBezTo>
                  <a:close/>
                  <a:moveTo>
                    <a:pt x="7640" y="836"/>
                  </a:moveTo>
                  <a:cubicBezTo>
                    <a:pt x="7655" y="784"/>
                    <a:pt x="7747" y="818"/>
                    <a:pt x="7796" y="797"/>
                  </a:cubicBezTo>
                  <a:cubicBezTo>
                    <a:pt x="7848" y="775"/>
                    <a:pt x="7885" y="695"/>
                    <a:pt x="7940" y="708"/>
                  </a:cubicBezTo>
                  <a:cubicBezTo>
                    <a:pt x="7988" y="718"/>
                    <a:pt x="7951" y="847"/>
                    <a:pt x="8000" y="843"/>
                  </a:cubicBezTo>
                  <a:cubicBezTo>
                    <a:pt x="8008" y="843"/>
                    <a:pt x="8014" y="840"/>
                    <a:pt x="8019" y="837"/>
                  </a:cubicBezTo>
                  <a:cubicBezTo>
                    <a:pt x="8008" y="844"/>
                    <a:pt x="7997" y="852"/>
                    <a:pt x="7986" y="860"/>
                  </a:cubicBezTo>
                  <a:cubicBezTo>
                    <a:pt x="7895" y="869"/>
                    <a:pt x="7803" y="880"/>
                    <a:pt x="7713" y="891"/>
                  </a:cubicBezTo>
                  <a:cubicBezTo>
                    <a:pt x="7673" y="878"/>
                    <a:pt x="7631" y="867"/>
                    <a:pt x="7640" y="836"/>
                  </a:cubicBezTo>
                  <a:close/>
                  <a:moveTo>
                    <a:pt x="8104" y="693"/>
                  </a:moveTo>
                  <a:cubicBezTo>
                    <a:pt x="8115" y="687"/>
                    <a:pt x="8126" y="682"/>
                    <a:pt x="8137" y="677"/>
                  </a:cubicBezTo>
                  <a:cubicBezTo>
                    <a:pt x="8189" y="675"/>
                    <a:pt x="8240" y="672"/>
                    <a:pt x="8291" y="672"/>
                  </a:cubicBezTo>
                  <a:cubicBezTo>
                    <a:pt x="8193" y="723"/>
                    <a:pt x="8103" y="778"/>
                    <a:pt x="8021" y="835"/>
                  </a:cubicBezTo>
                  <a:cubicBezTo>
                    <a:pt x="8059" y="808"/>
                    <a:pt x="8058" y="719"/>
                    <a:pt x="8104" y="693"/>
                  </a:cubicBezTo>
                  <a:close/>
                  <a:moveTo>
                    <a:pt x="9426" y="776"/>
                  </a:moveTo>
                  <a:cubicBezTo>
                    <a:pt x="9671" y="825"/>
                    <a:pt x="9913" y="879"/>
                    <a:pt x="10151" y="946"/>
                  </a:cubicBezTo>
                  <a:cubicBezTo>
                    <a:pt x="9396" y="854"/>
                    <a:pt x="9217" y="846"/>
                    <a:pt x="8385" y="839"/>
                  </a:cubicBezTo>
                  <a:cubicBezTo>
                    <a:pt x="8377" y="839"/>
                    <a:pt x="8369" y="839"/>
                    <a:pt x="8361" y="839"/>
                  </a:cubicBezTo>
                  <a:cubicBezTo>
                    <a:pt x="8301" y="839"/>
                    <a:pt x="8241" y="841"/>
                    <a:pt x="8182" y="845"/>
                  </a:cubicBezTo>
                  <a:cubicBezTo>
                    <a:pt x="8281" y="784"/>
                    <a:pt x="8392" y="726"/>
                    <a:pt x="8514" y="672"/>
                  </a:cubicBezTo>
                  <a:cubicBezTo>
                    <a:pt x="8812" y="680"/>
                    <a:pt x="9116" y="715"/>
                    <a:pt x="9426" y="776"/>
                  </a:cubicBezTo>
                  <a:close/>
                  <a:moveTo>
                    <a:pt x="8637" y="516"/>
                  </a:moveTo>
                  <a:cubicBezTo>
                    <a:pt x="8639" y="516"/>
                    <a:pt x="8640" y="516"/>
                    <a:pt x="8642" y="515"/>
                  </a:cubicBezTo>
                  <a:cubicBezTo>
                    <a:pt x="8638" y="517"/>
                    <a:pt x="8634" y="519"/>
                    <a:pt x="8631" y="520"/>
                  </a:cubicBezTo>
                  <a:cubicBezTo>
                    <a:pt x="8633" y="519"/>
                    <a:pt x="8635" y="517"/>
                    <a:pt x="8637" y="516"/>
                  </a:cubicBezTo>
                  <a:close/>
                  <a:moveTo>
                    <a:pt x="9098" y="469"/>
                  </a:moveTo>
                  <a:cubicBezTo>
                    <a:pt x="9377" y="510"/>
                    <a:pt x="9638" y="583"/>
                    <a:pt x="9937" y="708"/>
                  </a:cubicBezTo>
                  <a:cubicBezTo>
                    <a:pt x="10078" y="767"/>
                    <a:pt x="10215" y="833"/>
                    <a:pt x="10351" y="905"/>
                  </a:cubicBezTo>
                  <a:cubicBezTo>
                    <a:pt x="10349" y="904"/>
                    <a:pt x="10348" y="904"/>
                    <a:pt x="10346" y="903"/>
                  </a:cubicBezTo>
                  <a:cubicBezTo>
                    <a:pt x="10049" y="809"/>
                    <a:pt x="9748" y="742"/>
                    <a:pt x="9445" y="682"/>
                  </a:cubicBezTo>
                  <a:cubicBezTo>
                    <a:pt x="9202" y="634"/>
                    <a:pt x="8964" y="602"/>
                    <a:pt x="8728" y="586"/>
                  </a:cubicBezTo>
                  <a:cubicBezTo>
                    <a:pt x="8845" y="543"/>
                    <a:pt x="8968" y="504"/>
                    <a:pt x="9098" y="469"/>
                  </a:cubicBezTo>
                  <a:close/>
                  <a:moveTo>
                    <a:pt x="9357" y="291"/>
                  </a:moveTo>
                  <a:cubicBezTo>
                    <a:pt x="9378" y="286"/>
                    <a:pt x="9420" y="290"/>
                    <a:pt x="9448" y="289"/>
                  </a:cubicBezTo>
                  <a:cubicBezTo>
                    <a:pt x="9325" y="313"/>
                    <a:pt x="9206" y="340"/>
                    <a:pt x="9092" y="371"/>
                  </a:cubicBezTo>
                  <a:cubicBezTo>
                    <a:pt x="9079" y="369"/>
                    <a:pt x="9065" y="367"/>
                    <a:pt x="9052" y="366"/>
                  </a:cubicBezTo>
                  <a:cubicBezTo>
                    <a:pt x="9151" y="332"/>
                    <a:pt x="9255" y="314"/>
                    <a:pt x="9357" y="291"/>
                  </a:cubicBezTo>
                  <a:close/>
                  <a:moveTo>
                    <a:pt x="9351" y="287"/>
                  </a:moveTo>
                  <a:cubicBezTo>
                    <a:pt x="9387" y="265"/>
                    <a:pt x="9426" y="250"/>
                    <a:pt x="9466" y="236"/>
                  </a:cubicBezTo>
                  <a:cubicBezTo>
                    <a:pt x="9519" y="243"/>
                    <a:pt x="9573" y="250"/>
                    <a:pt x="9621" y="257"/>
                  </a:cubicBezTo>
                  <a:cubicBezTo>
                    <a:pt x="9570" y="266"/>
                    <a:pt x="9521" y="275"/>
                    <a:pt x="9472" y="284"/>
                  </a:cubicBezTo>
                  <a:cubicBezTo>
                    <a:pt x="9473" y="282"/>
                    <a:pt x="9472" y="280"/>
                    <a:pt x="9468" y="276"/>
                  </a:cubicBezTo>
                  <a:cubicBezTo>
                    <a:pt x="9437" y="252"/>
                    <a:pt x="9318" y="307"/>
                    <a:pt x="9351" y="287"/>
                  </a:cubicBezTo>
                  <a:close/>
                  <a:moveTo>
                    <a:pt x="10440" y="103"/>
                  </a:moveTo>
                  <a:cubicBezTo>
                    <a:pt x="10453" y="124"/>
                    <a:pt x="10467" y="147"/>
                    <a:pt x="10482" y="170"/>
                  </a:cubicBezTo>
                  <a:cubicBezTo>
                    <a:pt x="10267" y="179"/>
                    <a:pt x="10058" y="196"/>
                    <a:pt x="9857" y="222"/>
                  </a:cubicBezTo>
                  <a:cubicBezTo>
                    <a:pt x="9813" y="204"/>
                    <a:pt x="9769" y="189"/>
                    <a:pt x="9726" y="179"/>
                  </a:cubicBezTo>
                  <a:cubicBezTo>
                    <a:pt x="9730" y="175"/>
                    <a:pt x="9733" y="169"/>
                    <a:pt x="9729" y="169"/>
                  </a:cubicBezTo>
                  <a:cubicBezTo>
                    <a:pt x="9709" y="168"/>
                    <a:pt x="9690" y="168"/>
                    <a:pt x="9671" y="168"/>
                  </a:cubicBezTo>
                  <a:cubicBezTo>
                    <a:pt x="9658" y="166"/>
                    <a:pt x="9645" y="164"/>
                    <a:pt x="9631" y="161"/>
                  </a:cubicBezTo>
                  <a:cubicBezTo>
                    <a:pt x="9900" y="132"/>
                    <a:pt x="10169" y="112"/>
                    <a:pt x="10440" y="103"/>
                  </a:cubicBezTo>
                  <a:close/>
                  <a:moveTo>
                    <a:pt x="10589" y="355"/>
                  </a:moveTo>
                  <a:cubicBezTo>
                    <a:pt x="10591" y="360"/>
                    <a:pt x="10593" y="366"/>
                    <a:pt x="10596" y="371"/>
                  </a:cubicBezTo>
                  <a:cubicBezTo>
                    <a:pt x="10544" y="361"/>
                    <a:pt x="10484" y="366"/>
                    <a:pt x="10433" y="354"/>
                  </a:cubicBezTo>
                  <a:cubicBezTo>
                    <a:pt x="10458" y="376"/>
                    <a:pt x="10484" y="398"/>
                    <a:pt x="10510" y="419"/>
                  </a:cubicBezTo>
                  <a:cubicBezTo>
                    <a:pt x="10529" y="402"/>
                    <a:pt x="10574" y="407"/>
                    <a:pt x="10612" y="412"/>
                  </a:cubicBezTo>
                  <a:cubicBezTo>
                    <a:pt x="10666" y="558"/>
                    <a:pt x="10696" y="763"/>
                    <a:pt x="10722" y="944"/>
                  </a:cubicBezTo>
                  <a:cubicBezTo>
                    <a:pt x="10631" y="839"/>
                    <a:pt x="10537" y="738"/>
                    <a:pt x="10436" y="642"/>
                  </a:cubicBezTo>
                  <a:cubicBezTo>
                    <a:pt x="10323" y="536"/>
                    <a:pt x="10170" y="401"/>
                    <a:pt x="10007" y="302"/>
                  </a:cubicBezTo>
                  <a:cubicBezTo>
                    <a:pt x="10180" y="283"/>
                    <a:pt x="10358" y="271"/>
                    <a:pt x="10540" y="265"/>
                  </a:cubicBezTo>
                  <a:cubicBezTo>
                    <a:pt x="10559" y="297"/>
                    <a:pt x="10577" y="328"/>
                    <a:pt x="10589" y="355"/>
                  </a:cubicBezTo>
                  <a:close/>
                  <a:moveTo>
                    <a:pt x="10805" y="97"/>
                  </a:moveTo>
                  <a:cubicBezTo>
                    <a:pt x="11026" y="97"/>
                    <a:pt x="11248" y="104"/>
                    <a:pt x="11471" y="118"/>
                  </a:cubicBezTo>
                  <a:cubicBezTo>
                    <a:pt x="11428" y="141"/>
                    <a:pt x="11385" y="164"/>
                    <a:pt x="11347" y="186"/>
                  </a:cubicBezTo>
                  <a:cubicBezTo>
                    <a:pt x="11163" y="172"/>
                    <a:pt x="10975" y="164"/>
                    <a:pt x="10782" y="164"/>
                  </a:cubicBezTo>
                  <a:cubicBezTo>
                    <a:pt x="10719" y="164"/>
                    <a:pt x="10656" y="165"/>
                    <a:pt x="10593" y="166"/>
                  </a:cubicBezTo>
                  <a:cubicBezTo>
                    <a:pt x="10579" y="144"/>
                    <a:pt x="10565" y="121"/>
                    <a:pt x="10552" y="100"/>
                  </a:cubicBezTo>
                  <a:cubicBezTo>
                    <a:pt x="10636" y="98"/>
                    <a:pt x="10720" y="97"/>
                    <a:pt x="10805" y="97"/>
                  </a:cubicBezTo>
                  <a:close/>
                  <a:moveTo>
                    <a:pt x="11664" y="132"/>
                  </a:moveTo>
                  <a:cubicBezTo>
                    <a:pt x="11934" y="154"/>
                    <a:pt x="12203" y="186"/>
                    <a:pt x="12473" y="229"/>
                  </a:cubicBezTo>
                  <a:cubicBezTo>
                    <a:pt x="12370" y="241"/>
                    <a:pt x="12269" y="254"/>
                    <a:pt x="12165" y="262"/>
                  </a:cubicBezTo>
                  <a:cubicBezTo>
                    <a:pt x="12134" y="264"/>
                    <a:pt x="12101" y="271"/>
                    <a:pt x="12067" y="279"/>
                  </a:cubicBezTo>
                  <a:cubicBezTo>
                    <a:pt x="11892" y="246"/>
                    <a:pt x="11710" y="220"/>
                    <a:pt x="11521" y="201"/>
                  </a:cubicBezTo>
                  <a:cubicBezTo>
                    <a:pt x="11571" y="176"/>
                    <a:pt x="11620" y="152"/>
                    <a:pt x="11664" y="132"/>
                  </a:cubicBezTo>
                  <a:close/>
                  <a:moveTo>
                    <a:pt x="13477" y="439"/>
                  </a:moveTo>
                  <a:cubicBezTo>
                    <a:pt x="13389" y="433"/>
                    <a:pt x="13301" y="430"/>
                    <a:pt x="13214" y="430"/>
                  </a:cubicBezTo>
                  <a:cubicBezTo>
                    <a:pt x="13061" y="430"/>
                    <a:pt x="12908" y="439"/>
                    <a:pt x="12754" y="455"/>
                  </a:cubicBezTo>
                  <a:cubicBezTo>
                    <a:pt x="12627" y="413"/>
                    <a:pt x="12493" y="374"/>
                    <a:pt x="12353" y="340"/>
                  </a:cubicBezTo>
                  <a:cubicBezTo>
                    <a:pt x="12513" y="322"/>
                    <a:pt x="12669" y="300"/>
                    <a:pt x="12829" y="294"/>
                  </a:cubicBezTo>
                  <a:lnTo>
                    <a:pt x="12829" y="292"/>
                  </a:lnTo>
                  <a:cubicBezTo>
                    <a:pt x="13046" y="334"/>
                    <a:pt x="13261" y="383"/>
                    <a:pt x="13477" y="439"/>
                  </a:cubicBezTo>
                  <a:close/>
                  <a:moveTo>
                    <a:pt x="13712" y="596"/>
                  </a:moveTo>
                  <a:cubicBezTo>
                    <a:pt x="13765" y="640"/>
                    <a:pt x="14094" y="708"/>
                    <a:pt x="14137" y="721"/>
                  </a:cubicBezTo>
                  <a:cubicBezTo>
                    <a:pt x="14208" y="742"/>
                    <a:pt x="14277" y="769"/>
                    <a:pt x="14343" y="802"/>
                  </a:cubicBezTo>
                  <a:cubicBezTo>
                    <a:pt x="14315" y="797"/>
                    <a:pt x="14286" y="791"/>
                    <a:pt x="14258" y="786"/>
                  </a:cubicBezTo>
                  <a:cubicBezTo>
                    <a:pt x="14209" y="763"/>
                    <a:pt x="14162" y="734"/>
                    <a:pt x="14111" y="715"/>
                  </a:cubicBezTo>
                  <a:cubicBezTo>
                    <a:pt x="14098" y="710"/>
                    <a:pt x="14084" y="720"/>
                    <a:pt x="14070" y="717"/>
                  </a:cubicBezTo>
                  <a:cubicBezTo>
                    <a:pt x="14012" y="707"/>
                    <a:pt x="13956" y="688"/>
                    <a:pt x="13898" y="676"/>
                  </a:cubicBezTo>
                  <a:cubicBezTo>
                    <a:pt x="13887" y="674"/>
                    <a:pt x="13859" y="667"/>
                    <a:pt x="13866" y="675"/>
                  </a:cubicBezTo>
                  <a:cubicBezTo>
                    <a:pt x="13885" y="700"/>
                    <a:pt x="13913" y="715"/>
                    <a:pt x="13938" y="735"/>
                  </a:cubicBezTo>
                  <a:cubicBezTo>
                    <a:pt x="13926" y="734"/>
                    <a:pt x="13915" y="733"/>
                    <a:pt x="13904" y="732"/>
                  </a:cubicBezTo>
                  <a:cubicBezTo>
                    <a:pt x="13855" y="711"/>
                    <a:pt x="13807" y="688"/>
                    <a:pt x="13757" y="669"/>
                  </a:cubicBezTo>
                  <a:cubicBezTo>
                    <a:pt x="13731" y="659"/>
                    <a:pt x="13655" y="633"/>
                    <a:pt x="13678" y="648"/>
                  </a:cubicBezTo>
                  <a:cubicBezTo>
                    <a:pt x="13717" y="672"/>
                    <a:pt x="13766" y="677"/>
                    <a:pt x="13806" y="700"/>
                  </a:cubicBezTo>
                  <a:cubicBezTo>
                    <a:pt x="13817" y="707"/>
                    <a:pt x="13825" y="718"/>
                    <a:pt x="13833" y="728"/>
                  </a:cubicBezTo>
                  <a:cubicBezTo>
                    <a:pt x="13821" y="728"/>
                    <a:pt x="13809" y="727"/>
                    <a:pt x="13797" y="727"/>
                  </a:cubicBezTo>
                  <a:cubicBezTo>
                    <a:pt x="13793" y="727"/>
                    <a:pt x="13788" y="727"/>
                    <a:pt x="13783" y="727"/>
                  </a:cubicBezTo>
                  <a:cubicBezTo>
                    <a:pt x="13776" y="727"/>
                    <a:pt x="13768" y="727"/>
                    <a:pt x="13761" y="728"/>
                  </a:cubicBezTo>
                  <a:cubicBezTo>
                    <a:pt x="13721" y="703"/>
                    <a:pt x="13683" y="675"/>
                    <a:pt x="13639" y="663"/>
                  </a:cubicBezTo>
                  <a:cubicBezTo>
                    <a:pt x="13596" y="652"/>
                    <a:pt x="13498" y="628"/>
                    <a:pt x="13507" y="671"/>
                  </a:cubicBezTo>
                  <a:cubicBezTo>
                    <a:pt x="13512" y="696"/>
                    <a:pt x="13524" y="715"/>
                    <a:pt x="13538" y="731"/>
                  </a:cubicBezTo>
                  <a:cubicBezTo>
                    <a:pt x="13486" y="731"/>
                    <a:pt x="13435" y="732"/>
                    <a:pt x="13384" y="733"/>
                  </a:cubicBezTo>
                  <a:cubicBezTo>
                    <a:pt x="13288" y="677"/>
                    <a:pt x="13183" y="624"/>
                    <a:pt x="13071" y="575"/>
                  </a:cubicBezTo>
                  <a:cubicBezTo>
                    <a:pt x="13039" y="561"/>
                    <a:pt x="13005" y="548"/>
                    <a:pt x="12972" y="534"/>
                  </a:cubicBezTo>
                  <a:cubicBezTo>
                    <a:pt x="13052" y="530"/>
                    <a:pt x="13133" y="526"/>
                    <a:pt x="13214" y="526"/>
                  </a:cubicBezTo>
                  <a:cubicBezTo>
                    <a:pt x="13398" y="526"/>
                    <a:pt x="13582" y="540"/>
                    <a:pt x="13767" y="567"/>
                  </a:cubicBezTo>
                  <a:cubicBezTo>
                    <a:pt x="13737" y="570"/>
                    <a:pt x="13696" y="582"/>
                    <a:pt x="13712" y="596"/>
                  </a:cubicBezTo>
                  <a:close/>
                  <a:moveTo>
                    <a:pt x="14548" y="1049"/>
                  </a:moveTo>
                  <a:cubicBezTo>
                    <a:pt x="14590" y="1088"/>
                    <a:pt x="14699" y="1138"/>
                    <a:pt x="14683" y="1178"/>
                  </a:cubicBezTo>
                  <a:cubicBezTo>
                    <a:pt x="14601" y="1158"/>
                    <a:pt x="14518" y="1140"/>
                    <a:pt x="14436" y="1123"/>
                  </a:cubicBezTo>
                  <a:cubicBezTo>
                    <a:pt x="14448" y="1102"/>
                    <a:pt x="14488" y="1073"/>
                    <a:pt x="14478" y="1050"/>
                  </a:cubicBezTo>
                  <a:cubicBezTo>
                    <a:pt x="14462" y="1011"/>
                    <a:pt x="14410" y="1001"/>
                    <a:pt x="14371" y="983"/>
                  </a:cubicBezTo>
                  <a:cubicBezTo>
                    <a:pt x="14331" y="965"/>
                    <a:pt x="14285" y="961"/>
                    <a:pt x="14244" y="944"/>
                  </a:cubicBezTo>
                  <a:cubicBezTo>
                    <a:pt x="14178" y="916"/>
                    <a:pt x="14116" y="881"/>
                    <a:pt x="14053" y="847"/>
                  </a:cubicBezTo>
                  <a:cubicBezTo>
                    <a:pt x="14078" y="851"/>
                    <a:pt x="14104" y="856"/>
                    <a:pt x="14129" y="860"/>
                  </a:cubicBezTo>
                  <a:cubicBezTo>
                    <a:pt x="14168" y="888"/>
                    <a:pt x="14184" y="911"/>
                    <a:pt x="14269" y="929"/>
                  </a:cubicBezTo>
                  <a:cubicBezTo>
                    <a:pt x="14334" y="942"/>
                    <a:pt x="14375" y="946"/>
                    <a:pt x="14403" y="945"/>
                  </a:cubicBezTo>
                  <a:cubicBezTo>
                    <a:pt x="14438" y="992"/>
                    <a:pt x="14504" y="1009"/>
                    <a:pt x="14548" y="1049"/>
                  </a:cubicBezTo>
                  <a:close/>
                  <a:moveTo>
                    <a:pt x="14726" y="1048"/>
                  </a:moveTo>
                  <a:cubicBezTo>
                    <a:pt x="14757" y="1065"/>
                    <a:pt x="14654" y="1046"/>
                    <a:pt x="14620" y="1035"/>
                  </a:cubicBezTo>
                  <a:cubicBezTo>
                    <a:pt x="14578" y="1020"/>
                    <a:pt x="14543" y="990"/>
                    <a:pt x="14502" y="972"/>
                  </a:cubicBezTo>
                  <a:cubicBezTo>
                    <a:pt x="14488" y="965"/>
                    <a:pt x="14463" y="952"/>
                    <a:pt x="14440" y="941"/>
                  </a:cubicBezTo>
                  <a:cubicBezTo>
                    <a:pt x="14490" y="930"/>
                    <a:pt x="14478" y="912"/>
                    <a:pt x="14726" y="1048"/>
                  </a:cubicBezTo>
                  <a:close/>
                  <a:moveTo>
                    <a:pt x="14964" y="9184"/>
                  </a:moveTo>
                  <a:cubicBezTo>
                    <a:pt x="15018" y="9253"/>
                    <a:pt x="15050" y="9336"/>
                    <a:pt x="15097" y="9409"/>
                  </a:cubicBezTo>
                  <a:cubicBezTo>
                    <a:pt x="15135" y="9468"/>
                    <a:pt x="15144" y="9320"/>
                    <a:pt x="15157" y="9512"/>
                  </a:cubicBezTo>
                  <a:cubicBezTo>
                    <a:pt x="15160" y="9554"/>
                    <a:pt x="15127" y="9594"/>
                    <a:pt x="15131" y="9636"/>
                  </a:cubicBezTo>
                  <a:cubicBezTo>
                    <a:pt x="15132" y="9655"/>
                    <a:pt x="15165" y="9659"/>
                    <a:pt x="15172" y="9678"/>
                  </a:cubicBezTo>
                  <a:cubicBezTo>
                    <a:pt x="15190" y="9727"/>
                    <a:pt x="15183" y="9785"/>
                    <a:pt x="15206" y="9833"/>
                  </a:cubicBezTo>
                  <a:cubicBezTo>
                    <a:pt x="15230" y="9885"/>
                    <a:pt x="15274" y="9925"/>
                    <a:pt x="15311" y="9969"/>
                  </a:cubicBezTo>
                  <a:cubicBezTo>
                    <a:pt x="15389" y="10061"/>
                    <a:pt x="15432" y="9978"/>
                    <a:pt x="15575" y="10128"/>
                  </a:cubicBezTo>
                  <a:cubicBezTo>
                    <a:pt x="15705" y="10264"/>
                    <a:pt x="15692" y="10464"/>
                    <a:pt x="15846" y="10580"/>
                  </a:cubicBezTo>
                  <a:cubicBezTo>
                    <a:pt x="15884" y="10609"/>
                    <a:pt x="15947" y="10616"/>
                    <a:pt x="15964" y="10661"/>
                  </a:cubicBezTo>
                  <a:cubicBezTo>
                    <a:pt x="16030" y="10832"/>
                    <a:pt x="16028" y="11023"/>
                    <a:pt x="16084" y="11198"/>
                  </a:cubicBezTo>
                  <a:cubicBezTo>
                    <a:pt x="16094" y="11228"/>
                    <a:pt x="16143" y="11230"/>
                    <a:pt x="16156" y="11258"/>
                  </a:cubicBezTo>
                  <a:cubicBezTo>
                    <a:pt x="16201" y="11350"/>
                    <a:pt x="16231" y="11450"/>
                    <a:pt x="16254" y="11550"/>
                  </a:cubicBezTo>
                  <a:cubicBezTo>
                    <a:pt x="16263" y="11586"/>
                    <a:pt x="16218" y="11647"/>
                    <a:pt x="16253" y="11661"/>
                  </a:cubicBezTo>
                  <a:cubicBezTo>
                    <a:pt x="16368" y="11710"/>
                    <a:pt x="16502" y="11683"/>
                    <a:pt x="16625" y="11705"/>
                  </a:cubicBezTo>
                  <a:cubicBezTo>
                    <a:pt x="16633" y="11706"/>
                    <a:pt x="16627" y="11733"/>
                    <a:pt x="16633" y="11728"/>
                  </a:cubicBezTo>
                  <a:cubicBezTo>
                    <a:pt x="16720" y="11667"/>
                    <a:pt x="16793" y="11587"/>
                    <a:pt x="16879" y="11526"/>
                  </a:cubicBezTo>
                  <a:cubicBezTo>
                    <a:pt x="16897" y="11513"/>
                    <a:pt x="16923" y="11516"/>
                    <a:pt x="16943" y="11506"/>
                  </a:cubicBezTo>
                  <a:cubicBezTo>
                    <a:pt x="16990" y="11483"/>
                    <a:pt x="17037" y="11461"/>
                    <a:pt x="17077" y="11429"/>
                  </a:cubicBezTo>
                  <a:cubicBezTo>
                    <a:pt x="17118" y="11395"/>
                    <a:pt x="17137" y="11337"/>
                    <a:pt x="17183" y="11311"/>
                  </a:cubicBezTo>
                  <a:cubicBezTo>
                    <a:pt x="17210" y="11295"/>
                    <a:pt x="17248" y="11304"/>
                    <a:pt x="17280" y="11301"/>
                  </a:cubicBezTo>
                  <a:cubicBezTo>
                    <a:pt x="17314" y="11424"/>
                    <a:pt x="17348" y="11547"/>
                    <a:pt x="17380" y="11670"/>
                  </a:cubicBezTo>
                  <a:cubicBezTo>
                    <a:pt x="17395" y="11727"/>
                    <a:pt x="17410" y="11783"/>
                    <a:pt x="17425" y="11840"/>
                  </a:cubicBezTo>
                  <a:cubicBezTo>
                    <a:pt x="17286" y="11909"/>
                    <a:pt x="17148" y="11974"/>
                    <a:pt x="17011" y="12034"/>
                  </a:cubicBezTo>
                  <a:cubicBezTo>
                    <a:pt x="16806" y="12125"/>
                    <a:pt x="16599" y="12209"/>
                    <a:pt x="16390" y="12288"/>
                  </a:cubicBezTo>
                  <a:cubicBezTo>
                    <a:pt x="16353" y="12233"/>
                    <a:pt x="16317" y="12163"/>
                    <a:pt x="16266" y="12139"/>
                  </a:cubicBezTo>
                  <a:cubicBezTo>
                    <a:pt x="16218" y="12117"/>
                    <a:pt x="16102" y="12208"/>
                    <a:pt x="16108" y="12156"/>
                  </a:cubicBezTo>
                  <a:cubicBezTo>
                    <a:pt x="16117" y="12078"/>
                    <a:pt x="16313" y="12078"/>
                    <a:pt x="16285" y="12005"/>
                  </a:cubicBezTo>
                  <a:cubicBezTo>
                    <a:pt x="16213" y="11815"/>
                    <a:pt x="16200" y="11819"/>
                    <a:pt x="16026" y="11662"/>
                  </a:cubicBezTo>
                  <a:cubicBezTo>
                    <a:pt x="16022" y="11658"/>
                    <a:pt x="16020" y="11673"/>
                    <a:pt x="16016" y="11671"/>
                  </a:cubicBezTo>
                  <a:cubicBezTo>
                    <a:pt x="15973" y="11649"/>
                    <a:pt x="15931" y="11624"/>
                    <a:pt x="15892" y="11593"/>
                  </a:cubicBezTo>
                  <a:cubicBezTo>
                    <a:pt x="15799" y="11519"/>
                    <a:pt x="15724" y="11422"/>
                    <a:pt x="15623" y="11359"/>
                  </a:cubicBezTo>
                  <a:cubicBezTo>
                    <a:pt x="15601" y="11345"/>
                    <a:pt x="15570" y="11396"/>
                    <a:pt x="15548" y="11381"/>
                  </a:cubicBezTo>
                  <a:cubicBezTo>
                    <a:pt x="15509" y="11353"/>
                    <a:pt x="15524" y="11264"/>
                    <a:pt x="15477" y="11256"/>
                  </a:cubicBezTo>
                  <a:cubicBezTo>
                    <a:pt x="15440" y="11250"/>
                    <a:pt x="15486" y="11361"/>
                    <a:pt x="15449" y="11364"/>
                  </a:cubicBezTo>
                  <a:cubicBezTo>
                    <a:pt x="15410" y="11367"/>
                    <a:pt x="15405" y="11297"/>
                    <a:pt x="15386" y="11263"/>
                  </a:cubicBezTo>
                  <a:cubicBezTo>
                    <a:pt x="15299" y="11103"/>
                    <a:pt x="15337" y="11129"/>
                    <a:pt x="15267" y="10899"/>
                  </a:cubicBezTo>
                  <a:cubicBezTo>
                    <a:pt x="15249" y="10841"/>
                    <a:pt x="15181" y="10686"/>
                    <a:pt x="15142" y="10662"/>
                  </a:cubicBezTo>
                  <a:cubicBezTo>
                    <a:pt x="15115" y="10645"/>
                    <a:pt x="15080" y="10640"/>
                    <a:pt x="15054" y="10620"/>
                  </a:cubicBezTo>
                  <a:cubicBezTo>
                    <a:pt x="15013" y="10589"/>
                    <a:pt x="14986" y="10541"/>
                    <a:pt x="14944" y="10510"/>
                  </a:cubicBezTo>
                  <a:cubicBezTo>
                    <a:pt x="14922" y="10493"/>
                    <a:pt x="14877" y="10505"/>
                    <a:pt x="14868" y="10479"/>
                  </a:cubicBezTo>
                  <a:cubicBezTo>
                    <a:pt x="14803" y="10306"/>
                    <a:pt x="14762" y="10124"/>
                    <a:pt x="14731" y="9942"/>
                  </a:cubicBezTo>
                  <a:cubicBezTo>
                    <a:pt x="14729" y="9927"/>
                    <a:pt x="14779" y="9943"/>
                    <a:pt x="14774" y="9929"/>
                  </a:cubicBezTo>
                  <a:cubicBezTo>
                    <a:pt x="14755" y="9879"/>
                    <a:pt x="14701" y="9848"/>
                    <a:pt x="14679" y="9799"/>
                  </a:cubicBezTo>
                  <a:cubicBezTo>
                    <a:pt x="14664" y="9768"/>
                    <a:pt x="14687" y="9724"/>
                    <a:pt x="14667" y="9695"/>
                  </a:cubicBezTo>
                  <a:cubicBezTo>
                    <a:pt x="14626" y="9638"/>
                    <a:pt x="14560" y="9603"/>
                    <a:pt x="14505" y="9558"/>
                  </a:cubicBezTo>
                  <a:cubicBezTo>
                    <a:pt x="14457" y="9519"/>
                    <a:pt x="14381" y="9502"/>
                    <a:pt x="14357" y="9445"/>
                  </a:cubicBezTo>
                  <a:cubicBezTo>
                    <a:pt x="14332" y="9383"/>
                    <a:pt x="14397" y="9310"/>
                    <a:pt x="14378" y="9247"/>
                  </a:cubicBezTo>
                  <a:cubicBezTo>
                    <a:pt x="14376" y="9241"/>
                    <a:pt x="14337" y="9212"/>
                    <a:pt x="14297" y="9181"/>
                  </a:cubicBezTo>
                  <a:cubicBezTo>
                    <a:pt x="14455" y="9145"/>
                    <a:pt x="14612" y="9107"/>
                    <a:pt x="14768" y="9065"/>
                  </a:cubicBezTo>
                  <a:cubicBezTo>
                    <a:pt x="14827" y="9090"/>
                    <a:pt x="14880" y="9079"/>
                    <a:pt x="14964" y="9184"/>
                  </a:cubicBezTo>
                  <a:close/>
                  <a:moveTo>
                    <a:pt x="16538" y="7602"/>
                  </a:moveTo>
                  <a:cubicBezTo>
                    <a:pt x="16632" y="7542"/>
                    <a:pt x="16720" y="7468"/>
                    <a:pt x="16822" y="7422"/>
                  </a:cubicBezTo>
                  <a:cubicBezTo>
                    <a:pt x="16837" y="7415"/>
                    <a:pt x="16830" y="7455"/>
                    <a:pt x="16841" y="7466"/>
                  </a:cubicBezTo>
                  <a:cubicBezTo>
                    <a:pt x="16928" y="7561"/>
                    <a:pt x="17007" y="7612"/>
                    <a:pt x="17071" y="7724"/>
                  </a:cubicBezTo>
                  <a:cubicBezTo>
                    <a:pt x="17099" y="7773"/>
                    <a:pt x="17114" y="7834"/>
                    <a:pt x="17158" y="7870"/>
                  </a:cubicBezTo>
                  <a:cubicBezTo>
                    <a:pt x="17198" y="7904"/>
                    <a:pt x="17256" y="7904"/>
                    <a:pt x="17309" y="7916"/>
                  </a:cubicBezTo>
                  <a:cubicBezTo>
                    <a:pt x="17189" y="7989"/>
                    <a:pt x="17068" y="8059"/>
                    <a:pt x="16948" y="8124"/>
                  </a:cubicBezTo>
                  <a:cubicBezTo>
                    <a:pt x="16915" y="8096"/>
                    <a:pt x="16881" y="8069"/>
                    <a:pt x="16846" y="8045"/>
                  </a:cubicBezTo>
                  <a:cubicBezTo>
                    <a:pt x="16825" y="8031"/>
                    <a:pt x="16790" y="8051"/>
                    <a:pt x="16770" y="8036"/>
                  </a:cubicBezTo>
                  <a:cubicBezTo>
                    <a:pt x="16756" y="8025"/>
                    <a:pt x="16774" y="7999"/>
                    <a:pt x="16765" y="7984"/>
                  </a:cubicBezTo>
                  <a:cubicBezTo>
                    <a:pt x="16731" y="7928"/>
                    <a:pt x="16680" y="7883"/>
                    <a:pt x="16642" y="7828"/>
                  </a:cubicBezTo>
                  <a:cubicBezTo>
                    <a:pt x="16603" y="7772"/>
                    <a:pt x="16585" y="7699"/>
                    <a:pt x="16536" y="7651"/>
                  </a:cubicBezTo>
                  <a:cubicBezTo>
                    <a:pt x="16519" y="7634"/>
                    <a:pt x="16464" y="7675"/>
                    <a:pt x="16465" y="7651"/>
                  </a:cubicBezTo>
                  <a:cubicBezTo>
                    <a:pt x="16466" y="7622"/>
                    <a:pt x="16513" y="7618"/>
                    <a:pt x="16538" y="7602"/>
                  </a:cubicBezTo>
                  <a:close/>
                  <a:moveTo>
                    <a:pt x="17410" y="8002"/>
                  </a:moveTo>
                  <a:cubicBezTo>
                    <a:pt x="17457" y="8033"/>
                    <a:pt x="17517" y="8041"/>
                    <a:pt x="17566" y="8068"/>
                  </a:cubicBezTo>
                  <a:cubicBezTo>
                    <a:pt x="17660" y="8119"/>
                    <a:pt x="17614" y="8187"/>
                    <a:pt x="17782" y="8141"/>
                  </a:cubicBezTo>
                  <a:cubicBezTo>
                    <a:pt x="17818" y="8132"/>
                    <a:pt x="17827" y="8081"/>
                    <a:pt x="17857" y="8059"/>
                  </a:cubicBezTo>
                  <a:cubicBezTo>
                    <a:pt x="17866" y="8052"/>
                    <a:pt x="17884" y="8064"/>
                    <a:pt x="17893" y="8056"/>
                  </a:cubicBezTo>
                  <a:cubicBezTo>
                    <a:pt x="17915" y="8035"/>
                    <a:pt x="17980" y="7876"/>
                    <a:pt x="18064" y="7934"/>
                  </a:cubicBezTo>
                  <a:cubicBezTo>
                    <a:pt x="18096" y="7957"/>
                    <a:pt x="18114" y="7997"/>
                    <a:pt x="18134" y="8032"/>
                  </a:cubicBezTo>
                  <a:cubicBezTo>
                    <a:pt x="18199" y="8149"/>
                    <a:pt x="18174" y="8229"/>
                    <a:pt x="18302" y="8245"/>
                  </a:cubicBezTo>
                  <a:cubicBezTo>
                    <a:pt x="18319" y="8247"/>
                    <a:pt x="18337" y="8250"/>
                    <a:pt x="18355" y="8252"/>
                  </a:cubicBezTo>
                  <a:cubicBezTo>
                    <a:pt x="18459" y="8445"/>
                    <a:pt x="18560" y="8640"/>
                    <a:pt x="18656" y="8837"/>
                  </a:cubicBezTo>
                  <a:cubicBezTo>
                    <a:pt x="18570" y="8778"/>
                    <a:pt x="18483" y="8721"/>
                    <a:pt x="18392" y="8669"/>
                  </a:cubicBezTo>
                  <a:cubicBezTo>
                    <a:pt x="18371" y="8656"/>
                    <a:pt x="18336" y="8672"/>
                    <a:pt x="18319" y="8653"/>
                  </a:cubicBezTo>
                  <a:cubicBezTo>
                    <a:pt x="18238" y="8562"/>
                    <a:pt x="18146" y="8468"/>
                    <a:pt x="18112" y="8350"/>
                  </a:cubicBezTo>
                  <a:cubicBezTo>
                    <a:pt x="18089" y="8273"/>
                    <a:pt x="18107" y="8172"/>
                    <a:pt x="18049" y="8118"/>
                  </a:cubicBezTo>
                  <a:cubicBezTo>
                    <a:pt x="18011" y="8082"/>
                    <a:pt x="18044" y="8222"/>
                    <a:pt x="18027" y="8271"/>
                  </a:cubicBezTo>
                  <a:cubicBezTo>
                    <a:pt x="18019" y="8294"/>
                    <a:pt x="17988" y="8302"/>
                    <a:pt x="17979" y="8325"/>
                  </a:cubicBezTo>
                  <a:cubicBezTo>
                    <a:pt x="17967" y="8354"/>
                    <a:pt x="17978" y="8389"/>
                    <a:pt x="17970" y="8419"/>
                  </a:cubicBezTo>
                  <a:cubicBezTo>
                    <a:pt x="17964" y="8440"/>
                    <a:pt x="17882" y="8683"/>
                    <a:pt x="17845" y="8703"/>
                  </a:cubicBezTo>
                  <a:cubicBezTo>
                    <a:pt x="17799" y="8728"/>
                    <a:pt x="17739" y="8709"/>
                    <a:pt x="17689" y="8725"/>
                  </a:cubicBezTo>
                  <a:cubicBezTo>
                    <a:pt x="17631" y="8744"/>
                    <a:pt x="17586" y="8794"/>
                    <a:pt x="17527" y="8807"/>
                  </a:cubicBezTo>
                  <a:cubicBezTo>
                    <a:pt x="17457" y="8824"/>
                    <a:pt x="17466" y="8735"/>
                    <a:pt x="17420" y="8720"/>
                  </a:cubicBezTo>
                  <a:cubicBezTo>
                    <a:pt x="17403" y="8715"/>
                    <a:pt x="17384" y="8764"/>
                    <a:pt x="17375" y="8749"/>
                  </a:cubicBezTo>
                  <a:cubicBezTo>
                    <a:pt x="17362" y="8728"/>
                    <a:pt x="17399" y="8704"/>
                    <a:pt x="17396" y="8680"/>
                  </a:cubicBezTo>
                  <a:cubicBezTo>
                    <a:pt x="17387" y="8604"/>
                    <a:pt x="17353" y="8533"/>
                    <a:pt x="17337" y="8458"/>
                  </a:cubicBezTo>
                  <a:cubicBezTo>
                    <a:pt x="17331" y="8428"/>
                    <a:pt x="17361" y="8359"/>
                    <a:pt x="17332" y="8366"/>
                  </a:cubicBezTo>
                  <a:cubicBezTo>
                    <a:pt x="17278" y="8378"/>
                    <a:pt x="17230" y="8432"/>
                    <a:pt x="17219" y="8486"/>
                  </a:cubicBezTo>
                  <a:cubicBezTo>
                    <a:pt x="17208" y="8544"/>
                    <a:pt x="17331" y="8673"/>
                    <a:pt x="17274" y="8656"/>
                  </a:cubicBezTo>
                  <a:cubicBezTo>
                    <a:pt x="17190" y="8630"/>
                    <a:pt x="17159" y="8522"/>
                    <a:pt x="17106" y="8451"/>
                  </a:cubicBezTo>
                  <a:cubicBezTo>
                    <a:pt x="17100" y="8444"/>
                    <a:pt x="17131" y="8472"/>
                    <a:pt x="17129" y="8464"/>
                  </a:cubicBezTo>
                  <a:cubicBezTo>
                    <a:pt x="17121" y="8410"/>
                    <a:pt x="17099" y="8360"/>
                    <a:pt x="17083" y="8309"/>
                  </a:cubicBezTo>
                  <a:cubicBezTo>
                    <a:pt x="17074" y="8282"/>
                    <a:pt x="17073" y="8249"/>
                    <a:pt x="17054" y="8228"/>
                  </a:cubicBezTo>
                  <a:cubicBezTo>
                    <a:pt x="17043" y="8216"/>
                    <a:pt x="17032" y="8205"/>
                    <a:pt x="17021" y="8193"/>
                  </a:cubicBezTo>
                  <a:cubicBezTo>
                    <a:pt x="17145" y="8125"/>
                    <a:pt x="17270" y="8053"/>
                    <a:pt x="17394" y="7977"/>
                  </a:cubicBezTo>
                  <a:cubicBezTo>
                    <a:pt x="17398" y="7987"/>
                    <a:pt x="17402" y="7997"/>
                    <a:pt x="17410" y="8002"/>
                  </a:cubicBezTo>
                  <a:close/>
                  <a:moveTo>
                    <a:pt x="18494" y="8258"/>
                  </a:moveTo>
                  <a:cubicBezTo>
                    <a:pt x="18650" y="8241"/>
                    <a:pt x="18802" y="8200"/>
                    <a:pt x="18957" y="8174"/>
                  </a:cubicBezTo>
                  <a:cubicBezTo>
                    <a:pt x="19040" y="8160"/>
                    <a:pt x="19139" y="8165"/>
                    <a:pt x="19216" y="8124"/>
                  </a:cubicBezTo>
                  <a:cubicBezTo>
                    <a:pt x="19226" y="8118"/>
                    <a:pt x="19205" y="8096"/>
                    <a:pt x="19215" y="8088"/>
                  </a:cubicBezTo>
                  <a:cubicBezTo>
                    <a:pt x="19256" y="8054"/>
                    <a:pt x="19312" y="8042"/>
                    <a:pt x="19354" y="8009"/>
                  </a:cubicBezTo>
                  <a:cubicBezTo>
                    <a:pt x="19366" y="8000"/>
                    <a:pt x="19359" y="7959"/>
                    <a:pt x="19372" y="7967"/>
                  </a:cubicBezTo>
                  <a:cubicBezTo>
                    <a:pt x="19406" y="7988"/>
                    <a:pt x="19415" y="8036"/>
                    <a:pt x="19443" y="8064"/>
                  </a:cubicBezTo>
                  <a:cubicBezTo>
                    <a:pt x="19468" y="8089"/>
                    <a:pt x="19507" y="8096"/>
                    <a:pt x="19527" y="8125"/>
                  </a:cubicBezTo>
                  <a:cubicBezTo>
                    <a:pt x="19565" y="8179"/>
                    <a:pt x="19566" y="8256"/>
                    <a:pt x="19610" y="8305"/>
                  </a:cubicBezTo>
                  <a:cubicBezTo>
                    <a:pt x="19628" y="8325"/>
                    <a:pt x="19667" y="8292"/>
                    <a:pt x="19691" y="8304"/>
                  </a:cubicBezTo>
                  <a:cubicBezTo>
                    <a:pt x="19783" y="8347"/>
                    <a:pt x="19681" y="8470"/>
                    <a:pt x="19853" y="8467"/>
                  </a:cubicBezTo>
                  <a:cubicBezTo>
                    <a:pt x="19902" y="8467"/>
                    <a:pt x="19908" y="8350"/>
                    <a:pt x="19956" y="8361"/>
                  </a:cubicBezTo>
                  <a:cubicBezTo>
                    <a:pt x="19999" y="8370"/>
                    <a:pt x="19973" y="8450"/>
                    <a:pt x="19961" y="8492"/>
                  </a:cubicBezTo>
                  <a:cubicBezTo>
                    <a:pt x="19950" y="8531"/>
                    <a:pt x="19918" y="8561"/>
                    <a:pt x="19890" y="8590"/>
                  </a:cubicBezTo>
                  <a:cubicBezTo>
                    <a:pt x="19883" y="8597"/>
                    <a:pt x="19855" y="8585"/>
                    <a:pt x="19860" y="8593"/>
                  </a:cubicBezTo>
                  <a:cubicBezTo>
                    <a:pt x="19903" y="8658"/>
                    <a:pt x="19961" y="8711"/>
                    <a:pt x="20011" y="8769"/>
                  </a:cubicBezTo>
                  <a:cubicBezTo>
                    <a:pt x="20019" y="8778"/>
                    <a:pt x="20111" y="8892"/>
                    <a:pt x="20123" y="8865"/>
                  </a:cubicBezTo>
                  <a:cubicBezTo>
                    <a:pt x="20180" y="8740"/>
                    <a:pt x="20153" y="8586"/>
                    <a:pt x="20210" y="8463"/>
                  </a:cubicBezTo>
                  <a:cubicBezTo>
                    <a:pt x="20219" y="8481"/>
                    <a:pt x="20229" y="8500"/>
                    <a:pt x="20238" y="8519"/>
                  </a:cubicBezTo>
                  <a:cubicBezTo>
                    <a:pt x="20238" y="8565"/>
                    <a:pt x="20237" y="8618"/>
                    <a:pt x="20244" y="8646"/>
                  </a:cubicBezTo>
                  <a:cubicBezTo>
                    <a:pt x="20286" y="8828"/>
                    <a:pt x="20348" y="9011"/>
                    <a:pt x="20406" y="9191"/>
                  </a:cubicBezTo>
                  <a:cubicBezTo>
                    <a:pt x="20170" y="9663"/>
                    <a:pt x="19837" y="10087"/>
                    <a:pt x="19445" y="10463"/>
                  </a:cubicBezTo>
                  <a:cubicBezTo>
                    <a:pt x="19181" y="9704"/>
                    <a:pt x="18847" y="8966"/>
                    <a:pt x="18469" y="8259"/>
                  </a:cubicBezTo>
                  <a:cubicBezTo>
                    <a:pt x="18477" y="8259"/>
                    <a:pt x="18485" y="8259"/>
                    <a:pt x="18494" y="8258"/>
                  </a:cubicBezTo>
                  <a:close/>
                  <a:moveTo>
                    <a:pt x="17918" y="17406"/>
                  </a:moveTo>
                  <a:cubicBezTo>
                    <a:pt x="17968" y="17164"/>
                    <a:pt x="18029" y="16909"/>
                    <a:pt x="18029" y="16654"/>
                  </a:cubicBezTo>
                  <a:lnTo>
                    <a:pt x="18029" y="16648"/>
                  </a:lnTo>
                  <a:cubicBezTo>
                    <a:pt x="18029" y="16112"/>
                    <a:pt x="18016" y="15576"/>
                    <a:pt x="18009" y="15041"/>
                  </a:cubicBezTo>
                  <a:cubicBezTo>
                    <a:pt x="18739" y="14636"/>
                    <a:pt x="19429" y="14142"/>
                    <a:pt x="20007" y="13551"/>
                  </a:cubicBezTo>
                  <a:cubicBezTo>
                    <a:pt x="20022" y="13766"/>
                    <a:pt x="20029" y="13980"/>
                    <a:pt x="20029" y="14194"/>
                  </a:cubicBezTo>
                  <a:cubicBezTo>
                    <a:pt x="20029" y="14793"/>
                    <a:pt x="19963" y="15387"/>
                    <a:pt x="19812" y="15951"/>
                  </a:cubicBezTo>
                  <a:cubicBezTo>
                    <a:pt x="19272" y="16535"/>
                    <a:pt x="18617" y="17024"/>
                    <a:pt x="17910" y="17433"/>
                  </a:cubicBezTo>
                  <a:cubicBezTo>
                    <a:pt x="17911" y="17424"/>
                    <a:pt x="17916" y="17415"/>
                    <a:pt x="17918" y="17406"/>
                  </a:cubicBezTo>
                  <a:close/>
                  <a:moveTo>
                    <a:pt x="17452" y="11947"/>
                  </a:moveTo>
                  <a:cubicBezTo>
                    <a:pt x="17427" y="11954"/>
                    <a:pt x="17401" y="11962"/>
                    <a:pt x="17376" y="11970"/>
                  </a:cubicBezTo>
                  <a:cubicBezTo>
                    <a:pt x="17401" y="11959"/>
                    <a:pt x="17425" y="11947"/>
                    <a:pt x="17449" y="11935"/>
                  </a:cubicBezTo>
                  <a:cubicBezTo>
                    <a:pt x="17450" y="11939"/>
                    <a:pt x="17451" y="11943"/>
                    <a:pt x="17452" y="11947"/>
                  </a:cubicBezTo>
                  <a:close/>
                  <a:moveTo>
                    <a:pt x="17647" y="11834"/>
                  </a:moveTo>
                  <a:cubicBezTo>
                    <a:pt x="17634" y="11855"/>
                    <a:pt x="17620" y="11874"/>
                    <a:pt x="17600" y="11886"/>
                  </a:cubicBezTo>
                  <a:cubicBezTo>
                    <a:pt x="17582" y="11897"/>
                    <a:pt x="17563" y="11906"/>
                    <a:pt x="17544" y="11915"/>
                  </a:cubicBezTo>
                  <a:cubicBezTo>
                    <a:pt x="17542" y="11907"/>
                    <a:pt x="17540" y="11899"/>
                    <a:pt x="17538" y="11891"/>
                  </a:cubicBezTo>
                  <a:cubicBezTo>
                    <a:pt x="17574" y="11873"/>
                    <a:pt x="17611" y="11853"/>
                    <a:pt x="17647" y="11834"/>
                  </a:cubicBezTo>
                  <a:close/>
                  <a:moveTo>
                    <a:pt x="17811" y="11763"/>
                  </a:moveTo>
                  <a:cubicBezTo>
                    <a:pt x="17809" y="11758"/>
                    <a:pt x="17806" y="11755"/>
                    <a:pt x="17803" y="11752"/>
                  </a:cubicBezTo>
                  <a:cubicBezTo>
                    <a:pt x="18365" y="11447"/>
                    <a:pt x="18920" y="11077"/>
                    <a:pt x="19402" y="10637"/>
                  </a:cubicBezTo>
                  <a:cubicBezTo>
                    <a:pt x="19481" y="10875"/>
                    <a:pt x="19555" y="11116"/>
                    <a:pt x="19620" y="11358"/>
                  </a:cubicBezTo>
                  <a:cubicBezTo>
                    <a:pt x="19796" y="12013"/>
                    <a:pt x="19933" y="12715"/>
                    <a:pt x="19994" y="13423"/>
                  </a:cubicBezTo>
                  <a:cubicBezTo>
                    <a:pt x="19425" y="14020"/>
                    <a:pt x="18733" y="14521"/>
                    <a:pt x="18002" y="14931"/>
                  </a:cubicBezTo>
                  <a:cubicBezTo>
                    <a:pt x="18000" y="14785"/>
                    <a:pt x="17998" y="14638"/>
                    <a:pt x="17996" y="14492"/>
                  </a:cubicBezTo>
                  <a:cubicBezTo>
                    <a:pt x="17992" y="14198"/>
                    <a:pt x="17927" y="13912"/>
                    <a:pt x="17889" y="13630"/>
                  </a:cubicBezTo>
                  <a:cubicBezTo>
                    <a:pt x="17840" y="13262"/>
                    <a:pt x="17771" y="12895"/>
                    <a:pt x="17691" y="12532"/>
                  </a:cubicBezTo>
                  <a:cubicBezTo>
                    <a:pt x="17786" y="12201"/>
                    <a:pt x="17745" y="12234"/>
                    <a:pt x="17785" y="11889"/>
                  </a:cubicBezTo>
                  <a:cubicBezTo>
                    <a:pt x="17790" y="11846"/>
                    <a:pt x="17829" y="11802"/>
                    <a:pt x="17811" y="11763"/>
                  </a:cubicBezTo>
                  <a:close/>
                  <a:moveTo>
                    <a:pt x="17898" y="10622"/>
                  </a:moveTo>
                  <a:cubicBezTo>
                    <a:pt x="17913" y="10586"/>
                    <a:pt x="18161" y="10388"/>
                    <a:pt x="18174" y="10376"/>
                  </a:cubicBezTo>
                  <a:cubicBezTo>
                    <a:pt x="18231" y="10322"/>
                    <a:pt x="18290" y="10269"/>
                    <a:pt x="18337" y="10207"/>
                  </a:cubicBezTo>
                  <a:cubicBezTo>
                    <a:pt x="18352" y="10187"/>
                    <a:pt x="18338" y="10149"/>
                    <a:pt x="18358" y="10133"/>
                  </a:cubicBezTo>
                  <a:cubicBezTo>
                    <a:pt x="18396" y="10101"/>
                    <a:pt x="18467" y="10115"/>
                    <a:pt x="18496" y="10074"/>
                  </a:cubicBezTo>
                  <a:cubicBezTo>
                    <a:pt x="18537" y="10017"/>
                    <a:pt x="18480" y="9912"/>
                    <a:pt x="18534" y="9866"/>
                  </a:cubicBezTo>
                  <a:cubicBezTo>
                    <a:pt x="18575" y="9830"/>
                    <a:pt x="18654" y="9829"/>
                    <a:pt x="18671" y="9778"/>
                  </a:cubicBezTo>
                  <a:cubicBezTo>
                    <a:pt x="18768" y="9488"/>
                    <a:pt x="18511" y="9724"/>
                    <a:pt x="18618" y="9487"/>
                  </a:cubicBezTo>
                  <a:cubicBezTo>
                    <a:pt x="18633" y="9452"/>
                    <a:pt x="18688" y="9449"/>
                    <a:pt x="18707" y="9416"/>
                  </a:cubicBezTo>
                  <a:cubicBezTo>
                    <a:pt x="18722" y="9387"/>
                    <a:pt x="18704" y="9349"/>
                    <a:pt x="18710" y="9317"/>
                  </a:cubicBezTo>
                  <a:cubicBezTo>
                    <a:pt x="18725" y="9236"/>
                    <a:pt x="18753" y="9157"/>
                    <a:pt x="18772" y="9077"/>
                  </a:cubicBezTo>
                  <a:cubicBezTo>
                    <a:pt x="18996" y="9553"/>
                    <a:pt x="19197" y="10039"/>
                    <a:pt x="19368" y="10536"/>
                  </a:cubicBezTo>
                  <a:cubicBezTo>
                    <a:pt x="18818" y="11046"/>
                    <a:pt x="18164" y="11465"/>
                    <a:pt x="17513" y="11796"/>
                  </a:cubicBezTo>
                  <a:cubicBezTo>
                    <a:pt x="17500" y="11746"/>
                    <a:pt x="17487" y="11695"/>
                    <a:pt x="17474" y="11645"/>
                  </a:cubicBezTo>
                  <a:cubicBezTo>
                    <a:pt x="17437" y="11507"/>
                    <a:pt x="17399" y="11368"/>
                    <a:pt x="17360" y="11230"/>
                  </a:cubicBezTo>
                  <a:cubicBezTo>
                    <a:pt x="17379" y="11192"/>
                    <a:pt x="17394" y="11150"/>
                    <a:pt x="17424" y="11121"/>
                  </a:cubicBezTo>
                  <a:cubicBezTo>
                    <a:pt x="17526" y="11021"/>
                    <a:pt x="17843" y="10914"/>
                    <a:pt x="17904" y="10779"/>
                  </a:cubicBezTo>
                  <a:cubicBezTo>
                    <a:pt x="17926" y="10731"/>
                    <a:pt x="17878" y="10670"/>
                    <a:pt x="17898" y="10622"/>
                  </a:cubicBezTo>
                  <a:close/>
                  <a:moveTo>
                    <a:pt x="17187" y="12060"/>
                  </a:moveTo>
                  <a:cubicBezTo>
                    <a:pt x="17222" y="12044"/>
                    <a:pt x="17256" y="12028"/>
                    <a:pt x="17291" y="12011"/>
                  </a:cubicBezTo>
                  <a:cubicBezTo>
                    <a:pt x="17275" y="12027"/>
                    <a:pt x="17263" y="12047"/>
                    <a:pt x="17242" y="12054"/>
                  </a:cubicBezTo>
                  <a:cubicBezTo>
                    <a:pt x="17225" y="12060"/>
                    <a:pt x="17206" y="12060"/>
                    <a:pt x="17187" y="12060"/>
                  </a:cubicBezTo>
                  <a:close/>
                  <a:moveTo>
                    <a:pt x="16844" y="12211"/>
                  </a:moveTo>
                  <a:cubicBezTo>
                    <a:pt x="16906" y="12185"/>
                    <a:pt x="16968" y="12159"/>
                    <a:pt x="17029" y="12131"/>
                  </a:cubicBezTo>
                  <a:cubicBezTo>
                    <a:pt x="16997" y="12168"/>
                    <a:pt x="16966" y="12207"/>
                    <a:pt x="16922" y="12225"/>
                  </a:cubicBezTo>
                  <a:cubicBezTo>
                    <a:pt x="16898" y="12235"/>
                    <a:pt x="16871" y="12222"/>
                    <a:pt x="16844" y="12211"/>
                  </a:cubicBezTo>
                  <a:close/>
                  <a:moveTo>
                    <a:pt x="16473" y="12360"/>
                  </a:moveTo>
                  <a:cubicBezTo>
                    <a:pt x="16514" y="12344"/>
                    <a:pt x="16555" y="12328"/>
                    <a:pt x="16596" y="12312"/>
                  </a:cubicBezTo>
                  <a:cubicBezTo>
                    <a:pt x="16562" y="12333"/>
                    <a:pt x="16528" y="12351"/>
                    <a:pt x="16490" y="12359"/>
                  </a:cubicBezTo>
                  <a:cubicBezTo>
                    <a:pt x="16484" y="12360"/>
                    <a:pt x="16478" y="12360"/>
                    <a:pt x="16473" y="12360"/>
                  </a:cubicBezTo>
                  <a:close/>
                  <a:moveTo>
                    <a:pt x="16609" y="14385"/>
                  </a:moveTo>
                  <a:cubicBezTo>
                    <a:pt x="16741" y="14270"/>
                    <a:pt x="16717" y="14322"/>
                    <a:pt x="16863" y="14172"/>
                  </a:cubicBezTo>
                  <a:cubicBezTo>
                    <a:pt x="17070" y="13959"/>
                    <a:pt x="17366" y="13464"/>
                    <a:pt x="17462" y="13190"/>
                  </a:cubicBezTo>
                  <a:cubicBezTo>
                    <a:pt x="17512" y="13045"/>
                    <a:pt x="17541" y="12883"/>
                    <a:pt x="17599" y="12741"/>
                  </a:cubicBezTo>
                  <a:cubicBezTo>
                    <a:pt x="17605" y="12726"/>
                    <a:pt x="17617" y="12715"/>
                    <a:pt x="17628" y="12702"/>
                  </a:cubicBezTo>
                  <a:cubicBezTo>
                    <a:pt x="17694" y="13015"/>
                    <a:pt x="17751" y="13328"/>
                    <a:pt x="17793" y="13642"/>
                  </a:cubicBezTo>
                  <a:cubicBezTo>
                    <a:pt x="17832" y="13931"/>
                    <a:pt x="17896" y="14213"/>
                    <a:pt x="17900" y="14494"/>
                  </a:cubicBezTo>
                  <a:cubicBezTo>
                    <a:pt x="17902" y="14657"/>
                    <a:pt x="17904" y="14820"/>
                    <a:pt x="17906" y="14984"/>
                  </a:cubicBezTo>
                  <a:cubicBezTo>
                    <a:pt x="17367" y="15279"/>
                    <a:pt x="16809" y="15525"/>
                    <a:pt x="16264" y="15724"/>
                  </a:cubicBezTo>
                  <a:cubicBezTo>
                    <a:pt x="15955" y="15837"/>
                    <a:pt x="15644" y="15936"/>
                    <a:pt x="15331" y="16025"/>
                  </a:cubicBezTo>
                  <a:cubicBezTo>
                    <a:pt x="15331" y="16014"/>
                    <a:pt x="15331" y="16004"/>
                    <a:pt x="15337" y="15996"/>
                  </a:cubicBezTo>
                  <a:cubicBezTo>
                    <a:pt x="15387" y="15928"/>
                    <a:pt x="15447" y="15866"/>
                    <a:pt x="15490" y="15793"/>
                  </a:cubicBezTo>
                  <a:cubicBezTo>
                    <a:pt x="15509" y="15762"/>
                    <a:pt x="15502" y="15719"/>
                    <a:pt x="15520" y="15687"/>
                  </a:cubicBezTo>
                  <a:cubicBezTo>
                    <a:pt x="15528" y="15673"/>
                    <a:pt x="15555" y="15680"/>
                    <a:pt x="15561" y="15665"/>
                  </a:cubicBezTo>
                  <a:cubicBezTo>
                    <a:pt x="15578" y="15626"/>
                    <a:pt x="15563" y="15575"/>
                    <a:pt x="15585" y="15538"/>
                  </a:cubicBezTo>
                  <a:cubicBezTo>
                    <a:pt x="15844" y="15100"/>
                    <a:pt x="15632" y="15466"/>
                    <a:pt x="15840" y="15340"/>
                  </a:cubicBezTo>
                  <a:cubicBezTo>
                    <a:pt x="15925" y="15288"/>
                    <a:pt x="15934" y="15164"/>
                    <a:pt x="15990" y="15082"/>
                  </a:cubicBezTo>
                  <a:cubicBezTo>
                    <a:pt x="16001" y="15066"/>
                    <a:pt x="16028" y="15066"/>
                    <a:pt x="16041" y="15051"/>
                  </a:cubicBezTo>
                  <a:cubicBezTo>
                    <a:pt x="16236" y="14835"/>
                    <a:pt x="16387" y="14579"/>
                    <a:pt x="16609" y="14385"/>
                  </a:cubicBezTo>
                  <a:close/>
                  <a:moveTo>
                    <a:pt x="16853" y="17972"/>
                  </a:moveTo>
                  <a:cubicBezTo>
                    <a:pt x="16904" y="17876"/>
                    <a:pt x="16949" y="17778"/>
                    <a:pt x="16994" y="17670"/>
                  </a:cubicBezTo>
                  <a:cubicBezTo>
                    <a:pt x="17004" y="17646"/>
                    <a:pt x="16989" y="17610"/>
                    <a:pt x="17008" y="17592"/>
                  </a:cubicBezTo>
                  <a:cubicBezTo>
                    <a:pt x="17052" y="17551"/>
                    <a:pt x="17128" y="17552"/>
                    <a:pt x="17168" y="17506"/>
                  </a:cubicBezTo>
                  <a:cubicBezTo>
                    <a:pt x="17187" y="17484"/>
                    <a:pt x="17154" y="17451"/>
                    <a:pt x="17155" y="17422"/>
                  </a:cubicBezTo>
                  <a:cubicBezTo>
                    <a:pt x="17157" y="17337"/>
                    <a:pt x="17166" y="17253"/>
                    <a:pt x="17176" y="17168"/>
                  </a:cubicBezTo>
                  <a:cubicBezTo>
                    <a:pt x="17177" y="17157"/>
                    <a:pt x="17192" y="17147"/>
                    <a:pt x="17187" y="17137"/>
                  </a:cubicBezTo>
                  <a:cubicBezTo>
                    <a:pt x="17163" y="17097"/>
                    <a:pt x="17115" y="17074"/>
                    <a:pt x="17097" y="17032"/>
                  </a:cubicBezTo>
                  <a:cubicBezTo>
                    <a:pt x="17094" y="17026"/>
                    <a:pt x="17097" y="17017"/>
                    <a:pt x="17100" y="17008"/>
                  </a:cubicBezTo>
                  <a:cubicBezTo>
                    <a:pt x="17056" y="17091"/>
                    <a:pt x="17026" y="17183"/>
                    <a:pt x="16969" y="17258"/>
                  </a:cubicBezTo>
                  <a:cubicBezTo>
                    <a:pt x="16915" y="17328"/>
                    <a:pt x="16856" y="17396"/>
                    <a:pt x="16790" y="17456"/>
                  </a:cubicBezTo>
                  <a:cubicBezTo>
                    <a:pt x="16783" y="17462"/>
                    <a:pt x="16780" y="17421"/>
                    <a:pt x="16777" y="17430"/>
                  </a:cubicBezTo>
                  <a:cubicBezTo>
                    <a:pt x="16765" y="17466"/>
                    <a:pt x="16786" y="17516"/>
                    <a:pt x="16760" y="17544"/>
                  </a:cubicBezTo>
                  <a:cubicBezTo>
                    <a:pt x="16739" y="17568"/>
                    <a:pt x="16693" y="17538"/>
                    <a:pt x="16666" y="17555"/>
                  </a:cubicBezTo>
                  <a:cubicBezTo>
                    <a:pt x="16626" y="17581"/>
                    <a:pt x="16594" y="17621"/>
                    <a:pt x="16572" y="17663"/>
                  </a:cubicBezTo>
                  <a:cubicBezTo>
                    <a:pt x="16571" y="17665"/>
                    <a:pt x="16661" y="17820"/>
                    <a:pt x="16536" y="17731"/>
                  </a:cubicBezTo>
                  <a:cubicBezTo>
                    <a:pt x="16520" y="17719"/>
                    <a:pt x="16569" y="17664"/>
                    <a:pt x="16550" y="17672"/>
                  </a:cubicBezTo>
                  <a:cubicBezTo>
                    <a:pt x="16486" y="17696"/>
                    <a:pt x="16449" y="17767"/>
                    <a:pt x="16386" y="17795"/>
                  </a:cubicBezTo>
                  <a:cubicBezTo>
                    <a:pt x="16288" y="17838"/>
                    <a:pt x="16121" y="17890"/>
                    <a:pt x="16044" y="17957"/>
                  </a:cubicBezTo>
                  <a:cubicBezTo>
                    <a:pt x="16022" y="17977"/>
                    <a:pt x="16027" y="18015"/>
                    <a:pt x="16017" y="18044"/>
                  </a:cubicBezTo>
                  <a:cubicBezTo>
                    <a:pt x="15983" y="18150"/>
                    <a:pt x="15947" y="18255"/>
                    <a:pt x="15912" y="18361"/>
                  </a:cubicBezTo>
                  <a:cubicBezTo>
                    <a:pt x="15645" y="18460"/>
                    <a:pt x="15372" y="18553"/>
                    <a:pt x="15094" y="18638"/>
                  </a:cubicBezTo>
                  <a:cubicBezTo>
                    <a:pt x="15111" y="18486"/>
                    <a:pt x="15132" y="18333"/>
                    <a:pt x="15147" y="18178"/>
                  </a:cubicBezTo>
                  <a:cubicBezTo>
                    <a:pt x="15206" y="18124"/>
                    <a:pt x="15261" y="18066"/>
                    <a:pt x="15317" y="18007"/>
                  </a:cubicBezTo>
                  <a:cubicBezTo>
                    <a:pt x="15320" y="18004"/>
                    <a:pt x="15317" y="17964"/>
                    <a:pt x="15321" y="17949"/>
                  </a:cubicBezTo>
                  <a:cubicBezTo>
                    <a:pt x="15358" y="17809"/>
                    <a:pt x="15406" y="17671"/>
                    <a:pt x="15430" y="17528"/>
                  </a:cubicBezTo>
                  <a:cubicBezTo>
                    <a:pt x="15434" y="17499"/>
                    <a:pt x="15404" y="17473"/>
                    <a:pt x="15405" y="17445"/>
                  </a:cubicBezTo>
                  <a:cubicBezTo>
                    <a:pt x="15408" y="17391"/>
                    <a:pt x="15437" y="17341"/>
                    <a:pt x="15440" y="17287"/>
                  </a:cubicBezTo>
                  <a:cubicBezTo>
                    <a:pt x="15440" y="17277"/>
                    <a:pt x="15412" y="17282"/>
                    <a:pt x="15415" y="17273"/>
                  </a:cubicBezTo>
                  <a:cubicBezTo>
                    <a:pt x="15434" y="17226"/>
                    <a:pt x="15484" y="17192"/>
                    <a:pt x="15497" y="17143"/>
                  </a:cubicBezTo>
                  <a:cubicBezTo>
                    <a:pt x="15531" y="17016"/>
                    <a:pt x="15410" y="17222"/>
                    <a:pt x="15314" y="17060"/>
                  </a:cubicBezTo>
                  <a:cubicBezTo>
                    <a:pt x="15286" y="17013"/>
                    <a:pt x="15329" y="16951"/>
                    <a:pt x="15330" y="16897"/>
                  </a:cubicBezTo>
                  <a:cubicBezTo>
                    <a:pt x="15332" y="16809"/>
                    <a:pt x="15340" y="16719"/>
                    <a:pt x="15323" y="16632"/>
                  </a:cubicBezTo>
                  <a:cubicBezTo>
                    <a:pt x="15320" y="16618"/>
                    <a:pt x="15277" y="16654"/>
                    <a:pt x="15280" y="16639"/>
                  </a:cubicBezTo>
                  <a:cubicBezTo>
                    <a:pt x="15295" y="16577"/>
                    <a:pt x="15375" y="16528"/>
                    <a:pt x="15364" y="16464"/>
                  </a:cubicBezTo>
                  <a:cubicBezTo>
                    <a:pt x="15347" y="16372"/>
                    <a:pt x="15186" y="16410"/>
                    <a:pt x="15219" y="16298"/>
                  </a:cubicBezTo>
                  <a:cubicBezTo>
                    <a:pt x="15235" y="16243"/>
                    <a:pt x="15258" y="16191"/>
                    <a:pt x="15282" y="16138"/>
                  </a:cubicBezTo>
                  <a:cubicBezTo>
                    <a:pt x="15623" y="16044"/>
                    <a:pt x="15962" y="15938"/>
                    <a:pt x="16297" y="15815"/>
                  </a:cubicBezTo>
                  <a:cubicBezTo>
                    <a:pt x="16830" y="15620"/>
                    <a:pt x="17377" y="15379"/>
                    <a:pt x="17907" y="15093"/>
                  </a:cubicBezTo>
                  <a:cubicBezTo>
                    <a:pt x="17913" y="15611"/>
                    <a:pt x="17918" y="16129"/>
                    <a:pt x="17921" y="16647"/>
                  </a:cubicBezTo>
                  <a:cubicBezTo>
                    <a:pt x="17920" y="16650"/>
                    <a:pt x="17921" y="16652"/>
                    <a:pt x="17921" y="16654"/>
                  </a:cubicBezTo>
                  <a:cubicBezTo>
                    <a:pt x="17921" y="16895"/>
                    <a:pt x="17867" y="17144"/>
                    <a:pt x="17817" y="17387"/>
                  </a:cubicBezTo>
                  <a:cubicBezTo>
                    <a:pt x="17809" y="17423"/>
                    <a:pt x="17802" y="17460"/>
                    <a:pt x="17794" y="17497"/>
                  </a:cubicBezTo>
                  <a:cubicBezTo>
                    <a:pt x="17487" y="17669"/>
                    <a:pt x="17172" y="17827"/>
                    <a:pt x="16853" y="17972"/>
                  </a:cubicBezTo>
                  <a:close/>
                  <a:moveTo>
                    <a:pt x="14788" y="20059"/>
                  </a:moveTo>
                  <a:cubicBezTo>
                    <a:pt x="14957" y="19604"/>
                    <a:pt x="15043" y="19104"/>
                    <a:pt x="15082" y="18742"/>
                  </a:cubicBezTo>
                  <a:cubicBezTo>
                    <a:pt x="15351" y="18661"/>
                    <a:pt x="15616" y="18572"/>
                    <a:pt x="15875" y="18477"/>
                  </a:cubicBezTo>
                  <a:cubicBezTo>
                    <a:pt x="15870" y="18496"/>
                    <a:pt x="15864" y="18514"/>
                    <a:pt x="15858" y="18533"/>
                  </a:cubicBezTo>
                  <a:cubicBezTo>
                    <a:pt x="15856" y="18541"/>
                    <a:pt x="15875" y="18549"/>
                    <a:pt x="15870" y="18556"/>
                  </a:cubicBezTo>
                  <a:cubicBezTo>
                    <a:pt x="15812" y="18636"/>
                    <a:pt x="15609" y="18831"/>
                    <a:pt x="15551" y="18893"/>
                  </a:cubicBezTo>
                  <a:cubicBezTo>
                    <a:pt x="15551" y="18893"/>
                    <a:pt x="15511" y="18979"/>
                    <a:pt x="15510" y="19025"/>
                  </a:cubicBezTo>
                  <a:cubicBezTo>
                    <a:pt x="15509" y="19056"/>
                    <a:pt x="15550" y="19079"/>
                    <a:pt x="15546" y="19110"/>
                  </a:cubicBezTo>
                  <a:cubicBezTo>
                    <a:pt x="15541" y="19151"/>
                    <a:pt x="15493" y="19177"/>
                    <a:pt x="15485" y="19218"/>
                  </a:cubicBezTo>
                  <a:cubicBezTo>
                    <a:pt x="15468" y="19313"/>
                    <a:pt x="15640" y="19318"/>
                    <a:pt x="15668" y="19314"/>
                  </a:cubicBezTo>
                  <a:cubicBezTo>
                    <a:pt x="15692" y="19311"/>
                    <a:pt x="15813" y="19242"/>
                    <a:pt x="15862" y="19219"/>
                  </a:cubicBezTo>
                  <a:cubicBezTo>
                    <a:pt x="15919" y="19193"/>
                    <a:pt x="15985" y="19184"/>
                    <a:pt x="16033" y="19143"/>
                  </a:cubicBezTo>
                  <a:cubicBezTo>
                    <a:pt x="16146" y="19048"/>
                    <a:pt x="16240" y="18886"/>
                    <a:pt x="16324" y="18759"/>
                  </a:cubicBezTo>
                  <a:cubicBezTo>
                    <a:pt x="16452" y="18568"/>
                    <a:pt x="16589" y="18385"/>
                    <a:pt x="16718" y="18197"/>
                  </a:cubicBezTo>
                  <a:cubicBezTo>
                    <a:pt x="16737" y="18170"/>
                    <a:pt x="16753" y="18142"/>
                    <a:pt x="16770" y="18115"/>
                  </a:cubicBezTo>
                  <a:cubicBezTo>
                    <a:pt x="17106" y="17966"/>
                    <a:pt x="17440" y="17803"/>
                    <a:pt x="17765" y="17624"/>
                  </a:cubicBezTo>
                  <a:cubicBezTo>
                    <a:pt x="17631" y="18202"/>
                    <a:pt x="17450" y="18729"/>
                    <a:pt x="17135" y="19180"/>
                  </a:cubicBezTo>
                  <a:cubicBezTo>
                    <a:pt x="16378" y="19631"/>
                    <a:pt x="15551" y="19976"/>
                    <a:pt x="14715" y="20238"/>
                  </a:cubicBezTo>
                  <a:cubicBezTo>
                    <a:pt x="14741" y="20179"/>
                    <a:pt x="14765" y="20120"/>
                    <a:pt x="14788" y="20059"/>
                  </a:cubicBezTo>
                  <a:close/>
                  <a:moveTo>
                    <a:pt x="11684" y="20768"/>
                  </a:moveTo>
                  <a:cubicBezTo>
                    <a:pt x="11732" y="20763"/>
                    <a:pt x="11780" y="20759"/>
                    <a:pt x="11828" y="20755"/>
                  </a:cubicBezTo>
                  <a:cubicBezTo>
                    <a:pt x="11877" y="20750"/>
                    <a:pt x="11928" y="20755"/>
                    <a:pt x="11976" y="20744"/>
                  </a:cubicBezTo>
                  <a:cubicBezTo>
                    <a:pt x="12324" y="20669"/>
                    <a:pt x="12656" y="20485"/>
                    <a:pt x="12932" y="20270"/>
                  </a:cubicBezTo>
                  <a:cubicBezTo>
                    <a:pt x="13012" y="20208"/>
                    <a:pt x="13139" y="20195"/>
                    <a:pt x="13205" y="20121"/>
                  </a:cubicBezTo>
                  <a:cubicBezTo>
                    <a:pt x="13262" y="20056"/>
                    <a:pt x="13319" y="19990"/>
                    <a:pt x="13358" y="19913"/>
                  </a:cubicBezTo>
                  <a:cubicBezTo>
                    <a:pt x="13382" y="19867"/>
                    <a:pt x="13353" y="19799"/>
                    <a:pt x="13388" y="19762"/>
                  </a:cubicBezTo>
                  <a:cubicBezTo>
                    <a:pt x="13491" y="19652"/>
                    <a:pt x="13814" y="19646"/>
                    <a:pt x="13968" y="19494"/>
                  </a:cubicBezTo>
                  <a:cubicBezTo>
                    <a:pt x="14018" y="19445"/>
                    <a:pt x="14016" y="19142"/>
                    <a:pt x="14008" y="19063"/>
                  </a:cubicBezTo>
                  <a:cubicBezTo>
                    <a:pt x="14007" y="19049"/>
                    <a:pt x="14004" y="19035"/>
                    <a:pt x="14002" y="19020"/>
                  </a:cubicBezTo>
                  <a:cubicBezTo>
                    <a:pt x="14330" y="18951"/>
                    <a:pt x="14659" y="18867"/>
                    <a:pt x="14982" y="18772"/>
                  </a:cubicBezTo>
                  <a:cubicBezTo>
                    <a:pt x="14941" y="19125"/>
                    <a:pt x="14856" y="19599"/>
                    <a:pt x="14697" y="20025"/>
                  </a:cubicBezTo>
                  <a:cubicBezTo>
                    <a:pt x="14665" y="20111"/>
                    <a:pt x="14630" y="20195"/>
                    <a:pt x="14592" y="20276"/>
                  </a:cubicBezTo>
                  <a:cubicBezTo>
                    <a:pt x="13951" y="20470"/>
                    <a:pt x="13248" y="20648"/>
                    <a:pt x="12584" y="20708"/>
                  </a:cubicBezTo>
                  <a:cubicBezTo>
                    <a:pt x="12322" y="20731"/>
                    <a:pt x="12004" y="20769"/>
                    <a:pt x="11680" y="20796"/>
                  </a:cubicBezTo>
                  <a:cubicBezTo>
                    <a:pt x="11681" y="20787"/>
                    <a:pt x="11682" y="20777"/>
                    <a:pt x="11684" y="20768"/>
                  </a:cubicBezTo>
                  <a:close/>
                  <a:moveTo>
                    <a:pt x="11582" y="7343"/>
                  </a:moveTo>
                  <a:cubicBezTo>
                    <a:pt x="11553" y="7338"/>
                    <a:pt x="11516" y="7366"/>
                    <a:pt x="11493" y="7348"/>
                  </a:cubicBezTo>
                  <a:cubicBezTo>
                    <a:pt x="11461" y="7322"/>
                    <a:pt x="11480" y="7257"/>
                    <a:pt x="11446" y="7233"/>
                  </a:cubicBezTo>
                  <a:cubicBezTo>
                    <a:pt x="11440" y="7229"/>
                    <a:pt x="11433" y="7225"/>
                    <a:pt x="11427" y="7222"/>
                  </a:cubicBezTo>
                  <a:cubicBezTo>
                    <a:pt x="11405" y="6889"/>
                    <a:pt x="11383" y="6556"/>
                    <a:pt x="11360" y="6223"/>
                  </a:cubicBezTo>
                  <a:cubicBezTo>
                    <a:pt x="11398" y="6231"/>
                    <a:pt x="11411" y="6300"/>
                    <a:pt x="11452" y="6303"/>
                  </a:cubicBezTo>
                  <a:cubicBezTo>
                    <a:pt x="11478" y="6306"/>
                    <a:pt x="11442" y="6252"/>
                    <a:pt x="11432" y="6228"/>
                  </a:cubicBezTo>
                  <a:cubicBezTo>
                    <a:pt x="11414" y="6185"/>
                    <a:pt x="11370" y="6146"/>
                    <a:pt x="11352" y="6104"/>
                  </a:cubicBezTo>
                  <a:cubicBezTo>
                    <a:pt x="11350" y="6083"/>
                    <a:pt x="11349" y="6063"/>
                    <a:pt x="11348" y="6043"/>
                  </a:cubicBezTo>
                  <a:cubicBezTo>
                    <a:pt x="11368" y="5984"/>
                    <a:pt x="11445" y="5945"/>
                    <a:pt x="11508" y="5940"/>
                  </a:cubicBezTo>
                  <a:cubicBezTo>
                    <a:pt x="11551" y="5937"/>
                    <a:pt x="11563" y="6043"/>
                    <a:pt x="11604" y="6028"/>
                  </a:cubicBezTo>
                  <a:cubicBezTo>
                    <a:pt x="11640" y="6015"/>
                    <a:pt x="11628" y="5948"/>
                    <a:pt x="11607" y="5912"/>
                  </a:cubicBezTo>
                  <a:cubicBezTo>
                    <a:pt x="11747" y="5910"/>
                    <a:pt x="11887" y="5909"/>
                    <a:pt x="12028" y="5907"/>
                  </a:cubicBezTo>
                  <a:cubicBezTo>
                    <a:pt x="12050" y="5923"/>
                    <a:pt x="12118" y="5923"/>
                    <a:pt x="12150" y="5934"/>
                  </a:cubicBezTo>
                  <a:cubicBezTo>
                    <a:pt x="12176" y="5942"/>
                    <a:pt x="12220" y="5925"/>
                    <a:pt x="12230" y="5950"/>
                  </a:cubicBezTo>
                  <a:cubicBezTo>
                    <a:pt x="12240" y="5975"/>
                    <a:pt x="12166" y="5998"/>
                    <a:pt x="12185" y="6018"/>
                  </a:cubicBezTo>
                  <a:cubicBezTo>
                    <a:pt x="12244" y="6083"/>
                    <a:pt x="12334" y="6113"/>
                    <a:pt x="12414" y="6150"/>
                  </a:cubicBezTo>
                  <a:cubicBezTo>
                    <a:pt x="12428" y="6157"/>
                    <a:pt x="12472" y="6142"/>
                    <a:pt x="12460" y="6149"/>
                  </a:cubicBezTo>
                  <a:cubicBezTo>
                    <a:pt x="12402" y="6184"/>
                    <a:pt x="12305" y="6172"/>
                    <a:pt x="12278" y="6233"/>
                  </a:cubicBezTo>
                  <a:cubicBezTo>
                    <a:pt x="12260" y="6274"/>
                    <a:pt x="12368" y="6266"/>
                    <a:pt x="12412" y="6256"/>
                  </a:cubicBezTo>
                  <a:cubicBezTo>
                    <a:pt x="12447" y="6248"/>
                    <a:pt x="12454" y="6177"/>
                    <a:pt x="12489" y="6182"/>
                  </a:cubicBezTo>
                  <a:cubicBezTo>
                    <a:pt x="13498" y="6349"/>
                    <a:pt x="11933" y="6244"/>
                    <a:pt x="12749" y="6348"/>
                  </a:cubicBezTo>
                  <a:cubicBezTo>
                    <a:pt x="13043" y="6386"/>
                    <a:pt x="12770" y="6129"/>
                    <a:pt x="12993" y="6174"/>
                  </a:cubicBezTo>
                  <a:cubicBezTo>
                    <a:pt x="13060" y="6188"/>
                    <a:pt x="13130" y="6200"/>
                    <a:pt x="13189" y="6234"/>
                  </a:cubicBezTo>
                  <a:cubicBezTo>
                    <a:pt x="13198" y="6239"/>
                    <a:pt x="13207" y="6245"/>
                    <a:pt x="13215" y="6252"/>
                  </a:cubicBezTo>
                  <a:cubicBezTo>
                    <a:pt x="13254" y="6368"/>
                    <a:pt x="13292" y="6484"/>
                    <a:pt x="13330" y="6600"/>
                  </a:cubicBezTo>
                  <a:cubicBezTo>
                    <a:pt x="13294" y="6599"/>
                    <a:pt x="13259" y="6594"/>
                    <a:pt x="13268" y="6616"/>
                  </a:cubicBezTo>
                  <a:cubicBezTo>
                    <a:pt x="13291" y="6673"/>
                    <a:pt x="13326" y="6704"/>
                    <a:pt x="13367" y="6717"/>
                  </a:cubicBezTo>
                  <a:cubicBezTo>
                    <a:pt x="13447" y="6969"/>
                    <a:pt x="13525" y="7221"/>
                    <a:pt x="13599" y="7474"/>
                  </a:cubicBezTo>
                  <a:cubicBezTo>
                    <a:pt x="13552" y="7477"/>
                    <a:pt x="13504" y="7474"/>
                    <a:pt x="13461" y="7466"/>
                  </a:cubicBezTo>
                  <a:lnTo>
                    <a:pt x="13566" y="7853"/>
                  </a:lnTo>
                  <a:cubicBezTo>
                    <a:pt x="13614" y="7887"/>
                    <a:pt x="13649" y="7938"/>
                    <a:pt x="13678" y="7989"/>
                  </a:cubicBezTo>
                  <a:cubicBezTo>
                    <a:pt x="13697" y="8021"/>
                    <a:pt x="13685" y="8066"/>
                    <a:pt x="13706" y="8097"/>
                  </a:cubicBezTo>
                  <a:cubicBezTo>
                    <a:pt x="13732" y="8134"/>
                    <a:pt x="13767" y="8163"/>
                    <a:pt x="13802" y="8192"/>
                  </a:cubicBezTo>
                  <a:cubicBezTo>
                    <a:pt x="13833" y="8304"/>
                    <a:pt x="13863" y="8417"/>
                    <a:pt x="13892" y="8530"/>
                  </a:cubicBezTo>
                  <a:cubicBezTo>
                    <a:pt x="13854" y="8454"/>
                    <a:pt x="13794" y="8392"/>
                    <a:pt x="13755" y="8317"/>
                  </a:cubicBezTo>
                  <a:cubicBezTo>
                    <a:pt x="13751" y="8309"/>
                    <a:pt x="13784" y="8318"/>
                    <a:pt x="13779" y="8311"/>
                  </a:cubicBezTo>
                  <a:cubicBezTo>
                    <a:pt x="13652" y="8148"/>
                    <a:pt x="13521" y="8131"/>
                    <a:pt x="13462" y="7901"/>
                  </a:cubicBezTo>
                  <a:cubicBezTo>
                    <a:pt x="13455" y="7875"/>
                    <a:pt x="13520" y="7885"/>
                    <a:pt x="13542" y="7901"/>
                  </a:cubicBezTo>
                  <a:lnTo>
                    <a:pt x="13438" y="7514"/>
                  </a:lnTo>
                  <a:cubicBezTo>
                    <a:pt x="13418" y="7510"/>
                    <a:pt x="13399" y="7506"/>
                    <a:pt x="13382" y="7499"/>
                  </a:cubicBezTo>
                  <a:cubicBezTo>
                    <a:pt x="13232" y="7446"/>
                    <a:pt x="13409" y="7362"/>
                    <a:pt x="13131" y="7435"/>
                  </a:cubicBezTo>
                  <a:cubicBezTo>
                    <a:pt x="13075" y="7449"/>
                    <a:pt x="13038" y="7506"/>
                    <a:pt x="12985" y="7529"/>
                  </a:cubicBezTo>
                  <a:cubicBezTo>
                    <a:pt x="12964" y="7537"/>
                    <a:pt x="12940" y="7524"/>
                    <a:pt x="12918" y="7527"/>
                  </a:cubicBezTo>
                  <a:cubicBezTo>
                    <a:pt x="12775" y="7546"/>
                    <a:pt x="12628" y="7613"/>
                    <a:pt x="12489" y="7578"/>
                  </a:cubicBezTo>
                  <a:cubicBezTo>
                    <a:pt x="12417" y="7560"/>
                    <a:pt x="12352" y="7519"/>
                    <a:pt x="12280" y="7500"/>
                  </a:cubicBezTo>
                  <a:cubicBezTo>
                    <a:pt x="12238" y="7489"/>
                    <a:pt x="12194" y="7493"/>
                    <a:pt x="12151" y="7487"/>
                  </a:cubicBezTo>
                  <a:cubicBezTo>
                    <a:pt x="12118" y="7482"/>
                    <a:pt x="12087" y="7464"/>
                    <a:pt x="12054" y="7465"/>
                  </a:cubicBezTo>
                  <a:cubicBezTo>
                    <a:pt x="12011" y="7467"/>
                    <a:pt x="11970" y="7505"/>
                    <a:pt x="11927" y="7496"/>
                  </a:cubicBezTo>
                  <a:cubicBezTo>
                    <a:pt x="11833" y="7476"/>
                    <a:pt x="11750" y="7420"/>
                    <a:pt x="11662" y="7381"/>
                  </a:cubicBezTo>
                  <a:cubicBezTo>
                    <a:pt x="11635" y="7369"/>
                    <a:pt x="11611" y="7347"/>
                    <a:pt x="11582" y="7343"/>
                  </a:cubicBezTo>
                  <a:close/>
                  <a:moveTo>
                    <a:pt x="11585" y="20776"/>
                  </a:moveTo>
                  <a:cubicBezTo>
                    <a:pt x="11584" y="20786"/>
                    <a:pt x="11583" y="20795"/>
                    <a:pt x="11581" y="20804"/>
                  </a:cubicBezTo>
                  <a:cubicBezTo>
                    <a:pt x="11393" y="20818"/>
                    <a:pt x="11205" y="20828"/>
                    <a:pt x="11026" y="20828"/>
                  </a:cubicBezTo>
                  <a:cubicBezTo>
                    <a:pt x="11212" y="20809"/>
                    <a:pt x="11398" y="20793"/>
                    <a:pt x="11585" y="20776"/>
                  </a:cubicBezTo>
                  <a:close/>
                  <a:moveTo>
                    <a:pt x="10394" y="7679"/>
                  </a:moveTo>
                  <a:cubicBezTo>
                    <a:pt x="10323" y="7637"/>
                    <a:pt x="10172" y="7586"/>
                    <a:pt x="10083" y="7571"/>
                  </a:cubicBezTo>
                  <a:cubicBezTo>
                    <a:pt x="10032" y="7563"/>
                    <a:pt x="9954" y="7577"/>
                    <a:pt x="9904" y="7545"/>
                  </a:cubicBezTo>
                  <a:cubicBezTo>
                    <a:pt x="9643" y="7374"/>
                    <a:pt x="10039" y="7575"/>
                    <a:pt x="9761" y="7284"/>
                  </a:cubicBezTo>
                  <a:cubicBezTo>
                    <a:pt x="9727" y="7249"/>
                    <a:pt x="9664" y="7270"/>
                    <a:pt x="9618" y="7253"/>
                  </a:cubicBezTo>
                  <a:cubicBezTo>
                    <a:pt x="9409" y="7177"/>
                    <a:pt x="9811" y="7200"/>
                    <a:pt x="9366" y="7153"/>
                  </a:cubicBezTo>
                  <a:cubicBezTo>
                    <a:pt x="9327" y="7149"/>
                    <a:pt x="9287" y="7159"/>
                    <a:pt x="9247" y="7166"/>
                  </a:cubicBezTo>
                  <a:cubicBezTo>
                    <a:pt x="9302" y="6854"/>
                    <a:pt x="9360" y="6543"/>
                    <a:pt x="9420" y="6233"/>
                  </a:cubicBezTo>
                  <a:cubicBezTo>
                    <a:pt x="9429" y="6192"/>
                    <a:pt x="9437" y="6151"/>
                    <a:pt x="9445" y="6110"/>
                  </a:cubicBezTo>
                  <a:cubicBezTo>
                    <a:pt x="9479" y="6132"/>
                    <a:pt x="9508" y="6163"/>
                    <a:pt x="9545" y="6181"/>
                  </a:cubicBezTo>
                  <a:cubicBezTo>
                    <a:pt x="9575" y="6195"/>
                    <a:pt x="9614" y="6184"/>
                    <a:pt x="9642" y="6201"/>
                  </a:cubicBezTo>
                  <a:cubicBezTo>
                    <a:pt x="9664" y="6215"/>
                    <a:pt x="9664" y="6252"/>
                    <a:pt x="9687" y="6266"/>
                  </a:cubicBezTo>
                  <a:cubicBezTo>
                    <a:pt x="9720" y="6287"/>
                    <a:pt x="9777" y="6330"/>
                    <a:pt x="9800" y="6298"/>
                  </a:cubicBezTo>
                  <a:cubicBezTo>
                    <a:pt x="9876" y="6197"/>
                    <a:pt x="9886" y="6061"/>
                    <a:pt x="9929" y="5942"/>
                  </a:cubicBezTo>
                  <a:cubicBezTo>
                    <a:pt x="9912" y="5942"/>
                    <a:pt x="9895" y="5942"/>
                    <a:pt x="9879" y="5941"/>
                  </a:cubicBezTo>
                  <a:cubicBezTo>
                    <a:pt x="9905" y="5940"/>
                    <a:pt x="9931" y="5939"/>
                    <a:pt x="9957" y="5939"/>
                  </a:cubicBezTo>
                  <a:cubicBezTo>
                    <a:pt x="9955" y="5945"/>
                    <a:pt x="9953" y="5947"/>
                    <a:pt x="9952" y="5954"/>
                  </a:cubicBezTo>
                  <a:cubicBezTo>
                    <a:pt x="9946" y="5982"/>
                    <a:pt x="10010" y="5984"/>
                    <a:pt x="10035" y="5971"/>
                  </a:cubicBezTo>
                  <a:cubicBezTo>
                    <a:pt x="10055" y="5961"/>
                    <a:pt x="10071" y="5946"/>
                    <a:pt x="10087" y="5929"/>
                  </a:cubicBezTo>
                  <a:cubicBezTo>
                    <a:pt x="10406" y="5927"/>
                    <a:pt x="10724" y="5923"/>
                    <a:pt x="11043" y="5919"/>
                  </a:cubicBezTo>
                  <a:cubicBezTo>
                    <a:pt x="11036" y="5938"/>
                    <a:pt x="11030" y="5960"/>
                    <a:pt x="11025" y="5988"/>
                  </a:cubicBezTo>
                  <a:cubicBezTo>
                    <a:pt x="11017" y="6035"/>
                    <a:pt x="11113" y="6035"/>
                    <a:pt x="11135" y="6077"/>
                  </a:cubicBezTo>
                  <a:cubicBezTo>
                    <a:pt x="11158" y="6119"/>
                    <a:pt x="11114" y="6186"/>
                    <a:pt x="11148" y="6219"/>
                  </a:cubicBezTo>
                  <a:cubicBezTo>
                    <a:pt x="11172" y="6242"/>
                    <a:pt x="11208" y="6158"/>
                    <a:pt x="11237" y="6173"/>
                  </a:cubicBezTo>
                  <a:cubicBezTo>
                    <a:pt x="11263" y="6187"/>
                    <a:pt x="11259" y="6230"/>
                    <a:pt x="11266" y="6261"/>
                  </a:cubicBezTo>
                  <a:cubicBezTo>
                    <a:pt x="11287" y="6572"/>
                    <a:pt x="11308" y="6883"/>
                    <a:pt x="11328" y="7194"/>
                  </a:cubicBezTo>
                  <a:cubicBezTo>
                    <a:pt x="11303" y="7189"/>
                    <a:pt x="11278" y="7184"/>
                    <a:pt x="11254" y="7176"/>
                  </a:cubicBezTo>
                  <a:cubicBezTo>
                    <a:pt x="11247" y="7174"/>
                    <a:pt x="11247" y="7160"/>
                    <a:pt x="11240" y="7160"/>
                  </a:cubicBezTo>
                  <a:cubicBezTo>
                    <a:pt x="11189" y="7167"/>
                    <a:pt x="10925" y="7210"/>
                    <a:pt x="10905" y="7253"/>
                  </a:cubicBezTo>
                  <a:cubicBezTo>
                    <a:pt x="10830" y="7415"/>
                    <a:pt x="10874" y="7730"/>
                    <a:pt x="10639" y="7801"/>
                  </a:cubicBezTo>
                  <a:cubicBezTo>
                    <a:pt x="10517" y="7837"/>
                    <a:pt x="10497" y="7739"/>
                    <a:pt x="10394" y="7679"/>
                  </a:cubicBezTo>
                  <a:close/>
                  <a:moveTo>
                    <a:pt x="7547" y="19000"/>
                  </a:moveTo>
                  <a:cubicBezTo>
                    <a:pt x="7754" y="19045"/>
                    <a:pt x="7989" y="19092"/>
                    <a:pt x="8235" y="19135"/>
                  </a:cubicBezTo>
                  <a:cubicBezTo>
                    <a:pt x="8240" y="19419"/>
                    <a:pt x="8297" y="19696"/>
                    <a:pt x="8331" y="19969"/>
                  </a:cubicBezTo>
                  <a:cubicBezTo>
                    <a:pt x="8359" y="20184"/>
                    <a:pt x="8400" y="20411"/>
                    <a:pt x="8463" y="20627"/>
                  </a:cubicBezTo>
                  <a:cubicBezTo>
                    <a:pt x="7555" y="20480"/>
                    <a:pt x="6638" y="20228"/>
                    <a:pt x="5772" y="19864"/>
                  </a:cubicBezTo>
                  <a:cubicBezTo>
                    <a:pt x="5473" y="19400"/>
                    <a:pt x="5296" y="18801"/>
                    <a:pt x="5215" y="18279"/>
                  </a:cubicBezTo>
                  <a:cubicBezTo>
                    <a:pt x="5984" y="18592"/>
                    <a:pt x="6778" y="18829"/>
                    <a:pt x="7547" y="19000"/>
                  </a:cubicBezTo>
                  <a:close/>
                  <a:moveTo>
                    <a:pt x="5106" y="17239"/>
                  </a:moveTo>
                  <a:cubicBezTo>
                    <a:pt x="5106" y="16743"/>
                    <a:pt x="5107" y="16247"/>
                    <a:pt x="5112" y="15751"/>
                  </a:cubicBezTo>
                  <a:cubicBezTo>
                    <a:pt x="5700" y="15975"/>
                    <a:pt x="6292" y="16153"/>
                    <a:pt x="6863" y="16287"/>
                  </a:cubicBezTo>
                  <a:cubicBezTo>
                    <a:pt x="7319" y="16394"/>
                    <a:pt x="7781" y="16494"/>
                    <a:pt x="8248" y="16560"/>
                  </a:cubicBezTo>
                  <a:cubicBezTo>
                    <a:pt x="8242" y="17385"/>
                    <a:pt x="8237" y="18211"/>
                    <a:pt x="8234" y="19037"/>
                  </a:cubicBezTo>
                  <a:cubicBezTo>
                    <a:pt x="7997" y="18995"/>
                    <a:pt x="7769" y="18950"/>
                    <a:pt x="7569" y="18905"/>
                  </a:cubicBezTo>
                  <a:cubicBezTo>
                    <a:pt x="6786" y="18732"/>
                    <a:pt x="5979" y="18489"/>
                    <a:pt x="5199" y="18168"/>
                  </a:cubicBezTo>
                  <a:cubicBezTo>
                    <a:pt x="5196" y="18146"/>
                    <a:pt x="5197" y="18123"/>
                    <a:pt x="5194" y="18101"/>
                  </a:cubicBezTo>
                  <a:cubicBezTo>
                    <a:pt x="5160" y="17812"/>
                    <a:pt x="5106" y="17527"/>
                    <a:pt x="5106" y="17245"/>
                  </a:cubicBezTo>
                  <a:cubicBezTo>
                    <a:pt x="5106" y="17245"/>
                    <a:pt x="5106" y="17239"/>
                    <a:pt x="5106" y="17239"/>
                  </a:cubicBezTo>
                  <a:close/>
                  <a:moveTo>
                    <a:pt x="5015" y="15295"/>
                  </a:moveTo>
                  <a:cubicBezTo>
                    <a:pt x="5014" y="15400"/>
                    <a:pt x="5013" y="15506"/>
                    <a:pt x="5012" y="15611"/>
                  </a:cubicBezTo>
                  <a:cubicBezTo>
                    <a:pt x="4157" y="15274"/>
                    <a:pt x="3318" y="14837"/>
                    <a:pt x="2583" y="14291"/>
                  </a:cubicBezTo>
                  <a:cubicBezTo>
                    <a:pt x="2585" y="14268"/>
                    <a:pt x="2586" y="14245"/>
                    <a:pt x="2589" y="14222"/>
                  </a:cubicBezTo>
                  <a:cubicBezTo>
                    <a:pt x="2648" y="13660"/>
                    <a:pt x="2710" y="13121"/>
                    <a:pt x="2828" y="12570"/>
                  </a:cubicBezTo>
                  <a:cubicBezTo>
                    <a:pt x="2891" y="12277"/>
                    <a:pt x="2962" y="11986"/>
                    <a:pt x="3040" y="11696"/>
                  </a:cubicBezTo>
                  <a:cubicBezTo>
                    <a:pt x="3059" y="11749"/>
                    <a:pt x="3218" y="12041"/>
                    <a:pt x="3237" y="12058"/>
                  </a:cubicBezTo>
                  <a:cubicBezTo>
                    <a:pt x="3246" y="12067"/>
                    <a:pt x="3256" y="12018"/>
                    <a:pt x="3261" y="12030"/>
                  </a:cubicBezTo>
                  <a:cubicBezTo>
                    <a:pt x="3306" y="12126"/>
                    <a:pt x="3340" y="12229"/>
                    <a:pt x="3364" y="12332"/>
                  </a:cubicBezTo>
                  <a:cubicBezTo>
                    <a:pt x="3374" y="12373"/>
                    <a:pt x="3351" y="12416"/>
                    <a:pt x="3362" y="12456"/>
                  </a:cubicBezTo>
                  <a:cubicBezTo>
                    <a:pt x="3372" y="12498"/>
                    <a:pt x="3414" y="12527"/>
                    <a:pt x="3427" y="12567"/>
                  </a:cubicBezTo>
                  <a:cubicBezTo>
                    <a:pt x="3431" y="12582"/>
                    <a:pt x="3401" y="12598"/>
                    <a:pt x="3411" y="12610"/>
                  </a:cubicBezTo>
                  <a:cubicBezTo>
                    <a:pt x="3446" y="12654"/>
                    <a:pt x="3517" y="12665"/>
                    <a:pt x="3545" y="12715"/>
                  </a:cubicBezTo>
                  <a:cubicBezTo>
                    <a:pt x="3555" y="12735"/>
                    <a:pt x="3476" y="12731"/>
                    <a:pt x="3488" y="12750"/>
                  </a:cubicBezTo>
                  <a:cubicBezTo>
                    <a:pt x="3524" y="12812"/>
                    <a:pt x="3596" y="12846"/>
                    <a:pt x="3650" y="12893"/>
                  </a:cubicBezTo>
                  <a:cubicBezTo>
                    <a:pt x="3655" y="12897"/>
                    <a:pt x="3661" y="12899"/>
                    <a:pt x="3665" y="12904"/>
                  </a:cubicBezTo>
                  <a:cubicBezTo>
                    <a:pt x="3708" y="12964"/>
                    <a:pt x="3742" y="13031"/>
                    <a:pt x="3791" y="13087"/>
                  </a:cubicBezTo>
                  <a:cubicBezTo>
                    <a:pt x="3812" y="13110"/>
                    <a:pt x="3849" y="13114"/>
                    <a:pt x="3870" y="13137"/>
                  </a:cubicBezTo>
                  <a:cubicBezTo>
                    <a:pt x="3954" y="13230"/>
                    <a:pt x="4005" y="13362"/>
                    <a:pt x="4098" y="13449"/>
                  </a:cubicBezTo>
                  <a:cubicBezTo>
                    <a:pt x="4144" y="13492"/>
                    <a:pt x="4196" y="13529"/>
                    <a:pt x="4244" y="13570"/>
                  </a:cubicBezTo>
                  <a:cubicBezTo>
                    <a:pt x="4250" y="13576"/>
                    <a:pt x="4252" y="13588"/>
                    <a:pt x="4260" y="13589"/>
                  </a:cubicBezTo>
                  <a:cubicBezTo>
                    <a:pt x="4380" y="13602"/>
                    <a:pt x="4500" y="13605"/>
                    <a:pt x="4620" y="13610"/>
                  </a:cubicBezTo>
                  <a:cubicBezTo>
                    <a:pt x="4698" y="13614"/>
                    <a:pt x="4610" y="13591"/>
                    <a:pt x="4723" y="13585"/>
                  </a:cubicBezTo>
                  <a:cubicBezTo>
                    <a:pt x="4783" y="13582"/>
                    <a:pt x="4844" y="13607"/>
                    <a:pt x="4901" y="13593"/>
                  </a:cubicBezTo>
                  <a:cubicBezTo>
                    <a:pt x="4925" y="13588"/>
                    <a:pt x="4813" y="13554"/>
                    <a:pt x="4837" y="13558"/>
                  </a:cubicBezTo>
                  <a:cubicBezTo>
                    <a:pt x="4957" y="13577"/>
                    <a:pt x="5075" y="13603"/>
                    <a:pt x="5193" y="13630"/>
                  </a:cubicBezTo>
                  <a:cubicBezTo>
                    <a:pt x="5170" y="13791"/>
                    <a:pt x="5149" y="13951"/>
                    <a:pt x="5132" y="14112"/>
                  </a:cubicBezTo>
                  <a:cubicBezTo>
                    <a:pt x="5090" y="14502"/>
                    <a:pt x="5020" y="14895"/>
                    <a:pt x="5015" y="15295"/>
                  </a:cubicBezTo>
                  <a:close/>
                  <a:moveTo>
                    <a:pt x="1562" y="9967"/>
                  </a:moveTo>
                  <a:cubicBezTo>
                    <a:pt x="1563" y="9964"/>
                    <a:pt x="1564" y="9961"/>
                    <a:pt x="1565" y="9959"/>
                  </a:cubicBezTo>
                  <a:cubicBezTo>
                    <a:pt x="1951" y="10456"/>
                    <a:pt x="2429" y="10878"/>
                    <a:pt x="2948" y="11237"/>
                  </a:cubicBezTo>
                  <a:cubicBezTo>
                    <a:pt x="2920" y="11236"/>
                    <a:pt x="2893" y="11237"/>
                    <a:pt x="2875" y="11249"/>
                  </a:cubicBezTo>
                  <a:cubicBezTo>
                    <a:pt x="2846" y="11266"/>
                    <a:pt x="2893" y="11315"/>
                    <a:pt x="2891" y="11349"/>
                  </a:cubicBezTo>
                  <a:cubicBezTo>
                    <a:pt x="2889" y="11373"/>
                    <a:pt x="2855" y="11393"/>
                    <a:pt x="2863" y="11416"/>
                  </a:cubicBezTo>
                  <a:cubicBezTo>
                    <a:pt x="2883" y="11479"/>
                    <a:pt x="2911" y="11551"/>
                    <a:pt x="2968" y="11585"/>
                  </a:cubicBezTo>
                  <a:cubicBezTo>
                    <a:pt x="2968" y="11586"/>
                    <a:pt x="2969" y="11585"/>
                    <a:pt x="2970" y="11586"/>
                  </a:cubicBezTo>
                  <a:cubicBezTo>
                    <a:pt x="2882" y="11905"/>
                    <a:pt x="2803" y="12227"/>
                    <a:pt x="2734" y="12550"/>
                  </a:cubicBezTo>
                  <a:cubicBezTo>
                    <a:pt x="2615" y="13107"/>
                    <a:pt x="2552" y="13649"/>
                    <a:pt x="2493" y="14212"/>
                  </a:cubicBezTo>
                  <a:cubicBezTo>
                    <a:pt x="2492" y="14216"/>
                    <a:pt x="2492" y="14219"/>
                    <a:pt x="2492" y="14223"/>
                  </a:cubicBezTo>
                  <a:cubicBezTo>
                    <a:pt x="1889" y="13763"/>
                    <a:pt x="1360" y="13227"/>
                    <a:pt x="953" y="12611"/>
                  </a:cubicBezTo>
                  <a:cubicBezTo>
                    <a:pt x="1032" y="11703"/>
                    <a:pt x="1254" y="10799"/>
                    <a:pt x="1562" y="9967"/>
                  </a:cubicBezTo>
                  <a:close/>
                  <a:moveTo>
                    <a:pt x="2362" y="5934"/>
                  </a:moveTo>
                  <a:cubicBezTo>
                    <a:pt x="2495" y="6332"/>
                    <a:pt x="2714" y="6685"/>
                    <a:pt x="2988" y="6997"/>
                  </a:cubicBezTo>
                  <a:cubicBezTo>
                    <a:pt x="2397" y="7877"/>
                    <a:pt x="1905" y="8807"/>
                    <a:pt x="1536" y="9760"/>
                  </a:cubicBezTo>
                  <a:cubicBezTo>
                    <a:pt x="1465" y="9662"/>
                    <a:pt x="1397" y="9561"/>
                    <a:pt x="1334" y="9456"/>
                  </a:cubicBezTo>
                  <a:cubicBezTo>
                    <a:pt x="1141" y="9138"/>
                    <a:pt x="921" y="8689"/>
                    <a:pt x="879" y="8324"/>
                  </a:cubicBezTo>
                  <a:cubicBezTo>
                    <a:pt x="879" y="8322"/>
                    <a:pt x="878" y="8320"/>
                    <a:pt x="878" y="8317"/>
                  </a:cubicBezTo>
                  <a:cubicBezTo>
                    <a:pt x="1254" y="7468"/>
                    <a:pt x="1762" y="6668"/>
                    <a:pt x="2362" y="5934"/>
                  </a:cubicBezTo>
                  <a:close/>
                  <a:moveTo>
                    <a:pt x="7666" y="2029"/>
                  </a:moveTo>
                  <a:cubicBezTo>
                    <a:pt x="7717" y="2104"/>
                    <a:pt x="7782" y="2176"/>
                    <a:pt x="7858" y="2245"/>
                  </a:cubicBezTo>
                  <a:cubicBezTo>
                    <a:pt x="7823" y="2280"/>
                    <a:pt x="7779" y="2326"/>
                    <a:pt x="7751" y="2356"/>
                  </a:cubicBezTo>
                  <a:cubicBezTo>
                    <a:pt x="7739" y="2370"/>
                    <a:pt x="7737" y="2390"/>
                    <a:pt x="7723" y="2401"/>
                  </a:cubicBezTo>
                  <a:cubicBezTo>
                    <a:pt x="7691" y="2427"/>
                    <a:pt x="7645" y="2435"/>
                    <a:pt x="7616" y="2465"/>
                  </a:cubicBezTo>
                  <a:cubicBezTo>
                    <a:pt x="7609" y="2472"/>
                    <a:pt x="7626" y="2488"/>
                    <a:pt x="7636" y="2487"/>
                  </a:cubicBezTo>
                  <a:cubicBezTo>
                    <a:pt x="7641" y="2487"/>
                    <a:pt x="7646" y="2485"/>
                    <a:pt x="7652" y="2483"/>
                  </a:cubicBezTo>
                  <a:cubicBezTo>
                    <a:pt x="7543" y="2551"/>
                    <a:pt x="7435" y="2620"/>
                    <a:pt x="7328" y="2691"/>
                  </a:cubicBezTo>
                  <a:cubicBezTo>
                    <a:pt x="7327" y="2690"/>
                    <a:pt x="7327" y="2690"/>
                    <a:pt x="7327" y="2690"/>
                  </a:cubicBezTo>
                  <a:cubicBezTo>
                    <a:pt x="7283" y="2665"/>
                    <a:pt x="7237" y="2737"/>
                    <a:pt x="7189" y="2750"/>
                  </a:cubicBezTo>
                  <a:cubicBezTo>
                    <a:pt x="7122" y="2768"/>
                    <a:pt x="7050" y="2767"/>
                    <a:pt x="6982" y="2782"/>
                  </a:cubicBezTo>
                  <a:cubicBezTo>
                    <a:pt x="6984" y="2672"/>
                    <a:pt x="6940" y="2655"/>
                    <a:pt x="6773" y="3055"/>
                  </a:cubicBezTo>
                  <a:cubicBezTo>
                    <a:pt x="6769" y="3065"/>
                    <a:pt x="6774" y="3068"/>
                    <a:pt x="6783" y="3067"/>
                  </a:cubicBezTo>
                  <a:cubicBezTo>
                    <a:pt x="6766" y="3079"/>
                    <a:pt x="6750" y="3091"/>
                    <a:pt x="6733" y="3104"/>
                  </a:cubicBezTo>
                  <a:cubicBezTo>
                    <a:pt x="6671" y="3122"/>
                    <a:pt x="6619" y="3146"/>
                    <a:pt x="6627" y="3181"/>
                  </a:cubicBezTo>
                  <a:cubicBezTo>
                    <a:pt x="6162" y="3527"/>
                    <a:pt x="5714" y="3901"/>
                    <a:pt x="5289" y="4299"/>
                  </a:cubicBezTo>
                  <a:cubicBezTo>
                    <a:pt x="5078" y="4104"/>
                    <a:pt x="4902" y="3886"/>
                    <a:pt x="4790" y="3645"/>
                  </a:cubicBezTo>
                  <a:cubicBezTo>
                    <a:pt x="5237" y="3318"/>
                    <a:pt x="5698" y="3021"/>
                    <a:pt x="6165" y="2759"/>
                  </a:cubicBezTo>
                  <a:cubicBezTo>
                    <a:pt x="6650" y="2486"/>
                    <a:pt x="7152" y="2242"/>
                    <a:pt x="7666" y="2029"/>
                  </a:cubicBezTo>
                  <a:close/>
                  <a:moveTo>
                    <a:pt x="8048" y="1526"/>
                  </a:moveTo>
                  <a:cubicBezTo>
                    <a:pt x="8673" y="1370"/>
                    <a:pt x="9294" y="1282"/>
                    <a:pt x="9926" y="1222"/>
                  </a:cubicBezTo>
                  <a:cubicBezTo>
                    <a:pt x="9314" y="1356"/>
                    <a:pt x="8711" y="1528"/>
                    <a:pt x="8121" y="1746"/>
                  </a:cubicBezTo>
                  <a:cubicBezTo>
                    <a:pt x="7981" y="1798"/>
                    <a:pt x="7843" y="1853"/>
                    <a:pt x="7705" y="1909"/>
                  </a:cubicBezTo>
                  <a:cubicBezTo>
                    <a:pt x="7655" y="1820"/>
                    <a:pt x="7627" y="1729"/>
                    <a:pt x="7622" y="1638"/>
                  </a:cubicBezTo>
                  <a:cubicBezTo>
                    <a:pt x="7763" y="1599"/>
                    <a:pt x="7905" y="1562"/>
                    <a:pt x="8048" y="1526"/>
                  </a:cubicBezTo>
                  <a:close/>
                  <a:moveTo>
                    <a:pt x="8994" y="1038"/>
                  </a:moveTo>
                  <a:cubicBezTo>
                    <a:pt x="8986" y="1037"/>
                    <a:pt x="8979" y="1037"/>
                    <a:pt x="8972" y="1037"/>
                  </a:cubicBezTo>
                  <a:cubicBezTo>
                    <a:pt x="8580" y="1037"/>
                    <a:pt x="8179" y="1104"/>
                    <a:pt x="7791" y="1173"/>
                  </a:cubicBezTo>
                  <a:cubicBezTo>
                    <a:pt x="7853" y="1097"/>
                    <a:pt x="7931" y="1023"/>
                    <a:pt x="8023" y="953"/>
                  </a:cubicBezTo>
                  <a:cubicBezTo>
                    <a:pt x="8136" y="943"/>
                    <a:pt x="8248" y="935"/>
                    <a:pt x="8361" y="936"/>
                  </a:cubicBezTo>
                  <a:cubicBezTo>
                    <a:pt x="8369" y="935"/>
                    <a:pt x="8377" y="935"/>
                    <a:pt x="8384" y="936"/>
                  </a:cubicBezTo>
                  <a:cubicBezTo>
                    <a:pt x="9241" y="943"/>
                    <a:pt x="9394" y="950"/>
                    <a:pt x="10207" y="1050"/>
                  </a:cubicBezTo>
                  <a:cubicBezTo>
                    <a:pt x="9816" y="1045"/>
                    <a:pt x="9318" y="1039"/>
                    <a:pt x="8994" y="1038"/>
                  </a:cubicBezTo>
                  <a:close/>
                  <a:moveTo>
                    <a:pt x="10125" y="2842"/>
                  </a:moveTo>
                  <a:cubicBezTo>
                    <a:pt x="10124" y="2845"/>
                    <a:pt x="10123" y="2849"/>
                    <a:pt x="10122" y="2853"/>
                  </a:cubicBezTo>
                  <a:cubicBezTo>
                    <a:pt x="10082" y="2866"/>
                    <a:pt x="10042" y="2880"/>
                    <a:pt x="10003" y="2895"/>
                  </a:cubicBezTo>
                  <a:cubicBezTo>
                    <a:pt x="10000" y="2896"/>
                    <a:pt x="10002" y="2901"/>
                    <a:pt x="10004" y="2905"/>
                  </a:cubicBezTo>
                  <a:cubicBezTo>
                    <a:pt x="9999" y="2905"/>
                    <a:pt x="9993" y="2904"/>
                    <a:pt x="9988" y="2904"/>
                  </a:cubicBezTo>
                  <a:cubicBezTo>
                    <a:pt x="9922" y="2857"/>
                    <a:pt x="9859" y="2766"/>
                    <a:pt x="9789" y="2795"/>
                  </a:cubicBezTo>
                  <a:cubicBezTo>
                    <a:pt x="9745" y="2813"/>
                    <a:pt x="9729" y="2843"/>
                    <a:pt x="9712" y="2867"/>
                  </a:cubicBezTo>
                  <a:cubicBezTo>
                    <a:pt x="9642" y="2857"/>
                    <a:pt x="9574" y="2845"/>
                    <a:pt x="9507" y="2832"/>
                  </a:cubicBezTo>
                  <a:cubicBezTo>
                    <a:pt x="9491" y="2803"/>
                    <a:pt x="9479" y="2767"/>
                    <a:pt x="9454" y="2746"/>
                  </a:cubicBezTo>
                  <a:cubicBezTo>
                    <a:pt x="9448" y="2741"/>
                    <a:pt x="9435" y="2741"/>
                    <a:pt x="9422" y="2742"/>
                  </a:cubicBezTo>
                  <a:cubicBezTo>
                    <a:pt x="9473" y="2671"/>
                    <a:pt x="9525" y="2600"/>
                    <a:pt x="9578" y="2530"/>
                  </a:cubicBezTo>
                  <a:cubicBezTo>
                    <a:pt x="9612" y="2545"/>
                    <a:pt x="9678" y="2573"/>
                    <a:pt x="9644" y="2496"/>
                  </a:cubicBezTo>
                  <a:cubicBezTo>
                    <a:pt x="9639" y="2485"/>
                    <a:pt x="9632" y="2478"/>
                    <a:pt x="9622" y="2471"/>
                  </a:cubicBezTo>
                  <a:cubicBezTo>
                    <a:pt x="9649" y="2436"/>
                    <a:pt x="9675" y="2401"/>
                    <a:pt x="9701" y="2366"/>
                  </a:cubicBezTo>
                  <a:cubicBezTo>
                    <a:pt x="9725" y="2336"/>
                    <a:pt x="9749" y="2306"/>
                    <a:pt x="9773" y="2276"/>
                  </a:cubicBezTo>
                  <a:cubicBezTo>
                    <a:pt x="9774" y="2288"/>
                    <a:pt x="9777" y="2300"/>
                    <a:pt x="9781" y="2314"/>
                  </a:cubicBezTo>
                  <a:cubicBezTo>
                    <a:pt x="9800" y="2375"/>
                    <a:pt x="9870" y="2410"/>
                    <a:pt x="9896" y="2469"/>
                  </a:cubicBezTo>
                  <a:cubicBezTo>
                    <a:pt x="9976" y="2649"/>
                    <a:pt x="9818" y="2454"/>
                    <a:pt x="9831" y="2518"/>
                  </a:cubicBezTo>
                  <a:cubicBezTo>
                    <a:pt x="9838" y="2555"/>
                    <a:pt x="9874" y="2581"/>
                    <a:pt x="9893" y="2613"/>
                  </a:cubicBezTo>
                  <a:cubicBezTo>
                    <a:pt x="9902" y="2630"/>
                    <a:pt x="9897" y="2659"/>
                    <a:pt x="9915" y="2664"/>
                  </a:cubicBezTo>
                  <a:cubicBezTo>
                    <a:pt x="10115" y="2727"/>
                    <a:pt x="9974" y="2605"/>
                    <a:pt x="10118" y="2540"/>
                  </a:cubicBezTo>
                  <a:cubicBezTo>
                    <a:pt x="10145" y="2528"/>
                    <a:pt x="10180" y="2548"/>
                    <a:pt x="10212" y="2558"/>
                  </a:cubicBezTo>
                  <a:cubicBezTo>
                    <a:pt x="10182" y="2653"/>
                    <a:pt x="10154" y="2747"/>
                    <a:pt x="10125" y="2842"/>
                  </a:cubicBezTo>
                  <a:close/>
                  <a:moveTo>
                    <a:pt x="9501" y="5830"/>
                  </a:moveTo>
                  <a:cubicBezTo>
                    <a:pt x="9541" y="5632"/>
                    <a:pt x="9582" y="5434"/>
                    <a:pt x="9624" y="5236"/>
                  </a:cubicBezTo>
                  <a:cubicBezTo>
                    <a:pt x="9631" y="5236"/>
                    <a:pt x="9638" y="5237"/>
                    <a:pt x="9645" y="5241"/>
                  </a:cubicBezTo>
                  <a:cubicBezTo>
                    <a:pt x="9677" y="5258"/>
                    <a:pt x="9667" y="5316"/>
                    <a:pt x="9697" y="5337"/>
                  </a:cubicBezTo>
                  <a:cubicBezTo>
                    <a:pt x="9735" y="5363"/>
                    <a:pt x="9795" y="5339"/>
                    <a:pt x="9831" y="5367"/>
                  </a:cubicBezTo>
                  <a:cubicBezTo>
                    <a:pt x="9873" y="5400"/>
                    <a:pt x="9871" y="5469"/>
                    <a:pt x="9911" y="5504"/>
                  </a:cubicBezTo>
                  <a:cubicBezTo>
                    <a:pt x="9930" y="5521"/>
                    <a:pt x="9973" y="5484"/>
                    <a:pt x="9987" y="5505"/>
                  </a:cubicBezTo>
                  <a:cubicBezTo>
                    <a:pt x="10029" y="5570"/>
                    <a:pt x="10029" y="5654"/>
                    <a:pt x="10056" y="5726"/>
                  </a:cubicBezTo>
                  <a:cubicBezTo>
                    <a:pt x="10059" y="5736"/>
                    <a:pt x="10081" y="5739"/>
                    <a:pt x="10077" y="5749"/>
                  </a:cubicBezTo>
                  <a:cubicBezTo>
                    <a:pt x="10063" y="5779"/>
                    <a:pt x="10041" y="5806"/>
                    <a:pt x="10019" y="5832"/>
                  </a:cubicBezTo>
                  <a:cubicBezTo>
                    <a:pt x="9903" y="5833"/>
                    <a:pt x="9787" y="5835"/>
                    <a:pt x="9671" y="5836"/>
                  </a:cubicBezTo>
                  <a:cubicBezTo>
                    <a:pt x="9667" y="5836"/>
                    <a:pt x="9662" y="5836"/>
                    <a:pt x="9657" y="5836"/>
                  </a:cubicBezTo>
                  <a:cubicBezTo>
                    <a:pt x="9605" y="5836"/>
                    <a:pt x="9553" y="5833"/>
                    <a:pt x="9501" y="5830"/>
                  </a:cubicBezTo>
                  <a:close/>
                  <a:moveTo>
                    <a:pt x="9482" y="5935"/>
                  </a:moveTo>
                  <a:cubicBezTo>
                    <a:pt x="9488" y="5935"/>
                    <a:pt x="9495" y="5936"/>
                    <a:pt x="9502" y="5937"/>
                  </a:cubicBezTo>
                  <a:cubicBezTo>
                    <a:pt x="9494" y="5937"/>
                    <a:pt x="9487" y="5937"/>
                    <a:pt x="9479" y="5937"/>
                  </a:cubicBezTo>
                  <a:cubicBezTo>
                    <a:pt x="9480" y="5933"/>
                    <a:pt x="9481" y="5939"/>
                    <a:pt x="9482" y="5935"/>
                  </a:cubicBezTo>
                  <a:close/>
                  <a:moveTo>
                    <a:pt x="9491" y="4384"/>
                  </a:moveTo>
                  <a:cubicBezTo>
                    <a:pt x="9542" y="4342"/>
                    <a:pt x="9623" y="4363"/>
                    <a:pt x="9688" y="4346"/>
                  </a:cubicBezTo>
                  <a:cubicBezTo>
                    <a:pt x="9699" y="4342"/>
                    <a:pt x="9704" y="4320"/>
                    <a:pt x="9716" y="4323"/>
                  </a:cubicBezTo>
                  <a:cubicBezTo>
                    <a:pt x="9722" y="4325"/>
                    <a:pt x="9725" y="4332"/>
                    <a:pt x="9728" y="4339"/>
                  </a:cubicBezTo>
                  <a:cubicBezTo>
                    <a:pt x="9698" y="4465"/>
                    <a:pt x="9668" y="4592"/>
                    <a:pt x="9639" y="4718"/>
                  </a:cubicBezTo>
                  <a:cubicBezTo>
                    <a:pt x="9582" y="4655"/>
                    <a:pt x="9505" y="4605"/>
                    <a:pt x="9468" y="4528"/>
                  </a:cubicBezTo>
                  <a:cubicBezTo>
                    <a:pt x="9447" y="4484"/>
                    <a:pt x="9454" y="4416"/>
                    <a:pt x="9491" y="4384"/>
                  </a:cubicBezTo>
                  <a:close/>
                  <a:moveTo>
                    <a:pt x="8786" y="5727"/>
                  </a:moveTo>
                  <a:cubicBezTo>
                    <a:pt x="8751" y="5721"/>
                    <a:pt x="8716" y="5714"/>
                    <a:pt x="8681" y="5708"/>
                  </a:cubicBezTo>
                  <a:cubicBezTo>
                    <a:pt x="8739" y="5568"/>
                    <a:pt x="8763" y="5415"/>
                    <a:pt x="8809" y="5270"/>
                  </a:cubicBezTo>
                  <a:cubicBezTo>
                    <a:pt x="8809" y="5270"/>
                    <a:pt x="8709" y="5341"/>
                    <a:pt x="8652" y="5357"/>
                  </a:cubicBezTo>
                  <a:cubicBezTo>
                    <a:pt x="8635" y="5361"/>
                    <a:pt x="8578" y="5259"/>
                    <a:pt x="8589" y="5372"/>
                  </a:cubicBezTo>
                  <a:cubicBezTo>
                    <a:pt x="8594" y="5436"/>
                    <a:pt x="8635" y="5496"/>
                    <a:pt x="8631" y="5559"/>
                  </a:cubicBezTo>
                  <a:cubicBezTo>
                    <a:pt x="8629" y="5605"/>
                    <a:pt x="8593" y="5645"/>
                    <a:pt x="8575" y="5688"/>
                  </a:cubicBezTo>
                  <a:cubicBezTo>
                    <a:pt x="8316" y="5640"/>
                    <a:pt x="8058" y="5585"/>
                    <a:pt x="7804" y="5520"/>
                  </a:cubicBezTo>
                  <a:cubicBezTo>
                    <a:pt x="7833" y="5459"/>
                    <a:pt x="7862" y="5398"/>
                    <a:pt x="7892" y="5337"/>
                  </a:cubicBezTo>
                  <a:cubicBezTo>
                    <a:pt x="7986" y="5149"/>
                    <a:pt x="8082" y="4961"/>
                    <a:pt x="8180" y="4774"/>
                  </a:cubicBezTo>
                  <a:cubicBezTo>
                    <a:pt x="8241" y="4809"/>
                    <a:pt x="8302" y="4844"/>
                    <a:pt x="8366" y="4834"/>
                  </a:cubicBezTo>
                  <a:cubicBezTo>
                    <a:pt x="8422" y="4825"/>
                    <a:pt x="9002" y="4463"/>
                    <a:pt x="9078" y="4659"/>
                  </a:cubicBezTo>
                  <a:cubicBezTo>
                    <a:pt x="9099" y="4711"/>
                    <a:pt x="9119" y="4764"/>
                    <a:pt x="9127" y="4819"/>
                  </a:cubicBezTo>
                  <a:cubicBezTo>
                    <a:pt x="9130" y="4839"/>
                    <a:pt x="9098" y="4864"/>
                    <a:pt x="9111" y="4880"/>
                  </a:cubicBezTo>
                  <a:cubicBezTo>
                    <a:pt x="9159" y="4937"/>
                    <a:pt x="9235" y="4964"/>
                    <a:pt x="9290" y="5014"/>
                  </a:cubicBezTo>
                  <a:cubicBezTo>
                    <a:pt x="9489" y="5195"/>
                    <a:pt x="8790" y="4860"/>
                    <a:pt x="9521" y="5245"/>
                  </a:cubicBezTo>
                  <a:cubicBezTo>
                    <a:pt x="9522" y="5246"/>
                    <a:pt x="9523" y="5246"/>
                    <a:pt x="9524" y="5246"/>
                  </a:cubicBezTo>
                  <a:cubicBezTo>
                    <a:pt x="9483" y="5438"/>
                    <a:pt x="9443" y="5630"/>
                    <a:pt x="9404" y="5822"/>
                  </a:cubicBezTo>
                  <a:cubicBezTo>
                    <a:pt x="9199" y="5802"/>
                    <a:pt x="8991" y="5763"/>
                    <a:pt x="8786" y="5727"/>
                  </a:cubicBezTo>
                  <a:close/>
                  <a:moveTo>
                    <a:pt x="5736" y="5916"/>
                  </a:moveTo>
                  <a:cubicBezTo>
                    <a:pt x="5850" y="5956"/>
                    <a:pt x="5877" y="6138"/>
                    <a:pt x="5992" y="6170"/>
                  </a:cubicBezTo>
                  <a:cubicBezTo>
                    <a:pt x="6043" y="6184"/>
                    <a:pt x="6084" y="6114"/>
                    <a:pt x="6136" y="6104"/>
                  </a:cubicBezTo>
                  <a:cubicBezTo>
                    <a:pt x="6271" y="6078"/>
                    <a:pt x="6409" y="6068"/>
                    <a:pt x="6546" y="6063"/>
                  </a:cubicBezTo>
                  <a:cubicBezTo>
                    <a:pt x="6560" y="6063"/>
                    <a:pt x="6568" y="6096"/>
                    <a:pt x="6579" y="6088"/>
                  </a:cubicBezTo>
                  <a:cubicBezTo>
                    <a:pt x="6630" y="6053"/>
                    <a:pt x="6651" y="5984"/>
                    <a:pt x="6704" y="5953"/>
                  </a:cubicBezTo>
                  <a:cubicBezTo>
                    <a:pt x="6756" y="5923"/>
                    <a:pt x="6831" y="5948"/>
                    <a:pt x="6880" y="5913"/>
                  </a:cubicBezTo>
                  <a:cubicBezTo>
                    <a:pt x="6913" y="5890"/>
                    <a:pt x="6899" y="5833"/>
                    <a:pt x="6922" y="5799"/>
                  </a:cubicBezTo>
                  <a:cubicBezTo>
                    <a:pt x="6961" y="5739"/>
                    <a:pt x="7032" y="5702"/>
                    <a:pt x="7064" y="5637"/>
                  </a:cubicBezTo>
                  <a:cubicBezTo>
                    <a:pt x="7083" y="5601"/>
                    <a:pt x="7048" y="5553"/>
                    <a:pt x="7063" y="5515"/>
                  </a:cubicBezTo>
                  <a:cubicBezTo>
                    <a:pt x="7077" y="5477"/>
                    <a:pt x="7114" y="5455"/>
                    <a:pt x="7143" y="5427"/>
                  </a:cubicBezTo>
                  <a:cubicBezTo>
                    <a:pt x="7316" y="5485"/>
                    <a:pt x="7490" y="5537"/>
                    <a:pt x="7666" y="5584"/>
                  </a:cubicBezTo>
                  <a:cubicBezTo>
                    <a:pt x="7567" y="5790"/>
                    <a:pt x="7471" y="5998"/>
                    <a:pt x="7377" y="6207"/>
                  </a:cubicBezTo>
                  <a:cubicBezTo>
                    <a:pt x="7305" y="6211"/>
                    <a:pt x="7234" y="6215"/>
                    <a:pt x="7162" y="6219"/>
                  </a:cubicBezTo>
                  <a:cubicBezTo>
                    <a:pt x="7112" y="6223"/>
                    <a:pt x="6993" y="6267"/>
                    <a:pt x="6962" y="6285"/>
                  </a:cubicBezTo>
                  <a:cubicBezTo>
                    <a:pt x="6930" y="6305"/>
                    <a:pt x="6915" y="6350"/>
                    <a:pt x="6879" y="6362"/>
                  </a:cubicBezTo>
                  <a:cubicBezTo>
                    <a:pt x="6831" y="6379"/>
                    <a:pt x="6778" y="6359"/>
                    <a:pt x="6729" y="6367"/>
                  </a:cubicBezTo>
                  <a:cubicBezTo>
                    <a:pt x="6369" y="6423"/>
                    <a:pt x="6348" y="6486"/>
                    <a:pt x="6072" y="6453"/>
                  </a:cubicBezTo>
                  <a:cubicBezTo>
                    <a:pt x="5953" y="6439"/>
                    <a:pt x="5993" y="6159"/>
                    <a:pt x="5852" y="6290"/>
                  </a:cubicBezTo>
                  <a:cubicBezTo>
                    <a:pt x="5735" y="6399"/>
                    <a:pt x="5695" y="6587"/>
                    <a:pt x="5554" y="6681"/>
                  </a:cubicBezTo>
                  <a:cubicBezTo>
                    <a:pt x="5494" y="6721"/>
                    <a:pt x="5296" y="6759"/>
                    <a:pt x="5246" y="6800"/>
                  </a:cubicBezTo>
                  <a:cubicBezTo>
                    <a:pt x="5214" y="6826"/>
                    <a:pt x="5188" y="6857"/>
                    <a:pt x="5157" y="6883"/>
                  </a:cubicBezTo>
                  <a:cubicBezTo>
                    <a:pt x="5134" y="6902"/>
                    <a:pt x="5104" y="6914"/>
                    <a:pt x="5082" y="6934"/>
                  </a:cubicBezTo>
                  <a:cubicBezTo>
                    <a:pt x="5290" y="6588"/>
                    <a:pt x="5508" y="6248"/>
                    <a:pt x="5736" y="5916"/>
                  </a:cubicBezTo>
                  <a:close/>
                  <a:moveTo>
                    <a:pt x="7321" y="5253"/>
                  </a:moveTo>
                  <a:cubicBezTo>
                    <a:pt x="7444" y="5138"/>
                    <a:pt x="7620" y="5199"/>
                    <a:pt x="7755" y="5079"/>
                  </a:cubicBezTo>
                  <a:cubicBezTo>
                    <a:pt x="7901" y="4951"/>
                    <a:pt x="7757" y="4743"/>
                    <a:pt x="8008" y="4718"/>
                  </a:cubicBezTo>
                  <a:cubicBezTo>
                    <a:pt x="8037" y="4715"/>
                    <a:pt x="8066" y="4721"/>
                    <a:pt x="8093" y="4732"/>
                  </a:cubicBezTo>
                  <a:cubicBezTo>
                    <a:pt x="7995" y="4918"/>
                    <a:pt x="7899" y="5106"/>
                    <a:pt x="7806" y="5295"/>
                  </a:cubicBezTo>
                  <a:cubicBezTo>
                    <a:pt x="7773" y="5361"/>
                    <a:pt x="7741" y="5428"/>
                    <a:pt x="7709" y="5495"/>
                  </a:cubicBezTo>
                  <a:cubicBezTo>
                    <a:pt x="7545" y="5452"/>
                    <a:pt x="7382" y="5403"/>
                    <a:pt x="7221" y="5350"/>
                  </a:cubicBezTo>
                  <a:cubicBezTo>
                    <a:pt x="7254" y="5318"/>
                    <a:pt x="7286" y="5284"/>
                    <a:pt x="7321" y="5253"/>
                  </a:cubicBezTo>
                  <a:close/>
                  <a:moveTo>
                    <a:pt x="7288" y="4044"/>
                  </a:moveTo>
                  <a:cubicBezTo>
                    <a:pt x="7309" y="4091"/>
                    <a:pt x="7387" y="4099"/>
                    <a:pt x="7399" y="4148"/>
                  </a:cubicBezTo>
                  <a:cubicBezTo>
                    <a:pt x="7411" y="4197"/>
                    <a:pt x="7370" y="4246"/>
                    <a:pt x="7349" y="4292"/>
                  </a:cubicBezTo>
                  <a:cubicBezTo>
                    <a:pt x="7311" y="4377"/>
                    <a:pt x="7183" y="4657"/>
                    <a:pt x="7090" y="4703"/>
                  </a:cubicBezTo>
                  <a:cubicBezTo>
                    <a:pt x="7031" y="4733"/>
                    <a:pt x="6957" y="4715"/>
                    <a:pt x="6892" y="4705"/>
                  </a:cubicBezTo>
                  <a:cubicBezTo>
                    <a:pt x="6864" y="4700"/>
                    <a:pt x="6849" y="4663"/>
                    <a:pt x="6821" y="4660"/>
                  </a:cubicBezTo>
                  <a:cubicBezTo>
                    <a:pt x="6772" y="4654"/>
                    <a:pt x="6723" y="4680"/>
                    <a:pt x="6675" y="4677"/>
                  </a:cubicBezTo>
                  <a:cubicBezTo>
                    <a:pt x="6669" y="4677"/>
                    <a:pt x="6664" y="4676"/>
                    <a:pt x="6659" y="4676"/>
                  </a:cubicBezTo>
                  <a:cubicBezTo>
                    <a:pt x="6867" y="4418"/>
                    <a:pt x="7083" y="4167"/>
                    <a:pt x="7306" y="3921"/>
                  </a:cubicBezTo>
                  <a:cubicBezTo>
                    <a:pt x="7314" y="3934"/>
                    <a:pt x="7319" y="3950"/>
                    <a:pt x="7316" y="3964"/>
                  </a:cubicBezTo>
                  <a:cubicBezTo>
                    <a:pt x="7313" y="3993"/>
                    <a:pt x="7277" y="4018"/>
                    <a:pt x="7288" y="4044"/>
                  </a:cubicBezTo>
                  <a:close/>
                  <a:moveTo>
                    <a:pt x="7859" y="3406"/>
                  </a:moveTo>
                  <a:cubicBezTo>
                    <a:pt x="7869" y="3408"/>
                    <a:pt x="7881" y="3423"/>
                    <a:pt x="7887" y="3416"/>
                  </a:cubicBezTo>
                  <a:cubicBezTo>
                    <a:pt x="7919" y="3382"/>
                    <a:pt x="7923" y="3326"/>
                    <a:pt x="7959" y="3296"/>
                  </a:cubicBezTo>
                  <a:cubicBezTo>
                    <a:pt x="7982" y="3277"/>
                    <a:pt x="8227" y="3214"/>
                    <a:pt x="8216" y="3132"/>
                  </a:cubicBezTo>
                  <a:cubicBezTo>
                    <a:pt x="8212" y="3098"/>
                    <a:pt x="8179" y="3081"/>
                    <a:pt x="8146" y="3064"/>
                  </a:cubicBezTo>
                  <a:cubicBezTo>
                    <a:pt x="8289" y="2929"/>
                    <a:pt x="8433" y="2797"/>
                    <a:pt x="8581" y="2669"/>
                  </a:cubicBezTo>
                  <a:cubicBezTo>
                    <a:pt x="8772" y="2746"/>
                    <a:pt x="8985" y="2813"/>
                    <a:pt x="9214" y="2868"/>
                  </a:cubicBezTo>
                  <a:cubicBezTo>
                    <a:pt x="9199" y="2890"/>
                    <a:pt x="9185" y="2912"/>
                    <a:pt x="9170" y="2934"/>
                  </a:cubicBezTo>
                  <a:cubicBezTo>
                    <a:pt x="9163" y="2920"/>
                    <a:pt x="9155" y="2907"/>
                    <a:pt x="9142" y="2906"/>
                  </a:cubicBezTo>
                  <a:cubicBezTo>
                    <a:pt x="9047" y="2902"/>
                    <a:pt x="8952" y="2930"/>
                    <a:pt x="8859" y="2951"/>
                  </a:cubicBezTo>
                  <a:cubicBezTo>
                    <a:pt x="8571" y="3018"/>
                    <a:pt x="8734" y="2994"/>
                    <a:pt x="8512" y="3201"/>
                  </a:cubicBezTo>
                  <a:cubicBezTo>
                    <a:pt x="8496" y="3215"/>
                    <a:pt x="8468" y="3207"/>
                    <a:pt x="8450" y="3218"/>
                  </a:cubicBezTo>
                  <a:cubicBezTo>
                    <a:pt x="8425" y="3233"/>
                    <a:pt x="8410" y="3262"/>
                    <a:pt x="8384" y="3276"/>
                  </a:cubicBezTo>
                  <a:cubicBezTo>
                    <a:pt x="8344" y="3297"/>
                    <a:pt x="8298" y="3308"/>
                    <a:pt x="8254" y="3320"/>
                  </a:cubicBezTo>
                  <a:cubicBezTo>
                    <a:pt x="8205" y="3333"/>
                    <a:pt x="8144" y="3320"/>
                    <a:pt x="8105" y="3352"/>
                  </a:cubicBezTo>
                  <a:cubicBezTo>
                    <a:pt x="8074" y="3378"/>
                    <a:pt x="8103" y="3443"/>
                    <a:pt x="8071" y="3469"/>
                  </a:cubicBezTo>
                  <a:cubicBezTo>
                    <a:pt x="8027" y="3506"/>
                    <a:pt x="7956" y="3491"/>
                    <a:pt x="7905" y="3519"/>
                  </a:cubicBezTo>
                  <a:cubicBezTo>
                    <a:pt x="7881" y="3532"/>
                    <a:pt x="7881" y="3570"/>
                    <a:pt x="7859" y="3585"/>
                  </a:cubicBezTo>
                  <a:cubicBezTo>
                    <a:pt x="7781" y="3640"/>
                    <a:pt x="7721" y="3583"/>
                    <a:pt x="7656" y="3547"/>
                  </a:cubicBezTo>
                  <a:cubicBezTo>
                    <a:pt x="7706" y="3496"/>
                    <a:pt x="7755" y="3445"/>
                    <a:pt x="7805" y="3395"/>
                  </a:cubicBezTo>
                  <a:cubicBezTo>
                    <a:pt x="7823" y="3399"/>
                    <a:pt x="7841" y="3403"/>
                    <a:pt x="7859" y="3406"/>
                  </a:cubicBezTo>
                  <a:close/>
                  <a:moveTo>
                    <a:pt x="7997" y="2488"/>
                  </a:moveTo>
                  <a:cubicBezTo>
                    <a:pt x="8025" y="2471"/>
                    <a:pt x="8079" y="2451"/>
                    <a:pt x="8105" y="2429"/>
                  </a:cubicBezTo>
                  <a:cubicBezTo>
                    <a:pt x="8217" y="2500"/>
                    <a:pt x="8343" y="2567"/>
                    <a:pt x="8482" y="2627"/>
                  </a:cubicBezTo>
                  <a:cubicBezTo>
                    <a:pt x="8344" y="2748"/>
                    <a:pt x="8209" y="2872"/>
                    <a:pt x="8075" y="2998"/>
                  </a:cubicBezTo>
                  <a:cubicBezTo>
                    <a:pt x="8077" y="2982"/>
                    <a:pt x="8087" y="2964"/>
                    <a:pt x="8082" y="2949"/>
                  </a:cubicBezTo>
                  <a:cubicBezTo>
                    <a:pt x="8061" y="2891"/>
                    <a:pt x="8011" y="2845"/>
                    <a:pt x="7995" y="2785"/>
                  </a:cubicBezTo>
                  <a:cubicBezTo>
                    <a:pt x="7979" y="2721"/>
                    <a:pt x="8028" y="2638"/>
                    <a:pt x="7987" y="2586"/>
                  </a:cubicBezTo>
                  <a:cubicBezTo>
                    <a:pt x="7952" y="2542"/>
                    <a:pt x="7813" y="2619"/>
                    <a:pt x="7819" y="2563"/>
                  </a:cubicBezTo>
                  <a:cubicBezTo>
                    <a:pt x="7825" y="2499"/>
                    <a:pt x="7941" y="2521"/>
                    <a:pt x="7997" y="2488"/>
                  </a:cubicBezTo>
                  <a:close/>
                  <a:moveTo>
                    <a:pt x="9665" y="1577"/>
                  </a:moveTo>
                  <a:cubicBezTo>
                    <a:pt x="9657" y="1582"/>
                    <a:pt x="9693" y="1595"/>
                    <a:pt x="9685" y="1600"/>
                  </a:cubicBezTo>
                  <a:cubicBezTo>
                    <a:pt x="9639" y="1627"/>
                    <a:pt x="9568" y="1627"/>
                    <a:pt x="9496" y="1628"/>
                  </a:cubicBezTo>
                  <a:cubicBezTo>
                    <a:pt x="9604" y="1581"/>
                    <a:pt x="9712" y="1537"/>
                    <a:pt x="9821" y="1494"/>
                  </a:cubicBezTo>
                  <a:cubicBezTo>
                    <a:pt x="9774" y="1512"/>
                    <a:pt x="9724" y="1537"/>
                    <a:pt x="9665" y="1577"/>
                  </a:cubicBezTo>
                  <a:close/>
                  <a:moveTo>
                    <a:pt x="9167" y="1906"/>
                  </a:moveTo>
                  <a:cubicBezTo>
                    <a:pt x="9229" y="1918"/>
                    <a:pt x="9369" y="1869"/>
                    <a:pt x="9366" y="1921"/>
                  </a:cubicBezTo>
                  <a:cubicBezTo>
                    <a:pt x="9338" y="1941"/>
                    <a:pt x="9310" y="1962"/>
                    <a:pt x="9282" y="1983"/>
                  </a:cubicBezTo>
                  <a:cubicBezTo>
                    <a:pt x="9191" y="2015"/>
                    <a:pt x="9063" y="2044"/>
                    <a:pt x="9081" y="2134"/>
                  </a:cubicBezTo>
                  <a:cubicBezTo>
                    <a:pt x="8904" y="2271"/>
                    <a:pt x="8732" y="2412"/>
                    <a:pt x="8563" y="2557"/>
                  </a:cubicBezTo>
                  <a:cubicBezTo>
                    <a:pt x="8553" y="2553"/>
                    <a:pt x="8542" y="2548"/>
                    <a:pt x="8531" y="2544"/>
                  </a:cubicBezTo>
                  <a:cubicBezTo>
                    <a:pt x="8373" y="2476"/>
                    <a:pt x="8234" y="2400"/>
                    <a:pt x="8113" y="2319"/>
                  </a:cubicBezTo>
                  <a:cubicBezTo>
                    <a:pt x="8486" y="2105"/>
                    <a:pt x="8866" y="1911"/>
                    <a:pt x="9252" y="1735"/>
                  </a:cubicBezTo>
                  <a:cubicBezTo>
                    <a:pt x="9281" y="1747"/>
                    <a:pt x="9378" y="1723"/>
                    <a:pt x="9405" y="1757"/>
                  </a:cubicBezTo>
                  <a:cubicBezTo>
                    <a:pt x="9425" y="1780"/>
                    <a:pt x="9354" y="1800"/>
                    <a:pt x="9347" y="1829"/>
                  </a:cubicBezTo>
                  <a:cubicBezTo>
                    <a:pt x="9280" y="1845"/>
                    <a:pt x="9214" y="1864"/>
                    <a:pt x="9149" y="1886"/>
                  </a:cubicBezTo>
                  <a:cubicBezTo>
                    <a:pt x="9140" y="1889"/>
                    <a:pt x="9158" y="1904"/>
                    <a:pt x="9167" y="1906"/>
                  </a:cubicBezTo>
                  <a:close/>
                  <a:moveTo>
                    <a:pt x="9388" y="2940"/>
                  </a:moveTo>
                  <a:cubicBezTo>
                    <a:pt x="9359" y="2974"/>
                    <a:pt x="9309" y="2978"/>
                    <a:pt x="9259" y="2974"/>
                  </a:cubicBezTo>
                  <a:cubicBezTo>
                    <a:pt x="9277" y="2948"/>
                    <a:pt x="9294" y="2922"/>
                    <a:pt x="9312" y="2896"/>
                  </a:cubicBezTo>
                  <a:cubicBezTo>
                    <a:pt x="9352" y="2911"/>
                    <a:pt x="9409" y="2916"/>
                    <a:pt x="9388" y="2940"/>
                  </a:cubicBezTo>
                  <a:close/>
                  <a:moveTo>
                    <a:pt x="9542" y="2404"/>
                  </a:moveTo>
                  <a:cubicBezTo>
                    <a:pt x="9539" y="2393"/>
                    <a:pt x="9549" y="2391"/>
                    <a:pt x="9562" y="2390"/>
                  </a:cubicBezTo>
                  <a:cubicBezTo>
                    <a:pt x="9557" y="2397"/>
                    <a:pt x="9551" y="2405"/>
                    <a:pt x="9545" y="2412"/>
                  </a:cubicBezTo>
                  <a:cubicBezTo>
                    <a:pt x="9545" y="2412"/>
                    <a:pt x="9545" y="2412"/>
                    <a:pt x="9545" y="2412"/>
                  </a:cubicBezTo>
                  <a:cubicBezTo>
                    <a:pt x="9546" y="2432"/>
                    <a:pt x="9444" y="2409"/>
                    <a:pt x="9420" y="2439"/>
                  </a:cubicBezTo>
                  <a:cubicBezTo>
                    <a:pt x="9355" y="2520"/>
                    <a:pt x="9321" y="2624"/>
                    <a:pt x="9288" y="2723"/>
                  </a:cubicBezTo>
                  <a:cubicBezTo>
                    <a:pt x="9282" y="2742"/>
                    <a:pt x="9277" y="2762"/>
                    <a:pt x="9273" y="2783"/>
                  </a:cubicBezTo>
                  <a:cubicBezTo>
                    <a:pt x="9053" y="2732"/>
                    <a:pt x="8848" y="2669"/>
                    <a:pt x="8664" y="2598"/>
                  </a:cubicBezTo>
                  <a:cubicBezTo>
                    <a:pt x="8815" y="2469"/>
                    <a:pt x="8969" y="2343"/>
                    <a:pt x="9126" y="2221"/>
                  </a:cubicBezTo>
                  <a:cubicBezTo>
                    <a:pt x="9249" y="2366"/>
                    <a:pt x="9471" y="2175"/>
                    <a:pt x="9575" y="2114"/>
                  </a:cubicBezTo>
                  <a:cubicBezTo>
                    <a:pt x="9613" y="2092"/>
                    <a:pt x="9660" y="2087"/>
                    <a:pt x="9697" y="2062"/>
                  </a:cubicBezTo>
                  <a:cubicBezTo>
                    <a:pt x="9712" y="2051"/>
                    <a:pt x="9709" y="2002"/>
                    <a:pt x="9724" y="2013"/>
                  </a:cubicBezTo>
                  <a:cubicBezTo>
                    <a:pt x="9766" y="2046"/>
                    <a:pt x="9784" y="2073"/>
                    <a:pt x="9790" y="2098"/>
                  </a:cubicBezTo>
                  <a:cubicBezTo>
                    <a:pt x="9734" y="2167"/>
                    <a:pt x="9679" y="2237"/>
                    <a:pt x="9625" y="2307"/>
                  </a:cubicBezTo>
                  <a:cubicBezTo>
                    <a:pt x="9624" y="2308"/>
                    <a:pt x="9623" y="2309"/>
                    <a:pt x="9623" y="2310"/>
                  </a:cubicBezTo>
                  <a:cubicBezTo>
                    <a:pt x="9571" y="2322"/>
                    <a:pt x="9528" y="2369"/>
                    <a:pt x="9478" y="2389"/>
                  </a:cubicBezTo>
                  <a:cubicBezTo>
                    <a:pt x="9476" y="2390"/>
                    <a:pt x="9474" y="2390"/>
                    <a:pt x="9472" y="2391"/>
                  </a:cubicBezTo>
                  <a:cubicBezTo>
                    <a:pt x="9500" y="2385"/>
                    <a:pt x="9526" y="2384"/>
                    <a:pt x="9542" y="2404"/>
                  </a:cubicBezTo>
                  <a:close/>
                  <a:moveTo>
                    <a:pt x="10132" y="1377"/>
                  </a:moveTo>
                  <a:cubicBezTo>
                    <a:pt x="10011" y="1444"/>
                    <a:pt x="9925" y="1455"/>
                    <a:pt x="9825" y="1493"/>
                  </a:cubicBezTo>
                  <a:cubicBezTo>
                    <a:pt x="9927" y="1453"/>
                    <a:pt x="10029" y="1414"/>
                    <a:pt x="10132" y="1377"/>
                  </a:cubicBezTo>
                  <a:close/>
                  <a:moveTo>
                    <a:pt x="8027" y="2258"/>
                  </a:moveTo>
                  <a:cubicBezTo>
                    <a:pt x="7915" y="2174"/>
                    <a:pt x="7824" y="2084"/>
                    <a:pt x="7757" y="1992"/>
                  </a:cubicBezTo>
                  <a:cubicBezTo>
                    <a:pt x="7889" y="1938"/>
                    <a:pt x="8021" y="1886"/>
                    <a:pt x="8155" y="1837"/>
                  </a:cubicBezTo>
                  <a:cubicBezTo>
                    <a:pt x="8794" y="1600"/>
                    <a:pt x="9447" y="1418"/>
                    <a:pt x="10112" y="1280"/>
                  </a:cubicBezTo>
                  <a:cubicBezTo>
                    <a:pt x="9397" y="1539"/>
                    <a:pt x="8699" y="1869"/>
                    <a:pt x="8027" y="2258"/>
                  </a:cubicBezTo>
                  <a:close/>
                  <a:moveTo>
                    <a:pt x="7676" y="2748"/>
                  </a:moveTo>
                  <a:cubicBezTo>
                    <a:pt x="7715" y="2770"/>
                    <a:pt x="7776" y="2687"/>
                    <a:pt x="7807" y="2719"/>
                  </a:cubicBezTo>
                  <a:cubicBezTo>
                    <a:pt x="7836" y="2750"/>
                    <a:pt x="7781" y="2800"/>
                    <a:pt x="7765" y="2840"/>
                  </a:cubicBezTo>
                  <a:cubicBezTo>
                    <a:pt x="7746" y="2886"/>
                    <a:pt x="7744" y="2948"/>
                    <a:pt x="7702" y="2975"/>
                  </a:cubicBezTo>
                  <a:cubicBezTo>
                    <a:pt x="7514" y="3097"/>
                    <a:pt x="7599" y="2797"/>
                    <a:pt x="7417" y="3042"/>
                  </a:cubicBezTo>
                  <a:cubicBezTo>
                    <a:pt x="7348" y="3134"/>
                    <a:pt x="7308" y="3290"/>
                    <a:pt x="7473" y="3288"/>
                  </a:cubicBezTo>
                  <a:cubicBezTo>
                    <a:pt x="7524" y="3287"/>
                    <a:pt x="7587" y="3190"/>
                    <a:pt x="7617" y="3232"/>
                  </a:cubicBezTo>
                  <a:cubicBezTo>
                    <a:pt x="7646" y="3273"/>
                    <a:pt x="7541" y="3303"/>
                    <a:pt x="7493" y="3317"/>
                  </a:cubicBezTo>
                  <a:cubicBezTo>
                    <a:pt x="7453" y="3329"/>
                    <a:pt x="7039" y="3266"/>
                    <a:pt x="7507" y="3441"/>
                  </a:cubicBezTo>
                  <a:cubicBezTo>
                    <a:pt x="7532" y="3450"/>
                    <a:pt x="7554" y="3416"/>
                    <a:pt x="7578" y="3406"/>
                  </a:cubicBezTo>
                  <a:cubicBezTo>
                    <a:pt x="7609" y="3395"/>
                    <a:pt x="7639" y="3376"/>
                    <a:pt x="7671" y="3376"/>
                  </a:cubicBezTo>
                  <a:cubicBezTo>
                    <a:pt x="7677" y="3376"/>
                    <a:pt x="7682" y="3377"/>
                    <a:pt x="7687" y="3377"/>
                  </a:cubicBezTo>
                  <a:cubicBezTo>
                    <a:pt x="7639" y="3426"/>
                    <a:pt x="7590" y="3476"/>
                    <a:pt x="7542" y="3526"/>
                  </a:cubicBezTo>
                  <a:cubicBezTo>
                    <a:pt x="7541" y="3527"/>
                    <a:pt x="7541" y="3527"/>
                    <a:pt x="7540" y="3527"/>
                  </a:cubicBezTo>
                  <a:cubicBezTo>
                    <a:pt x="7415" y="3569"/>
                    <a:pt x="7302" y="3640"/>
                    <a:pt x="7180" y="3688"/>
                  </a:cubicBezTo>
                  <a:cubicBezTo>
                    <a:pt x="7139" y="3704"/>
                    <a:pt x="7035" y="3681"/>
                    <a:pt x="7053" y="3721"/>
                  </a:cubicBezTo>
                  <a:cubicBezTo>
                    <a:pt x="7083" y="3790"/>
                    <a:pt x="7160" y="3824"/>
                    <a:pt x="7227" y="3865"/>
                  </a:cubicBezTo>
                  <a:cubicBezTo>
                    <a:pt x="6991" y="4125"/>
                    <a:pt x="6764" y="4391"/>
                    <a:pt x="6545" y="4664"/>
                  </a:cubicBezTo>
                  <a:cubicBezTo>
                    <a:pt x="6400" y="4646"/>
                    <a:pt x="6256" y="4618"/>
                    <a:pt x="6111" y="4614"/>
                  </a:cubicBezTo>
                  <a:cubicBezTo>
                    <a:pt x="6076" y="4613"/>
                    <a:pt x="6002" y="4658"/>
                    <a:pt x="5963" y="4681"/>
                  </a:cubicBezTo>
                  <a:cubicBezTo>
                    <a:pt x="5959" y="4684"/>
                    <a:pt x="5949" y="4684"/>
                    <a:pt x="5949" y="4690"/>
                  </a:cubicBezTo>
                  <a:cubicBezTo>
                    <a:pt x="5953" y="4727"/>
                    <a:pt x="5972" y="4764"/>
                    <a:pt x="5978" y="4801"/>
                  </a:cubicBezTo>
                  <a:cubicBezTo>
                    <a:pt x="5763" y="4674"/>
                    <a:pt x="5550" y="4529"/>
                    <a:pt x="5361" y="4364"/>
                  </a:cubicBezTo>
                  <a:cubicBezTo>
                    <a:pt x="5787" y="3965"/>
                    <a:pt x="6236" y="3591"/>
                    <a:pt x="6702" y="3245"/>
                  </a:cubicBezTo>
                  <a:cubicBezTo>
                    <a:pt x="6744" y="3253"/>
                    <a:pt x="6795" y="3230"/>
                    <a:pt x="6838" y="3220"/>
                  </a:cubicBezTo>
                  <a:cubicBezTo>
                    <a:pt x="6924" y="3199"/>
                    <a:pt x="7004" y="3157"/>
                    <a:pt x="7090" y="3136"/>
                  </a:cubicBezTo>
                  <a:cubicBezTo>
                    <a:pt x="7111" y="3130"/>
                    <a:pt x="7140" y="3155"/>
                    <a:pt x="7155" y="3139"/>
                  </a:cubicBezTo>
                  <a:cubicBezTo>
                    <a:pt x="7232" y="3050"/>
                    <a:pt x="7283" y="2940"/>
                    <a:pt x="7347" y="2841"/>
                  </a:cubicBezTo>
                  <a:cubicBezTo>
                    <a:pt x="7347" y="2841"/>
                    <a:pt x="7351" y="2817"/>
                    <a:pt x="7353" y="2788"/>
                  </a:cubicBezTo>
                  <a:cubicBezTo>
                    <a:pt x="7465" y="2714"/>
                    <a:pt x="7578" y="2642"/>
                    <a:pt x="7692" y="2571"/>
                  </a:cubicBezTo>
                  <a:cubicBezTo>
                    <a:pt x="7669" y="2629"/>
                    <a:pt x="7622" y="2716"/>
                    <a:pt x="7676" y="2748"/>
                  </a:cubicBezTo>
                  <a:close/>
                  <a:moveTo>
                    <a:pt x="3044" y="6915"/>
                  </a:moveTo>
                  <a:cubicBezTo>
                    <a:pt x="2771" y="6600"/>
                    <a:pt x="2557" y="6244"/>
                    <a:pt x="2435" y="5845"/>
                  </a:cubicBezTo>
                  <a:cubicBezTo>
                    <a:pt x="3104" y="5041"/>
                    <a:pt x="3882" y="4319"/>
                    <a:pt x="4712" y="3703"/>
                  </a:cubicBezTo>
                  <a:cubicBezTo>
                    <a:pt x="4829" y="3949"/>
                    <a:pt x="5007" y="4170"/>
                    <a:pt x="5218" y="4366"/>
                  </a:cubicBezTo>
                  <a:cubicBezTo>
                    <a:pt x="4403" y="5139"/>
                    <a:pt x="3669" y="5999"/>
                    <a:pt x="3044" y="6915"/>
                  </a:cubicBezTo>
                  <a:close/>
                  <a:moveTo>
                    <a:pt x="3047" y="11667"/>
                  </a:moveTo>
                  <a:cubicBezTo>
                    <a:pt x="3057" y="11633"/>
                    <a:pt x="3067" y="11599"/>
                    <a:pt x="3076" y="11565"/>
                  </a:cubicBezTo>
                  <a:cubicBezTo>
                    <a:pt x="3098" y="11559"/>
                    <a:pt x="3117" y="11557"/>
                    <a:pt x="3128" y="11574"/>
                  </a:cubicBezTo>
                  <a:cubicBezTo>
                    <a:pt x="3151" y="11608"/>
                    <a:pt x="3075" y="11632"/>
                    <a:pt x="3047" y="11667"/>
                  </a:cubicBezTo>
                  <a:close/>
                  <a:moveTo>
                    <a:pt x="3118" y="9436"/>
                  </a:moveTo>
                  <a:cubicBezTo>
                    <a:pt x="3150" y="9491"/>
                    <a:pt x="3218" y="9532"/>
                    <a:pt x="3220" y="9595"/>
                  </a:cubicBezTo>
                  <a:cubicBezTo>
                    <a:pt x="3225" y="9792"/>
                    <a:pt x="3175" y="9988"/>
                    <a:pt x="3138" y="10181"/>
                  </a:cubicBezTo>
                  <a:cubicBezTo>
                    <a:pt x="3103" y="10360"/>
                    <a:pt x="3076" y="10284"/>
                    <a:pt x="3028" y="10426"/>
                  </a:cubicBezTo>
                  <a:cubicBezTo>
                    <a:pt x="2976" y="10578"/>
                    <a:pt x="3034" y="10582"/>
                    <a:pt x="2916" y="10735"/>
                  </a:cubicBezTo>
                  <a:cubicBezTo>
                    <a:pt x="2888" y="10772"/>
                    <a:pt x="2825" y="10775"/>
                    <a:pt x="2803" y="10816"/>
                  </a:cubicBezTo>
                  <a:cubicBezTo>
                    <a:pt x="2793" y="10835"/>
                    <a:pt x="2840" y="10838"/>
                    <a:pt x="2853" y="10854"/>
                  </a:cubicBezTo>
                  <a:cubicBezTo>
                    <a:pt x="2929" y="10952"/>
                    <a:pt x="3054" y="11035"/>
                    <a:pt x="3097" y="11146"/>
                  </a:cubicBezTo>
                  <a:cubicBezTo>
                    <a:pt x="3091" y="11167"/>
                    <a:pt x="3084" y="11189"/>
                    <a:pt x="3077" y="11210"/>
                  </a:cubicBezTo>
                  <a:cubicBezTo>
                    <a:pt x="2519" y="10833"/>
                    <a:pt x="2007" y="10385"/>
                    <a:pt x="1605" y="9853"/>
                  </a:cubicBezTo>
                  <a:cubicBezTo>
                    <a:pt x="1969" y="8894"/>
                    <a:pt x="2461" y="7957"/>
                    <a:pt x="3055" y="7071"/>
                  </a:cubicBezTo>
                  <a:cubicBezTo>
                    <a:pt x="3365" y="7407"/>
                    <a:pt x="3737" y="7694"/>
                    <a:pt x="4127" y="7939"/>
                  </a:cubicBezTo>
                  <a:cubicBezTo>
                    <a:pt x="4069" y="8002"/>
                    <a:pt x="4057" y="8124"/>
                    <a:pt x="3991" y="8166"/>
                  </a:cubicBezTo>
                  <a:cubicBezTo>
                    <a:pt x="3940" y="8199"/>
                    <a:pt x="3882" y="8219"/>
                    <a:pt x="3830" y="8249"/>
                  </a:cubicBezTo>
                  <a:cubicBezTo>
                    <a:pt x="3699" y="8326"/>
                    <a:pt x="3737" y="8501"/>
                    <a:pt x="3658" y="8600"/>
                  </a:cubicBezTo>
                  <a:cubicBezTo>
                    <a:pt x="3608" y="8663"/>
                    <a:pt x="3541" y="8710"/>
                    <a:pt x="3478" y="8761"/>
                  </a:cubicBezTo>
                  <a:cubicBezTo>
                    <a:pt x="3478" y="8762"/>
                    <a:pt x="3478" y="8761"/>
                    <a:pt x="3478" y="8762"/>
                  </a:cubicBezTo>
                  <a:cubicBezTo>
                    <a:pt x="3419" y="8875"/>
                    <a:pt x="3369" y="8998"/>
                    <a:pt x="3284" y="9093"/>
                  </a:cubicBezTo>
                  <a:cubicBezTo>
                    <a:pt x="3259" y="9121"/>
                    <a:pt x="3223" y="9138"/>
                    <a:pt x="3199" y="9167"/>
                  </a:cubicBezTo>
                  <a:cubicBezTo>
                    <a:pt x="3188" y="9180"/>
                    <a:pt x="3188" y="9199"/>
                    <a:pt x="3182" y="9216"/>
                  </a:cubicBezTo>
                  <a:cubicBezTo>
                    <a:pt x="3158" y="9289"/>
                    <a:pt x="3080" y="9370"/>
                    <a:pt x="3118" y="9436"/>
                  </a:cubicBezTo>
                  <a:close/>
                  <a:moveTo>
                    <a:pt x="4902" y="7239"/>
                  </a:moveTo>
                  <a:cubicBezTo>
                    <a:pt x="4831" y="7445"/>
                    <a:pt x="4906" y="7456"/>
                    <a:pt x="4694" y="7658"/>
                  </a:cubicBezTo>
                  <a:cubicBezTo>
                    <a:pt x="4668" y="7682"/>
                    <a:pt x="4652" y="7697"/>
                    <a:pt x="4642" y="7706"/>
                  </a:cubicBezTo>
                  <a:cubicBezTo>
                    <a:pt x="4726" y="7549"/>
                    <a:pt x="4813" y="7393"/>
                    <a:pt x="4902" y="7239"/>
                  </a:cubicBezTo>
                  <a:close/>
                  <a:moveTo>
                    <a:pt x="5059" y="6972"/>
                  </a:moveTo>
                  <a:cubicBezTo>
                    <a:pt x="5055" y="6991"/>
                    <a:pt x="5054" y="7012"/>
                    <a:pt x="5044" y="7027"/>
                  </a:cubicBezTo>
                  <a:cubicBezTo>
                    <a:pt x="5032" y="7046"/>
                    <a:pt x="5015" y="7061"/>
                    <a:pt x="4998" y="7076"/>
                  </a:cubicBezTo>
                  <a:cubicBezTo>
                    <a:pt x="5018" y="7041"/>
                    <a:pt x="5039" y="7007"/>
                    <a:pt x="5059" y="6972"/>
                  </a:cubicBezTo>
                  <a:close/>
                  <a:moveTo>
                    <a:pt x="4478" y="7808"/>
                  </a:moveTo>
                  <a:cubicBezTo>
                    <a:pt x="4461" y="7830"/>
                    <a:pt x="4444" y="7852"/>
                    <a:pt x="4418" y="7860"/>
                  </a:cubicBezTo>
                  <a:cubicBezTo>
                    <a:pt x="4358" y="7878"/>
                    <a:pt x="4293" y="7879"/>
                    <a:pt x="4231" y="7891"/>
                  </a:cubicBezTo>
                  <a:cubicBezTo>
                    <a:pt x="3821" y="7638"/>
                    <a:pt x="3430" y="7340"/>
                    <a:pt x="3110" y="6990"/>
                  </a:cubicBezTo>
                  <a:cubicBezTo>
                    <a:pt x="3736" y="6069"/>
                    <a:pt x="4472" y="5206"/>
                    <a:pt x="5290" y="4431"/>
                  </a:cubicBezTo>
                  <a:cubicBezTo>
                    <a:pt x="5490" y="4606"/>
                    <a:pt x="5715" y="4759"/>
                    <a:pt x="5942" y="4891"/>
                  </a:cubicBezTo>
                  <a:cubicBezTo>
                    <a:pt x="5936" y="4898"/>
                    <a:pt x="5930" y="4904"/>
                    <a:pt x="5927" y="4912"/>
                  </a:cubicBezTo>
                  <a:cubicBezTo>
                    <a:pt x="5858" y="5062"/>
                    <a:pt x="5866" y="5151"/>
                    <a:pt x="5763" y="5283"/>
                  </a:cubicBezTo>
                  <a:cubicBezTo>
                    <a:pt x="5721" y="5336"/>
                    <a:pt x="5540" y="5477"/>
                    <a:pt x="5538" y="5561"/>
                  </a:cubicBezTo>
                  <a:cubicBezTo>
                    <a:pt x="5538" y="5589"/>
                    <a:pt x="5597" y="5590"/>
                    <a:pt x="5601" y="5618"/>
                  </a:cubicBezTo>
                  <a:cubicBezTo>
                    <a:pt x="5610" y="5671"/>
                    <a:pt x="5568" y="5724"/>
                    <a:pt x="5573" y="5778"/>
                  </a:cubicBezTo>
                  <a:cubicBezTo>
                    <a:pt x="5583" y="5874"/>
                    <a:pt x="5589" y="5926"/>
                    <a:pt x="5595" y="5953"/>
                  </a:cubicBezTo>
                  <a:cubicBezTo>
                    <a:pt x="5190" y="6549"/>
                    <a:pt x="4817" y="7169"/>
                    <a:pt x="4478" y="7808"/>
                  </a:cubicBezTo>
                  <a:close/>
                  <a:moveTo>
                    <a:pt x="8253" y="14993"/>
                  </a:moveTo>
                  <a:cubicBezTo>
                    <a:pt x="8253" y="15063"/>
                    <a:pt x="8166" y="15105"/>
                    <a:pt x="8141" y="15170"/>
                  </a:cubicBezTo>
                  <a:cubicBezTo>
                    <a:pt x="8126" y="15208"/>
                    <a:pt x="8165" y="15260"/>
                    <a:pt x="8140" y="15291"/>
                  </a:cubicBezTo>
                  <a:cubicBezTo>
                    <a:pt x="8109" y="15329"/>
                    <a:pt x="8019" y="15297"/>
                    <a:pt x="8002" y="15343"/>
                  </a:cubicBezTo>
                  <a:cubicBezTo>
                    <a:pt x="7984" y="15392"/>
                    <a:pt x="8047" y="15436"/>
                    <a:pt x="8070" y="15483"/>
                  </a:cubicBezTo>
                  <a:cubicBezTo>
                    <a:pt x="8093" y="15530"/>
                    <a:pt x="8108" y="15582"/>
                    <a:pt x="8139" y="15625"/>
                  </a:cubicBezTo>
                  <a:cubicBezTo>
                    <a:pt x="8140" y="15627"/>
                    <a:pt x="8142" y="15628"/>
                    <a:pt x="8143" y="15630"/>
                  </a:cubicBezTo>
                  <a:cubicBezTo>
                    <a:pt x="8178" y="15656"/>
                    <a:pt x="8216" y="15678"/>
                    <a:pt x="8253" y="15702"/>
                  </a:cubicBezTo>
                  <a:cubicBezTo>
                    <a:pt x="8253" y="15721"/>
                    <a:pt x="8253" y="15741"/>
                    <a:pt x="8253" y="15760"/>
                  </a:cubicBezTo>
                  <a:cubicBezTo>
                    <a:pt x="8251" y="15761"/>
                    <a:pt x="8251" y="15763"/>
                    <a:pt x="8252" y="15767"/>
                  </a:cubicBezTo>
                  <a:cubicBezTo>
                    <a:pt x="8252" y="15768"/>
                    <a:pt x="8252" y="15768"/>
                    <a:pt x="8253" y="15769"/>
                  </a:cubicBezTo>
                  <a:cubicBezTo>
                    <a:pt x="8251" y="16000"/>
                    <a:pt x="8249" y="16231"/>
                    <a:pt x="8247" y="16462"/>
                  </a:cubicBezTo>
                  <a:cubicBezTo>
                    <a:pt x="7790" y="16398"/>
                    <a:pt x="7334" y="16299"/>
                    <a:pt x="6883" y="16193"/>
                  </a:cubicBezTo>
                  <a:cubicBezTo>
                    <a:pt x="6304" y="16058"/>
                    <a:pt x="5703" y="15877"/>
                    <a:pt x="5109" y="15648"/>
                  </a:cubicBezTo>
                  <a:cubicBezTo>
                    <a:pt x="5110" y="15531"/>
                    <a:pt x="5111" y="15414"/>
                    <a:pt x="5112" y="15296"/>
                  </a:cubicBezTo>
                  <a:cubicBezTo>
                    <a:pt x="5117" y="14907"/>
                    <a:pt x="5186" y="14517"/>
                    <a:pt x="5228" y="14122"/>
                  </a:cubicBezTo>
                  <a:cubicBezTo>
                    <a:pt x="5244" y="13966"/>
                    <a:pt x="5265" y="13809"/>
                    <a:pt x="5287" y="13653"/>
                  </a:cubicBezTo>
                  <a:cubicBezTo>
                    <a:pt x="5307" y="13658"/>
                    <a:pt x="5327" y="13662"/>
                    <a:pt x="5347" y="13667"/>
                  </a:cubicBezTo>
                  <a:cubicBezTo>
                    <a:pt x="5364" y="13672"/>
                    <a:pt x="5280" y="13667"/>
                    <a:pt x="5295" y="13678"/>
                  </a:cubicBezTo>
                  <a:cubicBezTo>
                    <a:pt x="5342" y="13711"/>
                    <a:pt x="5406" y="13716"/>
                    <a:pt x="5457" y="13745"/>
                  </a:cubicBezTo>
                  <a:cubicBezTo>
                    <a:pt x="5479" y="13757"/>
                    <a:pt x="5485" y="13797"/>
                    <a:pt x="5510" y="13797"/>
                  </a:cubicBezTo>
                  <a:cubicBezTo>
                    <a:pt x="5571" y="13796"/>
                    <a:pt x="5627" y="13761"/>
                    <a:pt x="5685" y="13743"/>
                  </a:cubicBezTo>
                  <a:cubicBezTo>
                    <a:pt x="5777" y="13715"/>
                    <a:pt x="5868" y="13680"/>
                    <a:pt x="5962" y="13660"/>
                  </a:cubicBezTo>
                  <a:cubicBezTo>
                    <a:pt x="6012" y="13649"/>
                    <a:pt x="6065" y="13657"/>
                    <a:pt x="6117" y="13651"/>
                  </a:cubicBezTo>
                  <a:cubicBezTo>
                    <a:pt x="6322" y="13627"/>
                    <a:pt x="6526" y="13588"/>
                    <a:pt x="6732" y="13571"/>
                  </a:cubicBezTo>
                  <a:cubicBezTo>
                    <a:pt x="6941" y="13554"/>
                    <a:pt x="7095" y="13690"/>
                    <a:pt x="7175" y="13876"/>
                  </a:cubicBezTo>
                  <a:cubicBezTo>
                    <a:pt x="7192" y="13914"/>
                    <a:pt x="7182" y="13964"/>
                    <a:pt x="7207" y="13998"/>
                  </a:cubicBezTo>
                  <a:cubicBezTo>
                    <a:pt x="7244" y="14048"/>
                    <a:pt x="7309" y="14071"/>
                    <a:pt x="7352" y="14116"/>
                  </a:cubicBezTo>
                  <a:cubicBezTo>
                    <a:pt x="7361" y="14125"/>
                    <a:pt x="7346" y="14158"/>
                    <a:pt x="7357" y="14152"/>
                  </a:cubicBezTo>
                  <a:cubicBezTo>
                    <a:pt x="7411" y="14121"/>
                    <a:pt x="7439" y="14033"/>
                    <a:pt x="7502" y="14032"/>
                  </a:cubicBezTo>
                  <a:cubicBezTo>
                    <a:pt x="7547" y="14031"/>
                    <a:pt x="7531" y="14127"/>
                    <a:pt x="7570" y="14149"/>
                  </a:cubicBezTo>
                  <a:cubicBezTo>
                    <a:pt x="7594" y="14163"/>
                    <a:pt x="7557" y="14093"/>
                    <a:pt x="7562" y="14065"/>
                  </a:cubicBezTo>
                  <a:cubicBezTo>
                    <a:pt x="7563" y="14057"/>
                    <a:pt x="7579" y="14054"/>
                    <a:pt x="7585" y="14059"/>
                  </a:cubicBezTo>
                  <a:cubicBezTo>
                    <a:pt x="7607" y="14076"/>
                    <a:pt x="7610" y="14118"/>
                    <a:pt x="7637" y="14124"/>
                  </a:cubicBezTo>
                  <a:cubicBezTo>
                    <a:pt x="7662" y="14128"/>
                    <a:pt x="7676" y="14080"/>
                    <a:pt x="7701" y="14082"/>
                  </a:cubicBezTo>
                  <a:cubicBezTo>
                    <a:pt x="7720" y="14084"/>
                    <a:pt x="7710" y="14126"/>
                    <a:pt x="7729" y="14132"/>
                  </a:cubicBezTo>
                  <a:cubicBezTo>
                    <a:pt x="7778" y="14146"/>
                    <a:pt x="7842" y="14166"/>
                    <a:pt x="7881" y="14133"/>
                  </a:cubicBezTo>
                  <a:cubicBezTo>
                    <a:pt x="7909" y="14110"/>
                    <a:pt x="7824" y="14050"/>
                    <a:pt x="7853" y="14027"/>
                  </a:cubicBezTo>
                  <a:cubicBezTo>
                    <a:pt x="7874" y="14010"/>
                    <a:pt x="8029" y="14142"/>
                    <a:pt x="8034" y="14149"/>
                  </a:cubicBezTo>
                  <a:cubicBezTo>
                    <a:pt x="8058" y="14187"/>
                    <a:pt x="8040" y="14254"/>
                    <a:pt x="8079" y="14276"/>
                  </a:cubicBezTo>
                  <a:cubicBezTo>
                    <a:pt x="8124" y="14301"/>
                    <a:pt x="8195" y="14224"/>
                    <a:pt x="8232" y="14260"/>
                  </a:cubicBezTo>
                  <a:cubicBezTo>
                    <a:pt x="8267" y="14293"/>
                    <a:pt x="8199" y="14354"/>
                    <a:pt x="8209" y="14400"/>
                  </a:cubicBezTo>
                  <a:cubicBezTo>
                    <a:pt x="8215" y="14429"/>
                    <a:pt x="8244" y="14449"/>
                    <a:pt x="8264" y="14472"/>
                  </a:cubicBezTo>
                  <a:cubicBezTo>
                    <a:pt x="8264" y="14506"/>
                    <a:pt x="8262" y="14541"/>
                    <a:pt x="8262" y="14575"/>
                  </a:cubicBezTo>
                  <a:cubicBezTo>
                    <a:pt x="8262" y="14598"/>
                    <a:pt x="8262" y="14620"/>
                    <a:pt x="8262" y="14642"/>
                  </a:cubicBezTo>
                  <a:cubicBezTo>
                    <a:pt x="8258" y="14655"/>
                    <a:pt x="8254" y="14668"/>
                    <a:pt x="8252" y="14681"/>
                  </a:cubicBezTo>
                  <a:cubicBezTo>
                    <a:pt x="8244" y="14738"/>
                    <a:pt x="8257" y="14800"/>
                    <a:pt x="8235" y="14854"/>
                  </a:cubicBezTo>
                  <a:cubicBezTo>
                    <a:pt x="8219" y="14893"/>
                    <a:pt x="8138" y="14900"/>
                    <a:pt x="8144" y="14942"/>
                  </a:cubicBezTo>
                  <a:cubicBezTo>
                    <a:pt x="8149" y="14982"/>
                    <a:pt x="8254" y="14953"/>
                    <a:pt x="8253" y="14993"/>
                  </a:cubicBezTo>
                  <a:close/>
                  <a:moveTo>
                    <a:pt x="8349" y="15794"/>
                  </a:moveTo>
                  <a:cubicBezTo>
                    <a:pt x="8349" y="15790"/>
                    <a:pt x="8349" y="15786"/>
                    <a:pt x="8349" y="15783"/>
                  </a:cubicBezTo>
                  <a:cubicBezTo>
                    <a:pt x="8351" y="15785"/>
                    <a:pt x="8354" y="15787"/>
                    <a:pt x="8356" y="15790"/>
                  </a:cubicBezTo>
                  <a:cubicBezTo>
                    <a:pt x="8362" y="15796"/>
                    <a:pt x="8358" y="15797"/>
                    <a:pt x="8349" y="15794"/>
                  </a:cubicBezTo>
                  <a:close/>
                  <a:moveTo>
                    <a:pt x="8384" y="15879"/>
                  </a:moveTo>
                  <a:cubicBezTo>
                    <a:pt x="8486" y="15970"/>
                    <a:pt x="8485" y="16001"/>
                    <a:pt x="8584" y="16096"/>
                  </a:cubicBezTo>
                  <a:cubicBezTo>
                    <a:pt x="8594" y="16105"/>
                    <a:pt x="8607" y="16111"/>
                    <a:pt x="8617" y="16120"/>
                  </a:cubicBezTo>
                  <a:cubicBezTo>
                    <a:pt x="8668" y="16164"/>
                    <a:pt x="8722" y="16204"/>
                    <a:pt x="8767" y="16254"/>
                  </a:cubicBezTo>
                  <a:cubicBezTo>
                    <a:pt x="8794" y="16286"/>
                    <a:pt x="8815" y="16323"/>
                    <a:pt x="8831" y="16361"/>
                  </a:cubicBezTo>
                  <a:cubicBezTo>
                    <a:pt x="8854" y="16414"/>
                    <a:pt x="8834" y="16493"/>
                    <a:pt x="8882" y="16525"/>
                  </a:cubicBezTo>
                  <a:cubicBezTo>
                    <a:pt x="8949" y="16569"/>
                    <a:pt x="9103" y="16475"/>
                    <a:pt x="9120" y="16553"/>
                  </a:cubicBezTo>
                  <a:cubicBezTo>
                    <a:pt x="9122" y="16565"/>
                    <a:pt x="9120" y="16572"/>
                    <a:pt x="9113" y="16576"/>
                  </a:cubicBezTo>
                  <a:cubicBezTo>
                    <a:pt x="8894" y="16558"/>
                    <a:pt x="8673" y="16515"/>
                    <a:pt x="8449" y="16489"/>
                  </a:cubicBezTo>
                  <a:cubicBezTo>
                    <a:pt x="8414" y="16484"/>
                    <a:pt x="8379" y="16480"/>
                    <a:pt x="8344" y="16475"/>
                  </a:cubicBezTo>
                  <a:cubicBezTo>
                    <a:pt x="8345" y="16268"/>
                    <a:pt x="8347" y="16061"/>
                    <a:pt x="8349" y="15854"/>
                  </a:cubicBezTo>
                  <a:cubicBezTo>
                    <a:pt x="8361" y="15862"/>
                    <a:pt x="8373" y="15870"/>
                    <a:pt x="8384" y="15879"/>
                  </a:cubicBezTo>
                  <a:close/>
                  <a:moveTo>
                    <a:pt x="9313" y="17649"/>
                  </a:moveTo>
                  <a:cubicBezTo>
                    <a:pt x="9337" y="17914"/>
                    <a:pt x="9153" y="17857"/>
                    <a:pt x="9043" y="18016"/>
                  </a:cubicBezTo>
                  <a:cubicBezTo>
                    <a:pt x="9022" y="18047"/>
                    <a:pt x="9016" y="18086"/>
                    <a:pt x="9010" y="18123"/>
                  </a:cubicBezTo>
                  <a:cubicBezTo>
                    <a:pt x="8979" y="18300"/>
                    <a:pt x="8947" y="18477"/>
                    <a:pt x="8933" y="18656"/>
                  </a:cubicBezTo>
                  <a:cubicBezTo>
                    <a:pt x="8918" y="18831"/>
                    <a:pt x="9039" y="18843"/>
                    <a:pt x="9140" y="18962"/>
                  </a:cubicBezTo>
                  <a:cubicBezTo>
                    <a:pt x="9190" y="19021"/>
                    <a:pt x="9247" y="19074"/>
                    <a:pt x="9292" y="19136"/>
                  </a:cubicBezTo>
                  <a:cubicBezTo>
                    <a:pt x="9304" y="19152"/>
                    <a:pt x="9312" y="19170"/>
                    <a:pt x="9321" y="19187"/>
                  </a:cubicBezTo>
                  <a:cubicBezTo>
                    <a:pt x="9004" y="19159"/>
                    <a:pt x="8659" y="19110"/>
                    <a:pt x="8330" y="19054"/>
                  </a:cubicBezTo>
                  <a:cubicBezTo>
                    <a:pt x="8333" y="18226"/>
                    <a:pt x="8337" y="17399"/>
                    <a:pt x="8343" y="16572"/>
                  </a:cubicBezTo>
                  <a:cubicBezTo>
                    <a:pt x="8375" y="16576"/>
                    <a:pt x="8406" y="16581"/>
                    <a:pt x="8437" y="16584"/>
                  </a:cubicBezTo>
                  <a:cubicBezTo>
                    <a:pt x="8595" y="16603"/>
                    <a:pt x="8754" y="16631"/>
                    <a:pt x="8914" y="16652"/>
                  </a:cubicBezTo>
                  <a:cubicBezTo>
                    <a:pt x="8952" y="16697"/>
                    <a:pt x="9025" y="16749"/>
                    <a:pt x="9037" y="16768"/>
                  </a:cubicBezTo>
                  <a:cubicBezTo>
                    <a:pt x="9048" y="16788"/>
                    <a:pt x="9044" y="16814"/>
                    <a:pt x="9047" y="16837"/>
                  </a:cubicBezTo>
                  <a:cubicBezTo>
                    <a:pt x="9065" y="16960"/>
                    <a:pt x="9070" y="17085"/>
                    <a:pt x="9101" y="17206"/>
                  </a:cubicBezTo>
                  <a:cubicBezTo>
                    <a:pt x="9111" y="17245"/>
                    <a:pt x="9202" y="17415"/>
                    <a:pt x="9244" y="17469"/>
                  </a:cubicBezTo>
                  <a:cubicBezTo>
                    <a:pt x="9261" y="17490"/>
                    <a:pt x="9293" y="17500"/>
                    <a:pt x="9302" y="17526"/>
                  </a:cubicBezTo>
                  <a:cubicBezTo>
                    <a:pt x="9317" y="17564"/>
                    <a:pt x="9309" y="17608"/>
                    <a:pt x="9313" y="17649"/>
                  </a:cubicBezTo>
                  <a:close/>
                  <a:moveTo>
                    <a:pt x="9298" y="6030"/>
                  </a:moveTo>
                  <a:cubicBezTo>
                    <a:pt x="9308" y="6053"/>
                    <a:pt x="9330" y="6064"/>
                    <a:pt x="9354" y="6073"/>
                  </a:cubicBezTo>
                  <a:cubicBezTo>
                    <a:pt x="9344" y="6120"/>
                    <a:pt x="9335" y="6167"/>
                    <a:pt x="9326" y="6214"/>
                  </a:cubicBezTo>
                  <a:cubicBezTo>
                    <a:pt x="9264" y="6530"/>
                    <a:pt x="9206" y="6845"/>
                    <a:pt x="9150" y="7162"/>
                  </a:cubicBezTo>
                  <a:cubicBezTo>
                    <a:pt x="9014" y="7126"/>
                    <a:pt x="8979" y="7023"/>
                    <a:pt x="8857" y="6954"/>
                  </a:cubicBezTo>
                  <a:cubicBezTo>
                    <a:pt x="8835" y="6941"/>
                    <a:pt x="8799" y="6968"/>
                    <a:pt x="8779" y="6952"/>
                  </a:cubicBezTo>
                  <a:cubicBezTo>
                    <a:pt x="8578" y="6779"/>
                    <a:pt x="8972" y="6766"/>
                    <a:pt x="8985" y="6602"/>
                  </a:cubicBezTo>
                  <a:cubicBezTo>
                    <a:pt x="8991" y="6524"/>
                    <a:pt x="8849" y="6473"/>
                    <a:pt x="8870" y="6397"/>
                  </a:cubicBezTo>
                  <a:cubicBezTo>
                    <a:pt x="8888" y="6333"/>
                    <a:pt x="9067" y="6287"/>
                    <a:pt x="9015" y="6183"/>
                  </a:cubicBezTo>
                  <a:cubicBezTo>
                    <a:pt x="8992" y="6138"/>
                    <a:pt x="8914" y="6170"/>
                    <a:pt x="8865" y="6156"/>
                  </a:cubicBezTo>
                  <a:cubicBezTo>
                    <a:pt x="8838" y="6149"/>
                    <a:pt x="8817" y="6123"/>
                    <a:pt x="8790" y="6120"/>
                  </a:cubicBezTo>
                  <a:cubicBezTo>
                    <a:pt x="8746" y="6117"/>
                    <a:pt x="8704" y="6136"/>
                    <a:pt x="8661" y="6138"/>
                  </a:cubicBezTo>
                  <a:cubicBezTo>
                    <a:pt x="8270" y="6162"/>
                    <a:pt x="7878" y="6180"/>
                    <a:pt x="7486" y="6201"/>
                  </a:cubicBezTo>
                  <a:cubicBezTo>
                    <a:pt x="7576" y="6002"/>
                    <a:pt x="7667" y="5804"/>
                    <a:pt x="7761" y="5608"/>
                  </a:cubicBezTo>
                  <a:cubicBezTo>
                    <a:pt x="8094" y="5694"/>
                    <a:pt x="8431" y="5763"/>
                    <a:pt x="8770" y="5822"/>
                  </a:cubicBezTo>
                  <a:cubicBezTo>
                    <a:pt x="8971" y="5857"/>
                    <a:pt x="9177" y="5896"/>
                    <a:pt x="9385" y="5917"/>
                  </a:cubicBezTo>
                  <a:cubicBezTo>
                    <a:pt x="9383" y="5927"/>
                    <a:pt x="9381" y="5936"/>
                    <a:pt x="9379" y="5946"/>
                  </a:cubicBezTo>
                  <a:cubicBezTo>
                    <a:pt x="9376" y="5946"/>
                    <a:pt x="9372" y="5946"/>
                    <a:pt x="9369" y="5947"/>
                  </a:cubicBezTo>
                  <a:cubicBezTo>
                    <a:pt x="9333" y="5952"/>
                    <a:pt x="9284" y="5997"/>
                    <a:pt x="9298" y="6030"/>
                  </a:cubicBezTo>
                  <a:close/>
                  <a:moveTo>
                    <a:pt x="10252" y="4803"/>
                  </a:moveTo>
                  <a:cubicBezTo>
                    <a:pt x="10277" y="4816"/>
                    <a:pt x="10249" y="4868"/>
                    <a:pt x="10272" y="4885"/>
                  </a:cubicBezTo>
                  <a:cubicBezTo>
                    <a:pt x="10315" y="4916"/>
                    <a:pt x="10377" y="4908"/>
                    <a:pt x="10426" y="4930"/>
                  </a:cubicBezTo>
                  <a:cubicBezTo>
                    <a:pt x="10459" y="4945"/>
                    <a:pt x="10481" y="4978"/>
                    <a:pt x="10515" y="4992"/>
                  </a:cubicBezTo>
                  <a:cubicBezTo>
                    <a:pt x="10531" y="5000"/>
                    <a:pt x="10561" y="4976"/>
                    <a:pt x="10569" y="4992"/>
                  </a:cubicBezTo>
                  <a:cubicBezTo>
                    <a:pt x="10632" y="5130"/>
                    <a:pt x="10675" y="5277"/>
                    <a:pt x="10711" y="5424"/>
                  </a:cubicBezTo>
                  <a:cubicBezTo>
                    <a:pt x="10714" y="5436"/>
                    <a:pt x="10665" y="5418"/>
                    <a:pt x="10673" y="5428"/>
                  </a:cubicBezTo>
                  <a:cubicBezTo>
                    <a:pt x="10702" y="5463"/>
                    <a:pt x="10753" y="5476"/>
                    <a:pt x="10783" y="5510"/>
                  </a:cubicBezTo>
                  <a:cubicBezTo>
                    <a:pt x="10801" y="5530"/>
                    <a:pt x="10797" y="5563"/>
                    <a:pt x="10811" y="5586"/>
                  </a:cubicBezTo>
                  <a:cubicBezTo>
                    <a:pt x="10831" y="5618"/>
                    <a:pt x="10860" y="5642"/>
                    <a:pt x="10882" y="5673"/>
                  </a:cubicBezTo>
                  <a:cubicBezTo>
                    <a:pt x="10906" y="5707"/>
                    <a:pt x="10913" y="5759"/>
                    <a:pt x="10950" y="5778"/>
                  </a:cubicBezTo>
                  <a:cubicBezTo>
                    <a:pt x="10984" y="5796"/>
                    <a:pt x="11021" y="5810"/>
                    <a:pt x="11057" y="5822"/>
                  </a:cubicBezTo>
                  <a:cubicBezTo>
                    <a:pt x="10753" y="5826"/>
                    <a:pt x="10448" y="5829"/>
                    <a:pt x="10143" y="5831"/>
                  </a:cubicBezTo>
                  <a:cubicBezTo>
                    <a:pt x="10143" y="5811"/>
                    <a:pt x="10136" y="5788"/>
                    <a:pt x="10149" y="5775"/>
                  </a:cubicBezTo>
                  <a:cubicBezTo>
                    <a:pt x="10179" y="5745"/>
                    <a:pt x="10239" y="5760"/>
                    <a:pt x="10267" y="5729"/>
                  </a:cubicBezTo>
                  <a:cubicBezTo>
                    <a:pt x="10286" y="5708"/>
                    <a:pt x="10283" y="5666"/>
                    <a:pt x="10265" y="5645"/>
                  </a:cubicBezTo>
                  <a:cubicBezTo>
                    <a:pt x="10197" y="5565"/>
                    <a:pt x="10079" y="5634"/>
                    <a:pt x="10167" y="5493"/>
                  </a:cubicBezTo>
                  <a:cubicBezTo>
                    <a:pt x="10325" y="5238"/>
                    <a:pt x="10419" y="5539"/>
                    <a:pt x="10497" y="5560"/>
                  </a:cubicBezTo>
                  <a:cubicBezTo>
                    <a:pt x="10522" y="5566"/>
                    <a:pt x="10535" y="5513"/>
                    <a:pt x="10527" y="5488"/>
                  </a:cubicBezTo>
                  <a:cubicBezTo>
                    <a:pt x="10494" y="5389"/>
                    <a:pt x="10363" y="5330"/>
                    <a:pt x="10283" y="5294"/>
                  </a:cubicBezTo>
                  <a:cubicBezTo>
                    <a:pt x="10262" y="5285"/>
                    <a:pt x="10077" y="5234"/>
                    <a:pt x="10065" y="5208"/>
                  </a:cubicBezTo>
                  <a:cubicBezTo>
                    <a:pt x="10050" y="5175"/>
                    <a:pt x="10131" y="5128"/>
                    <a:pt x="10102" y="5107"/>
                  </a:cubicBezTo>
                  <a:cubicBezTo>
                    <a:pt x="10054" y="5072"/>
                    <a:pt x="9982" y="5114"/>
                    <a:pt x="9922" y="5105"/>
                  </a:cubicBezTo>
                  <a:cubicBezTo>
                    <a:pt x="9762" y="5081"/>
                    <a:pt x="9746" y="4952"/>
                    <a:pt x="9710" y="4843"/>
                  </a:cubicBezTo>
                  <a:cubicBezTo>
                    <a:pt x="9744" y="4694"/>
                    <a:pt x="9778" y="4545"/>
                    <a:pt x="9813" y="4396"/>
                  </a:cubicBezTo>
                  <a:cubicBezTo>
                    <a:pt x="9916" y="4438"/>
                    <a:pt x="9950" y="4417"/>
                    <a:pt x="10026" y="4626"/>
                  </a:cubicBezTo>
                  <a:cubicBezTo>
                    <a:pt x="10034" y="4648"/>
                    <a:pt x="9949" y="4620"/>
                    <a:pt x="9958" y="4642"/>
                  </a:cubicBezTo>
                  <a:cubicBezTo>
                    <a:pt x="9981" y="4701"/>
                    <a:pt x="10032" y="4751"/>
                    <a:pt x="10088" y="4781"/>
                  </a:cubicBezTo>
                  <a:cubicBezTo>
                    <a:pt x="10136" y="4807"/>
                    <a:pt x="10204" y="4776"/>
                    <a:pt x="10252" y="4803"/>
                  </a:cubicBezTo>
                  <a:close/>
                  <a:moveTo>
                    <a:pt x="10984" y="641"/>
                  </a:moveTo>
                  <a:cubicBezTo>
                    <a:pt x="10928" y="736"/>
                    <a:pt x="10877" y="829"/>
                    <a:pt x="10829" y="927"/>
                  </a:cubicBezTo>
                  <a:cubicBezTo>
                    <a:pt x="10825" y="928"/>
                    <a:pt x="10821" y="928"/>
                    <a:pt x="10817" y="929"/>
                  </a:cubicBezTo>
                  <a:cubicBezTo>
                    <a:pt x="10787" y="723"/>
                    <a:pt x="10753" y="489"/>
                    <a:pt x="10677" y="322"/>
                  </a:cubicBezTo>
                  <a:cubicBezTo>
                    <a:pt x="10669" y="306"/>
                    <a:pt x="10660" y="294"/>
                    <a:pt x="10650" y="276"/>
                  </a:cubicBezTo>
                  <a:cubicBezTo>
                    <a:pt x="10693" y="275"/>
                    <a:pt x="10737" y="289"/>
                    <a:pt x="10781" y="289"/>
                  </a:cubicBezTo>
                  <a:lnTo>
                    <a:pt x="10782" y="289"/>
                  </a:lnTo>
                  <a:cubicBezTo>
                    <a:pt x="10934" y="289"/>
                    <a:pt x="11084" y="280"/>
                    <a:pt x="11231" y="289"/>
                  </a:cubicBezTo>
                  <a:cubicBezTo>
                    <a:pt x="11129" y="393"/>
                    <a:pt x="11042" y="544"/>
                    <a:pt x="10984" y="641"/>
                  </a:cubicBezTo>
                  <a:close/>
                  <a:moveTo>
                    <a:pt x="11427" y="579"/>
                  </a:moveTo>
                  <a:cubicBezTo>
                    <a:pt x="11291" y="661"/>
                    <a:pt x="11160" y="752"/>
                    <a:pt x="11034" y="848"/>
                  </a:cubicBezTo>
                  <a:cubicBezTo>
                    <a:pt x="11019" y="860"/>
                    <a:pt x="11004" y="872"/>
                    <a:pt x="10989" y="884"/>
                  </a:cubicBezTo>
                  <a:cubicBezTo>
                    <a:pt x="10978" y="887"/>
                    <a:pt x="10966" y="889"/>
                    <a:pt x="10954" y="892"/>
                  </a:cubicBezTo>
                  <a:cubicBezTo>
                    <a:pt x="10990" y="821"/>
                    <a:pt x="11027" y="751"/>
                    <a:pt x="11067" y="683"/>
                  </a:cubicBezTo>
                  <a:cubicBezTo>
                    <a:pt x="11137" y="560"/>
                    <a:pt x="11267" y="341"/>
                    <a:pt x="11365" y="286"/>
                  </a:cubicBezTo>
                  <a:cubicBezTo>
                    <a:pt x="11367" y="286"/>
                    <a:pt x="11368" y="285"/>
                    <a:pt x="11369" y="284"/>
                  </a:cubicBezTo>
                  <a:cubicBezTo>
                    <a:pt x="11544" y="298"/>
                    <a:pt x="11714" y="318"/>
                    <a:pt x="11877" y="344"/>
                  </a:cubicBezTo>
                  <a:cubicBezTo>
                    <a:pt x="11711" y="413"/>
                    <a:pt x="11540" y="511"/>
                    <a:pt x="11427" y="579"/>
                  </a:cubicBezTo>
                  <a:close/>
                  <a:moveTo>
                    <a:pt x="11960" y="608"/>
                  </a:moveTo>
                  <a:cubicBezTo>
                    <a:pt x="11740" y="668"/>
                    <a:pt x="11527" y="742"/>
                    <a:pt x="11316" y="825"/>
                  </a:cubicBezTo>
                  <a:cubicBezTo>
                    <a:pt x="11285" y="825"/>
                    <a:pt x="11253" y="828"/>
                    <a:pt x="11219" y="833"/>
                  </a:cubicBezTo>
                  <a:cubicBezTo>
                    <a:pt x="11303" y="773"/>
                    <a:pt x="11389" y="715"/>
                    <a:pt x="11477" y="662"/>
                  </a:cubicBezTo>
                  <a:cubicBezTo>
                    <a:pt x="11623" y="572"/>
                    <a:pt x="11883" y="430"/>
                    <a:pt x="12069" y="378"/>
                  </a:cubicBezTo>
                  <a:cubicBezTo>
                    <a:pt x="12229" y="409"/>
                    <a:pt x="12382" y="445"/>
                    <a:pt x="12527" y="486"/>
                  </a:cubicBezTo>
                  <a:cubicBezTo>
                    <a:pt x="12338" y="516"/>
                    <a:pt x="12149" y="557"/>
                    <a:pt x="11960" y="608"/>
                  </a:cubicBezTo>
                  <a:close/>
                  <a:moveTo>
                    <a:pt x="13588" y="990"/>
                  </a:moveTo>
                  <a:cubicBezTo>
                    <a:pt x="13586" y="991"/>
                    <a:pt x="13583" y="992"/>
                    <a:pt x="13580" y="992"/>
                  </a:cubicBezTo>
                  <a:cubicBezTo>
                    <a:pt x="13354" y="970"/>
                    <a:pt x="13137" y="954"/>
                    <a:pt x="13080" y="949"/>
                  </a:cubicBezTo>
                  <a:cubicBezTo>
                    <a:pt x="13036" y="945"/>
                    <a:pt x="12991" y="934"/>
                    <a:pt x="12945" y="934"/>
                  </a:cubicBezTo>
                  <a:cubicBezTo>
                    <a:pt x="12944" y="934"/>
                    <a:pt x="12941" y="925"/>
                    <a:pt x="12937" y="925"/>
                  </a:cubicBezTo>
                  <a:lnTo>
                    <a:pt x="12902" y="925"/>
                  </a:lnTo>
                  <a:cubicBezTo>
                    <a:pt x="12693" y="925"/>
                    <a:pt x="12483" y="928"/>
                    <a:pt x="12272" y="928"/>
                  </a:cubicBezTo>
                  <a:cubicBezTo>
                    <a:pt x="12074" y="928"/>
                    <a:pt x="11876" y="938"/>
                    <a:pt x="11677" y="957"/>
                  </a:cubicBezTo>
                  <a:cubicBezTo>
                    <a:pt x="11665" y="952"/>
                    <a:pt x="11653" y="948"/>
                    <a:pt x="11641" y="942"/>
                  </a:cubicBezTo>
                  <a:cubicBezTo>
                    <a:pt x="11861" y="893"/>
                    <a:pt x="12081" y="855"/>
                    <a:pt x="12296" y="849"/>
                  </a:cubicBezTo>
                  <a:cubicBezTo>
                    <a:pt x="12522" y="844"/>
                    <a:pt x="12749" y="840"/>
                    <a:pt x="12975" y="836"/>
                  </a:cubicBezTo>
                  <a:cubicBezTo>
                    <a:pt x="13070" y="852"/>
                    <a:pt x="13180" y="869"/>
                    <a:pt x="13255" y="877"/>
                  </a:cubicBezTo>
                  <a:cubicBezTo>
                    <a:pt x="13301" y="883"/>
                    <a:pt x="13164" y="857"/>
                    <a:pt x="13120" y="843"/>
                  </a:cubicBezTo>
                  <a:cubicBezTo>
                    <a:pt x="13117" y="842"/>
                    <a:pt x="13108" y="839"/>
                    <a:pt x="13094" y="834"/>
                  </a:cubicBezTo>
                  <a:cubicBezTo>
                    <a:pt x="13182" y="833"/>
                    <a:pt x="13270" y="831"/>
                    <a:pt x="13358" y="830"/>
                  </a:cubicBezTo>
                  <a:cubicBezTo>
                    <a:pt x="13443" y="881"/>
                    <a:pt x="13520" y="935"/>
                    <a:pt x="13588" y="990"/>
                  </a:cubicBezTo>
                  <a:close/>
                  <a:moveTo>
                    <a:pt x="14183" y="1009"/>
                  </a:moveTo>
                  <a:cubicBezTo>
                    <a:pt x="14076" y="1026"/>
                    <a:pt x="13973" y="923"/>
                    <a:pt x="13865" y="936"/>
                  </a:cubicBezTo>
                  <a:cubicBezTo>
                    <a:pt x="13811" y="942"/>
                    <a:pt x="13758" y="952"/>
                    <a:pt x="13706" y="963"/>
                  </a:cubicBezTo>
                  <a:cubicBezTo>
                    <a:pt x="13653" y="916"/>
                    <a:pt x="13595" y="871"/>
                    <a:pt x="13532" y="827"/>
                  </a:cubicBezTo>
                  <a:cubicBezTo>
                    <a:pt x="13611" y="826"/>
                    <a:pt x="13690" y="825"/>
                    <a:pt x="13769" y="824"/>
                  </a:cubicBezTo>
                  <a:cubicBezTo>
                    <a:pt x="13870" y="866"/>
                    <a:pt x="13968" y="913"/>
                    <a:pt x="14070" y="952"/>
                  </a:cubicBezTo>
                  <a:cubicBezTo>
                    <a:pt x="14109" y="968"/>
                    <a:pt x="14225" y="1002"/>
                    <a:pt x="14183" y="1009"/>
                  </a:cubicBezTo>
                  <a:close/>
                  <a:moveTo>
                    <a:pt x="13821" y="3996"/>
                  </a:moveTo>
                  <a:cubicBezTo>
                    <a:pt x="13853" y="3990"/>
                    <a:pt x="13883" y="3990"/>
                    <a:pt x="13903" y="4011"/>
                  </a:cubicBezTo>
                  <a:cubicBezTo>
                    <a:pt x="13920" y="4029"/>
                    <a:pt x="13901" y="4050"/>
                    <a:pt x="13875" y="4069"/>
                  </a:cubicBezTo>
                  <a:cubicBezTo>
                    <a:pt x="13857" y="4045"/>
                    <a:pt x="13839" y="4021"/>
                    <a:pt x="13821" y="3996"/>
                  </a:cubicBezTo>
                  <a:close/>
                  <a:moveTo>
                    <a:pt x="13683" y="4105"/>
                  </a:moveTo>
                  <a:cubicBezTo>
                    <a:pt x="13704" y="4170"/>
                    <a:pt x="13830" y="4155"/>
                    <a:pt x="13851" y="4219"/>
                  </a:cubicBezTo>
                  <a:cubicBezTo>
                    <a:pt x="13868" y="4272"/>
                    <a:pt x="13814" y="4333"/>
                    <a:pt x="13768" y="4364"/>
                  </a:cubicBezTo>
                  <a:cubicBezTo>
                    <a:pt x="13729" y="4391"/>
                    <a:pt x="13620" y="4365"/>
                    <a:pt x="13593" y="4376"/>
                  </a:cubicBezTo>
                  <a:cubicBezTo>
                    <a:pt x="13595" y="4363"/>
                    <a:pt x="13591" y="4352"/>
                    <a:pt x="13581" y="4349"/>
                  </a:cubicBezTo>
                  <a:cubicBezTo>
                    <a:pt x="13527" y="4334"/>
                    <a:pt x="13470" y="4380"/>
                    <a:pt x="13413" y="4382"/>
                  </a:cubicBezTo>
                  <a:cubicBezTo>
                    <a:pt x="13397" y="4382"/>
                    <a:pt x="13382" y="4369"/>
                    <a:pt x="13371" y="4357"/>
                  </a:cubicBezTo>
                  <a:cubicBezTo>
                    <a:pt x="13329" y="4313"/>
                    <a:pt x="13222" y="4264"/>
                    <a:pt x="13256" y="4213"/>
                  </a:cubicBezTo>
                  <a:cubicBezTo>
                    <a:pt x="13312" y="4132"/>
                    <a:pt x="13447" y="4159"/>
                    <a:pt x="13537" y="4117"/>
                  </a:cubicBezTo>
                  <a:cubicBezTo>
                    <a:pt x="13553" y="4110"/>
                    <a:pt x="13548" y="4080"/>
                    <a:pt x="13564" y="4072"/>
                  </a:cubicBezTo>
                  <a:cubicBezTo>
                    <a:pt x="13613" y="4048"/>
                    <a:pt x="13666" y="4032"/>
                    <a:pt x="13719" y="4021"/>
                  </a:cubicBezTo>
                  <a:cubicBezTo>
                    <a:pt x="13740" y="4049"/>
                    <a:pt x="13761" y="4077"/>
                    <a:pt x="13782" y="4105"/>
                  </a:cubicBezTo>
                  <a:cubicBezTo>
                    <a:pt x="13736" y="4101"/>
                    <a:pt x="13673" y="4072"/>
                    <a:pt x="13683" y="4105"/>
                  </a:cubicBezTo>
                  <a:close/>
                  <a:moveTo>
                    <a:pt x="12813" y="1045"/>
                  </a:moveTo>
                  <a:cubicBezTo>
                    <a:pt x="12843" y="1045"/>
                    <a:pt x="12873" y="1053"/>
                    <a:pt x="12902" y="1053"/>
                  </a:cubicBezTo>
                  <a:lnTo>
                    <a:pt x="12941" y="1053"/>
                  </a:lnTo>
                  <a:lnTo>
                    <a:pt x="12943" y="1045"/>
                  </a:lnTo>
                  <a:cubicBezTo>
                    <a:pt x="12943" y="1045"/>
                    <a:pt x="12943" y="1042"/>
                    <a:pt x="12945" y="1042"/>
                  </a:cubicBezTo>
                  <a:cubicBezTo>
                    <a:pt x="12986" y="1042"/>
                    <a:pt x="13029" y="1043"/>
                    <a:pt x="13071" y="1047"/>
                  </a:cubicBezTo>
                  <a:cubicBezTo>
                    <a:pt x="13091" y="1048"/>
                    <a:pt x="13127" y="1051"/>
                    <a:pt x="13175" y="1054"/>
                  </a:cubicBezTo>
                  <a:cubicBezTo>
                    <a:pt x="13125" y="1097"/>
                    <a:pt x="13077" y="1141"/>
                    <a:pt x="13020" y="1171"/>
                  </a:cubicBezTo>
                  <a:cubicBezTo>
                    <a:pt x="12970" y="1164"/>
                    <a:pt x="12919" y="1157"/>
                    <a:pt x="12869" y="1152"/>
                  </a:cubicBezTo>
                  <a:cubicBezTo>
                    <a:pt x="12843" y="1116"/>
                    <a:pt x="12828" y="1075"/>
                    <a:pt x="12813" y="1045"/>
                  </a:cubicBezTo>
                  <a:close/>
                  <a:moveTo>
                    <a:pt x="12779" y="1239"/>
                  </a:moveTo>
                  <a:cubicBezTo>
                    <a:pt x="12787" y="1240"/>
                    <a:pt x="12796" y="1241"/>
                    <a:pt x="12805" y="1242"/>
                  </a:cubicBezTo>
                  <a:cubicBezTo>
                    <a:pt x="12798" y="1244"/>
                    <a:pt x="12788" y="1242"/>
                    <a:pt x="12779" y="1239"/>
                  </a:cubicBezTo>
                  <a:close/>
                  <a:moveTo>
                    <a:pt x="12373" y="1390"/>
                  </a:moveTo>
                  <a:cubicBezTo>
                    <a:pt x="12396" y="1433"/>
                    <a:pt x="12491" y="1427"/>
                    <a:pt x="12532" y="1467"/>
                  </a:cubicBezTo>
                  <a:cubicBezTo>
                    <a:pt x="12546" y="1479"/>
                    <a:pt x="12540" y="1521"/>
                    <a:pt x="12521" y="1521"/>
                  </a:cubicBezTo>
                  <a:cubicBezTo>
                    <a:pt x="12443" y="1521"/>
                    <a:pt x="12369" y="1486"/>
                    <a:pt x="12292" y="1466"/>
                  </a:cubicBezTo>
                  <a:cubicBezTo>
                    <a:pt x="12274" y="1462"/>
                    <a:pt x="12252" y="1462"/>
                    <a:pt x="12235" y="1455"/>
                  </a:cubicBezTo>
                  <a:cubicBezTo>
                    <a:pt x="12234" y="1455"/>
                    <a:pt x="12233" y="1455"/>
                    <a:pt x="12231" y="1454"/>
                  </a:cubicBezTo>
                  <a:cubicBezTo>
                    <a:pt x="12226" y="1452"/>
                    <a:pt x="12221" y="1448"/>
                    <a:pt x="12216" y="1443"/>
                  </a:cubicBezTo>
                  <a:cubicBezTo>
                    <a:pt x="12196" y="1419"/>
                    <a:pt x="12194" y="1384"/>
                    <a:pt x="12185" y="1354"/>
                  </a:cubicBezTo>
                  <a:cubicBezTo>
                    <a:pt x="12248" y="1365"/>
                    <a:pt x="12310" y="1377"/>
                    <a:pt x="12373" y="1390"/>
                  </a:cubicBezTo>
                  <a:close/>
                  <a:moveTo>
                    <a:pt x="12702" y="1234"/>
                  </a:moveTo>
                  <a:cubicBezTo>
                    <a:pt x="12657" y="1256"/>
                    <a:pt x="12620" y="1294"/>
                    <a:pt x="12587" y="1335"/>
                  </a:cubicBezTo>
                  <a:cubicBezTo>
                    <a:pt x="12501" y="1316"/>
                    <a:pt x="12414" y="1299"/>
                    <a:pt x="12328" y="1282"/>
                  </a:cubicBezTo>
                  <a:cubicBezTo>
                    <a:pt x="12402" y="1283"/>
                    <a:pt x="12471" y="1267"/>
                    <a:pt x="12530" y="1225"/>
                  </a:cubicBezTo>
                  <a:cubicBezTo>
                    <a:pt x="12565" y="1226"/>
                    <a:pt x="12599" y="1227"/>
                    <a:pt x="12633" y="1229"/>
                  </a:cubicBezTo>
                  <a:cubicBezTo>
                    <a:pt x="12656" y="1230"/>
                    <a:pt x="12679" y="1232"/>
                    <a:pt x="12702" y="1234"/>
                  </a:cubicBezTo>
                  <a:close/>
                  <a:moveTo>
                    <a:pt x="12767" y="1142"/>
                  </a:moveTo>
                  <a:cubicBezTo>
                    <a:pt x="12724" y="1138"/>
                    <a:pt x="12681" y="1135"/>
                    <a:pt x="12638" y="1133"/>
                  </a:cubicBezTo>
                  <a:cubicBezTo>
                    <a:pt x="12616" y="1132"/>
                    <a:pt x="12594" y="1131"/>
                    <a:pt x="12571" y="1130"/>
                  </a:cubicBezTo>
                  <a:cubicBezTo>
                    <a:pt x="12556" y="1123"/>
                    <a:pt x="12537" y="1117"/>
                    <a:pt x="12524" y="1113"/>
                  </a:cubicBezTo>
                  <a:cubicBezTo>
                    <a:pt x="12430" y="1082"/>
                    <a:pt x="12333" y="1057"/>
                    <a:pt x="12236" y="1033"/>
                  </a:cubicBezTo>
                  <a:cubicBezTo>
                    <a:pt x="12248" y="1033"/>
                    <a:pt x="12260" y="1033"/>
                    <a:pt x="12272" y="1033"/>
                  </a:cubicBezTo>
                  <a:cubicBezTo>
                    <a:pt x="12435" y="1033"/>
                    <a:pt x="12598" y="1036"/>
                    <a:pt x="12762" y="1037"/>
                  </a:cubicBezTo>
                  <a:cubicBezTo>
                    <a:pt x="12755" y="1049"/>
                    <a:pt x="12748" y="1065"/>
                    <a:pt x="12739" y="1087"/>
                  </a:cubicBezTo>
                  <a:cubicBezTo>
                    <a:pt x="12736" y="1095"/>
                    <a:pt x="12750" y="1117"/>
                    <a:pt x="12767" y="1142"/>
                  </a:cubicBezTo>
                  <a:close/>
                  <a:moveTo>
                    <a:pt x="12048" y="5420"/>
                  </a:moveTo>
                  <a:cubicBezTo>
                    <a:pt x="12053" y="5415"/>
                    <a:pt x="12057" y="5411"/>
                    <a:pt x="12063" y="5409"/>
                  </a:cubicBezTo>
                  <a:cubicBezTo>
                    <a:pt x="12184" y="5356"/>
                    <a:pt x="12317" y="5333"/>
                    <a:pt x="12444" y="5294"/>
                  </a:cubicBezTo>
                  <a:cubicBezTo>
                    <a:pt x="12453" y="5291"/>
                    <a:pt x="12480" y="5290"/>
                    <a:pt x="12473" y="5283"/>
                  </a:cubicBezTo>
                  <a:cubicBezTo>
                    <a:pt x="12426" y="5240"/>
                    <a:pt x="12360" y="5219"/>
                    <a:pt x="12315" y="5174"/>
                  </a:cubicBezTo>
                  <a:cubicBezTo>
                    <a:pt x="12290" y="5150"/>
                    <a:pt x="12291" y="5108"/>
                    <a:pt x="12269" y="5081"/>
                  </a:cubicBezTo>
                  <a:cubicBezTo>
                    <a:pt x="12237" y="5042"/>
                    <a:pt x="12165" y="5030"/>
                    <a:pt x="12154" y="4980"/>
                  </a:cubicBezTo>
                  <a:cubicBezTo>
                    <a:pt x="12124" y="4838"/>
                    <a:pt x="12286" y="4820"/>
                    <a:pt x="12319" y="4718"/>
                  </a:cubicBezTo>
                  <a:cubicBezTo>
                    <a:pt x="12344" y="4642"/>
                    <a:pt x="12297" y="4551"/>
                    <a:pt x="12331" y="4479"/>
                  </a:cubicBezTo>
                  <a:cubicBezTo>
                    <a:pt x="12350" y="4437"/>
                    <a:pt x="12415" y="4442"/>
                    <a:pt x="12457" y="4423"/>
                  </a:cubicBezTo>
                  <a:cubicBezTo>
                    <a:pt x="12457" y="4423"/>
                    <a:pt x="12484" y="4379"/>
                    <a:pt x="12508" y="4337"/>
                  </a:cubicBezTo>
                  <a:cubicBezTo>
                    <a:pt x="12625" y="4623"/>
                    <a:pt x="12737" y="4912"/>
                    <a:pt x="12845" y="5201"/>
                  </a:cubicBezTo>
                  <a:cubicBezTo>
                    <a:pt x="12785" y="5220"/>
                    <a:pt x="12726" y="5236"/>
                    <a:pt x="12665" y="5250"/>
                  </a:cubicBezTo>
                  <a:cubicBezTo>
                    <a:pt x="12638" y="5256"/>
                    <a:pt x="12608" y="5230"/>
                    <a:pt x="12582" y="5241"/>
                  </a:cubicBezTo>
                  <a:cubicBezTo>
                    <a:pt x="12458" y="5295"/>
                    <a:pt x="12355" y="5393"/>
                    <a:pt x="12228" y="5438"/>
                  </a:cubicBezTo>
                  <a:cubicBezTo>
                    <a:pt x="12196" y="5449"/>
                    <a:pt x="12111" y="5413"/>
                    <a:pt x="12048" y="5420"/>
                  </a:cubicBezTo>
                  <a:close/>
                  <a:moveTo>
                    <a:pt x="11888" y="1198"/>
                  </a:moveTo>
                  <a:cubicBezTo>
                    <a:pt x="11905" y="1199"/>
                    <a:pt x="11923" y="1199"/>
                    <a:pt x="11940" y="1200"/>
                  </a:cubicBezTo>
                  <a:cubicBezTo>
                    <a:pt x="11972" y="1209"/>
                    <a:pt x="12007" y="1219"/>
                    <a:pt x="12042" y="1230"/>
                  </a:cubicBezTo>
                  <a:cubicBezTo>
                    <a:pt x="12006" y="1223"/>
                    <a:pt x="11969" y="1217"/>
                    <a:pt x="11932" y="1211"/>
                  </a:cubicBezTo>
                  <a:cubicBezTo>
                    <a:pt x="11918" y="1207"/>
                    <a:pt x="11903" y="1202"/>
                    <a:pt x="11888" y="1198"/>
                  </a:cubicBezTo>
                  <a:close/>
                  <a:moveTo>
                    <a:pt x="11486" y="2031"/>
                  </a:moveTo>
                  <a:cubicBezTo>
                    <a:pt x="11587" y="2026"/>
                    <a:pt x="11687" y="2019"/>
                    <a:pt x="11788" y="2012"/>
                  </a:cubicBezTo>
                  <a:cubicBezTo>
                    <a:pt x="11693" y="2027"/>
                    <a:pt x="11599" y="2044"/>
                    <a:pt x="11505" y="2062"/>
                  </a:cubicBezTo>
                  <a:cubicBezTo>
                    <a:pt x="11499" y="2052"/>
                    <a:pt x="11492" y="2041"/>
                    <a:pt x="11486" y="2031"/>
                  </a:cubicBezTo>
                  <a:close/>
                  <a:moveTo>
                    <a:pt x="10995" y="1809"/>
                  </a:moveTo>
                  <a:cubicBezTo>
                    <a:pt x="11005" y="1864"/>
                    <a:pt x="10974" y="1908"/>
                    <a:pt x="10962" y="1943"/>
                  </a:cubicBezTo>
                  <a:cubicBezTo>
                    <a:pt x="10952" y="1863"/>
                    <a:pt x="10942" y="1783"/>
                    <a:pt x="10931" y="1704"/>
                  </a:cubicBezTo>
                  <a:cubicBezTo>
                    <a:pt x="10950" y="1738"/>
                    <a:pt x="10989" y="1770"/>
                    <a:pt x="10995" y="1809"/>
                  </a:cubicBezTo>
                  <a:close/>
                  <a:moveTo>
                    <a:pt x="11202" y="1324"/>
                  </a:moveTo>
                  <a:cubicBezTo>
                    <a:pt x="11229" y="1335"/>
                    <a:pt x="11256" y="1348"/>
                    <a:pt x="11283" y="1360"/>
                  </a:cubicBezTo>
                  <a:cubicBezTo>
                    <a:pt x="11302" y="1374"/>
                    <a:pt x="11318" y="1389"/>
                    <a:pt x="11327" y="1407"/>
                  </a:cubicBezTo>
                  <a:cubicBezTo>
                    <a:pt x="11329" y="1411"/>
                    <a:pt x="11328" y="1414"/>
                    <a:pt x="11327" y="1416"/>
                  </a:cubicBezTo>
                  <a:cubicBezTo>
                    <a:pt x="11285" y="1385"/>
                    <a:pt x="11244" y="1354"/>
                    <a:pt x="11202" y="1324"/>
                  </a:cubicBezTo>
                  <a:close/>
                  <a:moveTo>
                    <a:pt x="11207" y="1448"/>
                  </a:moveTo>
                  <a:cubicBezTo>
                    <a:pt x="11185" y="1461"/>
                    <a:pt x="11162" y="1475"/>
                    <a:pt x="11140" y="1490"/>
                  </a:cubicBezTo>
                  <a:cubicBezTo>
                    <a:pt x="11100" y="1431"/>
                    <a:pt x="11058" y="1372"/>
                    <a:pt x="11015" y="1315"/>
                  </a:cubicBezTo>
                  <a:cubicBezTo>
                    <a:pt x="11016" y="1314"/>
                    <a:pt x="11018" y="1314"/>
                    <a:pt x="11019" y="1313"/>
                  </a:cubicBezTo>
                  <a:cubicBezTo>
                    <a:pt x="11082" y="1357"/>
                    <a:pt x="11145" y="1402"/>
                    <a:pt x="11207" y="1448"/>
                  </a:cubicBezTo>
                  <a:close/>
                  <a:moveTo>
                    <a:pt x="10889" y="1407"/>
                  </a:moveTo>
                  <a:cubicBezTo>
                    <a:pt x="10888" y="1400"/>
                    <a:pt x="10887" y="1393"/>
                    <a:pt x="10886" y="1387"/>
                  </a:cubicBezTo>
                  <a:cubicBezTo>
                    <a:pt x="10890" y="1378"/>
                    <a:pt x="10902" y="1368"/>
                    <a:pt x="10924" y="1355"/>
                  </a:cubicBezTo>
                  <a:cubicBezTo>
                    <a:pt x="10971" y="1419"/>
                    <a:pt x="11019" y="1483"/>
                    <a:pt x="11064" y="1549"/>
                  </a:cubicBezTo>
                  <a:cubicBezTo>
                    <a:pt x="11064" y="1549"/>
                    <a:pt x="11064" y="1549"/>
                    <a:pt x="11064" y="1549"/>
                  </a:cubicBezTo>
                  <a:cubicBezTo>
                    <a:pt x="11056" y="1556"/>
                    <a:pt x="11047" y="1562"/>
                    <a:pt x="11039" y="1569"/>
                  </a:cubicBezTo>
                  <a:cubicBezTo>
                    <a:pt x="11032" y="1576"/>
                    <a:pt x="11054" y="1592"/>
                    <a:pt x="11047" y="1598"/>
                  </a:cubicBezTo>
                  <a:cubicBezTo>
                    <a:pt x="11011" y="1625"/>
                    <a:pt x="10938" y="1614"/>
                    <a:pt x="10924" y="1654"/>
                  </a:cubicBezTo>
                  <a:cubicBezTo>
                    <a:pt x="10918" y="1610"/>
                    <a:pt x="10912" y="1566"/>
                    <a:pt x="10905" y="1522"/>
                  </a:cubicBezTo>
                  <a:cubicBezTo>
                    <a:pt x="11033" y="1453"/>
                    <a:pt x="10915" y="1439"/>
                    <a:pt x="10889" y="1407"/>
                  </a:cubicBezTo>
                  <a:close/>
                  <a:moveTo>
                    <a:pt x="11243" y="5920"/>
                  </a:moveTo>
                  <a:cubicBezTo>
                    <a:pt x="11241" y="5919"/>
                    <a:pt x="11240" y="5918"/>
                    <a:pt x="11238" y="5917"/>
                  </a:cubicBezTo>
                  <a:cubicBezTo>
                    <a:pt x="11239" y="5917"/>
                    <a:pt x="11241" y="5917"/>
                    <a:pt x="11242" y="5917"/>
                  </a:cubicBezTo>
                  <a:cubicBezTo>
                    <a:pt x="11242" y="5918"/>
                    <a:pt x="11243" y="5919"/>
                    <a:pt x="11243" y="5920"/>
                  </a:cubicBezTo>
                  <a:close/>
                  <a:moveTo>
                    <a:pt x="11212" y="2385"/>
                  </a:moveTo>
                  <a:cubicBezTo>
                    <a:pt x="11177" y="2374"/>
                    <a:pt x="11166" y="2320"/>
                    <a:pt x="11131" y="2312"/>
                  </a:cubicBezTo>
                  <a:cubicBezTo>
                    <a:pt x="11095" y="2303"/>
                    <a:pt x="11055" y="2320"/>
                    <a:pt x="11022" y="2338"/>
                  </a:cubicBezTo>
                  <a:cubicBezTo>
                    <a:pt x="11018" y="2340"/>
                    <a:pt x="11015" y="2343"/>
                    <a:pt x="11012" y="2347"/>
                  </a:cubicBezTo>
                  <a:cubicBezTo>
                    <a:pt x="10998" y="2227"/>
                    <a:pt x="10983" y="2108"/>
                    <a:pt x="10968" y="1988"/>
                  </a:cubicBezTo>
                  <a:cubicBezTo>
                    <a:pt x="10986" y="2008"/>
                    <a:pt x="11034" y="2022"/>
                    <a:pt x="11143" y="2030"/>
                  </a:cubicBezTo>
                  <a:cubicBezTo>
                    <a:pt x="11220" y="2035"/>
                    <a:pt x="11298" y="2036"/>
                    <a:pt x="11376" y="2034"/>
                  </a:cubicBezTo>
                  <a:cubicBezTo>
                    <a:pt x="11385" y="2049"/>
                    <a:pt x="11394" y="2065"/>
                    <a:pt x="11403" y="2080"/>
                  </a:cubicBezTo>
                  <a:cubicBezTo>
                    <a:pt x="11365" y="2087"/>
                    <a:pt x="11328" y="2094"/>
                    <a:pt x="11290" y="2101"/>
                  </a:cubicBezTo>
                  <a:cubicBezTo>
                    <a:pt x="11267" y="2105"/>
                    <a:pt x="11206" y="2087"/>
                    <a:pt x="11218" y="2108"/>
                  </a:cubicBezTo>
                  <a:cubicBezTo>
                    <a:pt x="11246" y="2156"/>
                    <a:pt x="11492" y="2253"/>
                    <a:pt x="11363" y="2384"/>
                  </a:cubicBezTo>
                  <a:cubicBezTo>
                    <a:pt x="11328" y="2420"/>
                    <a:pt x="11260" y="2400"/>
                    <a:pt x="11212" y="2385"/>
                  </a:cubicBezTo>
                  <a:close/>
                  <a:moveTo>
                    <a:pt x="11371" y="5967"/>
                  </a:moveTo>
                  <a:cubicBezTo>
                    <a:pt x="11364" y="5976"/>
                    <a:pt x="11354" y="5979"/>
                    <a:pt x="11343" y="5978"/>
                  </a:cubicBezTo>
                  <a:cubicBezTo>
                    <a:pt x="11342" y="5957"/>
                    <a:pt x="11341" y="5936"/>
                    <a:pt x="11339" y="5916"/>
                  </a:cubicBezTo>
                  <a:cubicBezTo>
                    <a:pt x="11345" y="5916"/>
                    <a:pt x="11351" y="5916"/>
                    <a:pt x="11357" y="5915"/>
                  </a:cubicBezTo>
                  <a:cubicBezTo>
                    <a:pt x="11375" y="5933"/>
                    <a:pt x="11386" y="5951"/>
                    <a:pt x="11371" y="5967"/>
                  </a:cubicBezTo>
                  <a:close/>
                  <a:moveTo>
                    <a:pt x="11329" y="5773"/>
                  </a:moveTo>
                  <a:cubicBezTo>
                    <a:pt x="11328" y="5763"/>
                    <a:pt x="11327" y="5753"/>
                    <a:pt x="11327" y="5744"/>
                  </a:cubicBezTo>
                  <a:cubicBezTo>
                    <a:pt x="11374" y="5726"/>
                    <a:pt x="11452" y="5737"/>
                    <a:pt x="11453" y="5691"/>
                  </a:cubicBezTo>
                  <a:cubicBezTo>
                    <a:pt x="11455" y="5618"/>
                    <a:pt x="11354" y="5583"/>
                    <a:pt x="11310" y="5523"/>
                  </a:cubicBezTo>
                  <a:cubicBezTo>
                    <a:pt x="11307" y="5487"/>
                    <a:pt x="11305" y="5451"/>
                    <a:pt x="11302" y="5415"/>
                  </a:cubicBezTo>
                  <a:cubicBezTo>
                    <a:pt x="11394" y="5405"/>
                    <a:pt x="11481" y="5568"/>
                    <a:pt x="11565" y="5524"/>
                  </a:cubicBezTo>
                  <a:cubicBezTo>
                    <a:pt x="11592" y="5509"/>
                    <a:pt x="11507" y="5450"/>
                    <a:pt x="11534" y="5435"/>
                  </a:cubicBezTo>
                  <a:cubicBezTo>
                    <a:pt x="11567" y="5415"/>
                    <a:pt x="11608" y="5500"/>
                    <a:pt x="11640" y="5480"/>
                  </a:cubicBezTo>
                  <a:cubicBezTo>
                    <a:pt x="11769" y="5401"/>
                    <a:pt x="11716" y="5142"/>
                    <a:pt x="11936" y="5351"/>
                  </a:cubicBezTo>
                  <a:cubicBezTo>
                    <a:pt x="11972" y="5385"/>
                    <a:pt x="11934" y="5471"/>
                    <a:pt x="11976" y="5495"/>
                  </a:cubicBezTo>
                  <a:cubicBezTo>
                    <a:pt x="11975" y="5502"/>
                    <a:pt x="11974" y="5509"/>
                    <a:pt x="11974" y="5518"/>
                  </a:cubicBezTo>
                  <a:cubicBezTo>
                    <a:pt x="11973" y="5579"/>
                    <a:pt x="12175" y="5732"/>
                    <a:pt x="12202" y="5808"/>
                  </a:cubicBezTo>
                  <a:cubicBezTo>
                    <a:pt x="11959" y="5812"/>
                    <a:pt x="11715" y="5814"/>
                    <a:pt x="11471" y="5817"/>
                  </a:cubicBezTo>
                  <a:cubicBezTo>
                    <a:pt x="11465" y="5814"/>
                    <a:pt x="11458" y="5811"/>
                    <a:pt x="11452" y="5808"/>
                  </a:cubicBezTo>
                  <a:cubicBezTo>
                    <a:pt x="11417" y="5788"/>
                    <a:pt x="11363" y="5779"/>
                    <a:pt x="11329" y="5773"/>
                  </a:cubicBezTo>
                  <a:close/>
                  <a:moveTo>
                    <a:pt x="14474" y="5101"/>
                  </a:moveTo>
                  <a:cubicBezTo>
                    <a:pt x="14489" y="5124"/>
                    <a:pt x="14503" y="5147"/>
                    <a:pt x="14518" y="5169"/>
                  </a:cubicBezTo>
                  <a:cubicBezTo>
                    <a:pt x="14347" y="5245"/>
                    <a:pt x="14050" y="5212"/>
                    <a:pt x="13986" y="5220"/>
                  </a:cubicBezTo>
                  <a:cubicBezTo>
                    <a:pt x="13924" y="5228"/>
                    <a:pt x="13872" y="5156"/>
                    <a:pt x="13810" y="5158"/>
                  </a:cubicBezTo>
                  <a:cubicBezTo>
                    <a:pt x="13798" y="5159"/>
                    <a:pt x="13796" y="5190"/>
                    <a:pt x="13785" y="5184"/>
                  </a:cubicBezTo>
                  <a:cubicBezTo>
                    <a:pt x="13749" y="5164"/>
                    <a:pt x="13735" y="5112"/>
                    <a:pt x="13697" y="5097"/>
                  </a:cubicBezTo>
                  <a:cubicBezTo>
                    <a:pt x="13655" y="5081"/>
                    <a:pt x="13607" y="5101"/>
                    <a:pt x="13563" y="5096"/>
                  </a:cubicBezTo>
                  <a:cubicBezTo>
                    <a:pt x="13445" y="5083"/>
                    <a:pt x="13327" y="5025"/>
                    <a:pt x="13211" y="5047"/>
                  </a:cubicBezTo>
                  <a:cubicBezTo>
                    <a:pt x="12895" y="5108"/>
                    <a:pt x="13239" y="5059"/>
                    <a:pt x="13021" y="5141"/>
                  </a:cubicBezTo>
                  <a:cubicBezTo>
                    <a:pt x="12993" y="5151"/>
                    <a:pt x="12965" y="5161"/>
                    <a:pt x="12937" y="5171"/>
                  </a:cubicBezTo>
                  <a:cubicBezTo>
                    <a:pt x="12818" y="4851"/>
                    <a:pt x="12694" y="4533"/>
                    <a:pt x="12562" y="4217"/>
                  </a:cubicBezTo>
                  <a:cubicBezTo>
                    <a:pt x="12570" y="4197"/>
                    <a:pt x="12579" y="4178"/>
                    <a:pt x="12593" y="4162"/>
                  </a:cubicBezTo>
                  <a:cubicBezTo>
                    <a:pt x="12617" y="4135"/>
                    <a:pt x="12665" y="4139"/>
                    <a:pt x="12690" y="4112"/>
                  </a:cubicBezTo>
                  <a:cubicBezTo>
                    <a:pt x="12711" y="4091"/>
                    <a:pt x="12691" y="4017"/>
                    <a:pt x="12719" y="4027"/>
                  </a:cubicBezTo>
                  <a:cubicBezTo>
                    <a:pt x="12827" y="4062"/>
                    <a:pt x="12906" y="4155"/>
                    <a:pt x="13002" y="4215"/>
                  </a:cubicBezTo>
                  <a:cubicBezTo>
                    <a:pt x="13034" y="4235"/>
                    <a:pt x="13097" y="4229"/>
                    <a:pt x="13101" y="4266"/>
                  </a:cubicBezTo>
                  <a:cubicBezTo>
                    <a:pt x="13104" y="4288"/>
                    <a:pt x="12869" y="4309"/>
                    <a:pt x="12917" y="4375"/>
                  </a:cubicBezTo>
                  <a:cubicBezTo>
                    <a:pt x="12956" y="4428"/>
                    <a:pt x="13044" y="4407"/>
                    <a:pt x="13106" y="4428"/>
                  </a:cubicBezTo>
                  <a:cubicBezTo>
                    <a:pt x="13163" y="4448"/>
                    <a:pt x="13213" y="4486"/>
                    <a:pt x="13272" y="4498"/>
                  </a:cubicBezTo>
                  <a:cubicBezTo>
                    <a:pt x="13305" y="4505"/>
                    <a:pt x="13343" y="4498"/>
                    <a:pt x="13372" y="4482"/>
                  </a:cubicBezTo>
                  <a:cubicBezTo>
                    <a:pt x="13397" y="4468"/>
                    <a:pt x="13398" y="4422"/>
                    <a:pt x="13425" y="4414"/>
                  </a:cubicBezTo>
                  <a:cubicBezTo>
                    <a:pt x="13470" y="4401"/>
                    <a:pt x="13523" y="4443"/>
                    <a:pt x="13566" y="4425"/>
                  </a:cubicBezTo>
                  <a:cubicBezTo>
                    <a:pt x="13577" y="4420"/>
                    <a:pt x="13586" y="4406"/>
                    <a:pt x="13590" y="4391"/>
                  </a:cubicBezTo>
                  <a:cubicBezTo>
                    <a:pt x="13591" y="4392"/>
                    <a:pt x="13591" y="4393"/>
                    <a:pt x="13592" y="4394"/>
                  </a:cubicBezTo>
                  <a:cubicBezTo>
                    <a:pt x="13777" y="4642"/>
                    <a:pt x="13830" y="4492"/>
                    <a:pt x="13992" y="4558"/>
                  </a:cubicBezTo>
                  <a:cubicBezTo>
                    <a:pt x="14061" y="4585"/>
                    <a:pt x="14141" y="4651"/>
                    <a:pt x="14205" y="4698"/>
                  </a:cubicBezTo>
                  <a:cubicBezTo>
                    <a:pt x="14296" y="4832"/>
                    <a:pt x="14386" y="4966"/>
                    <a:pt x="14474" y="5101"/>
                  </a:cubicBezTo>
                  <a:close/>
                  <a:moveTo>
                    <a:pt x="14597" y="5114"/>
                  </a:moveTo>
                  <a:cubicBezTo>
                    <a:pt x="14583" y="5092"/>
                    <a:pt x="14569" y="5070"/>
                    <a:pt x="14555" y="5049"/>
                  </a:cubicBezTo>
                  <a:cubicBezTo>
                    <a:pt x="14493" y="4953"/>
                    <a:pt x="14431" y="4859"/>
                    <a:pt x="14367" y="4764"/>
                  </a:cubicBezTo>
                  <a:cubicBezTo>
                    <a:pt x="14380" y="4768"/>
                    <a:pt x="14393" y="4772"/>
                    <a:pt x="14405" y="4777"/>
                  </a:cubicBezTo>
                  <a:cubicBezTo>
                    <a:pt x="14487" y="4814"/>
                    <a:pt x="14645" y="4904"/>
                    <a:pt x="14639" y="5016"/>
                  </a:cubicBezTo>
                  <a:cubicBezTo>
                    <a:pt x="14636" y="5057"/>
                    <a:pt x="14621" y="5088"/>
                    <a:pt x="14597" y="5114"/>
                  </a:cubicBezTo>
                  <a:close/>
                  <a:moveTo>
                    <a:pt x="13899" y="8555"/>
                  </a:moveTo>
                  <a:cubicBezTo>
                    <a:pt x="13904" y="8576"/>
                    <a:pt x="13910" y="8596"/>
                    <a:pt x="13915" y="8617"/>
                  </a:cubicBezTo>
                  <a:cubicBezTo>
                    <a:pt x="13913" y="8614"/>
                    <a:pt x="13912" y="8610"/>
                    <a:pt x="13909" y="8607"/>
                  </a:cubicBezTo>
                  <a:cubicBezTo>
                    <a:pt x="13906" y="8602"/>
                    <a:pt x="13892" y="8607"/>
                    <a:pt x="13891" y="8600"/>
                  </a:cubicBezTo>
                  <a:cubicBezTo>
                    <a:pt x="13888" y="8586"/>
                    <a:pt x="13897" y="8570"/>
                    <a:pt x="13899" y="8555"/>
                  </a:cubicBezTo>
                  <a:close/>
                  <a:moveTo>
                    <a:pt x="13563" y="6527"/>
                  </a:moveTo>
                  <a:cubicBezTo>
                    <a:pt x="13513" y="6539"/>
                    <a:pt x="13458" y="6521"/>
                    <a:pt x="13408" y="6529"/>
                  </a:cubicBezTo>
                  <a:cubicBezTo>
                    <a:pt x="13388" y="6468"/>
                    <a:pt x="13368" y="6406"/>
                    <a:pt x="13347" y="6345"/>
                  </a:cubicBezTo>
                  <a:cubicBezTo>
                    <a:pt x="13352" y="6346"/>
                    <a:pt x="13356" y="6348"/>
                    <a:pt x="13360" y="6348"/>
                  </a:cubicBezTo>
                  <a:cubicBezTo>
                    <a:pt x="13737" y="6386"/>
                    <a:pt x="13425" y="6244"/>
                    <a:pt x="13683" y="6156"/>
                  </a:cubicBezTo>
                  <a:cubicBezTo>
                    <a:pt x="13730" y="6141"/>
                    <a:pt x="13772" y="6218"/>
                    <a:pt x="13820" y="6210"/>
                  </a:cubicBezTo>
                  <a:cubicBezTo>
                    <a:pt x="13868" y="6202"/>
                    <a:pt x="13886" y="6094"/>
                    <a:pt x="13929" y="6114"/>
                  </a:cubicBezTo>
                  <a:cubicBezTo>
                    <a:pt x="13971" y="6134"/>
                    <a:pt x="13913" y="6207"/>
                    <a:pt x="13915" y="6254"/>
                  </a:cubicBezTo>
                  <a:cubicBezTo>
                    <a:pt x="13916" y="6309"/>
                    <a:pt x="13921" y="6366"/>
                    <a:pt x="13939" y="6419"/>
                  </a:cubicBezTo>
                  <a:cubicBezTo>
                    <a:pt x="13998" y="6597"/>
                    <a:pt x="14070" y="6099"/>
                    <a:pt x="14026" y="6628"/>
                  </a:cubicBezTo>
                  <a:cubicBezTo>
                    <a:pt x="14016" y="6744"/>
                    <a:pt x="13970" y="6854"/>
                    <a:pt x="13939" y="6966"/>
                  </a:cubicBezTo>
                  <a:cubicBezTo>
                    <a:pt x="13936" y="6976"/>
                    <a:pt x="13926" y="6983"/>
                    <a:pt x="13924" y="6994"/>
                  </a:cubicBezTo>
                  <a:cubicBezTo>
                    <a:pt x="13908" y="7084"/>
                    <a:pt x="13923" y="7180"/>
                    <a:pt x="13893" y="7267"/>
                  </a:cubicBezTo>
                  <a:cubicBezTo>
                    <a:pt x="13875" y="7321"/>
                    <a:pt x="13864" y="7388"/>
                    <a:pt x="13816" y="7418"/>
                  </a:cubicBezTo>
                  <a:cubicBezTo>
                    <a:pt x="13784" y="7438"/>
                    <a:pt x="13742" y="7453"/>
                    <a:pt x="13696" y="7462"/>
                  </a:cubicBezTo>
                  <a:cubicBezTo>
                    <a:pt x="13623" y="7214"/>
                    <a:pt x="13547" y="6966"/>
                    <a:pt x="13468" y="6719"/>
                  </a:cubicBezTo>
                  <a:cubicBezTo>
                    <a:pt x="13531" y="6704"/>
                    <a:pt x="13592" y="6666"/>
                    <a:pt x="13630" y="6627"/>
                  </a:cubicBezTo>
                  <a:cubicBezTo>
                    <a:pt x="13672" y="6584"/>
                    <a:pt x="13672" y="6515"/>
                    <a:pt x="13693" y="6459"/>
                  </a:cubicBezTo>
                  <a:cubicBezTo>
                    <a:pt x="13650" y="6482"/>
                    <a:pt x="13611" y="6515"/>
                    <a:pt x="13563" y="6527"/>
                  </a:cubicBezTo>
                  <a:close/>
                  <a:moveTo>
                    <a:pt x="14227" y="18741"/>
                  </a:moveTo>
                  <a:cubicBezTo>
                    <a:pt x="14263" y="18720"/>
                    <a:pt x="14309" y="18720"/>
                    <a:pt x="14345" y="18700"/>
                  </a:cubicBezTo>
                  <a:cubicBezTo>
                    <a:pt x="14403" y="18667"/>
                    <a:pt x="14416" y="18585"/>
                    <a:pt x="14466" y="18541"/>
                  </a:cubicBezTo>
                  <a:cubicBezTo>
                    <a:pt x="14479" y="18529"/>
                    <a:pt x="14502" y="18540"/>
                    <a:pt x="14517" y="18532"/>
                  </a:cubicBezTo>
                  <a:cubicBezTo>
                    <a:pt x="14637" y="18473"/>
                    <a:pt x="14748" y="18391"/>
                    <a:pt x="14872" y="18339"/>
                  </a:cubicBezTo>
                  <a:cubicBezTo>
                    <a:pt x="14899" y="18328"/>
                    <a:pt x="14932" y="18333"/>
                    <a:pt x="14957" y="18318"/>
                  </a:cubicBezTo>
                  <a:cubicBezTo>
                    <a:pt x="14987" y="18301"/>
                    <a:pt x="15014" y="18282"/>
                    <a:pt x="15041" y="18263"/>
                  </a:cubicBezTo>
                  <a:cubicBezTo>
                    <a:pt x="15026" y="18397"/>
                    <a:pt x="15008" y="18533"/>
                    <a:pt x="14993" y="18668"/>
                  </a:cubicBezTo>
                  <a:cubicBezTo>
                    <a:pt x="14659" y="18768"/>
                    <a:pt x="14319" y="18855"/>
                    <a:pt x="13980" y="18927"/>
                  </a:cubicBezTo>
                  <a:cubicBezTo>
                    <a:pt x="13978" y="18922"/>
                    <a:pt x="13977" y="18918"/>
                    <a:pt x="13976" y="18914"/>
                  </a:cubicBezTo>
                  <a:cubicBezTo>
                    <a:pt x="13970" y="18899"/>
                    <a:pt x="13925" y="18890"/>
                    <a:pt x="13939" y="18882"/>
                  </a:cubicBezTo>
                  <a:cubicBezTo>
                    <a:pt x="13981" y="18860"/>
                    <a:pt x="14036" y="18881"/>
                    <a:pt x="14077" y="18860"/>
                  </a:cubicBezTo>
                  <a:cubicBezTo>
                    <a:pt x="14135" y="18832"/>
                    <a:pt x="14172" y="18774"/>
                    <a:pt x="14227" y="18741"/>
                  </a:cubicBezTo>
                  <a:close/>
                  <a:moveTo>
                    <a:pt x="14209" y="9103"/>
                  </a:moveTo>
                  <a:cubicBezTo>
                    <a:pt x="14187" y="9068"/>
                    <a:pt x="14175" y="9028"/>
                    <a:pt x="14155" y="8992"/>
                  </a:cubicBezTo>
                  <a:cubicBezTo>
                    <a:pt x="14132" y="8953"/>
                    <a:pt x="14107" y="8915"/>
                    <a:pt x="14081" y="8878"/>
                  </a:cubicBezTo>
                  <a:cubicBezTo>
                    <a:pt x="14028" y="8664"/>
                    <a:pt x="13973" y="8451"/>
                    <a:pt x="13915" y="8238"/>
                  </a:cubicBezTo>
                  <a:cubicBezTo>
                    <a:pt x="13958" y="8142"/>
                    <a:pt x="13967" y="8032"/>
                    <a:pt x="13993" y="7930"/>
                  </a:cubicBezTo>
                  <a:cubicBezTo>
                    <a:pt x="13998" y="7907"/>
                    <a:pt x="14035" y="7855"/>
                    <a:pt x="14041" y="7878"/>
                  </a:cubicBezTo>
                  <a:cubicBezTo>
                    <a:pt x="14055" y="7944"/>
                    <a:pt x="14044" y="8014"/>
                    <a:pt x="14035" y="8081"/>
                  </a:cubicBezTo>
                  <a:cubicBezTo>
                    <a:pt x="14031" y="8120"/>
                    <a:pt x="13976" y="8165"/>
                    <a:pt x="14002" y="8193"/>
                  </a:cubicBezTo>
                  <a:cubicBezTo>
                    <a:pt x="14033" y="8227"/>
                    <a:pt x="14103" y="8165"/>
                    <a:pt x="14139" y="8193"/>
                  </a:cubicBezTo>
                  <a:cubicBezTo>
                    <a:pt x="14210" y="8248"/>
                    <a:pt x="14239" y="8342"/>
                    <a:pt x="14290" y="8416"/>
                  </a:cubicBezTo>
                  <a:cubicBezTo>
                    <a:pt x="14352" y="8504"/>
                    <a:pt x="14451" y="8564"/>
                    <a:pt x="14508" y="8655"/>
                  </a:cubicBezTo>
                  <a:cubicBezTo>
                    <a:pt x="14520" y="8675"/>
                    <a:pt x="14511" y="8703"/>
                    <a:pt x="14521" y="8724"/>
                  </a:cubicBezTo>
                  <a:cubicBezTo>
                    <a:pt x="14559" y="8802"/>
                    <a:pt x="14605" y="8876"/>
                    <a:pt x="14652" y="8950"/>
                  </a:cubicBezTo>
                  <a:cubicBezTo>
                    <a:pt x="14661" y="8965"/>
                    <a:pt x="14670" y="8978"/>
                    <a:pt x="14679" y="8989"/>
                  </a:cubicBezTo>
                  <a:cubicBezTo>
                    <a:pt x="14523" y="9030"/>
                    <a:pt x="14366" y="9067"/>
                    <a:pt x="14209" y="9103"/>
                  </a:cubicBezTo>
                  <a:close/>
                  <a:moveTo>
                    <a:pt x="12737" y="688"/>
                  </a:moveTo>
                  <a:cubicBezTo>
                    <a:pt x="12775" y="669"/>
                    <a:pt x="12764" y="607"/>
                    <a:pt x="12783" y="568"/>
                  </a:cubicBezTo>
                  <a:cubicBezTo>
                    <a:pt x="12870" y="598"/>
                    <a:pt x="12954" y="630"/>
                    <a:pt x="13033" y="664"/>
                  </a:cubicBezTo>
                  <a:cubicBezTo>
                    <a:pt x="13086" y="687"/>
                    <a:pt x="13136" y="711"/>
                    <a:pt x="13185" y="736"/>
                  </a:cubicBezTo>
                  <a:cubicBezTo>
                    <a:pt x="13090" y="737"/>
                    <a:pt x="12994" y="740"/>
                    <a:pt x="12898" y="741"/>
                  </a:cubicBezTo>
                  <a:cubicBezTo>
                    <a:pt x="12893" y="723"/>
                    <a:pt x="12897" y="693"/>
                    <a:pt x="12883" y="699"/>
                  </a:cubicBezTo>
                  <a:cubicBezTo>
                    <a:pt x="12862" y="709"/>
                    <a:pt x="12847" y="725"/>
                    <a:pt x="12833" y="743"/>
                  </a:cubicBezTo>
                  <a:cubicBezTo>
                    <a:pt x="12653" y="746"/>
                    <a:pt x="12473" y="749"/>
                    <a:pt x="12293" y="754"/>
                  </a:cubicBezTo>
                  <a:cubicBezTo>
                    <a:pt x="12045" y="760"/>
                    <a:pt x="11794" y="809"/>
                    <a:pt x="11549" y="866"/>
                  </a:cubicBezTo>
                  <a:cubicBezTo>
                    <a:pt x="11537" y="862"/>
                    <a:pt x="11524" y="857"/>
                    <a:pt x="11512" y="854"/>
                  </a:cubicBezTo>
                  <a:cubicBezTo>
                    <a:pt x="11668" y="797"/>
                    <a:pt x="11825" y="745"/>
                    <a:pt x="11985" y="701"/>
                  </a:cubicBezTo>
                  <a:cubicBezTo>
                    <a:pt x="12239" y="632"/>
                    <a:pt x="12492" y="582"/>
                    <a:pt x="12744" y="554"/>
                  </a:cubicBezTo>
                  <a:cubicBezTo>
                    <a:pt x="12752" y="557"/>
                    <a:pt x="12761" y="560"/>
                    <a:pt x="12769" y="563"/>
                  </a:cubicBezTo>
                  <a:cubicBezTo>
                    <a:pt x="12748" y="575"/>
                    <a:pt x="12726" y="588"/>
                    <a:pt x="12704" y="600"/>
                  </a:cubicBezTo>
                  <a:cubicBezTo>
                    <a:pt x="12704" y="600"/>
                    <a:pt x="12709" y="702"/>
                    <a:pt x="12737" y="688"/>
                  </a:cubicBezTo>
                  <a:close/>
                  <a:moveTo>
                    <a:pt x="9974" y="619"/>
                  </a:moveTo>
                  <a:cubicBezTo>
                    <a:pt x="9747" y="523"/>
                    <a:pt x="9539" y="457"/>
                    <a:pt x="9329" y="412"/>
                  </a:cubicBezTo>
                  <a:cubicBezTo>
                    <a:pt x="9492" y="376"/>
                    <a:pt x="9663" y="345"/>
                    <a:pt x="9842" y="322"/>
                  </a:cubicBezTo>
                  <a:cubicBezTo>
                    <a:pt x="10029" y="410"/>
                    <a:pt x="10233" y="582"/>
                    <a:pt x="10369" y="712"/>
                  </a:cubicBezTo>
                  <a:cubicBezTo>
                    <a:pt x="10437" y="776"/>
                    <a:pt x="10501" y="843"/>
                    <a:pt x="10564" y="912"/>
                  </a:cubicBezTo>
                  <a:cubicBezTo>
                    <a:pt x="10534" y="895"/>
                    <a:pt x="10505" y="878"/>
                    <a:pt x="10476" y="862"/>
                  </a:cubicBezTo>
                  <a:cubicBezTo>
                    <a:pt x="10313" y="773"/>
                    <a:pt x="10146" y="691"/>
                    <a:pt x="9974" y="619"/>
                  </a:cubicBezTo>
                  <a:close/>
                  <a:moveTo>
                    <a:pt x="10531" y="2115"/>
                  </a:moveTo>
                  <a:cubicBezTo>
                    <a:pt x="10557" y="2101"/>
                    <a:pt x="10593" y="2132"/>
                    <a:pt x="10620" y="2120"/>
                  </a:cubicBezTo>
                  <a:cubicBezTo>
                    <a:pt x="10634" y="2114"/>
                    <a:pt x="10610" y="2085"/>
                    <a:pt x="10620" y="2075"/>
                  </a:cubicBezTo>
                  <a:cubicBezTo>
                    <a:pt x="10641" y="2054"/>
                    <a:pt x="10709" y="2068"/>
                    <a:pt x="10701" y="2039"/>
                  </a:cubicBezTo>
                  <a:cubicBezTo>
                    <a:pt x="10686" y="1985"/>
                    <a:pt x="10610" y="1972"/>
                    <a:pt x="10579" y="1925"/>
                  </a:cubicBezTo>
                  <a:cubicBezTo>
                    <a:pt x="10576" y="1921"/>
                    <a:pt x="10563" y="1887"/>
                    <a:pt x="10551" y="1846"/>
                  </a:cubicBezTo>
                  <a:cubicBezTo>
                    <a:pt x="10566" y="1802"/>
                    <a:pt x="10582" y="1758"/>
                    <a:pt x="10598" y="1715"/>
                  </a:cubicBezTo>
                  <a:cubicBezTo>
                    <a:pt x="10605" y="1694"/>
                    <a:pt x="10614" y="1674"/>
                    <a:pt x="10621" y="1654"/>
                  </a:cubicBezTo>
                  <a:cubicBezTo>
                    <a:pt x="10624" y="1653"/>
                    <a:pt x="10626" y="1652"/>
                    <a:pt x="10628" y="1651"/>
                  </a:cubicBezTo>
                  <a:cubicBezTo>
                    <a:pt x="10672" y="1626"/>
                    <a:pt x="10706" y="1585"/>
                    <a:pt x="10753" y="1564"/>
                  </a:cubicBezTo>
                  <a:cubicBezTo>
                    <a:pt x="10771" y="1555"/>
                    <a:pt x="10791" y="1553"/>
                    <a:pt x="10812" y="1551"/>
                  </a:cubicBezTo>
                  <a:cubicBezTo>
                    <a:pt x="10857" y="1870"/>
                    <a:pt x="10898" y="2191"/>
                    <a:pt x="10934" y="2512"/>
                  </a:cubicBezTo>
                  <a:cubicBezTo>
                    <a:pt x="10934" y="2512"/>
                    <a:pt x="10934" y="2512"/>
                    <a:pt x="10933" y="2513"/>
                  </a:cubicBezTo>
                  <a:cubicBezTo>
                    <a:pt x="10933" y="2521"/>
                    <a:pt x="10934" y="2530"/>
                    <a:pt x="10937" y="2539"/>
                  </a:cubicBezTo>
                  <a:cubicBezTo>
                    <a:pt x="10943" y="2591"/>
                    <a:pt x="10948" y="2643"/>
                    <a:pt x="10954" y="2695"/>
                  </a:cubicBezTo>
                  <a:cubicBezTo>
                    <a:pt x="10781" y="2773"/>
                    <a:pt x="10575" y="2752"/>
                    <a:pt x="10387" y="2781"/>
                  </a:cubicBezTo>
                  <a:cubicBezTo>
                    <a:pt x="10370" y="2784"/>
                    <a:pt x="10353" y="2784"/>
                    <a:pt x="10336" y="2789"/>
                  </a:cubicBezTo>
                  <a:cubicBezTo>
                    <a:pt x="10302" y="2799"/>
                    <a:pt x="10267" y="2809"/>
                    <a:pt x="10233" y="2819"/>
                  </a:cubicBezTo>
                  <a:cubicBezTo>
                    <a:pt x="10292" y="2624"/>
                    <a:pt x="10352" y="2429"/>
                    <a:pt x="10416" y="2236"/>
                  </a:cubicBezTo>
                  <a:cubicBezTo>
                    <a:pt x="10439" y="2189"/>
                    <a:pt x="10472" y="2148"/>
                    <a:pt x="10531" y="2115"/>
                  </a:cubicBezTo>
                  <a:close/>
                  <a:moveTo>
                    <a:pt x="7894" y="1360"/>
                  </a:moveTo>
                  <a:cubicBezTo>
                    <a:pt x="7822" y="1354"/>
                    <a:pt x="7750" y="1351"/>
                    <a:pt x="7678" y="1349"/>
                  </a:cubicBezTo>
                  <a:cubicBezTo>
                    <a:pt x="7689" y="1328"/>
                    <a:pt x="7700" y="1306"/>
                    <a:pt x="7713" y="1284"/>
                  </a:cubicBezTo>
                  <a:cubicBezTo>
                    <a:pt x="8130" y="1210"/>
                    <a:pt x="8559" y="1134"/>
                    <a:pt x="8972" y="1134"/>
                  </a:cubicBezTo>
                  <a:cubicBezTo>
                    <a:pt x="8980" y="1134"/>
                    <a:pt x="8986" y="1134"/>
                    <a:pt x="8992" y="1134"/>
                  </a:cubicBezTo>
                  <a:cubicBezTo>
                    <a:pt x="9201" y="1135"/>
                    <a:pt x="9484" y="1138"/>
                    <a:pt x="9762" y="1141"/>
                  </a:cubicBezTo>
                  <a:cubicBezTo>
                    <a:pt x="9180" y="1201"/>
                    <a:pt x="8605" y="1288"/>
                    <a:pt x="8024" y="1432"/>
                  </a:cubicBezTo>
                  <a:cubicBezTo>
                    <a:pt x="7890" y="1466"/>
                    <a:pt x="7757" y="1501"/>
                    <a:pt x="7624" y="1537"/>
                  </a:cubicBezTo>
                  <a:cubicBezTo>
                    <a:pt x="7627" y="1513"/>
                    <a:pt x="7631" y="1490"/>
                    <a:pt x="7637" y="1466"/>
                  </a:cubicBezTo>
                  <a:cubicBezTo>
                    <a:pt x="7657" y="1466"/>
                    <a:pt x="7678" y="1477"/>
                    <a:pt x="7696" y="1469"/>
                  </a:cubicBezTo>
                  <a:cubicBezTo>
                    <a:pt x="7749" y="1447"/>
                    <a:pt x="7793" y="1407"/>
                    <a:pt x="7843" y="1380"/>
                  </a:cubicBezTo>
                  <a:cubicBezTo>
                    <a:pt x="7859" y="1371"/>
                    <a:pt x="7912" y="1362"/>
                    <a:pt x="7894" y="1360"/>
                  </a:cubicBezTo>
                  <a:close/>
                  <a:moveTo>
                    <a:pt x="7527" y="1664"/>
                  </a:moveTo>
                  <a:cubicBezTo>
                    <a:pt x="7537" y="1761"/>
                    <a:pt x="7567" y="1855"/>
                    <a:pt x="7615" y="1945"/>
                  </a:cubicBezTo>
                  <a:cubicBezTo>
                    <a:pt x="7102" y="2159"/>
                    <a:pt x="6602" y="2402"/>
                    <a:pt x="6117" y="2675"/>
                  </a:cubicBezTo>
                  <a:cubicBezTo>
                    <a:pt x="5654" y="2935"/>
                    <a:pt x="5196" y="3230"/>
                    <a:pt x="4751" y="3554"/>
                  </a:cubicBezTo>
                  <a:cubicBezTo>
                    <a:pt x="4691" y="3399"/>
                    <a:pt x="4657" y="3236"/>
                    <a:pt x="4658" y="3064"/>
                  </a:cubicBezTo>
                  <a:cubicBezTo>
                    <a:pt x="4658" y="3000"/>
                    <a:pt x="4663" y="2934"/>
                    <a:pt x="4673" y="2867"/>
                  </a:cubicBezTo>
                  <a:cubicBezTo>
                    <a:pt x="4679" y="2825"/>
                    <a:pt x="4687" y="2784"/>
                    <a:pt x="4697" y="2743"/>
                  </a:cubicBezTo>
                  <a:cubicBezTo>
                    <a:pt x="5556" y="2300"/>
                    <a:pt x="6511" y="1946"/>
                    <a:pt x="7527" y="1664"/>
                  </a:cubicBezTo>
                  <a:close/>
                  <a:moveTo>
                    <a:pt x="7426" y="1335"/>
                  </a:moveTo>
                  <a:cubicBezTo>
                    <a:pt x="7473" y="1327"/>
                    <a:pt x="7520" y="1318"/>
                    <a:pt x="7568" y="1310"/>
                  </a:cubicBezTo>
                  <a:cubicBezTo>
                    <a:pt x="7576" y="1309"/>
                    <a:pt x="7584" y="1307"/>
                    <a:pt x="7593" y="1306"/>
                  </a:cubicBezTo>
                  <a:cubicBezTo>
                    <a:pt x="7586" y="1319"/>
                    <a:pt x="7581" y="1333"/>
                    <a:pt x="7576" y="1347"/>
                  </a:cubicBezTo>
                  <a:cubicBezTo>
                    <a:pt x="7528" y="1346"/>
                    <a:pt x="7480" y="1344"/>
                    <a:pt x="7432" y="1341"/>
                  </a:cubicBezTo>
                  <a:cubicBezTo>
                    <a:pt x="7430" y="1341"/>
                    <a:pt x="7428" y="1338"/>
                    <a:pt x="7426" y="1335"/>
                  </a:cubicBezTo>
                  <a:close/>
                  <a:moveTo>
                    <a:pt x="7357" y="1348"/>
                  </a:moveTo>
                  <a:cubicBezTo>
                    <a:pt x="7373" y="1345"/>
                    <a:pt x="7389" y="1342"/>
                    <a:pt x="7405" y="1339"/>
                  </a:cubicBezTo>
                  <a:cubicBezTo>
                    <a:pt x="7381" y="1358"/>
                    <a:pt x="7353" y="1393"/>
                    <a:pt x="7351" y="1372"/>
                  </a:cubicBezTo>
                  <a:cubicBezTo>
                    <a:pt x="7350" y="1364"/>
                    <a:pt x="7353" y="1356"/>
                    <a:pt x="7357" y="1348"/>
                  </a:cubicBezTo>
                  <a:close/>
                  <a:moveTo>
                    <a:pt x="5382" y="1723"/>
                  </a:moveTo>
                  <a:cubicBezTo>
                    <a:pt x="5386" y="1720"/>
                    <a:pt x="5390" y="1717"/>
                    <a:pt x="5394" y="1714"/>
                  </a:cubicBezTo>
                  <a:cubicBezTo>
                    <a:pt x="5408" y="1707"/>
                    <a:pt x="5422" y="1700"/>
                    <a:pt x="5436" y="1693"/>
                  </a:cubicBezTo>
                  <a:cubicBezTo>
                    <a:pt x="5419" y="1704"/>
                    <a:pt x="5401" y="1714"/>
                    <a:pt x="5382" y="1723"/>
                  </a:cubicBezTo>
                  <a:close/>
                  <a:moveTo>
                    <a:pt x="7356" y="1348"/>
                  </a:moveTo>
                  <a:cubicBezTo>
                    <a:pt x="7353" y="1358"/>
                    <a:pt x="7304" y="1369"/>
                    <a:pt x="7287" y="1383"/>
                  </a:cubicBezTo>
                  <a:cubicBezTo>
                    <a:pt x="7239" y="1422"/>
                    <a:pt x="7194" y="1466"/>
                    <a:pt x="7147" y="1508"/>
                  </a:cubicBezTo>
                  <a:cubicBezTo>
                    <a:pt x="7147" y="1508"/>
                    <a:pt x="7256" y="1564"/>
                    <a:pt x="7314" y="1559"/>
                  </a:cubicBezTo>
                  <a:cubicBezTo>
                    <a:pt x="7390" y="1553"/>
                    <a:pt x="7461" y="1523"/>
                    <a:pt x="7534" y="1496"/>
                  </a:cubicBezTo>
                  <a:cubicBezTo>
                    <a:pt x="7530" y="1519"/>
                    <a:pt x="7528" y="1541"/>
                    <a:pt x="7526" y="1564"/>
                  </a:cubicBezTo>
                  <a:cubicBezTo>
                    <a:pt x="6527" y="1840"/>
                    <a:pt x="5585" y="2185"/>
                    <a:pt x="4731" y="2617"/>
                  </a:cubicBezTo>
                  <a:cubicBezTo>
                    <a:pt x="4814" y="2366"/>
                    <a:pt x="4962" y="2142"/>
                    <a:pt x="5149" y="1943"/>
                  </a:cubicBezTo>
                  <a:cubicBezTo>
                    <a:pt x="5782" y="1664"/>
                    <a:pt x="6459" y="1510"/>
                    <a:pt x="7356" y="1348"/>
                  </a:cubicBezTo>
                  <a:close/>
                  <a:moveTo>
                    <a:pt x="4672" y="3612"/>
                  </a:moveTo>
                  <a:cubicBezTo>
                    <a:pt x="3847" y="4223"/>
                    <a:pt x="3073" y="4937"/>
                    <a:pt x="2403" y="5733"/>
                  </a:cubicBezTo>
                  <a:cubicBezTo>
                    <a:pt x="2341" y="5490"/>
                    <a:pt x="2358" y="5365"/>
                    <a:pt x="2347" y="4961"/>
                  </a:cubicBezTo>
                  <a:cubicBezTo>
                    <a:pt x="2347" y="4955"/>
                    <a:pt x="2347" y="4949"/>
                    <a:pt x="2347" y="4943"/>
                  </a:cubicBezTo>
                  <a:cubicBezTo>
                    <a:pt x="2346" y="4736"/>
                    <a:pt x="2443" y="4483"/>
                    <a:pt x="2528" y="4287"/>
                  </a:cubicBezTo>
                  <a:cubicBezTo>
                    <a:pt x="2532" y="4279"/>
                    <a:pt x="2536" y="4271"/>
                    <a:pt x="2539" y="4263"/>
                  </a:cubicBezTo>
                  <a:cubicBezTo>
                    <a:pt x="3125" y="3691"/>
                    <a:pt x="3816" y="3208"/>
                    <a:pt x="4587" y="2800"/>
                  </a:cubicBezTo>
                  <a:cubicBezTo>
                    <a:pt x="4583" y="2818"/>
                    <a:pt x="4580" y="2835"/>
                    <a:pt x="4577" y="2853"/>
                  </a:cubicBezTo>
                  <a:cubicBezTo>
                    <a:pt x="4567" y="2925"/>
                    <a:pt x="4562" y="2995"/>
                    <a:pt x="4562" y="3064"/>
                  </a:cubicBezTo>
                  <a:cubicBezTo>
                    <a:pt x="4563" y="3259"/>
                    <a:pt x="4603" y="3441"/>
                    <a:pt x="4672" y="3612"/>
                  </a:cubicBezTo>
                  <a:close/>
                  <a:moveTo>
                    <a:pt x="2562" y="14856"/>
                  </a:moveTo>
                  <a:cubicBezTo>
                    <a:pt x="2562" y="14705"/>
                    <a:pt x="2565" y="14554"/>
                    <a:pt x="2574" y="14405"/>
                  </a:cubicBezTo>
                  <a:cubicBezTo>
                    <a:pt x="3316" y="14947"/>
                    <a:pt x="4156" y="15381"/>
                    <a:pt x="5011" y="15714"/>
                  </a:cubicBezTo>
                  <a:cubicBezTo>
                    <a:pt x="5006" y="16222"/>
                    <a:pt x="5002" y="16730"/>
                    <a:pt x="5001" y="17238"/>
                  </a:cubicBezTo>
                  <a:cubicBezTo>
                    <a:pt x="5001" y="17240"/>
                    <a:pt x="5001" y="17243"/>
                    <a:pt x="5001" y="17245"/>
                  </a:cubicBezTo>
                  <a:cubicBezTo>
                    <a:pt x="5001" y="17540"/>
                    <a:pt x="5061" y="17828"/>
                    <a:pt x="5094" y="18113"/>
                  </a:cubicBezTo>
                  <a:cubicBezTo>
                    <a:pt x="5095" y="18117"/>
                    <a:pt x="5095" y="18121"/>
                    <a:pt x="5096" y="18125"/>
                  </a:cubicBezTo>
                  <a:cubicBezTo>
                    <a:pt x="4255" y="17769"/>
                    <a:pt x="3449" y="17321"/>
                    <a:pt x="2743" y="16769"/>
                  </a:cubicBezTo>
                  <a:cubicBezTo>
                    <a:pt x="2700" y="16597"/>
                    <a:pt x="2663" y="16421"/>
                    <a:pt x="2645" y="16249"/>
                  </a:cubicBezTo>
                  <a:cubicBezTo>
                    <a:pt x="2617" y="15987"/>
                    <a:pt x="2592" y="15724"/>
                    <a:pt x="2568" y="15462"/>
                  </a:cubicBezTo>
                  <a:cubicBezTo>
                    <a:pt x="2565" y="15427"/>
                    <a:pt x="2563" y="15392"/>
                    <a:pt x="2563" y="15358"/>
                  </a:cubicBezTo>
                  <a:cubicBezTo>
                    <a:pt x="2563" y="15354"/>
                    <a:pt x="2563" y="15351"/>
                    <a:pt x="2563" y="15349"/>
                  </a:cubicBezTo>
                  <a:cubicBezTo>
                    <a:pt x="2563" y="15305"/>
                    <a:pt x="2564" y="15262"/>
                    <a:pt x="2564" y="15219"/>
                  </a:cubicBezTo>
                  <a:cubicBezTo>
                    <a:pt x="2564" y="15098"/>
                    <a:pt x="2562" y="14977"/>
                    <a:pt x="2562" y="14856"/>
                  </a:cubicBezTo>
                  <a:close/>
                  <a:moveTo>
                    <a:pt x="10471" y="20810"/>
                  </a:moveTo>
                  <a:cubicBezTo>
                    <a:pt x="9852" y="20785"/>
                    <a:pt x="9356" y="20755"/>
                    <a:pt x="8730" y="20668"/>
                  </a:cubicBezTo>
                  <a:cubicBezTo>
                    <a:pt x="8677" y="20660"/>
                    <a:pt x="8623" y="20652"/>
                    <a:pt x="8570" y="20644"/>
                  </a:cubicBezTo>
                  <a:cubicBezTo>
                    <a:pt x="8501" y="20422"/>
                    <a:pt x="8456" y="20184"/>
                    <a:pt x="8427" y="19957"/>
                  </a:cubicBezTo>
                  <a:cubicBezTo>
                    <a:pt x="8392" y="19685"/>
                    <a:pt x="8339" y="19418"/>
                    <a:pt x="8332" y="19152"/>
                  </a:cubicBezTo>
                  <a:cubicBezTo>
                    <a:pt x="8687" y="19212"/>
                    <a:pt x="9058" y="19263"/>
                    <a:pt x="9396" y="19290"/>
                  </a:cubicBezTo>
                  <a:cubicBezTo>
                    <a:pt x="9468" y="19364"/>
                    <a:pt x="9529" y="19389"/>
                    <a:pt x="9581" y="19455"/>
                  </a:cubicBezTo>
                  <a:cubicBezTo>
                    <a:pt x="9647" y="19539"/>
                    <a:pt x="9586" y="19599"/>
                    <a:pt x="9625" y="19707"/>
                  </a:cubicBezTo>
                  <a:cubicBezTo>
                    <a:pt x="9660" y="19805"/>
                    <a:pt x="9712" y="19896"/>
                    <a:pt x="9758" y="19989"/>
                  </a:cubicBezTo>
                  <a:cubicBezTo>
                    <a:pt x="9840" y="20155"/>
                    <a:pt x="9937" y="20178"/>
                    <a:pt x="10089" y="20263"/>
                  </a:cubicBezTo>
                  <a:cubicBezTo>
                    <a:pt x="10183" y="20315"/>
                    <a:pt x="10178" y="20370"/>
                    <a:pt x="10260" y="20456"/>
                  </a:cubicBezTo>
                  <a:cubicBezTo>
                    <a:pt x="10299" y="20496"/>
                    <a:pt x="10345" y="20526"/>
                    <a:pt x="10389" y="20560"/>
                  </a:cubicBezTo>
                  <a:cubicBezTo>
                    <a:pt x="10412" y="20579"/>
                    <a:pt x="10445" y="20588"/>
                    <a:pt x="10461" y="20613"/>
                  </a:cubicBezTo>
                  <a:cubicBezTo>
                    <a:pt x="10573" y="20791"/>
                    <a:pt x="10158" y="20575"/>
                    <a:pt x="10471" y="20810"/>
                  </a:cubicBezTo>
                  <a:close/>
                  <a:moveTo>
                    <a:pt x="20658" y="9933"/>
                  </a:moveTo>
                  <a:cubicBezTo>
                    <a:pt x="20673" y="9970"/>
                    <a:pt x="20706" y="9998"/>
                    <a:pt x="20718" y="10036"/>
                  </a:cubicBezTo>
                  <a:cubicBezTo>
                    <a:pt x="20963" y="10820"/>
                    <a:pt x="20693" y="10065"/>
                    <a:pt x="20851" y="10523"/>
                  </a:cubicBezTo>
                  <a:cubicBezTo>
                    <a:pt x="20887" y="10628"/>
                    <a:pt x="20929" y="10732"/>
                    <a:pt x="20963" y="10838"/>
                  </a:cubicBezTo>
                  <a:cubicBezTo>
                    <a:pt x="20969" y="10856"/>
                    <a:pt x="20965" y="10875"/>
                    <a:pt x="20969" y="10893"/>
                  </a:cubicBezTo>
                  <a:cubicBezTo>
                    <a:pt x="20991" y="10989"/>
                    <a:pt x="20988" y="11096"/>
                    <a:pt x="21040" y="11179"/>
                  </a:cubicBezTo>
                  <a:cubicBezTo>
                    <a:pt x="21050" y="11195"/>
                    <a:pt x="21070" y="11180"/>
                    <a:pt x="21086" y="11158"/>
                  </a:cubicBezTo>
                  <a:cubicBezTo>
                    <a:pt x="21111" y="11316"/>
                    <a:pt x="21134" y="11475"/>
                    <a:pt x="21149" y="11634"/>
                  </a:cubicBezTo>
                  <a:cubicBezTo>
                    <a:pt x="20911" y="12265"/>
                    <a:pt x="20539" y="12829"/>
                    <a:pt x="20082" y="13328"/>
                  </a:cubicBezTo>
                  <a:cubicBezTo>
                    <a:pt x="20018" y="12643"/>
                    <a:pt x="19884" y="11966"/>
                    <a:pt x="19713" y="11333"/>
                  </a:cubicBezTo>
                  <a:cubicBezTo>
                    <a:pt x="19644" y="11074"/>
                    <a:pt x="19565" y="10818"/>
                    <a:pt x="19479" y="10564"/>
                  </a:cubicBezTo>
                  <a:cubicBezTo>
                    <a:pt x="19868" y="10196"/>
                    <a:pt x="20202" y="9782"/>
                    <a:pt x="20448" y="9319"/>
                  </a:cubicBezTo>
                  <a:cubicBezTo>
                    <a:pt x="20514" y="9530"/>
                    <a:pt x="20576" y="9729"/>
                    <a:pt x="20658" y="9933"/>
                  </a:cubicBezTo>
                  <a:close/>
                  <a:moveTo>
                    <a:pt x="21016" y="7618"/>
                  </a:moveTo>
                  <a:cubicBezTo>
                    <a:pt x="21113" y="7928"/>
                    <a:pt x="21197" y="8241"/>
                    <a:pt x="21265" y="8559"/>
                  </a:cubicBezTo>
                  <a:cubicBezTo>
                    <a:pt x="21212" y="8385"/>
                    <a:pt x="21152" y="8209"/>
                    <a:pt x="21082" y="8025"/>
                  </a:cubicBezTo>
                  <a:cubicBezTo>
                    <a:pt x="21068" y="7988"/>
                    <a:pt x="21052" y="7951"/>
                    <a:pt x="21037" y="7914"/>
                  </a:cubicBezTo>
                  <a:cubicBezTo>
                    <a:pt x="21035" y="7896"/>
                    <a:pt x="21033" y="7879"/>
                    <a:pt x="21032" y="7861"/>
                  </a:cubicBezTo>
                  <a:cubicBezTo>
                    <a:pt x="21027" y="7812"/>
                    <a:pt x="21038" y="7760"/>
                    <a:pt x="21028" y="7711"/>
                  </a:cubicBezTo>
                  <a:cubicBezTo>
                    <a:pt x="21016" y="7654"/>
                    <a:pt x="20996" y="7599"/>
                    <a:pt x="20971" y="7547"/>
                  </a:cubicBezTo>
                  <a:cubicBezTo>
                    <a:pt x="20989" y="7571"/>
                    <a:pt x="21003" y="7594"/>
                    <a:pt x="21016" y="7618"/>
                  </a:cubicBezTo>
                  <a:close/>
                  <a:moveTo>
                    <a:pt x="98" y="10938"/>
                  </a:moveTo>
                  <a:cubicBezTo>
                    <a:pt x="97" y="10888"/>
                    <a:pt x="96" y="10838"/>
                    <a:pt x="96" y="10787"/>
                  </a:cubicBezTo>
                  <a:cubicBezTo>
                    <a:pt x="96" y="10698"/>
                    <a:pt x="98" y="10608"/>
                    <a:pt x="100" y="10519"/>
                  </a:cubicBezTo>
                  <a:cubicBezTo>
                    <a:pt x="105" y="10586"/>
                    <a:pt x="111" y="10653"/>
                    <a:pt x="119" y="10719"/>
                  </a:cubicBezTo>
                  <a:cubicBezTo>
                    <a:pt x="111" y="10792"/>
                    <a:pt x="104" y="10865"/>
                    <a:pt x="98" y="10938"/>
                  </a:cubicBezTo>
                  <a:close/>
                  <a:moveTo>
                    <a:pt x="20604" y="6275"/>
                  </a:moveTo>
                  <a:cubicBezTo>
                    <a:pt x="20603" y="6273"/>
                    <a:pt x="20602" y="6269"/>
                    <a:pt x="20601" y="6269"/>
                  </a:cubicBezTo>
                  <a:lnTo>
                    <a:pt x="20601" y="6269"/>
                  </a:lnTo>
                  <a:cubicBezTo>
                    <a:pt x="20080" y="5124"/>
                    <a:pt x="19366" y="4102"/>
                    <a:pt x="18479" y="3205"/>
                  </a:cubicBezTo>
                  <a:cubicBezTo>
                    <a:pt x="18463" y="3188"/>
                    <a:pt x="18447" y="3169"/>
                    <a:pt x="18430" y="3153"/>
                  </a:cubicBezTo>
                  <a:lnTo>
                    <a:pt x="18429" y="3154"/>
                  </a:lnTo>
                  <a:cubicBezTo>
                    <a:pt x="18348" y="3073"/>
                    <a:pt x="18265" y="2993"/>
                    <a:pt x="18182" y="2915"/>
                  </a:cubicBezTo>
                  <a:lnTo>
                    <a:pt x="18182" y="2914"/>
                  </a:lnTo>
                  <a:lnTo>
                    <a:pt x="18182" y="2914"/>
                  </a:lnTo>
                  <a:cubicBezTo>
                    <a:pt x="18176" y="2909"/>
                    <a:pt x="18170" y="2904"/>
                    <a:pt x="18164" y="2899"/>
                  </a:cubicBezTo>
                  <a:cubicBezTo>
                    <a:pt x="17506" y="2286"/>
                    <a:pt x="16763" y="1748"/>
                    <a:pt x="15942" y="1305"/>
                  </a:cubicBezTo>
                  <a:lnTo>
                    <a:pt x="15943" y="1303"/>
                  </a:lnTo>
                  <a:cubicBezTo>
                    <a:pt x="15930" y="1296"/>
                    <a:pt x="15916" y="1290"/>
                    <a:pt x="15902" y="1283"/>
                  </a:cubicBezTo>
                  <a:cubicBezTo>
                    <a:pt x="15731" y="1192"/>
                    <a:pt x="15557" y="1104"/>
                    <a:pt x="15379" y="1021"/>
                  </a:cubicBezTo>
                  <a:cubicBezTo>
                    <a:pt x="15342" y="1003"/>
                    <a:pt x="15306" y="986"/>
                    <a:pt x="15270" y="969"/>
                  </a:cubicBezTo>
                  <a:lnTo>
                    <a:pt x="15269" y="971"/>
                  </a:lnTo>
                  <a:cubicBezTo>
                    <a:pt x="15179" y="930"/>
                    <a:pt x="15088" y="890"/>
                    <a:pt x="14996" y="851"/>
                  </a:cubicBezTo>
                  <a:cubicBezTo>
                    <a:pt x="14764" y="753"/>
                    <a:pt x="14530" y="665"/>
                    <a:pt x="14296" y="584"/>
                  </a:cubicBezTo>
                  <a:lnTo>
                    <a:pt x="14296" y="583"/>
                  </a:lnTo>
                  <a:cubicBezTo>
                    <a:pt x="14290" y="581"/>
                    <a:pt x="14283" y="580"/>
                    <a:pt x="14276" y="578"/>
                  </a:cubicBezTo>
                  <a:cubicBezTo>
                    <a:pt x="13132" y="187"/>
                    <a:pt x="11960" y="0"/>
                    <a:pt x="10805" y="0"/>
                  </a:cubicBezTo>
                  <a:cubicBezTo>
                    <a:pt x="6593" y="0"/>
                    <a:pt x="2591" y="2478"/>
                    <a:pt x="851" y="6599"/>
                  </a:cubicBezTo>
                  <a:cubicBezTo>
                    <a:pt x="274" y="7968"/>
                    <a:pt x="0" y="9389"/>
                    <a:pt x="0" y="10787"/>
                  </a:cubicBezTo>
                  <a:cubicBezTo>
                    <a:pt x="0" y="11360"/>
                    <a:pt x="46" y="11928"/>
                    <a:pt x="136" y="12487"/>
                  </a:cubicBezTo>
                  <a:cubicBezTo>
                    <a:pt x="137" y="12498"/>
                    <a:pt x="138" y="12510"/>
                    <a:pt x="140" y="12521"/>
                  </a:cubicBezTo>
                  <a:lnTo>
                    <a:pt x="141" y="12514"/>
                  </a:lnTo>
                  <a:cubicBezTo>
                    <a:pt x="200" y="12877"/>
                    <a:pt x="278" y="13267"/>
                    <a:pt x="374" y="13585"/>
                  </a:cubicBezTo>
                  <a:lnTo>
                    <a:pt x="374" y="13585"/>
                  </a:lnTo>
                  <a:cubicBezTo>
                    <a:pt x="374" y="13585"/>
                    <a:pt x="375" y="13595"/>
                    <a:pt x="376" y="13597"/>
                  </a:cubicBezTo>
                  <a:cubicBezTo>
                    <a:pt x="1199" y="16637"/>
                    <a:pt x="3341" y="19292"/>
                    <a:pt x="6436" y="20657"/>
                  </a:cubicBezTo>
                  <a:cubicBezTo>
                    <a:pt x="6441" y="20660"/>
                    <a:pt x="6446" y="20665"/>
                    <a:pt x="6451" y="20667"/>
                  </a:cubicBezTo>
                  <a:lnTo>
                    <a:pt x="6452" y="20666"/>
                  </a:lnTo>
                  <a:cubicBezTo>
                    <a:pt x="6502" y="20688"/>
                    <a:pt x="6553" y="20719"/>
                    <a:pt x="6604" y="20741"/>
                  </a:cubicBezTo>
                  <a:cubicBezTo>
                    <a:pt x="7974" y="21318"/>
                    <a:pt x="9396" y="21600"/>
                    <a:pt x="10795" y="21600"/>
                  </a:cubicBezTo>
                  <a:lnTo>
                    <a:pt x="10796" y="21600"/>
                  </a:lnTo>
                  <a:cubicBezTo>
                    <a:pt x="11868" y="21600"/>
                    <a:pt x="12934" y="21431"/>
                    <a:pt x="13946" y="21123"/>
                  </a:cubicBezTo>
                  <a:lnTo>
                    <a:pt x="13955" y="21120"/>
                  </a:lnTo>
                  <a:lnTo>
                    <a:pt x="13955" y="21120"/>
                  </a:lnTo>
                  <a:cubicBezTo>
                    <a:pt x="13955" y="21114"/>
                    <a:pt x="13973" y="21109"/>
                    <a:pt x="13985" y="21103"/>
                  </a:cubicBezTo>
                  <a:cubicBezTo>
                    <a:pt x="14865" y="20832"/>
                    <a:pt x="15705" y="20449"/>
                    <a:pt x="16490" y="19964"/>
                  </a:cubicBezTo>
                  <a:lnTo>
                    <a:pt x="16490" y="19964"/>
                  </a:lnTo>
                  <a:lnTo>
                    <a:pt x="16490" y="19964"/>
                  </a:lnTo>
                  <a:cubicBezTo>
                    <a:pt x="16491" y="19963"/>
                    <a:pt x="16492" y="19963"/>
                    <a:pt x="16493" y="19962"/>
                  </a:cubicBezTo>
                  <a:lnTo>
                    <a:pt x="16492" y="19964"/>
                  </a:lnTo>
                  <a:cubicBezTo>
                    <a:pt x="16498" y="19960"/>
                    <a:pt x="16502" y="19956"/>
                    <a:pt x="16508" y="19952"/>
                  </a:cubicBezTo>
                  <a:cubicBezTo>
                    <a:pt x="18339" y="18815"/>
                    <a:pt x="19847" y="17120"/>
                    <a:pt x="20749" y="14985"/>
                  </a:cubicBezTo>
                  <a:cubicBezTo>
                    <a:pt x="21327" y="13616"/>
                    <a:pt x="21600" y="12195"/>
                    <a:pt x="21600" y="10797"/>
                  </a:cubicBezTo>
                  <a:cubicBezTo>
                    <a:pt x="21600" y="9225"/>
                    <a:pt x="21253" y="7682"/>
                    <a:pt x="20604" y="627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íṥḷiḍé">
              <a:extLst>
                <a:ext uri="{FF2B5EF4-FFF2-40B4-BE49-F238E27FC236}">
                  <a16:creationId xmlns:a16="http://schemas.microsoft.com/office/drawing/2014/main" id="{DB386988-1F8A-4F5F-9126-9D8B748C3E49}"/>
                </a:ext>
              </a:extLst>
            </p:cNvPr>
            <p:cNvGrpSpPr/>
            <p:nvPr/>
          </p:nvGrpSpPr>
          <p:grpSpPr>
            <a:xfrm>
              <a:off x="1281000" y="1609780"/>
              <a:ext cx="3389923" cy="1013013"/>
              <a:chOff x="7851000" y="1359000"/>
              <a:chExt cx="3389923" cy="1013013"/>
            </a:xfrm>
          </p:grpSpPr>
          <p:sp>
            <p:nvSpPr>
              <p:cNvPr id="24" name="ïş1iḍè">
                <a:extLst>
                  <a:ext uri="{FF2B5EF4-FFF2-40B4-BE49-F238E27FC236}">
                    <a16:creationId xmlns:a16="http://schemas.microsoft.com/office/drawing/2014/main" id="{5D1F2B7D-54F8-4FDB-B32D-F633D1BEB894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1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5" name="ïśḷîďê">
                <a:extLst>
                  <a:ext uri="{FF2B5EF4-FFF2-40B4-BE49-F238E27FC236}">
                    <a16:creationId xmlns:a16="http://schemas.microsoft.com/office/drawing/2014/main" id="{ECACB0AD-D431-4CD8-A4E0-F35B1FC3D935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íṡlïḋè">
              <a:extLst>
                <a:ext uri="{FF2B5EF4-FFF2-40B4-BE49-F238E27FC236}">
                  <a16:creationId xmlns:a16="http://schemas.microsoft.com/office/drawing/2014/main" id="{CE10CB9C-7867-419E-89F5-82A36505BF39}"/>
                </a:ext>
              </a:extLst>
            </p:cNvPr>
            <p:cNvGrpSpPr/>
            <p:nvPr/>
          </p:nvGrpSpPr>
          <p:grpSpPr>
            <a:xfrm>
              <a:off x="1281000" y="3152915"/>
              <a:ext cx="3389923" cy="1013013"/>
              <a:chOff x="7851000" y="1359000"/>
              <a:chExt cx="3389923" cy="1013013"/>
            </a:xfrm>
          </p:grpSpPr>
          <p:sp>
            <p:nvSpPr>
              <p:cNvPr id="22" name="íşľïḓê">
                <a:extLst>
                  <a:ext uri="{FF2B5EF4-FFF2-40B4-BE49-F238E27FC236}">
                    <a16:creationId xmlns:a16="http://schemas.microsoft.com/office/drawing/2014/main" id="{C147F962-340E-422C-B38C-D498FFB1CDBA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3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3" name="íS1íḋe">
                <a:extLst>
                  <a:ext uri="{FF2B5EF4-FFF2-40B4-BE49-F238E27FC236}">
                    <a16:creationId xmlns:a16="http://schemas.microsoft.com/office/drawing/2014/main" id="{D55ED145-BF51-4828-8E36-7FD89E38FD5B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ïslîďe">
              <a:extLst>
                <a:ext uri="{FF2B5EF4-FFF2-40B4-BE49-F238E27FC236}">
                  <a16:creationId xmlns:a16="http://schemas.microsoft.com/office/drawing/2014/main" id="{E747265E-C976-4643-8647-96388783F0AA}"/>
                </a:ext>
              </a:extLst>
            </p:cNvPr>
            <p:cNvGrpSpPr/>
            <p:nvPr/>
          </p:nvGrpSpPr>
          <p:grpSpPr>
            <a:xfrm>
              <a:off x="1281000" y="4696051"/>
              <a:ext cx="3389923" cy="1013013"/>
              <a:chOff x="7851000" y="1359000"/>
              <a:chExt cx="3389923" cy="1013013"/>
            </a:xfrm>
          </p:grpSpPr>
          <p:sp>
            <p:nvSpPr>
              <p:cNvPr id="20" name="ïŝ1îďê">
                <a:extLst>
                  <a:ext uri="{FF2B5EF4-FFF2-40B4-BE49-F238E27FC236}">
                    <a16:creationId xmlns:a16="http://schemas.microsoft.com/office/drawing/2014/main" id="{96471A0C-E7A3-42A3-BBF2-CF95E66940AC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1" name="îṣḻiḓé">
                <a:extLst>
                  <a:ext uri="{FF2B5EF4-FFF2-40B4-BE49-F238E27FC236}">
                    <a16:creationId xmlns:a16="http://schemas.microsoft.com/office/drawing/2014/main" id="{411A6CEB-C78E-43B6-A666-AED4F265F31B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39639326-2713-45C8-9176-F16E5FD8BC4A}"/>
                </a:ext>
              </a:extLst>
            </p:cNvPr>
            <p:cNvCxnSpPr>
              <a:cxnSpLocks/>
            </p:cNvCxnSpPr>
            <p:nvPr/>
          </p:nvCxnSpPr>
          <p:spPr>
            <a:xfrm>
              <a:off x="1307175" y="2887854"/>
              <a:ext cx="338613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09D4686-5457-4CEE-9C5F-33595C67F6B6}"/>
                </a:ext>
              </a:extLst>
            </p:cNvPr>
            <p:cNvCxnSpPr>
              <a:cxnSpLocks/>
            </p:cNvCxnSpPr>
            <p:nvPr/>
          </p:nvCxnSpPr>
          <p:spPr>
            <a:xfrm>
              <a:off x="1335750" y="4430989"/>
              <a:ext cx="335756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ïṣḷíḍé">
              <a:extLst>
                <a:ext uri="{FF2B5EF4-FFF2-40B4-BE49-F238E27FC236}">
                  <a16:creationId xmlns:a16="http://schemas.microsoft.com/office/drawing/2014/main" id="{FE587737-5A98-4912-BB6C-36A37B746857}"/>
                </a:ext>
              </a:extLst>
            </p:cNvPr>
            <p:cNvSpPr/>
            <p:nvPr/>
          </p:nvSpPr>
          <p:spPr bwMode="auto">
            <a:xfrm>
              <a:off x="9563420" y="2202662"/>
              <a:ext cx="112580" cy="11258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18" name="iṣlîďe">
              <a:extLst>
                <a:ext uri="{FF2B5EF4-FFF2-40B4-BE49-F238E27FC236}">
                  <a16:creationId xmlns:a16="http://schemas.microsoft.com/office/drawing/2014/main" id="{11BA55E4-DA48-4E19-8C22-F621990F671A}"/>
                </a:ext>
              </a:extLst>
            </p:cNvPr>
            <p:cNvSpPr/>
            <p:nvPr/>
          </p:nvSpPr>
          <p:spPr bwMode="auto">
            <a:xfrm>
              <a:off x="8124633" y="3898545"/>
              <a:ext cx="112580" cy="11258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19" name="ïṥļïḑè">
              <a:extLst>
                <a:ext uri="{FF2B5EF4-FFF2-40B4-BE49-F238E27FC236}">
                  <a16:creationId xmlns:a16="http://schemas.microsoft.com/office/drawing/2014/main" id="{7CF50674-A6F2-486E-8BC7-4E60EAB7F7B5}"/>
                </a:ext>
              </a:extLst>
            </p:cNvPr>
            <p:cNvSpPr/>
            <p:nvPr/>
          </p:nvSpPr>
          <p:spPr bwMode="auto">
            <a:xfrm>
              <a:off x="9158420" y="5537328"/>
              <a:ext cx="112580" cy="1125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5373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02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dcbaf05d-7fed-477a-be30-062f7e77373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13976" y="1035156"/>
            <a:ext cx="9315017" cy="4693840"/>
            <a:chOff x="1513976" y="1035156"/>
            <a:chExt cx="9315017" cy="4693840"/>
          </a:xfrm>
        </p:grpSpPr>
        <p:grpSp>
          <p:nvGrpSpPr>
            <p:cNvPr id="11" name="ïṧḷidê">
              <a:extLst>
                <a:ext uri="{FF2B5EF4-FFF2-40B4-BE49-F238E27FC236}">
                  <a16:creationId xmlns:a16="http://schemas.microsoft.com/office/drawing/2014/main" id="{2EE7B225-08D8-4044-AA60-9FA6C25A9565}"/>
                </a:ext>
              </a:extLst>
            </p:cNvPr>
            <p:cNvGrpSpPr/>
            <p:nvPr/>
          </p:nvGrpSpPr>
          <p:grpSpPr>
            <a:xfrm>
              <a:off x="5445828" y="3673387"/>
              <a:ext cx="1421831" cy="2055609"/>
              <a:chOff x="5445828" y="3673387"/>
              <a:chExt cx="1421831" cy="2055609"/>
            </a:xfrm>
          </p:grpSpPr>
          <p:sp>
            <p:nvSpPr>
              <p:cNvPr id="48" name="i$ļîḋé">
                <a:extLst>
                  <a:ext uri="{FF2B5EF4-FFF2-40B4-BE49-F238E27FC236}">
                    <a16:creationId xmlns:a16="http://schemas.microsoft.com/office/drawing/2014/main" id="{48BE077E-A44E-4CE4-A904-F909B8A1FFF5}"/>
                  </a:ext>
                </a:extLst>
              </p:cNvPr>
              <p:cNvSpPr/>
              <p:nvPr/>
            </p:nvSpPr>
            <p:spPr bwMode="auto">
              <a:xfrm>
                <a:off x="5445828" y="3673387"/>
                <a:ext cx="1421831" cy="1422270"/>
              </a:xfrm>
              <a:prstGeom prst="ellipse">
                <a:avLst/>
              </a:prstGeom>
              <a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îśḷïḑè">
                <a:extLst>
                  <a:ext uri="{FF2B5EF4-FFF2-40B4-BE49-F238E27FC236}">
                    <a16:creationId xmlns:a16="http://schemas.microsoft.com/office/drawing/2014/main" id="{54822A8E-5F47-4C4F-B4DD-C02C8A7A8E20}"/>
                  </a:ext>
                </a:extLst>
              </p:cNvPr>
              <p:cNvSpPr txBox="1"/>
              <p:nvPr/>
            </p:nvSpPr>
            <p:spPr>
              <a:xfrm>
                <a:off x="5699543" y="5207276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2" name="îşľîde">
              <a:extLst>
                <a:ext uri="{FF2B5EF4-FFF2-40B4-BE49-F238E27FC236}">
                  <a16:creationId xmlns:a16="http://schemas.microsoft.com/office/drawing/2014/main" id="{1431FDAF-ECFB-4542-99F1-D8F5E5CA8983}"/>
                </a:ext>
              </a:extLst>
            </p:cNvPr>
            <p:cNvGrpSpPr/>
            <p:nvPr/>
          </p:nvGrpSpPr>
          <p:grpSpPr>
            <a:xfrm>
              <a:off x="7137553" y="4653789"/>
              <a:ext cx="3691440" cy="958325"/>
              <a:chOff x="600158" y="2382076"/>
              <a:chExt cx="3691440" cy="958325"/>
            </a:xfrm>
          </p:grpSpPr>
          <p:sp>
            <p:nvSpPr>
              <p:cNvPr id="46" name="íṥ1îḓe">
                <a:extLst>
                  <a:ext uri="{FF2B5EF4-FFF2-40B4-BE49-F238E27FC236}">
                    <a16:creationId xmlns:a16="http://schemas.microsoft.com/office/drawing/2014/main" id="{AFCD7B55-D24F-441F-941A-463939E6C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47" name="ïŝliḓe">
                <a:extLst>
                  <a:ext uri="{FF2B5EF4-FFF2-40B4-BE49-F238E27FC236}">
                    <a16:creationId xmlns:a16="http://schemas.microsoft.com/office/drawing/2014/main" id="{E747E292-5E21-4611-A31A-C7BF968F2B2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3" name="iS1ïḑé">
              <a:extLst>
                <a:ext uri="{FF2B5EF4-FFF2-40B4-BE49-F238E27FC236}">
                  <a16:creationId xmlns:a16="http://schemas.microsoft.com/office/drawing/2014/main" id="{2D0BE281-69CA-4EE4-88C5-94781D12C707}"/>
                </a:ext>
              </a:extLst>
            </p:cNvPr>
            <p:cNvGrpSpPr/>
            <p:nvPr/>
          </p:nvGrpSpPr>
          <p:grpSpPr>
            <a:xfrm>
              <a:off x="1513976" y="4653789"/>
              <a:ext cx="3691440" cy="958325"/>
              <a:chOff x="600158" y="2382076"/>
              <a:chExt cx="3691440" cy="958325"/>
            </a:xfrm>
          </p:grpSpPr>
          <p:sp>
            <p:nvSpPr>
              <p:cNvPr id="44" name="íśľiḑê">
                <a:extLst>
                  <a:ext uri="{FF2B5EF4-FFF2-40B4-BE49-F238E27FC236}">
                    <a16:creationId xmlns:a16="http://schemas.microsoft.com/office/drawing/2014/main" id="{F065F1E6-E2A6-4C05-BC8A-C75AC45FA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45" name="ï$ļíďè">
                <a:extLst>
                  <a:ext uri="{FF2B5EF4-FFF2-40B4-BE49-F238E27FC236}">
                    <a16:creationId xmlns:a16="http://schemas.microsoft.com/office/drawing/2014/main" id="{79C82D69-22DF-4094-9403-978DD77FF78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cxnSp>
          <p:nvCxnSpPr>
            <p:cNvPr id="14" name="肘形连接符 13">
              <a:extLst>
                <a:ext uri="{FF2B5EF4-FFF2-40B4-BE49-F238E27FC236}">
                  <a16:creationId xmlns:a16="http://schemas.microsoft.com/office/drawing/2014/main" id="{1D0FD0EF-F038-481C-9C04-0FCC85DF53EB}"/>
                </a:ext>
              </a:extLst>
            </p:cNvPr>
            <p:cNvCxnSpPr>
              <a:cxnSpLocks/>
              <a:stCxn id="48" idx="2"/>
            </p:cNvCxnSpPr>
            <p:nvPr/>
          </p:nvCxnSpPr>
          <p:spPr>
            <a:xfrm rot="10800000">
              <a:off x="2146300" y="2517720"/>
              <a:ext cx="3299529" cy="1866803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肘形连接符 14">
              <a:extLst>
                <a:ext uri="{FF2B5EF4-FFF2-40B4-BE49-F238E27FC236}">
                  <a16:creationId xmlns:a16="http://schemas.microsoft.com/office/drawing/2014/main" id="{E8153263-0781-4934-866A-FC6994FD268A}"/>
                </a:ext>
              </a:extLst>
            </p:cNvPr>
            <p:cNvCxnSpPr>
              <a:stCxn id="48" idx="2"/>
              <a:endCxn id="29" idx="4"/>
            </p:cNvCxnSpPr>
            <p:nvPr/>
          </p:nvCxnSpPr>
          <p:spPr>
            <a:xfrm rot="10800000">
              <a:off x="3462126" y="2517720"/>
              <a:ext cx="1983702" cy="1866803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>
              <a:extLst>
                <a:ext uri="{FF2B5EF4-FFF2-40B4-BE49-F238E27FC236}">
                  <a16:creationId xmlns:a16="http://schemas.microsoft.com/office/drawing/2014/main" id="{2D0227EB-717A-4706-B280-E052FFFF5CE0}"/>
                </a:ext>
              </a:extLst>
            </p:cNvPr>
            <p:cNvCxnSpPr>
              <a:stCxn id="48" idx="2"/>
              <a:endCxn id="35" idx="4"/>
            </p:cNvCxnSpPr>
            <p:nvPr/>
          </p:nvCxnSpPr>
          <p:spPr>
            <a:xfrm rot="10800000">
              <a:off x="4723370" y="2517720"/>
              <a:ext cx="722458" cy="1866803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肘形连接符 16">
              <a:extLst>
                <a:ext uri="{FF2B5EF4-FFF2-40B4-BE49-F238E27FC236}">
                  <a16:creationId xmlns:a16="http://schemas.microsoft.com/office/drawing/2014/main" id="{E201AA85-0F2A-47C5-9D25-B71EA6F6FD46}"/>
                </a:ext>
              </a:extLst>
            </p:cNvPr>
            <p:cNvCxnSpPr>
              <a:stCxn id="48" idx="6"/>
              <a:endCxn id="38" idx="4"/>
            </p:cNvCxnSpPr>
            <p:nvPr/>
          </p:nvCxnSpPr>
          <p:spPr>
            <a:xfrm flipV="1">
              <a:off x="6867659" y="2445795"/>
              <a:ext cx="724395" cy="1938727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连接符 17">
              <a:extLst>
                <a:ext uri="{FF2B5EF4-FFF2-40B4-BE49-F238E27FC236}">
                  <a16:creationId xmlns:a16="http://schemas.microsoft.com/office/drawing/2014/main" id="{438D5E40-BDE5-49E4-B0E7-8A5BBEB3CD6D}"/>
                </a:ext>
              </a:extLst>
            </p:cNvPr>
            <p:cNvCxnSpPr>
              <a:stCxn id="48" idx="6"/>
              <a:endCxn id="32" idx="4"/>
            </p:cNvCxnSpPr>
            <p:nvPr/>
          </p:nvCxnSpPr>
          <p:spPr>
            <a:xfrm flipV="1">
              <a:off x="6867659" y="2445795"/>
              <a:ext cx="1997271" cy="1938727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连接符 18">
              <a:extLst>
                <a:ext uri="{FF2B5EF4-FFF2-40B4-BE49-F238E27FC236}">
                  <a16:creationId xmlns:a16="http://schemas.microsoft.com/office/drawing/2014/main" id="{1BE718DD-44FE-495B-9842-9EA216828C8C}"/>
                </a:ext>
              </a:extLst>
            </p:cNvPr>
            <p:cNvCxnSpPr>
              <a:stCxn id="48" idx="6"/>
              <a:endCxn id="26" idx="4"/>
            </p:cNvCxnSpPr>
            <p:nvPr/>
          </p:nvCxnSpPr>
          <p:spPr>
            <a:xfrm flipV="1">
              <a:off x="6867659" y="2445795"/>
              <a:ext cx="3276208" cy="1938727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ïśḻîḑè">
              <a:extLst>
                <a:ext uri="{FF2B5EF4-FFF2-40B4-BE49-F238E27FC236}">
                  <a16:creationId xmlns:a16="http://schemas.microsoft.com/office/drawing/2014/main" id="{6AF6DAB0-F289-4176-BD1D-03C689BF60F6}"/>
                </a:ext>
              </a:extLst>
            </p:cNvPr>
            <p:cNvGrpSpPr/>
            <p:nvPr/>
          </p:nvGrpSpPr>
          <p:grpSpPr>
            <a:xfrm>
              <a:off x="1701977" y="1107080"/>
              <a:ext cx="950072" cy="1410639"/>
              <a:chOff x="1701977" y="1107080"/>
              <a:chExt cx="950072" cy="1410639"/>
            </a:xfrm>
          </p:grpSpPr>
          <p:sp>
            <p:nvSpPr>
              <p:cNvPr id="41" name="îşliḍe">
                <a:extLst>
                  <a:ext uri="{FF2B5EF4-FFF2-40B4-BE49-F238E27FC236}">
                    <a16:creationId xmlns:a16="http://schemas.microsoft.com/office/drawing/2014/main" id="{73AD8B2B-8309-499F-842C-A0F35BD7FE4F}"/>
                  </a:ext>
                </a:extLst>
              </p:cNvPr>
              <p:cNvSpPr/>
              <p:nvPr/>
            </p:nvSpPr>
            <p:spPr bwMode="auto">
              <a:xfrm>
                <a:off x="1701977" y="1628800"/>
                <a:ext cx="888644" cy="888919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ïṣḷïḍé">
                <a:extLst>
                  <a:ext uri="{FF2B5EF4-FFF2-40B4-BE49-F238E27FC236}">
                    <a16:creationId xmlns:a16="http://schemas.microsoft.com/office/drawing/2014/main" id="{7F35B6BE-CC11-4BE7-BCB8-A77EE6A28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328" y="1851621"/>
                <a:ext cx="443942" cy="443274"/>
              </a:xfrm>
              <a:custGeom>
                <a:avLst/>
                <a:gdLst>
                  <a:gd name="connsiteX0" fmla="*/ 511316 w 609614"/>
                  <a:gd name="connsiteY0" fmla="*/ 432001 h 608697"/>
                  <a:gd name="connsiteX1" fmla="*/ 531004 w 609614"/>
                  <a:gd name="connsiteY1" fmla="*/ 432001 h 608697"/>
                  <a:gd name="connsiteX2" fmla="*/ 531004 w 609614"/>
                  <a:gd name="connsiteY2" fmla="*/ 451689 h 608697"/>
                  <a:gd name="connsiteX3" fmla="*/ 511316 w 609614"/>
                  <a:gd name="connsiteY3" fmla="*/ 451689 h 608697"/>
                  <a:gd name="connsiteX4" fmla="*/ 196595 w 609614"/>
                  <a:gd name="connsiteY4" fmla="*/ 432001 h 608697"/>
                  <a:gd name="connsiteX5" fmla="*/ 216353 w 609614"/>
                  <a:gd name="connsiteY5" fmla="*/ 432001 h 608697"/>
                  <a:gd name="connsiteX6" fmla="*/ 216353 w 609614"/>
                  <a:gd name="connsiteY6" fmla="*/ 451689 h 608697"/>
                  <a:gd name="connsiteX7" fmla="*/ 196595 w 609614"/>
                  <a:gd name="connsiteY7" fmla="*/ 451689 h 608697"/>
                  <a:gd name="connsiteX8" fmla="*/ 353989 w 609614"/>
                  <a:gd name="connsiteY8" fmla="*/ 353462 h 608697"/>
                  <a:gd name="connsiteX9" fmla="*/ 373611 w 609614"/>
                  <a:gd name="connsiteY9" fmla="*/ 353462 h 608697"/>
                  <a:gd name="connsiteX10" fmla="*/ 373611 w 609614"/>
                  <a:gd name="connsiteY10" fmla="*/ 373064 h 608697"/>
                  <a:gd name="connsiteX11" fmla="*/ 412949 w 609614"/>
                  <a:gd name="connsiteY11" fmla="*/ 412361 h 608697"/>
                  <a:gd name="connsiteX12" fmla="*/ 412949 w 609614"/>
                  <a:gd name="connsiteY12" fmla="*/ 422208 h 608697"/>
                  <a:gd name="connsiteX13" fmla="*/ 393326 w 609614"/>
                  <a:gd name="connsiteY13" fmla="*/ 422208 h 608697"/>
                  <a:gd name="connsiteX14" fmla="*/ 393326 w 609614"/>
                  <a:gd name="connsiteY14" fmla="*/ 412361 h 608697"/>
                  <a:gd name="connsiteX15" fmla="*/ 373611 w 609614"/>
                  <a:gd name="connsiteY15" fmla="*/ 392758 h 608697"/>
                  <a:gd name="connsiteX16" fmla="*/ 353989 w 609614"/>
                  <a:gd name="connsiteY16" fmla="*/ 392758 h 608697"/>
                  <a:gd name="connsiteX17" fmla="*/ 334366 w 609614"/>
                  <a:gd name="connsiteY17" fmla="*/ 412361 h 608697"/>
                  <a:gd name="connsiteX18" fmla="*/ 353989 w 609614"/>
                  <a:gd name="connsiteY18" fmla="*/ 431963 h 608697"/>
                  <a:gd name="connsiteX19" fmla="*/ 373611 w 609614"/>
                  <a:gd name="connsiteY19" fmla="*/ 431963 h 608697"/>
                  <a:gd name="connsiteX20" fmla="*/ 412949 w 609614"/>
                  <a:gd name="connsiteY20" fmla="*/ 471259 h 608697"/>
                  <a:gd name="connsiteX21" fmla="*/ 373611 w 609614"/>
                  <a:gd name="connsiteY21" fmla="*/ 510556 h 608697"/>
                  <a:gd name="connsiteX22" fmla="*/ 373611 w 609614"/>
                  <a:gd name="connsiteY22" fmla="*/ 530158 h 608697"/>
                  <a:gd name="connsiteX23" fmla="*/ 353989 w 609614"/>
                  <a:gd name="connsiteY23" fmla="*/ 530158 h 608697"/>
                  <a:gd name="connsiteX24" fmla="*/ 353989 w 609614"/>
                  <a:gd name="connsiteY24" fmla="*/ 510556 h 608697"/>
                  <a:gd name="connsiteX25" fmla="*/ 314651 w 609614"/>
                  <a:gd name="connsiteY25" fmla="*/ 471259 h 608697"/>
                  <a:gd name="connsiteX26" fmla="*/ 314651 w 609614"/>
                  <a:gd name="connsiteY26" fmla="*/ 461412 h 608697"/>
                  <a:gd name="connsiteX27" fmla="*/ 334366 w 609614"/>
                  <a:gd name="connsiteY27" fmla="*/ 461412 h 608697"/>
                  <a:gd name="connsiteX28" fmla="*/ 334366 w 609614"/>
                  <a:gd name="connsiteY28" fmla="*/ 471259 h 608697"/>
                  <a:gd name="connsiteX29" fmla="*/ 353989 w 609614"/>
                  <a:gd name="connsiteY29" fmla="*/ 490862 h 608697"/>
                  <a:gd name="connsiteX30" fmla="*/ 373611 w 609614"/>
                  <a:gd name="connsiteY30" fmla="*/ 490862 h 608697"/>
                  <a:gd name="connsiteX31" fmla="*/ 393326 w 609614"/>
                  <a:gd name="connsiteY31" fmla="*/ 471259 h 608697"/>
                  <a:gd name="connsiteX32" fmla="*/ 373611 w 609614"/>
                  <a:gd name="connsiteY32" fmla="*/ 451657 h 608697"/>
                  <a:gd name="connsiteX33" fmla="*/ 353989 w 609614"/>
                  <a:gd name="connsiteY33" fmla="*/ 451657 h 608697"/>
                  <a:gd name="connsiteX34" fmla="*/ 314651 w 609614"/>
                  <a:gd name="connsiteY34" fmla="*/ 412361 h 608697"/>
                  <a:gd name="connsiteX35" fmla="*/ 353989 w 609614"/>
                  <a:gd name="connsiteY35" fmla="*/ 373064 h 608697"/>
                  <a:gd name="connsiteX36" fmla="*/ 431606 w 609614"/>
                  <a:gd name="connsiteY36" fmla="*/ 333849 h 608697"/>
                  <a:gd name="connsiteX37" fmla="*/ 491618 w 609614"/>
                  <a:gd name="connsiteY37" fmla="*/ 441818 h 608697"/>
                  <a:gd name="connsiteX38" fmla="*/ 431606 w 609614"/>
                  <a:gd name="connsiteY38" fmla="*/ 549788 h 608697"/>
                  <a:gd name="connsiteX39" fmla="*/ 589979 w 609614"/>
                  <a:gd name="connsiteY39" fmla="*/ 549788 h 608697"/>
                  <a:gd name="connsiteX40" fmla="*/ 589979 w 609614"/>
                  <a:gd name="connsiteY40" fmla="*/ 333849 h 608697"/>
                  <a:gd name="connsiteX41" fmla="*/ 363851 w 609614"/>
                  <a:gd name="connsiteY41" fmla="*/ 333849 h 608697"/>
                  <a:gd name="connsiteX42" fmla="*/ 255627 w 609614"/>
                  <a:gd name="connsiteY42" fmla="*/ 441818 h 608697"/>
                  <a:gd name="connsiteX43" fmla="*/ 363851 w 609614"/>
                  <a:gd name="connsiteY43" fmla="*/ 549788 h 608697"/>
                  <a:gd name="connsiteX44" fmla="*/ 471983 w 609614"/>
                  <a:gd name="connsiteY44" fmla="*/ 441818 h 608697"/>
                  <a:gd name="connsiteX45" fmla="*/ 363851 w 609614"/>
                  <a:gd name="connsiteY45" fmla="*/ 333849 h 608697"/>
                  <a:gd name="connsiteX46" fmla="*/ 137631 w 609614"/>
                  <a:gd name="connsiteY46" fmla="*/ 333849 h 608697"/>
                  <a:gd name="connsiteX47" fmla="*/ 137631 w 609614"/>
                  <a:gd name="connsiteY47" fmla="*/ 549788 h 608697"/>
                  <a:gd name="connsiteX48" fmla="*/ 296003 w 609614"/>
                  <a:gd name="connsiteY48" fmla="*/ 549788 h 608697"/>
                  <a:gd name="connsiteX49" fmla="*/ 235992 w 609614"/>
                  <a:gd name="connsiteY49" fmla="*/ 441818 h 608697"/>
                  <a:gd name="connsiteX50" fmla="*/ 296003 w 609614"/>
                  <a:gd name="connsiteY50" fmla="*/ 333849 h 608697"/>
                  <a:gd name="connsiteX51" fmla="*/ 68862 w 609614"/>
                  <a:gd name="connsiteY51" fmla="*/ 284697 h 608697"/>
                  <a:gd name="connsiteX52" fmla="*/ 68862 w 609614"/>
                  <a:gd name="connsiteY52" fmla="*/ 589091 h 608697"/>
                  <a:gd name="connsiteX53" fmla="*/ 540845 w 609614"/>
                  <a:gd name="connsiteY53" fmla="*/ 589091 h 608697"/>
                  <a:gd name="connsiteX54" fmla="*/ 540845 w 609614"/>
                  <a:gd name="connsiteY54" fmla="*/ 569486 h 608697"/>
                  <a:gd name="connsiteX55" fmla="*/ 117996 w 609614"/>
                  <a:gd name="connsiteY55" fmla="*/ 569486 h 608697"/>
                  <a:gd name="connsiteX56" fmla="*/ 117996 w 609614"/>
                  <a:gd name="connsiteY56" fmla="*/ 314151 h 608697"/>
                  <a:gd name="connsiteX57" fmla="*/ 540845 w 609614"/>
                  <a:gd name="connsiteY57" fmla="*/ 314151 h 608697"/>
                  <a:gd name="connsiteX58" fmla="*/ 540845 w 609614"/>
                  <a:gd name="connsiteY58" fmla="*/ 284697 h 608697"/>
                  <a:gd name="connsiteX59" fmla="*/ 304818 w 609614"/>
                  <a:gd name="connsiteY59" fmla="*/ 117830 h 608697"/>
                  <a:gd name="connsiteX60" fmla="*/ 245819 w 609614"/>
                  <a:gd name="connsiteY60" fmla="*/ 176731 h 608697"/>
                  <a:gd name="connsiteX61" fmla="*/ 304818 w 609614"/>
                  <a:gd name="connsiteY61" fmla="*/ 235632 h 608697"/>
                  <a:gd name="connsiteX62" fmla="*/ 363816 w 609614"/>
                  <a:gd name="connsiteY62" fmla="*/ 176731 h 608697"/>
                  <a:gd name="connsiteX63" fmla="*/ 304818 w 609614"/>
                  <a:gd name="connsiteY63" fmla="*/ 117830 h 608697"/>
                  <a:gd name="connsiteX64" fmla="*/ 304818 w 609614"/>
                  <a:gd name="connsiteY64" fmla="*/ 98227 h 608697"/>
                  <a:gd name="connsiteX65" fmla="*/ 383452 w 609614"/>
                  <a:gd name="connsiteY65" fmla="*/ 176731 h 608697"/>
                  <a:gd name="connsiteX66" fmla="*/ 304818 w 609614"/>
                  <a:gd name="connsiteY66" fmla="*/ 255235 h 608697"/>
                  <a:gd name="connsiteX67" fmla="*/ 226091 w 609614"/>
                  <a:gd name="connsiteY67" fmla="*/ 176731 h 608697"/>
                  <a:gd name="connsiteX68" fmla="*/ 304818 w 609614"/>
                  <a:gd name="connsiteY68" fmla="*/ 98227 h 608697"/>
                  <a:gd name="connsiteX69" fmla="*/ 298216 w 609614"/>
                  <a:gd name="connsiteY69" fmla="*/ 68758 h 608697"/>
                  <a:gd name="connsiteX70" fmla="*/ 26641 w 609614"/>
                  <a:gd name="connsiteY70" fmla="*/ 265091 h 608697"/>
                  <a:gd name="connsiteX71" fmla="*/ 58998 w 609614"/>
                  <a:gd name="connsiteY71" fmla="*/ 265091 h 608697"/>
                  <a:gd name="connsiteX72" fmla="*/ 68862 w 609614"/>
                  <a:gd name="connsiteY72" fmla="*/ 265091 h 608697"/>
                  <a:gd name="connsiteX73" fmla="*/ 540845 w 609614"/>
                  <a:gd name="connsiteY73" fmla="*/ 265091 h 608697"/>
                  <a:gd name="connsiteX74" fmla="*/ 550616 w 609614"/>
                  <a:gd name="connsiteY74" fmla="*/ 265091 h 608697"/>
                  <a:gd name="connsiteX75" fmla="*/ 583065 w 609614"/>
                  <a:gd name="connsiteY75" fmla="*/ 265091 h 608697"/>
                  <a:gd name="connsiteX76" fmla="*/ 311490 w 609614"/>
                  <a:gd name="connsiteY76" fmla="*/ 68758 h 608697"/>
                  <a:gd name="connsiteX77" fmla="*/ 88497 w 609614"/>
                  <a:gd name="connsiteY77" fmla="*/ 58909 h 608697"/>
                  <a:gd name="connsiteX78" fmla="*/ 88497 w 609614"/>
                  <a:gd name="connsiteY78" fmla="*/ 196057 h 608697"/>
                  <a:gd name="connsiteX79" fmla="*/ 206493 w 609614"/>
                  <a:gd name="connsiteY79" fmla="*/ 110731 h 608697"/>
                  <a:gd name="connsiteX80" fmla="*/ 206493 w 609614"/>
                  <a:gd name="connsiteY80" fmla="*/ 58909 h 608697"/>
                  <a:gd name="connsiteX81" fmla="*/ 68862 w 609614"/>
                  <a:gd name="connsiteY81" fmla="*/ 19606 h 608697"/>
                  <a:gd name="connsiteX82" fmla="*/ 68862 w 609614"/>
                  <a:gd name="connsiteY82" fmla="*/ 39303 h 608697"/>
                  <a:gd name="connsiteX83" fmla="*/ 226128 w 609614"/>
                  <a:gd name="connsiteY83" fmla="*/ 39303 h 608697"/>
                  <a:gd name="connsiteX84" fmla="*/ 226128 w 609614"/>
                  <a:gd name="connsiteY84" fmla="*/ 19606 h 608697"/>
                  <a:gd name="connsiteX85" fmla="*/ 49134 w 609614"/>
                  <a:gd name="connsiteY85" fmla="*/ 0 h 608697"/>
                  <a:gd name="connsiteX86" fmla="*/ 245855 w 609614"/>
                  <a:gd name="connsiteY86" fmla="*/ 0 h 608697"/>
                  <a:gd name="connsiteX87" fmla="*/ 245855 w 609614"/>
                  <a:gd name="connsiteY87" fmla="*/ 58909 h 608697"/>
                  <a:gd name="connsiteX88" fmla="*/ 226128 w 609614"/>
                  <a:gd name="connsiteY88" fmla="*/ 58909 h 608697"/>
                  <a:gd name="connsiteX89" fmla="*/ 226128 w 609614"/>
                  <a:gd name="connsiteY89" fmla="*/ 96556 h 608697"/>
                  <a:gd name="connsiteX90" fmla="*/ 291763 w 609614"/>
                  <a:gd name="connsiteY90" fmla="*/ 49060 h 608697"/>
                  <a:gd name="connsiteX91" fmla="*/ 317851 w 609614"/>
                  <a:gd name="connsiteY91" fmla="*/ 49060 h 608697"/>
                  <a:gd name="connsiteX92" fmla="*/ 609614 w 609614"/>
                  <a:gd name="connsiteY92" fmla="*/ 260029 h 608697"/>
                  <a:gd name="connsiteX93" fmla="*/ 609614 w 609614"/>
                  <a:gd name="connsiteY93" fmla="*/ 284697 h 608697"/>
                  <a:gd name="connsiteX94" fmla="*/ 560480 w 609614"/>
                  <a:gd name="connsiteY94" fmla="*/ 284697 h 608697"/>
                  <a:gd name="connsiteX95" fmla="*/ 560480 w 609614"/>
                  <a:gd name="connsiteY95" fmla="*/ 314151 h 608697"/>
                  <a:gd name="connsiteX96" fmla="*/ 609614 w 609614"/>
                  <a:gd name="connsiteY96" fmla="*/ 314151 h 608697"/>
                  <a:gd name="connsiteX97" fmla="*/ 609614 w 609614"/>
                  <a:gd name="connsiteY97" fmla="*/ 569486 h 608697"/>
                  <a:gd name="connsiteX98" fmla="*/ 560480 w 609614"/>
                  <a:gd name="connsiteY98" fmla="*/ 569486 h 608697"/>
                  <a:gd name="connsiteX99" fmla="*/ 560480 w 609614"/>
                  <a:gd name="connsiteY99" fmla="*/ 608697 h 608697"/>
                  <a:gd name="connsiteX100" fmla="*/ 49134 w 609614"/>
                  <a:gd name="connsiteY100" fmla="*/ 608697 h 608697"/>
                  <a:gd name="connsiteX101" fmla="*/ 49134 w 609614"/>
                  <a:gd name="connsiteY101" fmla="*/ 284697 h 608697"/>
                  <a:gd name="connsiteX102" fmla="*/ 0 w 609614"/>
                  <a:gd name="connsiteY102" fmla="*/ 284697 h 608697"/>
                  <a:gd name="connsiteX103" fmla="*/ 0 w 609614"/>
                  <a:gd name="connsiteY103" fmla="*/ 260029 h 608697"/>
                  <a:gd name="connsiteX104" fmla="*/ 68862 w 609614"/>
                  <a:gd name="connsiteY104" fmla="*/ 210324 h 608697"/>
                  <a:gd name="connsiteX105" fmla="*/ 68862 w 609614"/>
                  <a:gd name="connsiteY105" fmla="*/ 58909 h 608697"/>
                  <a:gd name="connsiteX106" fmla="*/ 49134 w 609614"/>
                  <a:gd name="connsiteY106" fmla="*/ 58909 h 608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9614" h="608697">
                    <a:moveTo>
                      <a:pt x="511316" y="432001"/>
                    </a:moveTo>
                    <a:lnTo>
                      <a:pt x="531004" y="432001"/>
                    </a:lnTo>
                    <a:lnTo>
                      <a:pt x="531004" y="451689"/>
                    </a:lnTo>
                    <a:lnTo>
                      <a:pt x="511316" y="451689"/>
                    </a:lnTo>
                    <a:close/>
                    <a:moveTo>
                      <a:pt x="196595" y="432001"/>
                    </a:moveTo>
                    <a:lnTo>
                      <a:pt x="216353" y="432001"/>
                    </a:lnTo>
                    <a:lnTo>
                      <a:pt x="216353" y="451689"/>
                    </a:lnTo>
                    <a:lnTo>
                      <a:pt x="196595" y="451689"/>
                    </a:lnTo>
                    <a:close/>
                    <a:moveTo>
                      <a:pt x="353989" y="353462"/>
                    </a:moveTo>
                    <a:lnTo>
                      <a:pt x="373611" y="353462"/>
                    </a:lnTo>
                    <a:lnTo>
                      <a:pt x="373611" y="373064"/>
                    </a:lnTo>
                    <a:cubicBezTo>
                      <a:pt x="395353" y="373064"/>
                      <a:pt x="412949" y="390734"/>
                      <a:pt x="412949" y="412361"/>
                    </a:cubicBezTo>
                    <a:lnTo>
                      <a:pt x="412949" y="422208"/>
                    </a:lnTo>
                    <a:lnTo>
                      <a:pt x="393326" y="422208"/>
                    </a:lnTo>
                    <a:lnTo>
                      <a:pt x="393326" y="412361"/>
                    </a:lnTo>
                    <a:cubicBezTo>
                      <a:pt x="393326" y="401501"/>
                      <a:pt x="384482" y="392758"/>
                      <a:pt x="373611" y="392758"/>
                    </a:cubicBezTo>
                    <a:lnTo>
                      <a:pt x="353989" y="392758"/>
                    </a:lnTo>
                    <a:cubicBezTo>
                      <a:pt x="343118" y="392758"/>
                      <a:pt x="334366" y="401501"/>
                      <a:pt x="334366" y="412361"/>
                    </a:cubicBezTo>
                    <a:cubicBezTo>
                      <a:pt x="334366" y="423220"/>
                      <a:pt x="343118" y="431963"/>
                      <a:pt x="353989" y="431963"/>
                    </a:cubicBezTo>
                    <a:lnTo>
                      <a:pt x="373611" y="431963"/>
                    </a:lnTo>
                    <a:cubicBezTo>
                      <a:pt x="395353" y="431963"/>
                      <a:pt x="412949" y="449632"/>
                      <a:pt x="412949" y="471259"/>
                    </a:cubicBezTo>
                    <a:cubicBezTo>
                      <a:pt x="412949" y="492886"/>
                      <a:pt x="395353" y="510556"/>
                      <a:pt x="373611" y="510556"/>
                    </a:cubicBezTo>
                    <a:lnTo>
                      <a:pt x="373611" y="530158"/>
                    </a:lnTo>
                    <a:lnTo>
                      <a:pt x="353989" y="530158"/>
                    </a:lnTo>
                    <a:lnTo>
                      <a:pt x="353989" y="510556"/>
                    </a:lnTo>
                    <a:cubicBezTo>
                      <a:pt x="332339" y="510556"/>
                      <a:pt x="314651" y="492886"/>
                      <a:pt x="314651" y="471259"/>
                    </a:cubicBezTo>
                    <a:lnTo>
                      <a:pt x="314651" y="461412"/>
                    </a:lnTo>
                    <a:lnTo>
                      <a:pt x="334366" y="461412"/>
                    </a:lnTo>
                    <a:lnTo>
                      <a:pt x="334366" y="471259"/>
                    </a:lnTo>
                    <a:cubicBezTo>
                      <a:pt x="334366" y="482119"/>
                      <a:pt x="343118" y="490862"/>
                      <a:pt x="353989" y="490862"/>
                    </a:cubicBezTo>
                    <a:lnTo>
                      <a:pt x="373611" y="490862"/>
                    </a:lnTo>
                    <a:cubicBezTo>
                      <a:pt x="384482" y="490862"/>
                      <a:pt x="393326" y="482119"/>
                      <a:pt x="393326" y="471259"/>
                    </a:cubicBezTo>
                    <a:cubicBezTo>
                      <a:pt x="393326" y="460400"/>
                      <a:pt x="384482" y="451657"/>
                      <a:pt x="373611" y="451657"/>
                    </a:cubicBezTo>
                    <a:lnTo>
                      <a:pt x="353989" y="451657"/>
                    </a:lnTo>
                    <a:cubicBezTo>
                      <a:pt x="332339" y="451657"/>
                      <a:pt x="314651" y="433988"/>
                      <a:pt x="314651" y="412361"/>
                    </a:cubicBezTo>
                    <a:cubicBezTo>
                      <a:pt x="314651" y="390734"/>
                      <a:pt x="332339" y="373064"/>
                      <a:pt x="353989" y="373064"/>
                    </a:cubicBezTo>
                    <a:close/>
                    <a:moveTo>
                      <a:pt x="431606" y="333849"/>
                    </a:moveTo>
                    <a:cubicBezTo>
                      <a:pt x="467650" y="356400"/>
                      <a:pt x="491618" y="396348"/>
                      <a:pt x="491618" y="441818"/>
                    </a:cubicBezTo>
                    <a:cubicBezTo>
                      <a:pt x="491618" y="487289"/>
                      <a:pt x="467650" y="527237"/>
                      <a:pt x="431606" y="549788"/>
                    </a:cubicBezTo>
                    <a:lnTo>
                      <a:pt x="589979" y="549788"/>
                    </a:lnTo>
                    <a:lnTo>
                      <a:pt x="589979" y="333849"/>
                    </a:lnTo>
                    <a:close/>
                    <a:moveTo>
                      <a:pt x="363851" y="333849"/>
                    </a:moveTo>
                    <a:cubicBezTo>
                      <a:pt x="304208" y="333849"/>
                      <a:pt x="255627" y="382265"/>
                      <a:pt x="255627" y="441818"/>
                    </a:cubicBezTo>
                    <a:cubicBezTo>
                      <a:pt x="255627" y="501372"/>
                      <a:pt x="304208" y="549788"/>
                      <a:pt x="363851" y="549788"/>
                    </a:cubicBezTo>
                    <a:cubicBezTo>
                      <a:pt x="423494" y="549788"/>
                      <a:pt x="471983" y="501372"/>
                      <a:pt x="471983" y="441818"/>
                    </a:cubicBezTo>
                    <a:cubicBezTo>
                      <a:pt x="471983" y="382265"/>
                      <a:pt x="423494" y="333849"/>
                      <a:pt x="363851" y="333849"/>
                    </a:cubicBezTo>
                    <a:close/>
                    <a:moveTo>
                      <a:pt x="137631" y="333849"/>
                    </a:moveTo>
                    <a:lnTo>
                      <a:pt x="137631" y="549788"/>
                    </a:lnTo>
                    <a:lnTo>
                      <a:pt x="296003" y="549788"/>
                    </a:lnTo>
                    <a:cubicBezTo>
                      <a:pt x="260052" y="527237"/>
                      <a:pt x="235992" y="487289"/>
                      <a:pt x="235992" y="441818"/>
                    </a:cubicBezTo>
                    <a:cubicBezTo>
                      <a:pt x="235992" y="396348"/>
                      <a:pt x="260052" y="356400"/>
                      <a:pt x="296003" y="333849"/>
                    </a:cubicBezTo>
                    <a:close/>
                    <a:moveTo>
                      <a:pt x="68862" y="284697"/>
                    </a:moveTo>
                    <a:lnTo>
                      <a:pt x="68862" y="589091"/>
                    </a:lnTo>
                    <a:lnTo>
                      <a:pt x="540845" y="589091"/>
                    </a:lnTo>
                    <a:lnTo>
                      <a:pt x="540845" y="569486"/>
                    </a:lnTo>
                    <a:lnTo>
                      <a:pt x="117996" y="569486"/>
                    </a:lnTo>
                    <a:lnTo>
                      <a:pt x="117996" y="314151"/>
                    </a:lnTo>
                    <a:lnTo>
                      <a:pt x="540845" y="314151"/>
                    </a:lnTo>
                    <a:lnTo>
                      <a:pt x="540845" y="284697"/>
                    </a:lnTo>
                    <a:close/>
                    <a:moveTo>
                      <a:pt x="304818" y="117830"/>
                    </a:moveTo>
                    <a:cubicBezTo>
                      <a:pt x="272276" y="117830"/>
                      <a:pt x="245819" y="144243"/>
                      <a:pt x="245819" y="176731"/>
                    </a:cubicBezTo>
                    <a:cubicBezTo>
                      <a:pt x="245819" y="209219"/>
                      <a:pt x="272276" y="235632"/>
                      <a:pt x="304818" y="235632"/>
                    </a:cubicBezTo>
                    <a:cubicBezTo>
                      <a:pt x="337359" y="235632"/>
                      <a:pt x="363816" y="209219"/>
                      <a:pt x="363816" y="176731"/>
                    </a:cubicBezTo>
                    <a:cubicBezTo>
                      <a:pt x="363816" y="144243"/>
                      <a:pt x="337359" y="117830"/>
                      <a:pt x="304818" y="117830"/>
                    </a:cubicBezTo>
                    <a:close/>
                    <a:moveTo>
                      <a:pt x="304818" y="98227"/>
                    </a:moveTo>
                    <a:cubicBezTo>
                      <a:pt x="348145" y="98227"/>
                      <a:pt x="383452" y="133384"/>
                      <a:pt x="383452" y="176731"/>
                    </a:cubicBezTo>
                    <a:cubicBezTo>
                      <a:pt x="383452" y="220078"/>
                      <a:pt x="348145" y="255235"/>
                      <a:pt x="304818" y="255235"/>
                    </a:cubicBezTo>
                    <a:cubicBezTo>
                      <a:pt x="261398" y="255235"/>
                      <a:pt x="226091" y="220078"/>
                      <a:pt x="226091" y="176731"/>
                    </a:cubicBezTo>
                    <a:cubicBezTo>
                      <a:pt x="226091" y="133384"/>
                      <a:pt x="261398" y="98227"/>
                      <a:pt x="304818" y="98227"/>
                    </a:cubicBezTo>
                    <a:close/>
                    <a:moveTo>
                      <a:pt x="298216" y="68758"/>
                    </a:moveTo>
                    <a:lnTo>
                      <a:pt x="26641" y="265091"/>
                    </a:lnTo>
                    <a:lnTo>
                      <a:pt x="58998" y="265091"/>
                    </a:lnTo>
                    <a:lnTo>
                      <a:pt x="68862" y="265091"/>
                    </a:lnTo>
                    <a:lnTo>
                      <a:pt x="540845" y="265091"/>
                    </a:lnTo>
                    <a:lnTo>
                      <a:pt x="550616" y="265091"/>
                    </a:lnTo>
                    <a:lnTo>
                      <a:pt x="583065" y="265091"/>
                    </a:lnTo>
                    <a:lnTo>
                      <a:pt x="311490" y="68758"/>
                    </a:lnTo>
                    <a:close/>
                    <a:moveTo>
                      <a:pt x="88497" y="58909"/>
                    </a:moveTo>
                    <a:lnTo>
                      <a:pt x="88497" y="196057"/>
                    </a:lnTo>
                    <a:lnTo>
                      <a:pt x="206493" y="110731"/>
                    </a:lnTo>
                    <a:lnTo>
                      <a:pt x="206493" y="58909"/>
                    </a:lnTo>
                    <a:close/>
                    <a:moveTo>
                      <a:pt x="68862" y="19606"/>
                    </a:moveTo>
                    <a:lnTo>
                      <a:pt x="68862" y="39303"/>
                    </a:lnTo>
                    <a:lnTo>
                      <a:pt x="226128" y="39303"/>
                    </a:lnTo>
                    <a:lnTo>
                      <a:pt x="226128" y="19606"/>
                    </a:lnTo>
                    <a:close/>
                    <a:moveTo>
                      <a:pt x="49134" y="0"/>
                    </a:moveTo>
                    <a:lnTo>
                      <a:pt x="245855" y="0"/>
                    </a:lnTo>
                    <a:lnTo>
                      <a:pt x="245855" y="58909"/>
                    </a:lnTo>
                    <a:lnTo>
                      <a:pt x="226128" y="58909"/>
                    </a:lnTo>
                    <a:lnTo>
                      <a:pt x="226128" y="96556"/>
                    </a:lnTo>
                    <a:lnTo>
                      <a:pt x="291763" y="49060"/>
                    </a:lnTo>
                    <a:lnTo>
                      <a:pt x="317851" y="49060"/>
                    </a:lnTo>
                    <a:lnTo>
                      <a:pt x="609614" y="260029"/>
                    </a:lnTo>
                    <a:lnTo>
                      <a:pt x="609614" y="284697"/>
                    </a:lnTo>
                    <a:lnTo>
                      <a:pt x="560480" y="284697"/>
                    </a:lnTo>
                    <a:lnTo>
                      <a:pt x="560480" y="314151"/>
                    </a:lnTo>
                    <a:lnTo>
                      <a:pt x="609614" y="314151"/>
                    </a:lnTo>
                    <a:lnTo>
                      <a:pt x="609614" y="569486"/>
                    </a:lnTo>
                    <a:lnTo>
                      <a:pt x="560480" y="569486"/>
                    </a:lnTo>
                    <a:lnTo>
                      <a:pt x="560480" y="608697"/>
                    </a:lnTo>
                    <a:lnTo>
                      <a:pt x="49134" y="608697"/>
                    </a:lnTo>
                    <a:lnTo>
                      <a:pt x="49134" y="284697"/>
                    </a:lnTo>
                    <a:lnTo>
                      <a:pt x="0" y="284697"/>
                    </a:lnTo>
                    <a:lnTo>
                      <a:pt x="0" y="260029"/>
                    </a:lnTo>
                    <a:lnTo>
                      <a:pt x="68862" y="210324"/>
                    </a:lnTo>
                    <a:lnTo>
                      <a:pt x="68862" y="58909"/>
                    </a:lnTo>
                    <a:lnTo>
                      <a:pt x="49134" y="5890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íṩľiďè">
                <a:extLst>
                  <a:ext uri="{FF2B5EF4-FFF2-40B4-BE49-F238E27FC236}">
                    <a16:creationId xmlns:a16="http://schemas.microsoft.com/office/drawing/2014/main" id="{8EA7210F-8A63-4951-899A-4739E33DF533}"/>
                  </a:ext>
                </a:extLst>
              </p:cNvPr>
              <p:cNvSpPr txBox="1"/>
              <p:nvPr/>
            </p:nvSpPr>
            <p:spPr>
              <a:xfrm>
                <a:off x="1737649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1" name="ïṥľiďê">
              <a:extLst>
                <a:ext uri="{FF2B5EF4-FFF2-40B4-BE49-F238E27FC236}">
                  <a16:creationId xmlns:a16="http://schemas.microsoft.com/office/drawing/2014/main" id="{1458E834-CCF8-4D2E-9BC7-856FCFE73A86}"/>
                </a:ext>
              </a:extLst>
            </p:cNvPr>
            <p:cNvGrpSpPr/>
            <p:nvPr/>
          </p:nvGrpSpPr>
          <p:grpSpPr>
            <a:xfrm>
              <a:off x="7130335" y="1035156"/>
              <a:ext cx="914400" cy="1410639"/>
              <a:chOff x="2854630" y="1107080"/>
              <a:chExt cx="914400" cy="1410639"/>
            </a:xfrm>
          </p:grpSpPr>
          <p:sp>
            <p:nvSpPr>
              <p:cNvPr id="38" name="ïSľîḋe">
                <a:extLst>
                  <a:ext uri="{FF2B5EF4-FFF2-40B4-BE49-F238E27FC236}">
                    <a16:creationId xmlns:a16="http://schemas.microsoft.com/office/drawing/2014/main" id="{E43C15AC-32BC-45A9-8F99-C6F22DD199E8}"/>
                  </a:ext>
                </a:extLst>
              </p:cNvPr>
              <p:cNvSpPr/>
              <p:nvPr/>
            </p:nvSpPr>
            <p:spPr bwMode="auto">
              <a:xfrm>
                <a:off x="2872027" y="1628800"/>
                <a:ext cx="888644" cy="888919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iŝḷïďè">
                <a:extLst>
                  <a:ext uri="{FF2B5EF4-FFF2-40B4-BE49-F238E27FC236}">
                    <a16:creationId xmlns:a16="http://schemas.microsoft.com/office/drawing/2014/main" id="{14C40B2F-9D1F-4A71-9559-3E5EF7455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9945" y="1855034"/>
                <a:ext cx="632809" cy="431817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ïşḷîḓê">
                <a:extLst>
                  <a:ext uri="{FF2B5EF4-FFF2-40B4-BE49-F238E27FC236}">
                    <a16:creationId xmlns:a16="http://schemas.microsoft.com/office/drawing/2014/main" id="{119449BA-4746-472D-BAB7-B6238F003F7E}"/>
                  </a:ext>
                </a:extLst>
              </p:cNvPr>
              <p:cNvSpPr txBox="1"/>
              <p:nvPr/>
            </p:nvSpPr>
            <p:spPr>
              <a:xfrm>
                <a:off x="2854630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2" name="íśľiďê">
              <a:extLst>
                <a:ext uri="{FF2B5EF4-FFF2-40B4-BE49-F238E27FC236}">
                  <a16:creationId xmlns:a16="http://schemas.microsoft.com/office/drawing/2014/main" id="{A8B2FB41-E034-4FE7-8869-CA71E847E25E}"/>
                </a:ext>
              </a:extLst>
            </p:cNvPr>
            <p:cNvGrpSpPr/>
            <p:nvPr/>
          </p:nvGrpSpPr>
          <p:grpSpPr>
            <a:xfrm>
              <a:off x="4272198" y="1107080"/>
              <a:ext cx="914400" cy="1410639"/>
              <a:chOff x="4272198" y="1107080"/>
              <a:chExt cx="914400" cy="1410639"/>
            </a:xfrm>
          </p:grpSpPr>
          <p:sp>
            <p:nvSpPr>
              <p:cNvPr id="35" name="ïṥľide">
                <a:extLst>
                  <a:ext uri="{FF2B5EF4-FFF2-40B4-BE49-F238E27FC236}">
                    <a16:creationId xmlns:a16="http://schemas.microsoft.com/office/drawing/2014/main" id="{DCB3C69E-1B07-4F7A-916A-B471C23D2FDC}"/>
                  </a:ext>
                </a:extLst>
              </p:cNvPr>
              <p:cNvSpPr/>
              <p:nvPr/>
            </p:nvSpPr>
            <p:spPr bwMode="auto">
              <a:xfrm>
                <a:off x="4279048" y="1628800"/>
                <a:ext cx="888644" cy="888919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íṥḻïḓe">
                <a:extLst>
                  <a:ext uri="{FF2B5EF4-FFF2-40B4-BE49-F238E27FC236}">
                    <a16:creationId xmlns:a16="http://schemas.microsoft.com/office/drawing/2014/main" id="{93ACDAFC-1237-4239-B9AF-DBE2C2C25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2095" y="1777564"/>
                <a:ext cx="592170" cy="59139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íšliḓê">
                <a:extLst>
                  <a:ext uri="{FF2B5EF4-FFF2-40B4-BE49-F238E27FC236}">
                    <a16:creationId xmlns:a16="http://schemas.microsoft.com/office/drawing/2014/main" id="{6E2D6516-8BD6-42E8-A8EF-73AFF7D78200}"/>
                  </a:ext>
                </a:extLst>
              </p:cNvPr>
              <p:cNvSpPr txBox="1"/>
              <p:nvPr/>
            </p:nvSpPr>
            <p:spPr>
              <a:xfrm>
                <a:off x="4272198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3" name="ïşľídê">
              <a:extLst>
                <a:ext uri="{FF2B5EF4-FFF2-40B4-BE49-F238E27FC236}">
                  <a16:creationId xmlns:a16="http://schemas.microsoft.com/office/drawing/2014/main" id="{195D90E1-295D-431F-A835-9317333C4C57}"/>
                </a:ext>
              </a:extLst>
            </p:cNvPr>
            <p:cNvGrpSpPr/>
            <p:nvPr/>
          </p:nvGrpSpPr>
          <p:grpSpPr>
            <a:xfrm>
              <a:off x="8407730" y="1035156"/>
              <a:ext cx="914400" cy="1410639"/>
              <a:chOff x="6454890" y="1107080"/>
              <a:chExt cx="914400" cy="1410639"/>
            </a:xfrm>
          </p:grpSpPr>
          <p:sp>
            <p:nvSpPr>
              <p:cNvPr id="32" name="ïsḷíḋé">
                <a:extLst>
                  <a:ext uri="{FF2B5EF4-FFF2-40B4-BE49-F238E27FC236}">
                    <a16:creationId xmlns:a16="http://schemas.microsoft.com/office/drawing/2014/main" id="{C876AE76-7B4B-4F56-ABCB-608A9A5EC8E5}"/>
                  </a:ext>
                </a:extLst>
              </p:cNvPr>
              <p:cNvSpPr/>
              <p:nvPr/>
            </p:nvSpPr>
            <p:spPr bwMode="auto">
              <a:xfrm>
                <a:off x="6467768" y="1628800"/>
                <a:ext cx="888644" cy="888919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íSḷíďè">
                <a:extLst>
                  <a:ext uri="{FF2B5EF4-FFF2-40B4-BE49-F238E27FC236}">
                    <a16:creationId xmlns:a16="http://schemas.microsoft.com/office/drawing/2014/main" id="{24A01BAC-9666-4196-88DE-B68D02E8F2C6}"/>
                  </a:ext>
                </a:extLst>
              </p:cNvPr>
              <p:cNvSpPr/>
              <p:nvPr/>
            </p:nvSpPr>
            <p:spPr bwMode="auto">
              <a:xfrm>
                <a:off x="6614894" y="1868141"/>
                <a:ext cx="594393" cy="405603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ŝļîḋè">
                <a:extLst>
                  <a:ext uri="{FF2B5EF4-FFF2-40B4-BE49-F238E27FC236}">
                    <a16:creationId xmlns:a16="http://schemas.microsoft.com/office/drawing/2014/main" id="{36F3B0C6-426D-4CBB-B39D-32C3854F8B6F}"/>
                  </a:ext>
                </a:extLst>
              </p:cNvPr>
              <p:cNvSpPr txBox="1"/>
              <p:nvPr/>
            </p:nvSpPr>
            <p:spPr>
              <a:xfrm>
                <a:off x="6454890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4" name="îšḻíḍê">
              <a:extLst>
                <a:ext uri="{FF2B5EF4-FFF2-40B4-BE49-F238E27FC236}">
                  <a16:creationId xmlns:a16="http://schemas.microsoft.com/office/drawing/2014/main" id="{F9EAE243-5B2B-45F9-8DB9-F857980913C4}"/>
                </a:ext>
              </a:extLst>
            </p:cNvPr>
            <p:cNvGrpSpPr/>
            <p:nvPr/>
          </p:nvGrpSpPr>
          <p:grpSpPr>
            <a:xfrm>
              <a:off x="3004924" y="1107080"/>
              <a:ext cx="914400" cy="1410639"/>
              <a:chOff x="7832288" y="1107080"/>
              <a:chExt cx="914400" cy="1410639"/>
            </a:xfrm>
          </p:grpSpPr>
          <p:sp>
            <p:nvSpPr>
              <p:cNvPr id="29" name="ïṣḻiḋé">
                <a:extLst>
                  <a:ext uri="{FF2B5EF4-FFF2-40B4-BE49-F238E27FC236}">
                    <a16:creationId xmlns:a16="http://schemas.microsoft.com/office/drawing/2014/main" id="{184C62CB-6043-4BD6-85D7-92A46B0B6A91}"/>
                  </a:ext>
                </a:extLst>
              </p:cNvPr>
              <p:cNvSpPr/>
              <p:nvPr/>
            </p:nvSpPr>
            <p:spPr bwMode="auto">
              <a:xfrm>
                <a:off x="7845168" y="1628800"/>
                <a:ext cx="888644" cy="888919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iś1íḑe">
                <a:extLst>
                  <a:ext uri="{FF2B5EF4-FFF2-40B4-BE49-F238E27FC236}">
                    <a16:creationId xmlns:a16="http://schemas.microsoft.com/office/drawing/2014/main" id="{0D312169-CCBD-43DD-84AA-C80B2A3A1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2773" y="1820291"/>
                <a:ext cx="513431" cy="505938"/>
              </a:xfrm>
              <a:custGeom>
                <a:avLst/>
                <a:gdLst>
                  <a:gd name="connsiteX0" fmla="*/ 348690 w 604363"/>
                  <a:gd name="connsiteY0" fmla="*/ 224116 h 595544"/>
                  <a:gd name="connsiteX1" fmla="*/ 348690 w 604363"/>
                  <a:gd name="connsiteY1" fmla="*/ 513309 h 595544"/>
                  <a:gd name="connsiteX2" fmla="*/ 409242 w 604363"/>
                  <a:gd name="connsiteY2" fmla="*/ 513309 h 595544"/>
                  <a:gd name="connsiteX3" fmla="*/ 409242 w 604363"/>
                  <a:gd name="connsiteY3" fmla="*/ 224116 h 595544"/>
                  <a:gd name="connsiteX4" fmla="*/ 194986 w 604363"/>
                  <a:gd name="connsiteY4" fmla="*/ 224116 h 595544"/>
                  <a:gd name="connsiteX5" fmla="*/ 194986 w 604363"/>
                  <a:gd name="connsiteY5" fmla="*/ 513309 h 595544"/>
                  <a:gd name="connsiteX6" fmla="*/ 255494 w 604363"/>
                  <a:gd name="connsiteY6" fmla="*/ 513309 h 595544"/>
                  <a:gd name="connsiteX7" fmla="*/ 255494 w 604363"/>
                  <a:gd name="connsiteY7" fmla="*/ 224116 h 595544"/>
                  <a:gd name="connsiteX8" fmla="*/ 340148 w 604363"/>
                  <a:gd name="connsiteY8" fmla="*/ 206870 h 595544"/>
                  <a:gd name="connsiteX9" fmla="*/ 417784 w 604363"/>
                  <a:gd name="connsiteY9" fmla="*/ 206870 h 595544"/>
                  <a:gd name="connsiteX10" fmla="*/ 426326 w 604363"/>
                  <a:gd name="connsiteY10" fmla="*/ 215588 h 595544"/>
                  <a:gd name="connsiteX11" fmla="*/ 426326 w 604363"/>
                  <a:gd name="connsiteY11" fmla="*/ 521837 h 595544"/>
                  <a:gd name="connsiteX12" fmla="*/ 417784 w 604363"/>
                  <a:gd name="connsiteY12" fmla="*/ 530554 h 595544"/>
                  <a:gd name="connsiteX13" fmla="*/ 340148 w 604363"/>
                  <a:gd name="connsiteY13" fmla="*/ 530554 h 595544"/>
                  <a:gd name="connsiteX14" fmla="*/ 331416 w 604363"/>
                  <a:gd name="connsiteY14" fmla="*/ 521837 h 595544"/>
                  <a:gd name="connsiteX15" fmla="*/ 331416 w 604363"/>
                  <a:gd name="connsiteY15" fmla="*/ 215588 h 595544"/>
                  <a:gd name="connsiteX16" fmla="*/ 340148 w 604363"/>
                  <a:gd name="connsiteY16" fmla="*/ 206870 h 595544"/>
                  <a:gd name="connsiteX17" fmla="*/ 186450 w 604363"/>
                  <a:gd name="connsiteY17" fmla="*/ 206870 h 595544"/>
                  <a:gd name="connsiteX18" fmla="*/ 264029 w 604363"/>
                  <a:gd name="connsiteY18" fmla="*/ 206870 h 595544"/>
                  <a:gd name="connsiteX19" fmla="*/ 272565 w 604363"/>
                  <a:gd name="connsiteY19" fmla="*/ 215588 h 595544"/>
                  <a:gd name="connsiteX20" fmla="*/ 272565 w 604363"/>
                  <a:gd name="connsiteY20" fmla="*/ 521837 h 595544"/>
                  <a:gd name="connsiteX21" fmla="*/ 264029 w 604363"/>
                  <a:gd name="connsiteY21" fmla="*/ 530554 h 595544"/>
                  <a:gd name="connsiteX22" fmla="*/ 186450 w 604363"/>
                  <a:gd name="connsiteY22" fmla="*/ 530554 h 595544"/>
                  <a:gd name="connsiteX23" fmla="*/ 177725 w 604363"/>
                  <a:gd name="connsiteY23" fmla="*/ 521837 h 595544"/>
                  <a:gd name="connsiteX24" fmla="*/ 177725 w 604363"/>
                  <a:gd name="connsiteY24" fmla="*/ 215588 h 595544"/>
                  <a:gd name="connsiteX25" fmla="*/ 186450 w 604363"/>
                  <a:gd name="connsiteY25" fmla="*/ 206870 h 595544"/>
                  <a:gd name="connsiteX26" fmla="*/ 303902 w 604363"/>
                  <a:gd name="connsiteY26" fmla="*/ 19189 h 595544"/>
                  <a:gd name="connsiteX27" fmla="*/ 35897 w 604363"/>
                  <a:gd name="connsiteY27" fmla="*/ 206822 h 595544"/>
                  <a:gd name="connsiteX28" fmla="*/ 110301 w 604363"/>
                  <a:gd name="connsiteY28" fmla="*/ 206822 h 595544"/>
                  <a:gd name="connsiteX29" fmla="*/ 118842 w 604363"/>
                  <a:gd name="connsiteY29" fmla="*/ 215540 h 595544"/>
                  <a:gd name="connsiteX30" fmla="*/ 118842 w 604363"/>
                  <a:gd name="connsiteY30" fmla="*/ 521818 h 595544"/>
                  <a:gd name="connsiteX31" fmla="*/ 110301 w 604363"/>
                  <a:gd name="connsiteY31" fmla="*/ 530536 h 595544"/>
                  <a:gd name="connsiteX32" fmla="*/ 47855 w 604363"/>
                  <a:gd name="connsiteY32" fmla="*/ 530536 h 595544"/>
                  <a:gd name="connsiteX33" fmla="*/ 47855 w 604363"/>
                  <a:gd name="connsiteY33" fmla="*/ 578487 h 595544"/>
                  <a:gd name="connsiteX34" fmla="*/ 556153 w 604363"/>
                  <a:gd name="connsiteY34" fmla="*/ 578487 h 595544"/>
                  <a:gd name="connsiteX35" fmla="*/ 556153 w 604363"/>
                  <a:gd name="connsiteY35" fmla="*/ 530536 h 595544"/>
                  <a:gd name="connsiteX36" fmla="*/ 493897 w 604363"/>
                  <a:gd name="connsiteY36" fmla="*/ 530536 h 595544"/>
                  <a:gd name="connsiteX37" fmla="*/ 485166 w 604363"/>
                  <a:gd name="connsiteY37" fmla="*/ 521818 h 595544"/>
                  <a:gd name="connsiteX38" fmla="*/ 485166 w 604363"/>
                  <a:gd name="connsiteY38" fmla="*/ 215540 h 595544"/>
                  <a:gd name="connsiteX39" fmla="*/ 493897 w 604363"/>
                  <a:gd name="connsiteY39" fmla="*/ 206822 h 595544"/>
                  <a:gd name="connsiteX40" fmla="*/ 568490 w 604363"/>
                  <a:gd name="connsiteY40" fmla="*/ 206822 h 595544"/>
                  <a:gd name="connsiteX41" fmla="*/ 298967 w 604363"/>
                  <a:gd name="connsiteY41" fmla="*/ 1563 h 595544"/>
                  <a:gd name="connsiteX42" fmla="*/ 309027 w 604363"/>
                  <a:gd name="connsiteY42" fmla="*/ 1563 h 595544"/>
                  <a:gd name="connsiteX43" fmla="*/ 599428 w 604363"/>
                  <a:gd name="connsiteY43" fmla="*/ 207769 h 595544"/>
                  <a:gd name="connsiteX44" fmla="*/ 604363 w 604363"/>
                  <a:gd name="connsiteY44" fmla="*/ 215540 h 595544"/>
                  <a:gd name="connsiteX45" fmla="*/ 595632 w 604363"/>
                  <a:gd name="connsiteY45" fmla="*/ 224069 h 595544"/>
                  <a:gd name="connsiteX46" fmla="*/ 502438 w 604363"/>
                  <a:gd name="connsiteY46" fmla="*/ 224069 h 595544"/>
                  <a:gd name="connsiteX47" fmla="*/ 502438 w 604363"/>
                  <a:gd name="connsiteY47" fmla="*/ 513289 h 595544"/>
                  <a:gd name="connsiteX48" fmla="*/ 564884 w 604363"/>
                  <a:gd name="connsiteY48" fmla="*/ 513289 h 595544"/>
                  <a:gd name="connsiteX49" fmla="*/ 573425 w 604363"/>
                  <a:gd name="connsiteY49" fmla="*/ 521818 h 595544"/>
                  <a:gd name="connsiteX50" fmla="*/ 573425 w 604363"/>
                  <a:gd name="connsiteY50" fmla="*/ 587015 h 595544"/>
                  <a:gd name="connsiteX51" fmla="*/ 564884 w 604363"/>
                  <a:gd name="connsiteY51" fmla="*/ 595544 h 595544"/>
                  <a:gd name="connsiteX52" fmla="*/ 39314 w 604363"/>
                  <a:gd name="connsiteY52" fmla="*/ 595544 h 595544"/>
                  <a:gd name="connsiteX53" fmla="*/ 30773 w 604363"/>
                  <a:gd name="connsiteY53" fmla="*/ 587015 h 595544"/>
                  <a:gd name="connsiteX54" fmla="*/ 30773 w 604363"/>
                  <a:gd name="connsiteY54" fmla="*/ 521818 h 595544"/>
                  <a:gd name="connsiteX55" fmla="*/ 39314 w 604363"/>
                  <a:gd name="connsiteY55" fmla="*/ 513289 h 595544"/>
                  <a:gd name="connsiteX56" fmla="*/ 101760 w 604363"/>
                  <a:gd name="connsiteY56" fmla="*/ 513289 h 595544"/>
                  <a:gd name="connsiteX57" fmla="*/ 101760 w 604363"/>
                  <a:gd name="connsiteY57" fmla="*/ 224069 h 595544"/>
                  <a:gd name="connsiteX58" fmla="*/ 8565 w 604363"/>
                  <a:gd name="connsiteY58" fmla="*/ 224069 h 595544"/>
                  <a:gd name="connsiteX59" fmla="*/ 404 w 604363"/>
                  <a:gd name="connsiteY59" fmla="*/ 218004 h 595544"/>
                  <a:gd name="connsiteX60" fmla="*/ 3631 w 604363"/>
                  <a:gd name="connsiteY60" fmla="*/ 208338 h 59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04363" h="595544">
                    <a:moveTo>
                      <a:pt x="348690" y="224116"/>
                    </a:moveTo>
                    <a:lnTo>
                      <a:pt x="348690" y="513309"/>
                    </a:lnTo>
                    <a:lnTo>
                      <a:pt x="409242" y="513309"/>
                    </a:lnTo>
                    <a:lnTo>
                      <a:pt x="409242" y="224116"/>
                    </a:lnTo>
                    <a:close/>
                    <a:moveTo>
                      <a:pt x="194986" y="224116"/>
                    </a:moveTo>
                    <a:lnTo>
                      <a:pt x="194986" y="513309"/>
                    </a:lnTo>
                    <a:lnTo>
                      <a:pt x="255494" y="513309"/>
                    </a:lnTo>
                    <a:lnTo>
                      <a:pt x="255494" y="224116"/>
                    </a:lnTo>
                    <a:close/>
                    <a:moveTo>
                      <a:pt x="340148" y="206870"/>
                    </a:moveTo>
                    <a:lnTo>
                      <a:pt x="417784" y="206870"/>
                    </a:lnTo>
                    <a:cubicBezTo>
                      <a:pt x="422530" y="206870"/>
                      <a:pt x="426326" y="210850"/>
                      <a:pt x="426326" y="215588"/>
                    </a:cubicBezTo>
                    <a:lnTo>
                      <a:pt x="426326" y="521837"/>
                    </a:lnTo>
                    <a:cubicBezTo>
                      <a:pt x="426326" y="526574"/>
                      <a:pt x="422530" y="530554"/>
                      <a:pt x="417784" y="530554"/>
                    </a:cubicBezTo>
                    <a:lnTo>
                      <a:pt x="340148" y="530554"/>
                    </a:lnTo>
                    <a:cubicBezTo>
                      <a:pt x="335402" y="530554"/>
                      <a:pt x="331416" y="526574"/>
                      <a:pt x="331416" y="521837"/>
                    </a:cubicBezTo>
                    <a:lnTo>
                      <a:pt x="331416" y="215588"/>
                    </a:lnTo>
                    <a:cubicBezTo>
                      <a:pt x="331416" y="210850"/>
                      <a:pt x="335402" y="206870"/>
                      <a:pt x="340148" y="206870"/>
                    </a:cubicBezTo>
                    <a:close/>
                    <a:moveTo>
                      <a:pt x="186450" y="206870"/>
                    </a:moveTo>
                    <a:lnTo>
                      <a:pt x="264029" y="206870"/>
                    </a:lnTo>
                    <a:cubicBezTo>
                      <a:pt x="268771" y="206870"/>
                      <a:pt x="272565" y="210850"/>
                      <a:pt x="272565" y="215588"/>
                    </a:cubicBezTo>
                    <a:lnTo>
                      <a:pt x="272565" y="521837"/>
                    </a:lnTo>
                    <a:cubicBezTo>
                      <a:pt x="272565" y="526574"/>
                      <a:pt x="268771" y="530554"/>
                      <a:pt x="264029" y="530554"/>
                    </a:cubicBezTo>
                    <a:lnTo>
                      <a:pt x="186450" y="530554"/>
                    </a:lnTo>
                    <a:cubicBezTo>
                      <a:pt x="181708" y="530554"/>
                      <a:pt x="177725" y="526574"/>
                      <a:pt x="177725" y="521837"/>
                    </a:cubicBezTo>
                    <a:lnTo>
                      <a:pt x="177725" y="215588"/>
                    </a:lnTo>
                    <a:cubicBezTo>
                      <a:pt x="177725" y="210850"/>
                      <a:pt x="181708" y="206870"/>
                      <a:pt x="186450" y="206870"/>
                    </a:cubicBezTo>
                    <a:close/>
                    <a:moveTo>
                      <a:pt x="303902" y="19189"/>
                    </a:moveTo>
                    <a:lnTo>
                      <a:pt x="35897" y="206822"/>
                    </a:lnTo>
                    <a:lnTo>
                      <a:pt x="110301" y="206822"/>
                    </a:lnTo>
                    <a:cubicBezTo>
                      <a:pt x="115046" y="206822"/>
                      <a:pt x="118842" y="210802"/>
                      <a:pt x="118842" y="215540"/>
                    </a:cubicBezTo>
                    <a:lnTo>
                      <a:pt x="118842" y="521818"/>
                    </a:lnTo>
                    <a:cubicBezTo>
                      <a:pt x="118842" y="526556"/>
                      <a:pt x="115046" y="530536"/>
                      <a:pt x="110301" y="530536"/>
                    </a:cubicBezTo>
                    <a:lnTo>
                      <a:pt x="47855" y="530536"/>
                    </a:lnTo>
                    <a:lnTo>
                      <a:pt x="47855" y="578487"/>
                    </a:lnTo>
                    <a:lnTo>
                      <a:pt x="556153" y="578487"/>
                    </a:lnTo>
                    <a:lnTo>
                      <a:pt x="556153" y="530536"/>
                    </a:lnTo>
                    <a:lnTo>
                      <a:pt x="493897" y="530536"/>
                    </a:lnTo>
                    <a:cubicBezTo>
                      <a:pt x="489151" y="530536"/>
                      <a:pt x="485166" y="526556"/>
                      <a:pt x="485166" y="521818"/>
                    </a:cubicBezTo>
                    <a:lnTo>
                      <a:pt x="485166" y="215540"/>
                    </a:lnTo>
                    <a:cubicBezTo>
                      <a:pt x="485166" y="210802"/>
                      <a:pt x="489151" y="206822"/>
                      <a:pt x="493897" y="206822"/>
                    </a:cubicBezTo>
                    <a:lnTo>
                      <a:pt x="568490" y="206822"/>
                    </a:lnTo>
                    <a:close/>
                    <a:moveTo>
                      <a:pt x="298967" y="1563"/>
                    </a:moveTo>
                    <a:cubicBezTo>
                      <a:pt x="302004" y="-522"/>
                      <a:pt x="305990" y="-522"/>
                      <a:pt x="309027" y="1563"/>
                    </a:cubicBezTo>
                    <a:lnTo>
                      <a:pt x="599428" y="207769"/>
                    </a:lnTo>
                    <a:cubicBezTo>
                      <a:pt x="602275" y="208907"/>
                      <a:pt x="604363" y="211939"/>
                      <a:pt x="604363" y="215540"/>
                    </a:cubicBezTo>
                    <a:cubicBezTo>
                      <a:pt x="604363" y="220278"/>
                      <a:pt x="600567" y="224069"/>
                      <a:pt x="595632" y="224069"/>
                    </a:cubicBezTo>
                    <a:lnTo>
                      <a:pt x="502438" y="224069"/>
                    </a:lnTo>
                    <a:lnTo>
                      <a:pt x="502438" y="513289"/>
                    </a:lnTo>
                    <a:lnTo>
                      <a:pt x="564884" y="513289"/>
                    </a:lnTo>
                    <a:cubicBezTo>
                      <a:pt x="569629" y="513289"/>
                      <a:pt x="573425" y="517079"/>
                      <a:pt x="573425" y="521818"/>
                    </a:cubicBezTo>
                    <a:lnTo>
                      <a:pt x="573425" y="587015"/>
                    </a:lnTo>
                    <a:cubicBezTo>
                      <a:pt x="573425" y="591754"/>
                      <a:pt x="569629" y="595544"/>
                      <a:pt x="564884" y="595544"/>
                    </a:cubicBezTo>
                    <a:lnTo>
                      <a:pt x="39314" y="595544"/>
                    </a:lnTo>
                    <a:cubicBezTo>
                      <a:pt x="34569" y="595544"/>
                      <a:pt x="30773" y="591754"/>
                      <a:pt x="30773" y="587015"/>
                    </a:cubicBezTo>
                    <a:lnTo>
                      <a:pt x="30773" y="521818"/>
                    </a:lnTo>
                    <a:cubicBezTo>
                      <a:pt x="30773" y="517079"/>
                      <a:pt x="34569" y="513289"/>
                      <a:pt x="39314" y="513289"/>
                    </a:cubicBezTo>
                    <a:lnTo>
                      <a:pt x="101760" y="513289"/>
                    </a:lnTo>
                    <a:lnTo>
                      <a:pt x="101760" y="224069"/>
                    </a:lnTo>
                    <a:lnTo>
                      <a:pt x="8565" y="224069"/>
                    </a:lnTo>
                    <a:cubicBezTo>
                      <a:pt x="4769" y="224069"/>
                      <a:pt x="1543" y="221605"/>
                      <a:pt x="404" y="218004"/>
                    </a:cubicBezTo>
                    <a:cubicBezTo>
                      <a:pt x="-735" y="214403"/>
                      <a:pt x="594" y="210612"/>
                      <a:pt x="3631" y="2083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iŝlïḑé">
                <a:extLst>
                  <a:ext uri="{FF2B5EF4-FFF2-40B4-BE49-F238E27FC236}">
                    <a16:creationId xmlns:a16="http://schemas.microsoft.com/office/drawing/2014/main" id="{7F0C99DF-637C-40FD-ABAC-782CB88EF10F}"/>
                  </a:ext>
                </a:extLst>
              </p:cNvPr>
              <p:cNvSpPr txBox="1"/>
              <p:nvPr/>
            </p:nvSpPr>
            <p:spPr>
              <a:xfrm>
                <a:off x="7832288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5" name="ïṣlïďe">
              <a:extLst>
                <a:ext uri="{FF2B5EF4-FFF2-40B4-BE49-F238E27FC236}">
                  <a16:creationId xmlns:a16="http://schemas.microsoft.com/office/drawing/2014/main" id="{8424F53A-C42F-4616-A890-F0837ED09509}"/>
                </a:ext>
              </a:extLst>
            </p:cNvPr>
            <p:cNvGrpSpPr/>
            <p:nvPr/>
          </p:nvGrpSpPr>
          <p:grpSpPr>
            <a:xfrm>
              <a:off x="9685125" y="1035156"/>
              <a:ext cx="914400" cy="1410639"/>
              <a:chOff x="8985987" y="1107080"/>
              <a:chExt cx="914400" cy="1410639"/>
            </a:xfrm>
          </p:grpSpPr>
          <p:sp>
            <p:nvSpPr>
              <p:cNvPr id="26" name="iṥľîḓe">
                <a:extLst>
                  <a:ext uri="{FF2B5EF4-FFF2-40B4-BE49-F238E27FC236}">
                    <a16:creationId xmlns:a16="http://schemas.microsoft.com/office/drawing/2014/main" id="{1089D804-6400-4842-A704-1B30E78802E0}"/>
                  </a:ext>
                </a:extLst>
              </p:cNvPr>
              <p:cNvSpPr/>
              <p:nvPr/>
            </p:nvSpPr>
            <p:spPr bwMode="auto">
              <a:xfrm>
                <a:off x="9000407" y="1628800"/>
                <a:ext cx="888644" cy="888919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îSļîďê">
                <a:extLst>
                  <a:ext uri="{FF2B5EF4-FFF2-40B4-BE49-F238E27FC236}">
                    <a16:creationId xmlns:a16="http://schemas.microsoft.com/office/drawing/2014/main" id="{795D6287-971F-4083-A4EA-1C0DC10E07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194067" y="1902214"/>
                <a:ext cx="501323" cy="342093"/>
              </a:xfrm>
              <a:custGeom>
                <a:avLst/>
                <a:gdLst>
                  <a:gd name="connsiteX0" fmla="*/ 20293 w 607639"/>
                  <a:gd name="connsiteY0" fmla="*/ 364062 h 414642"/>
                  <a:gd name="connsiteX1" fmla="*/ 20293 w 607639"/>
                  <a:gd name="connsiteY1" fmla="*/ 384241 h 414642"/>
                  <a:gd name="connsiteX2" fmla="*/ 30351 w 607639"/>
                  <a:gd name="connsiteY2" fmla="*/ 394374 h 414642"/>
                  <a:gd name="connsiteX3" fmla="*/ 577199 w 607639"/>
                  <a:gd name="connsiteY3" fmla="*/ 394374 h 414642"/>
                  <a:gd name="connsiteX4" fmla="*/ 587346 w 607639"/>
                  <a:gd name="connsiteY4" fmla="*/ 384241 h 414642"/>
                  <a:gd name="connsiteX5" fmla="*/ 587346 w 607639"/>
                  <a:gd name="connsiteY5" fmla="*/ 364062 h 414642"/>
                  <a:gd name="connsiteX6" fmla="*/ 394917 w 607639"/>
                  <a:gd name="connsiteY6" fmla="*/ 364062 h 414642"/>
                  <a:gd name="connsiteX7" fmla="*/ 394917 w 607639"/>
                  <a:gd name="connsiteY7" fmla="*/ 374196 h 414642"/>
                  <a:gd name="connsiteX8" fmla="*/ 384859 w 607639"/>
                  <a:gd name="connsiteY8" fmla="*/ 384241 h 414642"/>
                  <a:gd name="connsiteX9" fmla="*/ 222780 w 607639"/>
                  <a:gd name="connsiteY9" fmla="*/ 384241 h 414642"/>
                  <a:gd name="connsiteX10" fmla="*/ 212634 w 607639"/>
                  <a:gd name="connsiteY10" fmla="*/ 374196 h 414642"/>
                  <a:gd name="connsiteX11" fmla="*/ 212634 w 607639"/>
                  <a:gd name="connsiteY11" fmla="*/ 364062 h 414642"/>
                  <a:gd name="connsiteX12" fmla="*/ 10146 w 607639"/>
                  <a:gd name="connsiteY12" fmla="*/ 343794 h 414642"/>
                  <a:gd name="connsiteX13" fmla="*/ 40505 w 607639"/>
                  <a:gd name="connsiteY13" fmla="*/ 343794 h 414642"/>
                  <a:gd name="connsiteX14" fmla="*/ 40505 w 607639"/>
                  <a:gd name="connsiteY14" fmla="*/ 353920 h 414642"/>
                  <a:gd name="connsiteX15" fmla="*/ 50652 w 607639"/>
                  <a:gd name="connsiteY15" fmla="*/ 364052 h 414642"/>
                  <a:gd name="connsiteX16" fmla="*/ 212637 w 607639"/>
                  <a:gd name="connsiteY16" fmla="*/ 364052 h 414642"/>
                  <a:gd name="connsiteX17" fmla="*/ 212637 w 607639"/>
                  <a:gd name="connsiteY17" fmla="*/ 374185 h 414642"/>
                  <a:gd name="connsiteX18" fmla="*/ 222783 w 607639"/>
                  <a:gd name="connsiteY18" fmla="*/ 384228 h 414642"/>
                  <a:gd name="connsiteX19" fmla="*/ 384857 w 607639"/>
                  <a:gd name="connsiteY19" fmla="*/ 384228 h 414642"/>
                  <a:gd name="connsiteX20" fmla="*/ 394915 w 607639"/>
                  <a:gd name="connsiteY20" fmla="*/ 374185 h 414642"/>
                  <a:gd name="connsiteX21" fmla="*/ 394915 w 607639"/>
                  <a:gd name="connsiteY21" fmla="*/ 364052 h 414642"/>
                  <a:gd name="connsiteX22" fmla="*/ 556989 w 607639"/>
                  <a:gd name="connsiteY22" fmla="*/ 364052 h 414642"/>
                  <a:gd name="connsiteX23" fmla="*/ 567135 w 607639"/>
                  <a:gd name="connsiteY23" fmla="*/ 353920 h 414642"/>
                  <a:gd name="connsiteX24" fmla="*/ 567135 w 607639"/>
                  <a:gd name="connsiteY24" fmla="*/ 343794 h 414642"/>
                  <a:gd name="connsiteX25" fmla="*/ 597493 w 607639"/>
                  <a:gd name="connsiteY25" fmla="*/ 343794 h 414642"/>
                  <a:gd name="connsiteX26" fmla="*/ 607639 w 607639"/>
                  <a:gd name="connsiteY26" fmla="*/ 353928 h 414642"/>
                  <a:gd name="connsiteX27" fmla="*/ 607639 w 607639"/>
                  <a:gd name="connsiteY27" fmla="*/ 384241 h 414642"/>
                  <a:gd name="connsiteX28" fmla="*/ 577199 w 607639"/>
                  <a:gd name="connsiteY28" fmla="*/ 414642 h 414642"/>
                  <a:gd name="connsiteX29" fmla="*/ 30351 w 607639"/>
                  <a:gd name="connsiteY29" fmla="*/ 414642 h 414642"/>
                  <a:gd name="connsiteX30" fmla="*/ 0 w 607639"/>
                  <a:gd name="connsiteY30" fmla="*/ 384241 h 414642"/>
                  <a:gd name="connsiteX31" fmla="*/ 0 w 607639"/>
                  <a:gd name="connsiteY31" fmla="*/ 353928 h 414642"/>
                  <a:gd name="connsiteX32" fmla="*/ 10146 w 607639"/>
                  <a:gd name="connsiteY32" fmla="*/ 343794 h 414642"/>
                  <a:gd name="connsiteX33" fmla="*/ 354415 w 607639"/>
                  <a:gd name="connsiteY33" fmla="*/ 262926 h 414642"/>
                  <a:gd name="connsiteX34" fmla="*/ 364541 w 607639"/>
                  <a:gd name="connsiteY34" fmla="*/ 273063 h 414642"/>
                  <a:gd name="connsiteX35" fmla="*/ 364541 w 607639"/>
                  <a:gd name="connsiteY35" fmla="*/ 303384 h 414642"/>
                  <a:gd name="connsiteX36" fmla="*/ 354415 w 607639"/>
                  <a:gd name="connsiteY36" fmla="*/ 313521 h 414642"/>
                  <a:gd name="connsiteX37" fmla="*/ 344289 w 607639"/>
                  <a:gd name="connsiteY37" fmla="*/ 303384 h 414642"/>
                  <a:gd name="connsiteX38" fmla="*/ 344289 w 607639"/>
                  <a:gd name="connsiteY38" fmla="*/ 273063 h 414642"/>
                  <a:gd name="connsiteX39" fmla="*/ 354415 w 607639"/>
                  <a:gd name="connsiteY39" fmla="*/ 262926 h 414642"/>
                  <a:gd name="connsiteX40" fmla="*/ 274426 w 607639"/>
                  <a:gd name="connsiteY40" fmla="*/ 252429 h 414642"/>
                  <a:gd name="connsiteX41" fmla="*/ 274426 w 607639"/>
                  <a:gd name="connsiteY41" fmla="*/ 253836 h 414642"/>
                  <a:gd name="connsiteX42" fmla="*/ 268732 w 607639"/>
                  <a:gd name="connsiteY42" fmla="*/ 256281 h 414642"/>
                  <a:gd name="connsiteX43" fmla="*/ 435415 w 607639"/>
                  <a:gd name="connsiteY43" fmla="*/ 242745 h 414642"/>
                  <a:gd name="connsiteX44" fmla="*/ 445550 w 607639"/>
                  <a:gd name="connsiteY44" fmla="*/ 252793 h 414642"/>
                  <a:gd name="connsiteX45" fmla="*/ 445550 w 607639"/>
                  <a:gd name="connsiteY45" fmla="*/ 303386 h 414642"/>
                  <a:gd name="connsiteX46" fmla="*/ 435415 w 607639"/>
                  <a:gd name="connsiteY46" fmla="*/ 313522 h 414642"/>
                  <a:gd name="connsiteX47" fmla="*/ 425368 w 607639"/>
                  <a:gd name="connsiteY47" fmla="*/ 303386 h 414642"/>
                  <a:gd name="connsiteX48" fmla="*/ 425368 w 607639"/>
                  <a:gd name="connsiteY48" fmla="*/ 252793 h 414642"/>
                  <a:gd name="connsiteX49" fmla="*/ 435415 w 607639"/>
                  <a:gd name="connsiteY49" fmla="*/ 242745 h 414642"/>
                  <a:gd name="connsiteX50" fmla="*/ 394911 w 607639"/>
                  <a:gd name="connsiteY50" fmla="*/ 222493 h 414642"/>
                  <a:gd name="connsiteX51" fmla="*/ 405046 w 607639"/>
                  <a:gd name="connsiteY51" fmla="*/ 232627 h 414642"/>
                  <a:gd name="connsiteX52" fmla="*/ 405046 w 607639"/>
                  <a:gd name="connsiteY52" fmla="*/ 303388 h 414642"/>
                  <a:gd name="connsiteX53" fmla="*/ 394911 w 607639"/>
                  <a:gd name="connsiteY53" fmla="*/ 313522 h 414642"/>
                  <a:gd name="connsiteX54" fmla="*/ 384864 w 607639"/>
                  <a:gd name="connsiteY54" fmla="*/ 303388 h 414642"/>
                  <a:gd name="connsiteX55" fmla="*/ 384864 w 607639"/>
                  <a:gd name="connsiteY55" fmla="*/ 232627 h 414642"/>
                  <a:gd name="connsiteX56" fmla="*/ 394911 w 607639"/>
                  <a:gd name="connsiteY56" fmla="*/ 222493 h 414642"/>
                  <a:gd name="connsiteX57" fmla="*/ 516514 w 607639"/>
                  <a:gd name="connsiteY57" fmla="*/ 212331 h 414642"/>
                  <a:gd name="connsiteX58" fmla="*/ 526560 w 607639"/>
                  <a:gd name="connsiteY58" fmla="*/ 222468 h 414642"/>
                  <a:gd name="connsiteX59" fmla="*/ 526560 w 607639"/>
                  <a:gd name="connsiteY59" fmla="*/ 303385 h 414642"/>
                  <a:gd name="connsiteX60" fmla="*/ 516514 w 607639"/>
                  <a:gd name="connsiteY60" fmla="*/ 313522 h 414642"/>
                  <a:gd name="connsiteX61" fmla="*/ 506378 w 607639"/>
                  <a:gd name="connsiteY61" fmla="*/ 303385 h 414642"/>
                  <a:gd name="connsiteX62" fmla="*/ 506378 w 607639"/>
                  <a:gd name="connsiteY62" fmla="*/ 222468 h 414642"/>
                  <a:gd name="connsiteX63" fmla="*/ 516514 w 607639"/>
                  <a:gd name="connsiteY63" fmla="*/ 212331 h 414642"/>
                  <a:gd name="connsiteX64" fmla="*/ 311213 w 607639"/>
                  <a:gd name="connsiteY64" fmla="*/ 180188 h 414642"/>
                  <a:gd name="connsiteX65" fmla="*/ 304717 w 607639"/>
                  <a:gd name="connsiteY65" fmla="*/ 211903 h 414642"/>
                  <a:gd name="connsiteX66" fmla="*/ 279633 w 607639"/>
                  <a:gd name="connsiteY66" fmla="*/ 248906 h 414642"/>
                  <a:gd name="connsiteX67" fmla="*/ 274426 w 607639"/>
                  <a:gd name="connsiteY67" fmla="*/ 252429 h 414642"/>
                  <a:gd name="connsiteX68" fmla="*/ 274426 w 607639"/>
                  <a:gd name="connsiteY68" fmla="*/ 239622 h 414642"/>
                  <a:gd name="connsiteX69" fmla="*/ 266991 w 607639"/>
                  <a:gd name="connsiteY69" fmla="*/ 232204 h 414642"/>
                  <a:gd name="connsiteX70" fmla="*/ 286105 w 607639"/>
                  <a:gd name="connsiteY70" fmla="*/ 204050 h 414642"/>
                  <a:gd name="connsiteX71" fmla="*/ 290618 w 607639"/>
                  <a:gd name="connsiteY71" fmla="*/ 182059 h 414642"/>
                  <a:gd name="connsiteX72" fmla="*/ 303796 w 607639"/>
                  <a:gd name="connsiteY72" fmla="*/ 182059 h 414642"/>
                  <a:gd name="connsiteX73" fmla="*/ 185290 w 607639"/>
                  <a:gd name="connsiteY73" fmla="*/ 178985 h 414642"/>
                  <a:gd name="connsiteX74" fmla="*/ 192421 w 607639"/>
                  <a:gd name="connsiteY74" fmla="*/ 182059 h 414642"/>
                  <a:gd name="connsiteX75" fmla="*/ 216731 w 607639"/>
                  <a:gd name="connsiteY75" fmla="*/ 182059 h 414642"/>
                  <a:gd name="connsiteX76" fmla="*/ 266991 w 607639"/>
                  <a:gd name="connsiteY76" fmla="*/ 232204 h 414642"/>
                  <a:gd name="connsiteX77" fmla="*/ 265358 w 607639"/>
                  <a:gd name="connsiteY77" fmla="*/ 234609 h 414642"/>
                  <a:gd name="connsiteX78" fmla="*/ 250836 w 607639"/>
                  <a:gd name="connsiteY78" fmla="*/ 244426 h 414642"/>
                  <a:gd name="connsiteX79" fmla="*/ 185290 w 607639"/>
                  <a:gd name="connsiteY79" fmla="*/ 179031 h 414642"/>
                  <a:gd name="connsiteX80" fmla="*/ 476009 w 607639"/>
                  <a:gd name="connsiteY80" fmla="*/ 171897 h 414642"/>
                  <a:gd name="connsiteX81" fmla="*/ 486055 w 607639"/>
                  <a:gd name="connsiteY81" fmla="*/ 182032 h 414642"/>
                  <a:gd name="connsiteX82" fmla="*/ 486055 w 607639"/>
                  <a:gd name="connsiteY82" fmla="*/ 303387 h 414642"/>
                  <a:gd name="connsiteX83" fmla="*/ 476009 w 607639"/>
                  <a:gd name="connsiteY83" fmla="*/ 313522 h 414642"/>
                  <a:gd name="connsiteX84" fmla="*/ 465873 w 607639"/>
                  <a:gd name="connsiteY84" fmla="*/ 303387 h 414642"/>
                  <a:gd name="connsiteX85" fmla="*/ 465873 w 607639"/>
                  <a:gd name="connsiteY85" fmla="*/ 182032 h 414642"/>
                  <a:gd name="connsiteX86" fmla="*/ 476009 w 607639"/>
                  <a:gd name="connsiteY86" fmla="*/ 171897 h 414642"/>
                  <a:gd name="connsiteX87" fmla="*/ 313921 w 607639"/>
                  <a:gd name="connsiteY87" fmla="*/ 166965 h 414642"/>
                  <a:gd name="connsiteX88" fmla="*/ 314925 w 607639"/>
                  <a:gd name="connsiteY88" fmla="*/ 172904 h 414642"/>
                  <a:gd name="connsiteX89" fmla="*/ 311898 w 607639"/>
                  <a:gd name="connsiteY89" fmla="*/ 180015 h 414642"/>
                  <a:gd name="connsiteX90" fmla="*/ 311213 w 607639"/>
                  <a:gd name="connsiteY90" fmla="*/ 180188 h 414642"/>
                  <a:gd name="connsiteX91" fmla="*/ 313685 w 607639"/>
                  <a:gd name="connsiteY91" fmla="*/ 165567 h 414642"/>
                  <a:gd name="connsiteX92" fmla="*/ 313946 w 607639"/>
                  <a:gd name="connsiteY92" fmla="*/ 166842 h 414642"/>
                  <a:gd name="connsiteX93" fmla="*/ 313921 w 607639"/>
                  <a:gd name="connsiteY93" fmla="*/ 166965 h 414642"/>
                  <a:gd name="connsiteX94" fmla="*/ 286557 w 607639"/>
                  <a:gd name="connsiteY94" fmla="*/ 131875 h 414642"/>
                  <a:gd name="connsiteX95" fmla="*/ 293736 w 607639"/>
                  <a:gd name="connsiteY95" fmla="*/ 161794 h 414642"/>
                  <a:gd name="connsiteX96" fmla="*/ 292704 w 607639"/>
                  <a:gd name="connsiteY96" fmla="*/ 161794 h 414642"/>
                  <a:gd name="connsiteX97" fmla="*/ 285987 w 607639"/>
                  <a:gd name="connsiteY97" fmla="*/ 129499 h 414642"/>
                  <a:gd name="connsiteX98" fmla="*/ 286105 w 607639"/>
                  <a:gd name="connsiteY98" fmla="*/ 129672 h 414642"/>
                  <a:gd name="connsiteX99" fmla="*/ 286557 w 607639"/>
                  <a:gd name="connsiteY99" fmla="*/ 131875 h 414642"/>
                  <a:gd name="connsiteX100" fmla="*/ 304744 w 607639"/>
                  <a:gd name="connsiteY100" fmla="*/ 121927 h 414642"/>
                  <a:gd name="connsiteX101" fmla="*/ 306857 w 607639"/>
                  <a:gd name="connsiteY101" fmla="*/ 125153 h 414642"/>
                  <a:gd name="connsiteX102" fmla="*/ 313685 w 607639"/>
                  <a:gd name="connsiteY102" fmla="*/ 165567 h 414642"/>
                  <a:gd name="connsiteX103" fmla="*/ 303006 w 607639"/>
                  <a:gd name="connsiteY103" fmla="*/ 119273 h 414642"/>
                  <a:gd name="connsiteX104" fmla="*/ 304717 w 607639"/>
                  <a:gd name="connsiteY104" fmla="*/ 121796 h 414642"/>
                  <a:gd name="connsiteX105" fmla="*/ 304744 w 607639"/>
                  <a:gd name="connsiteY105" fmla="*/ 121927 h 414642"/>
                  <a:gd name="connsiteX106" fmla="*/ 266335 w 607639"/>
                  <a:gd name="connsiteY106" fmla="*/ 100547 h 414642"/>
                  <a:gd name="connsiteX107" fmla="*/ 285579 w 607639"/>
                  <a:gd name="connsiteY107" fmla="*/ 127797 h 414642"/>
                  <a:gd name="connsiteX108" fmla="*/ 285987 w 607639"/>
                  <a:gd name="connsiteY108" fmla="*/ 129499 h 414642"/>
                  <a:gd name="connsiteX109" fmla="*/ 263955 w 607639"/>
                  <a:gd name="connsiteY109" fmla="*/ 98160 h 414642"/>
                  <a:gd name="connsiteX110" fmla="*/ 265358 w 607639"/>
                  <a:gd name="connsiteY110" fmla="*/ 99109 h 414642"/>
                  <a:gd name="connsiteX111" fmla="*/ 266335 w 607639"/>
                  <a:gd name="connsiteY111" fmla="*/ 100547 h 414642"/>
                  <a:gd name="connsiteX112" fmla="*/ 265336 w 607639"/>
                  <a:gd name="connsiteY112" fmla="*/ 99133 h 414642"/>
                  <a:gd name="connsiteX113" fmla="*/ 518470 w 607639"/>
                  <a:gd name="connsiteY113" fmla="*/ 91029 h 414642"/>
                  <a:gd name="connsiteX114" fmla="*/ 520515 w 607639"/>
                  <a:gd name="connsiteY114" fmla="*/ 92007 h 414642"/>
                  <a:gd name="connsiteX115" fmla="*/ 522559 w 607639"/>
                  <a:gd name="connsiteY115" fmla="*/ 93074 h 414642"/>
                  <a:gd name="connsiteX116" fmla="*/ 524604 w 607639"/>
                  <a:gd name="connsiteY116" fmla="*/ 94052 h 414642"/>
                  <a:gd name="connsiteX117" fmla="*/ 526560 w 607639"/>
                  <a:gd name="connsiteY117" fmla="*/ 101165 h 414642"/>
                  <a:gd name="connsiteX118" fmla="*/ 523537 w 607639"/>
                  <a:gd name="connsiteY118" fmla="*/ 108188 h 414642"/>
                  <a:gd name="connsiteX119" fmla="*/ 521581 w 607639"/>
                  <a:gd name="connsiteY119" fmla="*/ 109255 h 414642"/>
                  <a:gd name="connsiteX120" fmla="*/ 519537 w 607639"/>
                  <a:gd name="connsiteY120" fmla="*/ 110233 h 414642"/>
                  <a:gd name="connsiteX121" fmla="*/ 517492 w 607639"/>
                  <a:gd name="connsiteY121" fmla="*/ 111211 h 414642"/>
                  <a:gd name="connsiteX122" fmla="*/ 516514 w 607639"/>
                  <a:gd name="connsiteY122" fmla="*/ 111211 h 414642"/>
                  <a:gd name="connsiteX123" fmla="*/ 509401 w 607639"/>
                  <a:gd name="connsiteY123" fmla="*/ 108188 h 414642"/>
                  <a:gd name="connsiteX124" fmla="*/ 507356 w 607639"/>
                  <a:gd name="connsiteY124" fmla="*/ 105165 h 414642"/>
                  <a:gd name="connsiteX125" fmla="*/ 506378 w 607639"/>
                  <a:gd name="connsiteY125" fmla="*/ 101165 h 414642"/>
                  <a:gd name="connsiteX126" fmla="*/ 509401 w 607639"/>
                  <a:gd name="connsiteY126" fmla="*/ 94052 h 414642"/>
                  <a:gd name="connsiteX127" fmla="*/ 518470 w 607639"/>
                  <a:gd name="connsiteY127" fmla="*/ 91029 h 414642"/>
                  <a:gd name="connsiteX128" fmla="*/ 384846 w 607639"/>
                  <a:gd name="connsiteY128" fmla="*/ 91029 h 414642"/>
                  <a:gd name="connsiteX129" fmla="*/ 465819 w 607639"/>
                  <a:gd name="connsiteY129" fmla="*/ 91029 h 414642"/>
                  <a:gd name="connsiteX130" fmla="*/ 475963 w 607639"/>
                  <a:gd name="connsiteY130" fmla="*/ 101165 h 414642"/>
                  <a:gd name="connsiteX131" fmla="*/ 465819 w 607639"/>
                  <a:gd name="connsiteY131" fmla="*/ 111211 h 414642"/>
                  <a:gd name="connsiteX132" fmla="*/ 384846 w 607639"/>
                  <a:gd name="connsiteY132" fmla="*/ 111211 h 414642"/>
                  <a:gd name="connsiteX133" fmla="*/ 374702 w 607639"/>
                  <a:gd name="connsiteY133" fmla="*/ 101165 h 414642"/>
                  <a:gd name="connsiteX134" fmla="*/ 384846 w 607639"/>
                  <a:gd name="connsiteY134" fmla="*/ 91029 h 414642"/>
                  <a:gd name="connsiteX135" fmla="*/ 234861 w 607639"/>
                  <a:gd name="connsiteY135" fmla="*/ 78470 h 414642"/>
                  <a:gd name="connsiteX136" fmla="*/ 236624 w 607639"/>
                  <a:gd name="connsiteY136" fmla="*/ 78890 h 414642"/>
                  <a:gd name="connsiteX137" fmla="*/ 263955 w 607639"/>
                  <a:gd name="connsiteY137" fmla="*/ 98160 h 414642"/>
                  <a:gd name="connsiteX138" fmla="*/ 233277 w 607639"/>
                  <a:gd name="connsiteY138" fmla="*/ 78093 h 414642"/>
                  <a:gd name="connsiteX139" fmla="*/ 234749 w 607639"/>
                  <a:gd name="connsiteY139" fmla="*/ 78395 h 414642"/>
                  <a:gd name="connsiteX140" fmla="*/ 234861 w 607639"/>
                  <a:gd name="connsiteY140" fmla="*/ 78470 h 414642"/>
                  <a:gd name="connsiteX141" fmla="*/ 264684 w 607639"/>
                  <a:gd name="connsiteY141" fmla="*/ 74721 h 414642"/>
                  <a:gd name="connsiteX142" fmla="*/ 280560 w 607639"/>
                  <a:gd name="connsiteY142" fmla="*/ 85001 h 414642"/>
                  <a:gd name="connsiteX143" fmla="*/ 303006 w 607639"/>
                  <a:gd name="connsiteY143" fmla="*/ 119273 h 414642"/>
                  <a:gd name="connsiteX144" fmla="*/ 279633 w 607639"/>
                  <a:gd name="connsiteY144" fmla="*/ 84823 h 414642"/>
                  <a:gd name="connsiteX145" fmla="*/ 202570 w 607639"/>
                  <a:gd name="connsiteY145" fmla="*/ 70780 h 414642"/>
                  <a:gd name="connsiteX146" fmla="*/ 233277 w 607639"/>
                  <a:gd name="connsiteY146" fmla="*/ 78093 h 414642"/>
                  <a:gd name="connsiteX147" fmla="*/ 202570 w 607639"/>
                  <a:gd name="connsiteY147" fmla="*/ 71804 h 414642"/>
                  <a:gd name="connsiteX148" fmla="*/ 197522 w 607639"/>
                  <a:gd name="connsiteY148" fmla="*/ 70770 h 414642"/>
                  <a:gd name="connsiteX149" fmla="*/ 202570 w 607639"/>
                  <a:gd name="connsiteY149" fmla="*/ 71804 h 414642"/>
                  <a:gd name="connsiteX150" fmla="*/ 202570 w 607639"/>
                  <a:gd name="connsiteY150" fmla="*/ 161794 h 414642"/>
                  <a:gd name="connsiteX151" fmla="*/ 292704 w 607639"/>
                  <a:gd name="connsiteY151" fmla="*/ 161794 h 414642"/>
                  <a:gd name="connsiteX152" fmla="*/ 293741 w 607639"/>
                  <a:gd name="connsiteY152" fmla="*/ 166842 h 414642"/>
                  <a:gd name="connsiteX153" fmla="*/ 290618 w 607639"/>
                  <a:gd name="connsiteY153" fmla="*/ 182059 h 414642"/>
                  <a:gd name="connsiteX154" fmla="*/ 216731 w 607639"/>
                  <a:gd name="connsiteY154" fmla="*/ 182059 h 414642"/>
                  <a:gd name="connsiteX155" fmla="*/ 199449 w 607639"/>
                  <a:gd name="connsiteY155" fmla="*/ 164816 h 414642"/>
                  <a:gd name="connsiteX156" fmla="*/ 185290 w 607639"/>
                  <a:gd name="connsiteY156" fmla="*/ 164816 h 414642"/>
                  <a:gd name="connsiteX157" fmla="*/ 185290 w 607639"/>
                  <a:gd name="connsiteY157" fmla="*/ 178985 h 414642"/>
                  <a:gd name="connsiteX158" fmla="*/ 185076 w 607639"/>
                  <a:gd name="connsiteY158" fmla="*/ 178893 h 414642"/>
                  <a:gd name="connsiteX159" fmla="*/ 182271 w 607639"/>
                  <a:gd name="connsiteY159" fmla="*/ 171927 h 414642"/>
                  <a:gd name="connsiteX160" fmla="*/ 182271 w 607639"/>
                  <a:gd name="connsiteY160" fmla="*/ 73890 h 414642"/>
                  <a:gd name="connsiteX161" fmla="*/ 241194 w 607639"/>
                  <a:gd name="connsiteY161" fmla="*/ 59511 h 414642"/>
                  <a:gd name="connsiteX162" fmla="*/ 242600 w 607639"/>
                  <a:gd name="connsiteY162" fmla="*/ 59798 h 414642"/>
                  <a:gd name="connsiteX163" fmla="*/ 264684 w 607639"/>
                  <a:gd name="connsiteY163" fmla="*/ 74721 h 414642"/>
                  <a:gd name="connsiteX164" fmla="*/ 223078 w 607639"/>
                  <a:gd name="connsiteY164" fmla="*/ 55812 h 414642"/>
                  <a:gd name="connsiteX165" fmla="*/ 239895 w 607639"/>
                  <a:gd name="connsiteY165" fmla="*/ 58670 h 414642"/>
                  <a:gd name="connsiteX166" fmla="*/ 241194 w 607639"/>
                  <a:gd name="connsiteY166" fmla="*/ 59511 h 414642"/>
                  <a:gd name="connsiteX167" fmla="*/ 187739 w 607639"/>
                  <a:gd name="connsiteY167" fmla="*/ 52590 h 414642"/>
                  <a:gd name="connsiteX168" fmla="*/ 185298 w 607639"/>
                  <a:gd name="connsiteY168" fmla="*/ 53626 h 414642"/>
                  <a:gd name="connsiteX169" fmla="*/ 182271 w 607639"/>
                  <a:gd name="connsiteY169" fmla="*/ 60736 h 414642"/>
                  <a:gd name="connsiteX170" fmla="*/ 182271 w 607639"/>
                  <a:gd name="connsiteY170" fmla="*/ 73890 h 414642"/>
                  <a:gd name="connsiteX171" fmla="*/ 160258 w 607639"/>
                  <a:gd name="connsiteY171" fmla="*/ 78395 h 414642"/>
                  <a:gd name="connsiteX172" fmla="*/ 101303 w 607639"/>
                  <a:gd name="connsiteY172" fmla="*/ 166842 h 414642"/>
                  <a:gd name="connsiteX173" fmla="*/ 197522 w 607639"/>
                  <a:gd name="connsiteY173" fmla="*/ 262915 h 414642"/>
                  <a:gd name="connsiteX174" fmla="*/ 234749 w 607639"/>
                  <a:gd name="connsiteY174" fmla="*/ 255302 h 414642"/>
                  <a:gd name="connsiteX175" fmla="*/ 250836 w 607639"/>
                  <a:gd name="connsiteY175" fmla="*/ 244426 h 414642"/>
                  <a:gd name="connsiteX176" fmla="*/ 260268 w 607639"/>
                  <a:gd name="connsiteY176" fmla="*/ 253836 h 414642"/>
                  <a:gd name="connsiteX177" fmla="*/ 267391 w 607639"/>
                  <a:gd name="connsiteY177" fmla="*/ 256857 h 414642"/>
                  <a:gd name="connsiteX178" fmla="*/ 268732 w 607639"/>
                  <a:gd name="connsiteY178" fmla="*/ 256281 h 414642"/>
                  <a:gd name="connsiteX179" fmla="*/ 242600 w 607639"/>
                  <a:gd name="connsiteY179" fmla="*/ 273962 h 414642"/>
                  <a:gd name="connsiteX180" fmla="*/ 197522 w 607639"/>
                  <a:gd name="connsiteY180" fmla="*/ 283178 h 414642"/>
                  <a:gd name="connsiteX181" fmla="*/ 81009 w 607639"/>
                  <a:gd name="connsiteY181" fmla="*/ 166842 h 414642"/>
                  <a:gd name="connsiteX182" fmla="*/ 152393 w 607639"/>
                  <a:gd name="connsiteY182" fmla="*/ 59798 h 414642"/>
                  <a:gd name="connsiteX183" fmla="*/ 192421 w 607639"/>
                  <a:gd name="connsiteY183" fmla="*/ 50604 h 414642"/>
                  <a:gd name="connsiteX184" fmla="*/ 195181 w 607639"/>
                  <a:gd name="connsiteY184" fmla="*/ 51073 h 414642"/>
                  <a:gd name="connsiteX185" fmla="*/ 187739 w 607639"/>
                  <a:gd name="connsiteY185" fmla="*/ 52590 h 414642"/>
                  <a:gd name="connsiteX186" fmla="*/ 197522 w 607639"/>
                  <a:gd name="connsiteY186" fmla="*/ 50595 h 414642"/>
                  <a:gd name="connsiteX187" fmla="*/ 223078 w 607639"/>
                  <a:gd name="connsiteY187" fmla="*/ 55812 h 414642"/>
                  <a:gd name="connsiteX188" fmla="*/ 195181 w 607639"/>
                  <a:gd name="connsiteY188" fmla="*/ 51073 h 414642"/>
                  <a:gd name="connsiteX189" fmla="*/ 449651 w 607639"/>
                  <a:gd name="connsiteY189" fmla="*/ 41472 h 414642"/>
                  <a:gd name="connsiteX190" fmla="*/ 452682 w 607639"/>
                  <a:gd name="connsiteY190" fmla="*/ 43516 h 414642"/>
                  <a:gd name="connsiteX191" fmla="*/ 455712 w 607639"/>
                  <a:gd name="connsiteY191" fmla="*/ 50626 h 414642"/>
                  <a:gd name="connsiteX192" fmla="*/ 452682 w 607639"/>
                  <a:gd name="connsiteY192" fmla="*/ 57647 h 414642"/>
                  <a:gd name="connsiteX193" fmla="*/ 445551 w 607639"/>
                  <a:gd name="connsiteY193" fmla="*/ 60757 h 414642"/>
                  <a:gd name="connsiteX194" fmla="*/ 438509 w 607639"/>
                  <a:gd name="connsiteY194" fmla="*/ 57647 h 414642"/>
                  <a:gd name="connsiteX195" fmla="*/ 435389 w 607639"/>
                  <a:gd name="connsiteY195" fmla="*/ 50626 h 414642"/>
                  <a:gd name="connsiteX196" fmla="*/ 438509 w 607639"/>
                  <a:gd name="connsiteY196" fmla="*/ 43516 h 414642"/>
                  <a:gd name="connsiteX197" fmla="*/ 449651 w 607639"/>
                  <a:gd name="connsiteY197" fmla="*/ 41472 h 414642"/>
                  <a:gd name="connsiteX198" fmla="*/ 486030 w 607639"/>
                  <a:gd name="connsiteY198" fmla="*/ 40505 h 414642"/>
                  <a:gd name="connsiteX199" fmla="*/ 516494 w 607639"/>
                  <a:gd name="connsiteY199" fmla="*/ 40505 h 414642"/>
                  <a:gd name="connsiteX200" fmla="*/ 526559 w 607639"/>
                  <a:gd name="connsiteY200" fmla="*/ 50631 h 414642"/>
                  <a:gd name="connsiteX201" fmla="*/ 516494 w 607639"/>
                  <a:gd name="connsiteY201" fmla="*/ 60757 h 414642"/>
                  <a:gd name="connsiteX202" fmla="*/ 486030 w 607639"/>
                  <a:gd name="connsiteY202" fmla="*/ 60757 h 414642"/>
                  <a:gd name="connsiteX203" fmla="*/ 475964 w 607639"/>
                  <a:gd name="connsiteY203" fmla="*/ 50631 h 414642"/>
                  <a:gd name="connsiteX204" fmla="*/ 486030 w 607639"/>
                  <a:gd name="connsiteY204" fmla="*/ 40505 h 414642"/>
                  <a:gd name="connsiteX205" fmla="*/ 384851 w 607639"/>
                  <a:gd name="connsiteY205" fmla="*/ 40505 h 414642"/>
                  <a:gd name="connsiteX206" fmla="*/ 405059 w 607639"/>
                  <a:gd name="connsiteY206" fmla="*/ 40505 h 414642"/>
                  <a:gd name="connsiteX207" fmla="*/ 415207 w 607639"/>
                  <a:gd name="connsiteY207" fmla="*/ 50631 h 414642"/>
                  <a:gd name="connsiteX208" fmla="*/ 405059 w 607639"/>
                  <a:gd name="connsiteY208" fmla="*/ 60757 h 414642"/>
                  <a:gd name="connsiteX209" fmla="*/ 384851 w 607639"/>
                  <a:gd name="connsiteY209" fmla="*/ 60757 h 414642"/>
                  <a:gd name="connsiteX210" fmla="*/ 374702 w 607639"/>
                  <a:gd name="connsiteY210" fmla="*/ 50631 h 414642"/>
                  <a:gd name="connsiteX211" fmla="*/ 384851 w 607639"/>
                  <a:gd name="connsiteY211" fmla="*/ 40505 h 414642"/>
                  <a:gd name="connsiteX212" fmla="*/ 70855 w 607639"/>
                  <a:gd name="connsiteY212" fmla="*/ 20176 h 414642"/>
                  <a:gd name="connsiteX213" fmla="*/ 60798 w 607639"/>
                  <a:gd name="connsiteY213" fmla="*/ 30308 h 414642"/>
                  <a:gd name="connsiteX214" fmla="*/ 60798 w 607639"/>
                  <a:gd name="connsiteY214" fmla="*/ 343788 h 414642"/>
                  <a:gd name="connsiteX215" fmla="*/ 222783 w 607639"/>
                  <a:gd name="connsiteY215" fmla="*/ 343788 h 414642"/>
                  <a:gd name="connsiteX216" fmla="*/ 232929 w 607639"/>
                  <a:gd name="connsiteY216" fmla="*/ 353920 h 414642"/>
                  <a:gd name="connsiteX217" fmla="*/ 232929 w 607639"/>
                  <a:gd name="connsiteY217" fmla="*/ 364052 h 414642"/>
                  <a:gd name="connsiteX218" fmla="*/ 374711 w 607639"/>
                  <a:gd name="connsiteY218" fmla="*/ 364052 h 414642"/>
                  <a:gd name="connsiteX219" fmla="*/ 374711 w 607639"/>
                  <a:gd name="connsiteY219" fmla="*/ 353920 h 414642"/>
                  <a:gd name="connsiteX220" fmla="*/ 384857 w 607639"/>
                  <a:gd name="connsiteY220" fmla="*/ 343788 h 414642"/>
                  <a:gd name="connsiteX221" fmla="*/ 546843 w 607639"/>
                  <a:gd name="connsiteY221" fmla="*/ 343788 h 414642"/>
                  <a:gd name="connsiteX222" fmla="*/ 546843 w 607639"/>
                  <a:gd name="connsiteY222" fmla="*/ 30308 h 414642"/>
                  <a:gd name="connsiteX223" fmla="*/ 536696 w 607639"/>
                  <a:gd name="connsiteY223" fmla="*/ 20176 h 414642"/>
                  <a:gd name="connsiteX224" fmla="*/ 70855 w 607639"/>
                  <a:gd name="connsiteY224" fmla="*/ 0 h 414642"/>
                  <a:gd name="connsiteX225" fmla="*/ 536696 w 607639"/>
                  <a:gd name="connsiteY225" fmla="*/ 0 h 414642"/>
                  <a:gd name="connsiteX226" fmla="*/ 567135 w 607639"/>
                  <a:gd name="connsiteY226" fmla="*/ 30308 h 414642"/>
                  <a:gd name="connsiteX227" fmla="*/ 567135 w 607639"/>
                  <a:gd name="connsiteY227" fmla="*/ 343794 h 414642"/>
                  <a:gd name="connsiteX228" fmla="*/ 384859 w 607639"/>
                  <a:gd name="connsiteY228" fmla="*/ 343794 h 414642"/>
                  <a:gd name="connsiteX229" fmla="*/ 374712 w 607639"/>
                  <a:gd name="connsiteY229" fmla="*/ 353928 h 414642"/>
                  <a:gd name="connsiteX230" fmla="*/ 374712 w 607639"/>
                  <a:gd name="connsiteY230" fmla="*/ 364062 h 414642"/>
                  <a:gd name="connsiteX231" fmla="*/ 232927 w 607639"/>
                  <a:gd name="connsiteY231" fmla="*/ 364062 h 414642"/>
                  <a:gd name="connsiteX232" fmla="*/ 232927 w 607639"/>
                  <a:gd name="connsiteY232" fmla="*/ 353928 h 414642"/>
                  <a:gd name="connsiteX233" fmla="*/ 222780 w 607639"/>
                  <a:gd name="connsiteY233" fmla="*/ 343794 h 414642"/>
                  <a:gd name="connsiteX234" fmla="*/ 40505 w 607639"/>
                  <a:gd name="connsiteY234" fmla="*/ 343794 h 414642"/>
                  <a:gd name="connsiteX235" fmla="*/ 40505 w 607639"/>
                  <a:gd name="connsiteY235" fmla="*/ 30308 h 414642"/>
                  <a:gd name="connsiteX236" fmla="*/ 70855 w 607639"/>
                  <a:gd name="connsiteY236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</a:cxnLst>
                <a:rect l="l" t="t" r="r" b="b"/>
                <a:pathLst>
                  <a:path w="607639" h="414642">
                    <a:moveTo>
                      <a:pt x="20293" y="364062"/>
                    </a:moveTo>
                    <a:lnTo>
                      <a:pt x="20293" y="384241"/>
                    </a:lnTo>
                    <a:cubicBezTo>
                      <a:pt x="20293" y="390374"/>
                      <a:pt x="24298" y="394374"/>
                      <a:pt x="30351" y="394374"/>
                    </a:cubicBezTo>
                    <a:lnTo>
                      <a:pt x="577199" y="394374"/>
                    </a:lnTo>
                    <a:cubicBezTo>
                      <a:pt x="583341" y="394374"/>
                      <a:pt x="587346" y="390374"/>
                      <a:pt x="587346" y="384241"/>
                    </a:cubicBezTo>
                    <a:lnTo>
                      <a:pt x="587346" y="364062"/>
                    </a:lnTo>
                    <a:lnTo>
                      <a:pt x="394917" y="364062"/>
                    </a:lnTo>
                    <a:lnTo>
                      <a:pt x="394917" y="374196"/>
                    </a:lnTo>
                    <a:cubicBezTo>
                      <a:pt x="394917" y="380240"/>
                      <a:pt x="390911" y="384241"/>
                      <a:pt x="384859" y="384241"/>
                    </a:cubicBezTo>
                    <a:lnTo>
                      <a:pt x="222780" y="384241"/>
                    </a:lnTo>
                    <a:cubicBezTo>
                      <a:pt x="216728" y="384241"/>
                      <a:pt x="212634" y="380240"/>
                      <a:pt x="212634" y="374196"/>
                    </a:cubicBezTo>
                    <a:lnTo>
                      <a:pt x="212634" y="364062"/>
                    </a:lnTo>
                    <a:close/>
                    <a:moveTo>
                      <a:pt x="10146" y="343794"/>
                    </a:moveTo>
                    <a:lnTo>
                      <a:pt x="40505" y="343794"/>
                    </a:lnTo>
                    <a:lnTo>
                      <a:pt x="40505" y="353920"/>
                    </a:lnTo>
                    <a:cubicBezTo>
                      <a:pt x="40505" y="359964"/>
                      <a:pt x="44599" y="364052"/>
                      <a:pt x="50652" y="364052"/>
                    </a:cubicBezTo>
                    <a:lnTo>
                      <a:pt x="212637" y="364052"/>
                    </a:lnTo>
                    <a:lnTo>
                      <a:pt x="212637" y="374185"/>
                    </a:lnTo>
                    <a:cubicBezTo>
                      <a:pt x="212637" y="380229"/>
                      <a:pt x="216731" y="384228"/>
                      <a:pt x="222783" y="384228"/>
                    </a:cubicBezTo>
                    <a:lnTo>
                      <a:pt x="384857" y="384228"/>
                    </a:lnTo>
                    <a:cubicBezTo>
                      <a:pt x="390910" y="384228"/>
                      <a:pt x="394915" y="380229"/>
                      <a:pt x="394915" y="374185"/>
                    </a:cubicBezTo>
                    <a:lnTo>
                      <a:pt x="394915" y="364052"/>
                    </a:lnTo>
                    <a:lnTo>
                      <a:pt x="556989" y="364052"/>
                    </a:lnTo>
                    <a:cubicBezTo>
                      <a:pt x="563041" y="364052"/>
                      <a:pt x="567135" y="359964"/>
                      <a:pt x="567135" y="353920"/>
                    </a:cubicBezTo>
                    <a:lnTo>
                      <a:pt x="567135" y="343794"/>
                    </a:lnTo>
                    <a:lnTo>
                      <a:pt x="597493" y="343794"/>
                    </a:lnTo>
                    <a:cubicBezTo>
                      <a:pt x="603545" y="343794"/>
                      <a:pt x="607639" y="347883"/>
                      <a:pt x="607639" y="353928"/>
                    </a:cubicBezTo>
                    <a:lnTo>
                      <a:pt x="607639" y="384241"/>
                    </a:lnTo>
                    <a:cubicBezTo>
                      <a:pt x="607639" y="401486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6"/>
                      <a:pt x="0" y="384241"/>
                    </a:cubicBezTo>
                    <a:lnTo>
                      <a:pt x="0" y="353928"/>
                    </a:lnTo>
                    <a:cubicBezTo>
                      <a:pt x="0" y="347883"/>
                      <a:pt x="4094" y="343794"/>
                      <a:pt x="10146" y="343794"/>
                    </a:cubicBezTo>
                    <a:close/>
                    <a:moveTo>
                      <a:pt x="354415" y="262926"/>
                    </a:moveTo>
                    <a:cubicBezTo>
                      <a:pt x="360455" y="262926"/>
                      <a:pt x="364541" y="267016"/>
                      <a:pt x="364541" y="273063"/>
                    </a:cubicBezTo>
                    <a:lnTo>
                      <a:pt x="364541" y="303384"/>
                    </a:lnTo>
                    <a:cubicBezTo>
                      <a:pt x="364541" y="309431"/>
                      <a:pt x="360455" y="313521"/>
                      <a:pt x="354415" y="313521"/>
                    </a:cubicBezTo>
                    <a:cubicBezTo>
                      <a:pt x="348375" y="313521"/>
                      <a:pt x="344289" y="309431"/>
                      <a:pt x="344289" y="303384"/>
                    </a:cubicBezTo>
                    <a:lnTo>
                      <a:pt x="344289" y="273063"/>
                    </a:lnTo>
                    <a:cubicBezTo>
                      <a:pt x="344289" y="267016"/>
                      <a:pt x="348375" y="262926"/>
                      <a:pt x="354415" y="262926"/>
                    </a:cubicBezTo>
                    <a:close/>
                    <a:moveTo>
                      <a:pt x="274426" y="252429"/>
                    </a:moveTo>
                    <a:lnTo>
                      <a:pt x="274426" y="253836"/>
                    </a:lnTo>
                    <a:lnTo>
                      <a:pt x="268732" y="256281"/>
                    </a:lnTo>
                    <a:close/>
                    <a:moveTo>
                      <a:pt x="435415" y="242745"/>
                    </a:moveTo>
                    <a:cubicBezTo>
                      <a:pt x="441549" y="242745"/>
                      <a:pt x="445550" y="246746"/>
                      <a:pt x="445550" y="252793"/>
                    </a:cubicBezTo>
                    <a:lnTo>
                      <a:pt x="445550" y="303386"/>
                    </a:lnTo>
                    <a:cubicBezTo>
                      <a:pt x="445550" y="309432"/>
                      <a:pt x="441549" y="313522"/>
                      <a:pt x="435415" y="313522"/>
                    </a:cubicBezTo>
                    <a:cubicBezTo>
                      <a:pt x="429369" y="313522"/>
                      <a:pt x="425368" y="309432"/>
                      <a:pt x="425368" y="303386"/>
                    </a:cubicBezTo>
                    <a:lnTo>
                      <a:pt x="425368" y="252793"/>
                    </a:lnTo>
                    <a:cubicBezTo>
                      <a:pt x="425368" y="246746"/>
                      <a:pt x="429369" y="242745"/>
                      <a:pt x="435415" y="242745"/>
                    </a:cubicBezTo>
                    <a:close/>
                    <a:moveTo>
                      <a:pt x="394911" y="222493"/>
                    </a:moveTo>
                    <a:cubicBezTo>
                      <a:pt x="401045" y="222493"/>
                      <a:pt x="405046" y="226582"/>
                      <a:pt x="405046" y="232627"/>
                    </a:cubicBezTo>
                    <a:lnTo>
                      <a:pt x="405046" y="303388"/>
                    </a:lnTo>
                    <a:cubicBezTo>
                      <a:pt x="405046" y="309433"/>
                      <a:pt x="401045" y="313522"/>
                      <a:pt x="394911" y="313522"/>
                    </a:cubicBezTo>
                    <a:cubicBezTo>
                      <a:pt x="388865" y="313522"/>
                      <a:pt x="384864" y="309433"/>
                      <a:pt x="384864" y="303388"/>
                    </a:cubicBezTo>
                    <a:lnTo>
                      <a:pt x="384864" y="232627"/>
                    </a:lnTo>
                    <a:cubicBezTo>
                      <a:pt x="384864" y="226582"/>
                      <a:pt x="388865" y="222493"/>
                      <a:pt x="394911" y="222493"/>
                    </a:cubicBezTo>
                    <a:close/>
                    <a:moveTo>
                      <a:pt x="516514" y="212331"/>
                    </a:moveTo>
                    <a:cubicBezTo>
                      <a:pt x="522559" y="212331"/>
                      <a:pt x="526560" y="216421"/>
                      <a:pt x="526560" y="222468"/>
                    </a:cubicBezTo>
                    <a:lnTo>
                      <a:pt x="526560" y="303385"/>
                    </a:lnTo>
                    <a:cubicBezTo>
                      <a:pt x="526560" y="309432"/>
                      <a:pt x="522559" y="313522"/>
                      <a:pt x="516514" y="313522"/>
                    </a:cubicBezTo>
                    <a:cubicBezTo>
                      <a:pt x="510379" y="313522"/>
                      <a:pt x="506378" y="309432"/>
                      <a:pt x="506378" y="303385"/>
                    </a:cubicBezTo>
                    <a:lnTo>
                      <a:pt x="506378" y="222468"/>
                    </a:lnTo>
                    <a:cubicBezTo>
                      <a:pt x="506378" y="216421"/>
                      <a:pt x="510379" y="212331"/>
                      <a:pt x="516514" y="212331"/>
                    </a:cubicBezTo>
                    <a:close/>
                    <a:moveTo>
                      <a:pt x="311213" y="180188"/>
                    </a:moveTo>
                    <a:lnTo>
                      <a:pt x="304717" y="211903"/>
                    </a:lnTo>
                    <a:cubicBezTo>
                      <a:pt x="298781" y="225796"/>
                      <a:pt x="290203" y="238347"/>
                      <a:pt x="279633" y="248906"/>
                    </a:cubicBezTo>
                    <a:lnTo>
                      <a:pt x="274426" y="252429"/>
                    </a:lnTo>
                    <a:lnTo>
                      <a:pt x="274426" y="239622"/>
                    </a:lnTo>
                    <a:lnTo>
                      <a:pt x="266991" y="232204"/>
                    </a:lnTo>
                    <a:lnTo>
                      <a:pt x="286105" y="204050"/>
                    </a:lnTo>
                    <a:lnTo>
                      <a:pt x="290618" y="182059"/>
                    </a:lnTo>
                    <a:lnTo>
                      <a:pt x="303796" y="182059"/>
                    </a:lnTo>
                    <a:close/>
                    <a:moveTo>
                      <a:pt x="185290" y="178985"/>
                    </a:moveTo>
                    <a:lnTo>
                      <a:pt x="192421" y="182059"/>
                    </a:lnTo>
                    <a:lnTo>
                      <a:pt x="216731" y="182059"/>
                    </a:lnTo>
                    <a:lnTo>
                      <a:pt x="266991" y="232204"/>
                    </a:lnTo>
                    <a:lnTo>
                      <a:pt x="265358" y="234609"/>
                    </a:lnTo>
                    <a:lnTo>
                      <a:pt x="250836" y="244426"/>
                    </a:lnTo>
                    <a:lnTo>
                      <a:pt x="185290" y="179031"/>
                    </a:lnTo>
                    <a:close/>
                    <a:moveTo>
                      <a:pt x="476009" y="171897"/>
                    </a:moveTo>
                    <a:cubicBezTo>
                      <a:pt x="482054" y="171897"/>
                      <a:pt x="486055" y="175987"/>
                      <a:pt x="486055" y="182032"/>
                    </a:cubicBezTo>
                    <a:lnTo>
                      <a:pt x="486055" y="303387"/>
                    </a:lnTo>
                    <a:cubicBezTo>
                      <a:pt x="486055" y="309433"/>
                      <a:pt x="482054" y="313522"/>
                      <a:pt x="476009" y="313522"/>
                    </a:cubicBezTo>
                    <a:cubicBezTo>
                      <a:pt x="469874" y="313522"/>
                      <a:pt x="465873" y="309433"/>
                      <a:pt x="465873" y="303387"/>
                    </a:cubicBezTo>
                    <a:lnTo>
                      <a:pt x="465873" y="182032"/>
                    </a:lnTo>
                    <a:cubicBezTo>
                      <a:pt x="465873" y="175987"/>
                      <a:pt x="469874" y="171897"/>
                      <a:pt x="476009" y="171897"/>
                    </a:cubicBezTo>
                    <a:close/>
                    <a:moveTo>
                      <a:pt x="313921" y="166965"/>
                    </a:moveTo>
                    <a:lnTo>
                      <a:pt x="314925" y="172904"/>
                    </a:lnTo>
                    <a:cubicBezTo>
                      <a:pt x="314925" y="176015"/>
                      <a:pt x="313946" y="177971"/>
                      <a:pt x="311898" y="180015"/>
                    </a:cubicBezTo>
                    <a:lnTo>
                      <a:pt x="311213" y="180188"/>
                    </a:lnTo>
                    <a:close/>
                    <a:moveTo>
                      <a:pt x="313685" y="165567"/>
                    </a:moveTo>
                    <a:lnTo>
                      <a:pt x="313946" y="166842"/>
                    </a:lnTo>
                    <a:lnTo>
                      <a:pt x="313921" y="166965"/>
                    </a:lnTo>
                    <a:close/>
                    <a:moveTo>
                      <a:pt x="286557" y="131875"/>
                    </a:moveTo>
                    <a:lnTo>
                      <a:pt x="293736" y="161794"/>
                    </a:lnTo>
                    <a:lnTo>
                      <a:pt x="292704" y="161794"/>
                    </a:lnTo>
                    <a:close/>
                    <a:moveTo>
                      <a:pt x="285987" y="129499"/>
                    </a:moveTo>
                    <a:lnTo>
                      <a:pt x="286105" y="129672"/>
                    </a:lnTo>
                    <a:lnTo>
                      <a:pt x="286557" y="131875"/>
                    </a:lnTo>
                    <a:close/>
                    <a:moveTo>
                      <a:pt x="304744" y="121927"/>
                    </a:moveTo>
                    <a:lnTo>
                      <a:pt x="306857" y="125153"/>
                    </a:lnTo>
                    <a:lnTo>
                      <a:pt x="313685" y="165567"/>
                    </a:lnTo>
                    <a:close/>
                    <a:moveTo>
                      <a:pt x="303006" y="119273"/>
                    </a:moveTo>
                    <a:lnTo>
                      <a:pt x="304717" y="121796"/>
                    </a:lnTo>
                    <a:lnTo>
                      <a:pt x="304744" y="121927"/>
                    </a:lnTo>
                    <a:close/>
                    <a:moveTo>
                      <a:pt x="266335" y="100547"/>
                    </a:moveTo>
                    <a:lnTo>
                      <a:pt x="285579" y="127797"/>
                    </a:lnTo>
                    <a:lnTo>
                      <a:pt x="285987" y="129499"/>
                    </a:lnTo>
                    <a:close/>
                    <a:moveTo>
                      <a:pt x="263955" y="98160"/>
                    </a:moveTo>
                    <a:lnTo>
                      <a:pt x="265358" y="99109"/>
                    </a:lnTo>
                    <a:lnTo>
                      <a:pt x="266335" y="100547"/>
                    </a:lnTo>
                    <a:lnTo>
                      <a:pt x="265336" y="99133"/>
                    </a:lnTo>
                    <a:close/>
                    <a:moveTo>
                      <a:pt x="518470" y="91029"/>
                    </a:moveTo>
                    <a:cubicBezTo>
                      <a:pt x="519537" y="91029"/>
                      <a:pt x="519537" y="91029"/>
                      <a:pt x="520515" y="92007"/>
                    </a:cubicBezTo>
                    <a:cubicBezTo>
                      <a:pt x="521581" y="92007"/>
                      <a:pt x="521581" y="93074"/>
                      <a:pt x="522559" y="93074"/>
                    </a:cubicBezTo>
                    <a:cubicBezTo>
                      <a:pt x="523537" y="93074"/>
                      <a:pt x="523537" y="94052"/>
                      <a:pt x="524604" y="94052"/>
                    </a:cubicBezTo>
                    <a:cubicBezTo>
                      <a:pt x="525582" y="96097"/>
                      <a:pt x="526560" y="98142"/>
                      <a:pt x="526560" y="101165"/>
                    </a:cubicBezTo>
                    <a:cubicBezTo>
                      <a:pt x="526560" y="104187"/>
                      <a:pt x="525582" y="106232"/>
                      <a:pt x="523537" y="108188"/>
                    </a:cubicBezTo>
                    <a:cubicBezTo>
                      <a:pt x="523537" y="108188"/>
                      <a:pt x="522559" y="109255"/>
                      <a:pt x="521581" y="109255"/>
                    </a:cubicBezTo>
                    <a:cubicBezTo>
                      <a:pt x="521581" y="109255"/>
                      <a:pt x="520515" y="110233"/>
                      <a:pt x="519537" y="110233"/>
                    </a:cubicBezTo>
                    <a:cubicBezTo>
                      <a:pt x="518470" y="110233"/>
                      <a:pt x="518470" y="110233"/>
                      <a:pt x="517492" y="111211"/>
                    </a:cubicBezTo>
                    <a:lnTo>
                      <a:pt x="516514" y="111211"/>
                    </a:lnTo>
                    <a:cubicBezTo>
                      <a:pt x="513491" y="111211"/>
                      <a:pt x="511446" y="110233"/>
                      <a:pt x="509401" y="108188"/>
                    </a:cubicBezTo>
                    <a:cubicBezTo>
                      <a:pt x="508423" y="107210"/>
                      <a:pt x="507356" y="106232"/>
                      <a:pt x="507356" y="105165"/>
                    </a:cubicBezTo>
                    <a:cubicBezTo>
                      <a:pt x="507356" y="104187"/>
                      <a:pt x="506378" y="103121"/>
                      <a:pt x="506378" y="101165"/>
                    </a:cubicBezTo>
                    <a:cubicBezTo>
                      <a:pt x="506378" y="98142"/>
                      <a:pt x="507356" y="96097"/>
                      <a:pt x="509401" y="94052"/>
                    </a:cubicBezTo>
                    <a:cubicBezTo>
                      <a:pt x="511446" y="92007"/>
                      <a:pt x="515447" y="91029"/>
                      <a:pt x="518470" y="91029"/>
                    </a:cubicBezTo>
                    <a:close/>
                    <a:moveTo>
                      <a:pt x="384846" y="91029"/>
                    </a:moveTo>
                    <a:lnTo>
                      <a:pt x="465819" y="91029"/>
                    </a:lnTo>
                    <a:cubicBezTo>
                      <a:pt x="471870" y="91029"/>
                      <a:pt x="475963" y="95030"/>
                      <a:pt x="475963" y="101165"/>
                    </a:cubicBezTo>
                    <a:cubicBezTo>
                      <a:pt x="475963" y="107210"/>
                      <a:pt x="471870" y="111211"/>
                      <a:pt x="465819" y="111211"/>
                    </a:cubicBezTo>
                    <a:lnTo>
                      <a:pt x="384846" y="111211"/>
                    </a:lnTo>
                    <a:cubicBezTo>
                      <a:pt x="378706" y="111211"/>
                      <a:pt x="374702" y="107210"/>
                      <a:pt x="374702" y="101165"/>
                    </a:cubicBezTo>
                    <a:cubicBezTo>
                      <a:pt x="374702" y="95030"/>
                      <a:pt x="378706" y="91029"/>
                      <a:pt x="384846" y="91029"/>
                    </a:cubicBezTo>
                    <a:close/>
                    <a:moveTo>
                      <a:pt x="234861" y="78470"/>
                    </a:moveTo>
                    <a:lnTo>
                      <a:pt x="236624" y="78890"/>
                    </a:lnTo>
                    <a:lnTo>
                      <a:pt x="263955" y="98160"/>
                    </a:lnTo>
                    <a:close/>
                    <a:moveTo>
                      <a:pt x="233277" y="78093"/>
                    </a:moveTo>
                    <a:lnTo>
                      <a:pt x="234749" y="78395"/>
                    </a:lnTo>
                    <a:lnTo>
                      <a:pt x="234861" y="78470"/>
                    </a:lnTo>
                    <a:close/>
                    <a:moveTo>
                      <a:pt x="264684" y="74721"/>
                    </a:moveTo>
                    <a:lnTo>
                      <a:pt x="280560" y="85001"/>
                    </a:lnTo>
                    <a:lnTo>
                      <a:pt x="303006" y="119273"/>
                    </a:lnTo>
                    <a:lnTo>
                      <a:pt x="279633" y="84823"/>
                    </a:lnTo>
                    <a:close/>
                    <a:moveTo>
                      <a:pt x="202570" y="70780"/>
                    </a:moveTo>
                    <a:lnTo>
                      <a:pt x="233277" y="78093"/>
                    </a:lnTo>
                    <a:lnTo>
                      <a:pt x="202570" y="71804"/>
                    </a:lnTo>
                    <a:close/>
                    <a:moveTo>
                      <a:pt x="197522" y="70770"/>
                    </a:moveTo>
                    <a:lnTo>
                      <a:pt x="202570" y="71804"/>
                    </a:lnTo>
                    <a:lnTo>
                      <a:pt x="202570" y="161794"/>
                    </a:lnTo>
                    <a:lnTo>
                      <a:pt x="292704" y="161794"/>
                    </a:lnTo>
                    <a:lnTo>
                      <a:pt x="293741" y="166842"/>
                    </a:lnTo>
                    <a:lnTo>
                      <a:pt x="290618" y="182059"/>
                    </a:lnTo>
                    <a:lnTo>
                      <a:pt x="216731" y="182059"/>
                    </a:lnTo>
                    <a:lnTo>
                      <a:pt x="199449" y="164816"/>
                    </a:lnTo>
                    <a:cubicBezTo>
                      <a:pt x="195442" y="160818"/>
                      <a:pt x="189386" y="160818"/>
                      <a:pt x="185290" y="164816"/>
                    </a:cubicBezTo>
                    <a:lnTo>
                      <a:pt x="185290" y="178985"/>
                    </a:lnTo>
                    <a:lnTo>
                      <a:pt x="185076" y="178893"/>
                    </a:lnTo>
                    <a:cubicBezTo>
                      <a:pt x="183295" y="176993"/>
                      <a:pt x="182271" y="174460"/>
                      <a:pt x="182271" y="171927"/>
                    </a:cubicBezTo>
                    <a:lnTo>
                      <a:pt x="182271" y="73890"/>
                    </a:lnTo>
                    <a:close/>
                    <a:moveTo>
                      <a:pt x="241194" y="59511"/>
                    </a:moveTo>
                    <a:lnTo>
                      <a:pt x="242600" y="59798"/>
                    </a:lnTo>
                    <a:lnTo>
                      <a:pt x="264684" y="74721"/>
                    </a:lnTo>
                    <a:close/>
                    <a:moveTo>
                      <a:pt x="223078" y="55812"/>
                    </a:moveTo>
                    <a:lnTo>
                      <a:pt x="239895" y="58670"/>
                    </a:lnTo>
                    <a:lnTo>
                      <a:pt x="241194" y="59511"/>
                    </a:lnTo>
                    <a:close/>
                    <a:moveTo>
                      <a:pt x="187739" y="52590"/>
                    </a:moveTo>
                    <a:lnTo>
                      <a:pt x="185298" y="53626"/>
                    </a:lnTo>
                    <a:cubicBezTo>
                      <a:pt x="183251" y="55670"/>
                      <a:pt x="182271" y="57625"/>
                      <a:pt x="182271" y="60736"/>
                    </a:cubicBezTo>
                    <a:lnTo>
                      <a:pt x="182271" y="73890"/>
                    </a:lnTo>
                    <a:lnTo>
                      <a:pt x="160258" y="78395"/>
                    </a:lnTo>
                    <a:cubicBezTo>
                      <a:pt x="125786" y="93105"/>
                      <a:pt x="101303" y="127449"/>
                      <a:pt x="101303" y="166842"/>
                    </a:cubicBezTo>
                    <a:cubicBezTo>
                      <a:pt x="101303" y="219456"/>
                      <a:pt x="144829" y="262915"/>
                      <a:pt x="197522" y="262915"/>
                    </a:cubicBezTo>
                    <a:cubicBezTo>
                      <a:pt x="210673" y="262915"/>
                      <a:pt x="223263" y="260199"/>
                      <a:pt x="234749" y="255302"/>
                    </a:cubicBezTo>
                    <a:lnTo>
                      <a:pt x="250836" y="244426"/>
                    </a:lnTo>
                    <a:lnTo>
                      <a:pt x="260268" y="253836"/>
                    </a:lnTo>
                    <a:cubicBezTo>
                      <a:pt x="262316" y="255791"/>
                      <a:pt x="264364" y="256857"/>
                      <a:pt x="267391" y="256857"/>
                    </a:cubicBezTo>
                    <a:lnTo>
                      <a:pt x="268732" y="256281"/>
                    </a:lnTo>
                    <a:lnTo>
                      <a:pt x="242600" y="273962"/>
                    </a:lnTo>
                    <a:cubicBezTo>
                      <a:pt x="228698" y="279890"/>
                      <a:pt x="213455" y="283178"/>
                      <a:pt x="197522" y="283178"/>
                    </a:cubicBezTo>
                    <a:cubicBezTo>
                      <a:pt x="133703" y="283178"/>
                      <a:pt x="81009" y="230565"/>
                      <a:pt x="81009" y="166842"/>
                    </a:cubicBezTo>
                    <a:cubicBezTo>
                      <a:pt x="81009" y="119050"/>
                      <a:pt x="110649" y="77557"/>
                      <a:pt x="152393" y="59798"/>
                    </a:cubicBezTo>
                    <a:close/>
                    <a:moveTo>
                      <a:pt x="192421" y="50604"/>
                    </a:moveTo>
                    <a:lnTo>
                      <a:pt x="195181" y="51073"/>
                    </a:lnTo>
                    <a:lnTo>
                      <a:pt x="187739" y="52590"/>
                    </a:lnTo>
                    <a:close/>
                    <a:moveTo>
                      <a:pt x="197522" y="50595"/>
                    </a:moveTo>
                    <a:lnTo>
                      <a:pt x="223078" y="55812"/>
                    </a:lnTo>
                    <a:lnTo>
                      <a:pt x="195181" y="51073"/>
                    </a:lnTo>
                    <a:close/>
                    <a:moveTo>
                      <a:pt x="449651" y="41472"/>
                    </a:moveTo>
                    <a:cubicBezTo>
                      <a:pt x="450631" y="42539"/>
                      <a:pt x="451612" y="42539"/>
                      <a:pt x="452682" y="43516"/>
                    </a:cubicBezTo>
                    <a:cubicBezTo>
                      <a:pt x="454732" y="45560"/>
                      <a:pt x="455712" y="47604"/>
                      <a:pt x="455712" y="50626"/>
                    </a:cubicBezTo>
                    <a:cubicBezTo>
                      <a:pt x="455712" y="53648"/>
                      <a:pt x="454732" y="55692"/>
                      <a:pt x="452682" y="57647"/>
                    </a:cubicBezTo>
                    <a:cubicBezTo>
                      <a:pt x="450631" y="59691"/>
                      <a:pt x="448581" y="60757"/>
                      <a:pt x="445551" y="60757"/>
                    </a:cubicBezTo>
                    <a:cubicBezTo>
                      <a:pt x="442520" y="60757"/>
                      <a:pt x="440470" y="59691"/>
                      <a:pt x="438509" y="57647"/>
                    </a:cubicBezTo>
                    <a:cubicBezTo>
                      <a:pt x="436459" y="55692"/>
                      <a:pt x="435389" y="53648"/>
                      <a:pt x="435389" y="50626"/>
                    </a:cubicBezTo>
                    <a:cubicBezTo>
                      <a:pt x="435389" y="47604"/>
                      <a:pt x="436459" y="45560"/>
                      <a:pt x="438509" y="43516"/>
                    </a:cubicBezTo>
                    <a:cubicBezTo>
                      <a:pt x="441540" y="40495"/>
                      <a:pt x="445551" y="39517"/>
                      <a:pt x="449651" y="41472"/>
                    </a:cubicBezTo>
                    <a:close/>
                    <a:moveTo>
                      <a:pt x="486030" y="40505"/>
                    </a:moveTo>
                    <a:lnTo>
                      <a:pt x="516494" y="40505"/>
                    </a:lnTo>
                    <a:cubicBezTo>
                      <a:pt x="522551" y="40505"/>
                      <a:pt x="526559" y="44591"/>
                      <a:pt x="526559" y="50631"/>
                    </a:cubicBezTo>
                    <a:cubicBezTo>
                      <a:pt x="526559" y="56671"/>
                      <a:pt x="522551" y="60757"/>
                      <a:pt x="516494" y="60757"/>
                    </a:cubicBezTo>
                    <a:lnTo>
                      <a:pt x="486030" y="60757"/>
                    </a:lnTo>
                    <a:cubicBezTo>
                      <a:pt x="479973" y="60757"/>
                      <a:pt x="475964" y="56671"/>
                      <a:pt x="475964" y="50631"/>
                    </a:cubicBezTo>
                    <a:cubicBezTo>
                      <a:pt x="475964" y="44591"/>
                      <a:pt x="479973" y="40505"/>
                      <a:pt x="486030" y="40505"/>
                    </a:cubicBezTo>
                    <a:close/>
                    <a:moveTo>
                      <a:pt x="384851" y="40505"/>
                    </a:moveTo>
                    <a:lnTo>
                      <a:pt x="405059" y="40505"/>
                    </a:lnTo>
                    <a:cubicBezTo>
                      <a:pt x="411112" y="40505"/>
                      <a:pt x="415207" y="44591"/>
                      <a:pt x="415207" y="50631"/>
                    </a:cubicBezTo>
                    <a:cubicBezTo>
                      <a:pt x="415207" y="56671"/>
                      <a:pt x="411112" y="60757"/>
                      <a:pt x="405059" y="60757"/>
                    </a:cubicBezTo>
                    <a:lnTo>
                      <a:pt x="384851" y="60757"/>
                    </a:lnTo>
                    <a:cubicBezTo>
                      <a:pt x="378708" y="60757"/>
                      <a:pt x="374702" y="56671"/>
                      <a:pt x="374702" y="50631"/>
                    </a:cubicBezTo>
                    <a:cubicBezTo>
                      <a:pt x="374702" y="44591"/>
                      <a:pt x="378708" y="40505"/>
                      <a:pt x="384851" y="40505"/>
                    </a:cubicBezTo>
                    <a:close/>
                    <a:moveTo>
                      <a:pt x="70855" y="20176"/>
                    </a:moveTo>
                    <a:cubicBezTo>
                      <a:pt x="64803" y="20176"/>
                      <a:pt x="60798" y="24264"/>
                      <a:pt x="60798" y="30308"/>
                    </a:cubicBezTo>
                    <a:lnTo>
                      <a:pt x="60798" y="343788"/>
                    </a:lnTo>
                    <a:lnTo>
                      <a:pt x="222783" y="343788"/>
                    </a:lnTo>
                    <a:cubicBezTo>
                      <a:pt x="228835" y="343788"/>
                      <a:pt x="232929" y="347876"/>
                      <a:pt x="232929" y="353920"/>
                    </a:cubicBezTo>
                    <a:lnTo>
                      <a:pt x="232929" y="364052"/>
                    </a:lnTo>
                    <a:lnTo>
                      <a:pt x="374711" y="364052"/>
                    </a:lnTo>
                    <a:lnTo>
                      <a:pt x="374711" y="353920"/>
                    </a:lnTo>
                    <a:cubicBezTo>
                      <a:pt x="374711" y="347876"/>
                      <a:pt x="378716" y="343788"/>
                      <a:pt x="384857" y="343788"/>
                    </a:cubicBezTo>
                    <a:lnTo>
                      <a:pt x="546843" y="343788"/>
                    </a:lnTo>
                    <a:lnTo>
                      <a:pt x="546843" y="30308"/>
                    </a:lnTo>
                    <a:cubicBezTo>
                      <a:pt x="546843" y="24264"/>
                      <a:pt x="542748" y="20176"/>
                      <a:pt x="536696" y="20176"/>
                    </a:cubicBezTo>
                    <a:close/>
                    <a:moveTo>
                      <a:pt x="70855" y="0"/>
                    </a:moveTo>
                    <a:lnTo>
                      <a:pt x="536696" y="0"/>
                    </a:lnTo>
                    <a:cubicBezTo>
                      <a:pt x="553963" y="0"/>
                      <a:pt x="567135" y="13154"/>
                      <a:pt x="567135" y="30308"/>
                    </a:cubicBezTo>
                    <a:lnTo>
                      <a:pt x="567135" y="343794"/>
                    </a:lnTo>
                    <a:lnTo>
                      <a:pt x="384859" y="343794"/>
                    </a:lnTo>
                    <a:cubicBezTo>
                      <a:pt x="378718" y="343794"/>
                      <a:pt x="374712" y="347883"/>
                      <a:pt x="374712" y="353928"/>
                    </a:cubicBezTo>
                    <a:lnTo>
                      <a:pt x="374712" y="364062"/>
                    </a:lnTo>
                    <a:lnTo>
                      <a:pt x="232927" y="364062"/>
                    </a:lnTo>
                    <a:lnTo>
                      <a:pt x="232927" y="353928"/>
                    </a:lnTo>
                    <a:cubicBezTo>
                      <a:pt x="232927" y="347883"/>
                      <a:pt x="228833" y="343794"/>
                      <a:pt x="222780" y="343794"/>
                    </a:cubicBezTo>
                    <a:lnTo>
                      <a:pt x="40505" y="343794"/>
                    </a:lnTo>
                    <a:lnTo>
                      <a:pt x="40505" y="30308"/>
                    </a:lnTo>
                    <a:cubicBezTo>
                      <a:pt x="40505" y="13154"/>
                      <a:pt x="53678" y="0"/>
                      <a:pt x="708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îŝļïḋe">
                <a:extLst>
                  <a:ext uri="{FF2B5EF4-FFF2-40B4-BE49-F238E27FC236}">
                    <a16:creationId xmlns:a16="http://schemas.microsoft.com/office/drawing/2014/main" id="{E382A20D-FC30-4D30-87A0-26017405031B}"/>
                  </a:ext>
                </a:extLst>
              </p:cNvPr>
              <p:cNvSpPr txBox="1"/>
              <p:nvPr/>
            </p:nvSpPr>
            <p:spPr>
              <a:xfrm>
                <a:off x="8985987" y="110708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4161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7" name="六边形 6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íṩlïďè"/>
          <p:cNvSpPr/>
          <p:nvPr/>
        </p:nvSpPr>
        <p:spPr bwMode="auto">
          <a:xfrm>
            <a:off x="3873500" y="2667000"/>
            <a:ext cx="971912" cy="94982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80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4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ïSļiḓê"/>
          <p:cNvGrpSpPr/>
          <p:nvPr/>
        </p:nvGrpSpPr>
        <p:grpSpPr>
          <a:xfrm>
            <a:off x="5115780" y="2667000"/>
            <a:ext cx="2396630" cy="1269528"/>
            <a:chOff x="7570445" y="64304"/>
            <a:chExt cx="3309705" cy="1563399"/>
          </a:xfrm>
        </p:grpSpPr>
        <p:sp>
          <p:nvSpPr>
            <p:cNvPr id="10" name="iṡ1ïḍè"/>
            <p:cNvSpPr txBox="1">
              <a:spLocks/>
            </p:cNvSpPr>
            <p:nvPr/>
          </p:nvSpPr>
          <p:spPr bwMode="auto">
            <a:xfrm>
              <a:off x="7570445" y="1053473"/>
              <a:ext cx="330970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îšļiďe"/>
            <p:cNvSpPr/>
            <p:nvPr/>
          </p:nvSpPr>
          <p:spPr>
            <a:xfrm>
              <a:off x="8782202" y="64304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4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548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d85120d9-3b6f-429b-8a6e-ad308469543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565642A-C072-4E47-B368-E4C7DEC6566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138" y="1827803"/>
            <a:ext cx="10753725" cy="3277597"/>
            <a:chOff x="719138" y="1827803"/>
            <a:chExt cx="10753725" cy="3277597"/>
          </a:xfrm>
        </p:grpSpPr>
        <p:sp>
          <p:nvSpPr>
            <p:cNvPr id="11" name="iś1îdé"/>
            <p:cNvSpPr/>
            <p:nvPr/>
          </p:nvSpPr>
          <p:spPr bwMode="gray">
            <a:xfrm>
              <a:off x="1330888" y="3723650"/>
              <a:ext cx="1789844" cy="13817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anchor="t"/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2" name="îṥ1îḋé"/>
            <p:cNvSpPr>
              <a:spLocks noChangeAspect="1"/>
            </p:cNvSpPr>
            <p:nvPr/>
          </p:nvSpPr>
          <p:spPr bwMode="auto">
            <a:xfrm>
              <a:off x="719138" y="1827803"/>
              <a:ext cx="10753725" cy="903968"/>
            </a:xfrm>
            <a:prstGeom prst="homePlate">
              <a:avLst>
                <a:gd name="adj" fmla="val 35856"/>
              </a:avLst>
            </a:prstGeom>
            <a:solidFill>
              <a:schemeClr val="tx1">
                <a:lumMod val="20000"/>
                <a:lumOff val="80000"/>
                <a:alpha val="48000"/>
              </a:schemeClr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ïš1ídé"/>
            <p:cNvSpPr>
              <a:spLocks noChangeAspect="1"/>
            </p:cNvSpPr>
            <p:nvPr/>
          </p:nvSpPr>
          <p:spPr bwMode="gray">
            <a:xfrm>
              <a:off x="3211819" y="2279787"/>
              <a:ext cx="1789844" cy="1381750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íṩlïďé"/>
            <p:cNvSpPr>
              <a:spLocks noChangeAspect="1"/>
            </p:cNvSpPr>
            <p:nvPr/>
          </p:nvSpPr>
          <p:spPr bwMode="gray">
            <a:xfrm>
              <a:off x="5092749" y="2279787"/>
              <a:ext cx="1789844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íṥlíḋe"/>
            <p:cNvSpPr>
              <a:spLocks noChangeAspect="1"/>
            </p:cNvSpPr>
            <p:nvPr/>
          </p:nvSpPr>
          <p:spPr bwMode="gray">
            <a:xfrm>
              <a:off x="6982086" y="2279787"/>
              <a:ext cx="1789844" cy="1381750"/>
            </a:xfrm>
            <a:prstGeom prst="rect">
              <a:avLst/>
            </a:prstGeom>
            <a:solidFill>
              <a:schemeClr val="accent3"/>
            </a:solidFill>
            <a:ln w="19050">
              <a:solidFill>
                <a:schemeClr val="accent3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îṥľíďé"/>
            <p:cNvSpPr>
              <a:spLocks/>
            </p:cNvSpPr>
            <p:nvPr/>
          </p:nvSpPr>
          <p:spPr bwMode="gray">
            <a:xfrm>
              <a:off x="3211818" y="3724656"/>
              <a:ext cx="1791757" cy="1380744"/>
            </a:xfrm>
            <a:prstGeom prst="rect">
              <a:avLst/>
            </a:prstGeom>
            <a:noFill/>
            <a:ln w="19050" algn="ctr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>
                <a:lnSpc>
                  <a:spcPct val="120000"/>
                </a:lnSpc>
                <a:buSzPct val="100000"/>
                <a:defRPr/>
              </a:pPr>
              <a:r>
                <a:rPr lang="zh-CN" altLang="en-US" sz="1100" kern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7" name="îṡḷïďé"/>
            <p:cNvSpPr>
              <a:spLocks/>
            </p:cNvSpPr>
            <p:nvPr/>
          </p:nvSpPr>
          <p:spPr bwMode="gray">
            <a:xfrm>
              <a:off x="5092748" y="3724656"/>
              <a:ext cx="1791757" cy="1380744"/>
            </a:xfrm>
            <a:prstGeom prst="rect">
              <a:avLst/>
            </a:prstGeom>
            <a:noFill/>
            <a:ln w="1905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>
                <a:lnSpc>
                  <a:spcPct val="120000"/>
                </a:lnSpc>
                <a:buSzPct val="100000"/>
                <a:defRPr/>
              </a:pPr>
              <a:r>
                <a:rPr lang="zh-CN" altLang="en-US" sz="1100" kern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8" name="ï$ḷíḑè"/>
            <p:cNvSpPr>
              <a:spLocks/>
            </p:cNvSpPr>
            <p:nvPr/>
          </p:nvSpPr>
          <p:spPr bwMode="gray">
            <a:xfrm>
              <a:off x="6982085" y="3724656"/>
              <a:ext cx="1791757" cy="1380744"/>
            </a:xfrm>
            <a:prstGeom prst="rect">
              <a:avLst/>
            </a:prstGeom>
            <a:noFill/>
            <a:ln w="19050" algn="ctr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>
                <a:lnSpc>
                  <a:spcPct val="120000"/>
                </a:lnSpc>
                <a:buSzPct val="100000"/>
                <a:defRPr/>
              </a:pPr>
              <a:r>
                <a:rPr lang="zh-CN" altLang="en-US" sz="1100" kern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9" name="ïṥļîḑè"/>
            <p:cNvSpPr>
              <a:spLocks/>
            </p:cNvSpPr>
            <p:nvPr/>
          </p:nvSpPr>
          <p:spPr bwMode="gray">
            <a:xfrm>
              <a:off x="8869510" y="3724656"/>
              <a:ext cx="1791757" cy="1380744"/>
            </a:xfrm>
            <a:prstGeom prst="rect">
              <a:avLst/>
            </a:prstGeom>
            <a:noFill/>
            <a:ln w="19050" algn="ctr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lIns="91440" tIns="91440" rIns="91440" anchor="t" anchorCtr="0">
              <a:noAutofit/>
            </a:bodyPr>
            <a:lstStyle/>
            <a:p>
              <a:pPr>
                <a:lnSpc>
                  <a:spcPct val="120000"/>
                </a:lnSpc>
                <a:buSzPct val="100000"/>
                <a:defRPr/>
              </a:pPr>
              <a:r>
                <a:rPr lang="zh-CN" altLang="en-US" sz="1100" kern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20" name="ï$líḋé"/>
            <p:cNvSpPr>
              <a:spLocks noChangeAspect="1"/>
            </p:cNvSpPr>
            <p:nvPr/>
          </p:nvSpPr>
          <p:spPr bwMode="gray">
            <a:xfrm>
              <a:off x="1330886" y="2279787"/>
              <a:ext cx="1789844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45720" tIns="45720" rIns="45720" bIns="45720" anchor="ctr">
              <a:noAutofit/>
            </a:bodyPr>
            <a:lstStyle/>
            <a:p>
              <a:pPr algn="ctr">
                <a:defRPr/>
              </a:pPr>
              <a:r>
                <a:rPr lang="zh-CN" altLang="en-US" b="1" kern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ísľïďé"/>
            <p:cNvSpPr/>
            <p:nvPr/>
          </p:nvSpPr>
          <p:spPr bwMode="gray">
            <a:xfrm>
              <a:off x="8869510" y="2279787"/>
              <a:ext cx="1791757" cy="138175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1550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9291ad88-0b40-483e-a3a2-7b4cdd4aac2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54563" y="1549400"/>
            <a:ext cx="10846709" cy="4159664"/>
            <a:chOff x="654563" y="1549400"/>
            <a:chExt cx="10846709" cy="4159664"/>
          </a:xfrm>
        </p:grpSpPr>
        <p:grpSp>
          <p:nvGrpSpPr>
            <p:cNvPr id="11" name="iṧḷîḓè">
              <a:extLst>
                <a:ext uri="{FF2B5EF4-FFF2-40B4-BE49-F238E27FC236}">
                  <a16:creationId xmlns:a16="http://schemas.microsoft.com/office/drawing/2014/main" id="{92823559-877C-4B45-A340-3A41ABCAB74E}"/>
                </a:ext>
              </a:extLst>
            </p:cNvPr>
            <p:cNvGrpSpPr/>
            <p:nvPr/>
          </p:nvGrpSpPr>
          <p:grpSpPr>
            <a:xfrm>
              <a:off x="3979201" y="1549400"/>
              <a:ext cx="3500082" cy="3759198"/>
              <a:chOff x="4212759" y="1758580"/>
              <a:chExt cx="3766477" cy="4045318"/>
            </a:xfrm>
          </p:grpSpPr>
          <p:grpSp>
            <p:nvGrpSpPr>
              <p:cNvPr id="27" name="ïŝḻîḍe">
                <a:extLst>
                  <a:ext uri="{FF2B5EF4-FFF2-40B4-BE49-F238E27FC236}">
                    <a16:creationId xmlns:a16="http://schemas.microsoft.com/office/drawing/2014/main" id="{39393B1E-A927-4248-82C8-B9B81913D7BB}"/>
                  </a:ext>
                </a:extLst>
              </p:cNvPr>
              <p:cNvGrpSpPr/>
              <p:nvPr/>
            </p:nvGrpSpPr>
            <p:grpSpPr>
              <a:xfrm rot="21031714">
                <a:off x="5495030" y="1758580"/>
                <a:ext cx="1456265" cy="2066997"/>
                <a:chOff x="3959226" y="1863726"/>
                <a:chExt cx="1851025" cy="2627312"/>
              </a:xfrm>
              <a:solidFill>
                <a:schemeClr val="accent2"/>
              </a:solidFill>
            </p:grpSpPr>
            <p:sp>
              <p:nvSpPr>
                <p:cNvPr id="44" name="íṩḻíḓé">
                  <a:extLst>
                    <a:ext uri="{FF2B5EF4-FFF2-40B4-BE49-F238E27FC236}">
                      <a16:creationId xmlns:a16="http://schemas.microsoft.com/office/drawing/2014/main" id="{11BB303D-CEF4-4F04-9DA0-2C8F82C771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6" y="1863726"/>
                  <a:ext cx="1851025" cy="2363788"/>
                </a:xfrm>
                <a:custGeom>
                  <a:avLst/>
                  <a:gdLst>
                    <a:gd name="T0" fmla="*/ 1593 w 1866"/>
                    <a:gd name="T1" fmla="*/ 273 h 2386"/>
                    <a:gd name="T2" fmla="*/ 1593 w 1866"/>
                    <a:gd name="T3" fmla="*/ 273 h 2386"/>
                    <a:gd name="T4" fmla="*/ 933 w 1866"/>
                    <a:gd name="T5" fmla="*/ 0 h 2386"/>
                    <a:gd name="T6" fmla="*/ 273 w 1866"/>
                    <a:gd name="T7" fmla="*/ 273 h 2386"/>
                    <a:gd name="T8" fmla="*/ 0 w 1866"/>
                    <a:gd name="T9" fmla="*/ 933 h 2386"/>
                    <a:gd name="T10" fmla="*/ 128 w 1866"/>
                    <a:gd name="T11" fmla="*/ 1406 h 2386"/>
                    <a:gd name="T12" fmla="*/ 425 w 1866"/>
                    <a:gd name="T13" fmla="*/ 1716 h 2386"/>
                    <a:gd name="T14" fmla="*/ 425 w 1866"/>
                    <a:gd name="T15" fmla="*/ 2171 h 2386"/>
                    <a:gd name="T16" fmla="*/ 640 w 1866"/>
                    <a:gd name="T17" fmla="*/ 2386 h 2386"/>
                    <a:gd name="T18" fmla="*/ 1226 w 1866"/>
                    <a:gd name="T19" fmla="*/ 2386 h 2386"/>
                    <a:gd name="T20" fmla="*/ 1441 w 1866"/>
                    <a:gd name="T21" fmla="*/ 2171 h 2386"/>
                    <a:gd name="T22" fmla="*/ 1441 w 1866"/>
                    <a:gd name="T23" fmla="*/ 1717 h 2386"/>
                    <a:gd name="T24" fmla="*/ 1738 w 1866"/>
                    <a:gd name="T25" fmla="*/ 1407 h 2386"/>
                    <a:gd name="T26" fmla="*/ 1866 w 1866"/>
                    <a:gd name="T27" fmla="*/ 933 h 2386"/>
                    <a:gd name="T28" fmla="*/ 1593 w 1866"/>
                    <a:gd name="T29" fmla="*/ 273 h 2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66" h="2386">
                      <a:moveTo>
                        <a:pt x="1593" y="273"/>
                      </a:moveTo>
                      <a:cubicBezTo>
                        <a:pt x="1593" y="273"/>
                        <a:pt x="1593" y="273"/>
                        <a:pt x="1593" y="273"/>
                      </a:cubicBezTo>
                      <a:cubicBezTo>
                        <a:pt x="1417" y="97"/>
                        <a:pt x="1182" y="0"/>
                        <a:pt x="933" y="0"/>
                      </a:cubicBezTo>
                      <a:cubicBezTo>
                        <a:pt x="684" y="0"/>
                        <a:pt x="450" y="97"/>
                        <a:pt x="273" y="273"/>
                      </a:cubicBezTo>
                      <a:cubicBezTo>
                        <a:pt x="97" y="450"/>
                        <a:pt x="0" y="684"/>
                        <a:pt x="0" y="933"/>
                      </a:cubicBezTo>
                      <a:cubicBezTo>
                        <a:pt x="0" y="1100"/>
                        <a:pt x="44" y="1263"/>
                        <a:pt x="128" y="1406"/>
                      </a:cubicBezTo>
                      <a:cubicBezTo>
                        <a:pt x="202" y="1531"/>
                        <a:pt x="304" y="1637"/>
                        <a:pt x="425" y="1716"/>
                      </a:cubicBezTo>
                      <a:cubicBezTo>
                        <a:pt x="425" y="2171"/>
                        <a:pt x="425" y="2171"/>
                        <a:pt x="425" y="2171"/>
                      </a:cubicBezTo>
                      <a:cubicBezTo>
                        <a:pt x="425" y="2290"/>
                        <a:pt x="521" y="2386"/>
                        <a:pt x="640" y="2386"/>
                      </a:cubicBezTo>
                      <a:cubicBezTo>
                        <a:pt x="1226" y="2386"/>
                        <a:pt x="1226" y="2386"/>
                        <a:pt x="1226" y="2386"/>
                      </a:cubicBezTo>
                      <a:cubicBezTo>
                        <a:pt x="1344" y="2386"/>
                        <a:pt x="1441" y="2290"/>
                        <a:pt x="1441" y="2171"/>
                      </a:cubicBezTo>
                      <a:cubicBezTo>
                        <a:pt x="1441" y="1717"/>
                        <a:pt x="1441" y="1717"/>
                        <a:pt x="1441" y="1717"/>
                      </a:cubicBezTo>
                      <a:cubicBezTo>
                        <a:pt x="1562" y="1638"/>
                        <a:pt x="1664" y="1531"/>
                        <a:pt x="1738" y="1407"/>
                      </a:cubicBezTo>
                      <a:cubicBezTo>
                        <a:pt x="1822" y="1264"/>
                        <a:pt x="1866" y="1100"/>
                        <a:pt x="1866" y="933"/>
                      </a:cubicBezTo>
                      <a:cubicBezTo>
                        <a:pt x="1866" y="684"/>
                        <a:pt x="1769" y="450"/>
                        <a:pt x="1593" y="273"/>
                      </a:cubicBezTo>
                      <a:close/>
                    </a:path>
                  </a:pathLst>
                </a:custGeom>
                <a:grpFill/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ïṩļîḋê">
                  <a:extLst>
                    <a:ext uri="{FF2B5EF4-FFF2-40B4-BE49-F238E27FC236}">
                      <a16:creationId xmlns:a16="http://schemas.microsoft.com/office/drawing/2014/main" id="{A4E5F90B-CF51-4ED3-A3E4-B124F8EE08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2788" y="4329113"/>
                  <a:ext cx="725488" cy="161925"/>
                </a:xfrm>
                <a:custGeom>
                  <a:avLst/>
                  <a:gdLst>
                    <a:gd name="T0" fmla="*/ 649 w 731"/>
                    <a:gd name="T1" fmla="*/ 0 h 164"/>
                    <a:gd name="T2" fmla="*/ 81 w 731"/>
                    <a:gd name="T3" fmla="*/ 0 h 164"/>
                    <a:gd name="T4" fmla="*/ 0 w 731"/>
                    <a:gd name="T5" fmla="*/ 82 h 164"/>
                    <a:gd name="T6" fmla="*/ 81 w 731"/>
                    <a:gd name="T7" fmla="*/ 164 h 164"/>
                    <a:gd name="T8" fmla="*/ 649 w 731"/>
                    <a:gd name="T9" fmla="*/ 164 h 164"/>
                    <a:gd name="T10" fmla="*/ 731 w 731"/>
                    <a:gd name="T11" fmla="*/ 82 h 164"/>
                    <a:gd name="T12" fmla="*/ 649 w 731"/>
                    <a:gd name="T1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1" h="164">
                      <a:moveTo>
                        <a:pt x="649" y="0"/>
                      </a:move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36" y="0"/>
                        <a:pt x="0" y="36"/>
                        <a:pt x="0" y="82"/>
                      </a:cubicBezTo>
                      <a:cubicBezTo>
                        <a:pt x="0" y="127"/>
                        <a:pt x="36" y="164"/>
                        <a:pt x="81" y="164"/>
                      </a:cubicBezTo>
                      <a:cubicBezTo>
                        <a:pt x="649" y="164"/>
                        <a:pt x="649" y="164"/>
                        <a:pt x="649" y="164"/>
                      </a:cubicBezTo>
                      <a:cubicBezTo>
                        <a:pt x="694" y="164"/>
                        <a:pt x="731" y="127"/>
                        <a:pt x="731" y="82"/>
                      </a:cubicBezTo>
                      <a:cubicBezTo>
                        <a:pt x="731" y="36"/>
                        <a:pt x="694" y="0"/>
                        <a:pt x="649" y="0"/>
                      </a:cubicBezTo>
                      <a:close/>
                    </a:path>
                  </a:pathLst>
                </a:custGeom>
                <a:grpFill/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ïṩḷïḓé">
                <a:extLst>
                  <a:ext uri="{FF2B5EF4-FFF2-40B4-BE49-F238E27FC236}">
                    <a16:creationId xmlns:a16="http://schemas.microsoft.com/office/drawing/2014/main" id="{A08B95CE-F3AE-4710-B9FD-F7A26C7EF1D6}"/>
                  </a:ext>
                </a:extLst>
              </p:cNvPr>
              <p:cNvGrpSpPr/>
              <p:nvPr/>
            </p:nvGrpSpPr>
            <p:grpSpPr>
              <a:xfrm rot="1390967">
                <a:off x="6522971" y="2180664"/>
                <a:ext cx="1456265" cy="2066997"/>
                <a:chOff x="3959226" y="1863726"/>
                <a:chExt cx="1851025" cy="2627312"/>
              </a:xfrm>
              <a:solidFill>
                <a:schemeClr val="accent4"/>
              </a:solidFill>
            </p:grpSpPr>
            <p:sp>
              <p:nvSpPr>
                <p:cNvPr id="42" name="iSḻîḓé">
                  <a:extLst>
                    <a:ext uri="{FF2B5EF4-FFF2-40B4-BE49-F238E27FC236}">
                      <a16:creationId xmlns:a16="http://schemas.microsoft.com/office/drawing/2014/main" id="{ADA06490-3E18-41AF-8F52-45D6D2EE4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6" y="1863726"/>
                  <a:ext cx="1851025" cy="2363788"/>
                </a:xfrm>
                <a:custGeom>
                  <a:avLst/>
                  <a:gdLst>
                    <a:gd name="T0" fmla="*/ 1593 w 1866"/>
                    <a:gd name="T1" fmla="*/ 273 h 2386"/>
                    <a:gd name="T2" fmla="*/ 1593 w 1866"/>
                    <a:gd name="T3" fmla="*/ 273 h 2386"/>
                    <a:gd name="T4" fmla="*/ 933 w 1866"/>
                    <a:gd name="T5" fmla="*/ 0 h 2386"/>
                    <a:gd name="T6" fmla="*/ 273 w 1866"/>
                    <a:gd name="T7" fmla="*/ 273 h 2386"/>
                    <a:gd name="T8" fmla="*/ 0 w 1866"/>
                    <a:gd name="T9" fmla="*/ 933 h 2386"/>
                    <a:gd name="T10" fmla="*/ 128 w 1866"/>
                    <a:gd name="T11" fmla="*/ 1406 h 2386"/>
                    <a:gd name="T12" fmla="*/ 425 w 1866"/>
                    <a:gd name="T13" fmla="*/ 1716 h 2386"/>
                    <a:gd name="T14" fmla="*/ 425 w 1866"/>
                    <a:gd name="T15" fmla="*/ 2171 h 2386"/>
                    <a:gd name="T16" fmla="*/ 640 w 1866"/>
                    <a:gd name="T17" fmla="*/ 2386 h 2386"/>
                    <a:gd name="T18" fmla="*/ 1226 w 1866"/>
                    <a:gd name="T19" fmla="*/ 2386 h 2386"/>
                    <a:gd name="T20" fmla="*/ 1441 w 1866"/>
                    <a:gd name="T21" fmla="*/ 2171 h 2386"/>
                    <a:gd name="T22" fmla="*/ 1441 w 1866"/>
                    <a:gd name="T23" fmla="*/ 1717 h 2386"/>
                    <a:gd name="T24" fmla="*/ 1738 w 1866"/>
                    <a:gd name="T25" fmla="*/ 1407 h 2386"/>
                    <a:gd name="T26" fmla="*/ 1866 w 1866"/>
                    <a:gd name="T27" fmla="*/ 933 h 2386"/>
                    <a:gd name="T28" fmla="*/ 1593 w 1866"/>
                    <a:gd name="T29" fmla="*/ 273 h 2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66" h="2386">
                      <a:moveTo>
                        <a:pt x="1593" y="273"/>
                      </a:moveTo>
                      <a:cubicBezTo>
                        <a:pt x="1593" y="273"/>
                        <a:pt x="1593" y="273"/>
                        <a:pt x="1593" y="273"/>
                      </a:cubicBezTo>
                      <a:cubicBezTo>
                        <a:pt x="1417" y="97"/>
                        <a:pt x="1182" y="0"/>
                        <a:pt x="933" y="0"/>
                      </a:cubicBezTo>
                      <a:cubicBezTo>
                        <a:pt x="684" y="0"/>
                        <a:pt x="450" y="97"/>
                        <a:pt x="273" y="273"/>
                      </a:cubicBezTo>
                      <a:cubicBezTo>
                        <a:pt x="97" y="450"/>
                        <a:pt x="0" y="684"/>
                        <a:pt x="0" y="933"/>
                      </a:cubicBezTo>
                      <a:cubicBezTo>
                        <a:pt x="0" y="1100"/>
                        <a:pt x="44" y="1263"/>
                        <a:pt x="128" y="1406"/>
                      </a:cubicBezTo>
                      <a:cubicBezTo>
                        <a:pt x="202" y="1531"/>
                        <a:pt x="304" y="1637"/>
                        <a:pt x="425" y="1716"/>
                      </a:cubicBezTo>
                      <a:cubicBezTo>
                        <a:pt x="425" y="2171"/>
                        <a:pt x="425" y="2171"/>
                        <a:pt x="425" y="2171"/>
                      </a:cubicBezTo>
                      <a:cubicBezTo>
                        <a:pt x="425" y="2290"/>
                        <a:pt x="521" y="2386"/>
                        <a:pt x="640" y="2386"/>
                      </a:cubicBezTo>
                      <a:cubicBezTo>
                        <a:pt x="1226" y="2386"/>
                        <a:pt x="1226" y="2386"/>
                        <a:pt x="1226" y="2386"/>
                      </a:cubicBezTo>
                      <a:cubicBezTo>
                        <a:pt x="1344" y="2386"/>
                        <a:pt x="1441" y="2290"/>
                        <a:pt x="1441" y="2171"/>
                      </a:cubicBezTo>
                      <a:cubicBezTo>
                        <a:pt x="1441" y="1717"/>
                        <a:pt x="1441" y="1717"/>
                        <a:pt x="1441" y="1717"/>
                      </a:cubicBezTo>
                      <a:cubicBezTo>
                        <a:pt x="1562" y="1638"/>
                        <a:pt x="1664" y="1531"/>
                        <a:pt x="1738" y="1407"/>
                      </a:cubicBezTo>
                      <a:cubicBezTo>
                        <a:pt x="1822" y="1264"/>
                        <a:pt x="1866" y="1100"/>
                        <a:pt x="1866" y="933"/>
                      </a:cubicBezTo>
                      <a:cubicBezTo>
                        <a:pt x="1866" y="684"/>
                        <a:pt x="1769" y="450"/>
                        <a:pt x="1593" y="273"/>
                      </a:cubicBezTo>
                      <a:close/>
                    </a:path>
                  </a:pathLst>
                </a:custGeom>
                <a:grpFill/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îsḻïḑé">
                  <a:extLst>
                    <a:ext uri="{FF2B5EF4-FFF2-40B4-BE49-F238E27FC236}">
                      <a16:creationId xmlns:a16="http://schemas.microsoft.com/office/drawing/2014/main" id="{453B004F-91C3-4ED4-B8E1-78E2B818C0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2788" y="4329113"/>
                  <a:ext cx="725488" cy="161925"/>
                </a:xfrm>
                <a:custGeom>
                  <a:avLst/>
                  <a:gdLst>
                    <a:gd name="T0" fmla="*/ 649 w 731"/>
                    <a:gd name="T1" fmla="*/ 0 h 164"/>
                    <a:gd name="T2" fmla="*/ 81 w 731"/>
                    <a:gd name="T3" fmla="*/ 0 h 164"/>
                    <a:gd name="T4" fmla="*/ 0 w 731"/>
                    <a:gd name="T5" fmla="*/ 82 h 164"/>
                    <a:gd name="T6" fmla="*/ 81 w 731"/>
                    <a:gd name="T7" fmla="*/ 164 h 164"/>
                    <a:gd name="T8" fmla="*/ 649 w 731"/>
                    <a:gd name="T9" fmla="*/ 164 h 164"/>
                    <a:gd name="T10" fmla="*/ 731 w 731"/>
                    <a:gd name="T11" fmla="*/ 82 h 164"/>
                    <a:gd name="T12" fmla="*/ 649 w 731"/>
                    <a:gd name="T1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1" h="164">
                      <a:moveTo>
                        <a:pt x="649" y="0"/>
                      </a:move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36" y="0"/>
                        <a:pt x="0" y="36"/>
                        <a:pt x="0" y="82"/>
                      </a:cubicBezTo>
                      <a:cubicBezTo>
                        <a:pt x="0" y="127"/>
                        <a:pt x="36" y="164"/>
                        <a:pt x="81" y="164"/>
                      </a:cubicBezTo>
                      <a:cubicBezTo>
                        <a:pt x="649" y="164"/>
                        <a:pt x="649" y="164"/>
                        <a:pt x="649" y="164"/>
                      </a:cubicBezTo>
                      <a:cubicBezTo>
                        <a:pt x="694" y="164"/>
                        <a:pt x="731" y="127"/>
                        <a:pt x="731" y="82"/>
                      </a:cubicBezTo>
                      <a:cubicBezTo>
                        <a:pt x="731" y="36"/>
                        <a:pt x="694" y="0"/>
                        <a:pt x="649" y="0"/>
                      </a:cubicBezTo>
                      <a:close/>
                    </a:path>
                  </a:pathLst>
                </a:custGeom>
                <a:grpFill/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9" name="î$1îďé">
                <a:extLst>
                  <a:ext uri="{FF2B5EF4-FFF2-40B4-BE49-F238E27FC236}">
                    <a16:creationId xmlns:a16="http://schemas.microsoft.com/office/drawing/2014/main" id="{5CE440D2-6354-4AF7-A727-B4643659009B}"/>
                  </a:ext>
                </a:extLst>
              </p:cNvPr>
              <p:cNvGrpSpPr/>
              <p:nvPr/>
            </p:nvGrpSpPr>
            <p:grpSpPr>
              <a:xfrm rot="7460928">
                <a:off x="5165074" y="2657318"/>
                <a:ext cx="1456265" cy="2066996"/>
                <a:chOff x="3959226" y="1863726"/>
                <a:chExt cx="1851025" cy="2627312"/>
              </a:xfrm>
            </p:grpSpPr>
            <p:sp>
              <p:nvSpPr>
                <p:cNvPr id="40" name="í$1iḍê">
                  <a:extLst>
                    <a:ext uri="{FF2B5EF4-FFF2-40B4-BE49-F238E27FC236}">
                      <a16:creationId xmlns:a16="http://schemas.microsoft.com/office/drawing/2014/main" id="{BDEAAFB1-3AE2-4665-851A-9B7A109B22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9226" y="1863726"/>
                  <a:ext cx="1851025" cy="2363788"/>
                </a:xfrm>
                <a:custGeom>
                  <a:avLst/>
                  <a:gdLst>
                    <a:gd name="T0" fmla="*/ 1593 w 1866"/>
                    <a:gd name="T1" fmla="*/ 273 h 2386"/>
                    <a:gd name="T2" fmla="*/ 1593 w 1866"/>
                    <a:gd name="T3" fmla="*/ 273 h 2386"/>
                    <a:gd name="T4" fmla="*/ 933 w 1866"/>
                    <a:gd name="T5" fmla="*/ 0 h 2386"/>
                    <a:gd name="T6" fmla="*/ 273 w 1866"/>
                    <a:gd name="T7" fmla="*/ 273 h 2386"/>
                    <a:gd name="T8" fmla="*/ 0 w 1866"/>
                    <a:gd name="T9" fmla="*/ 933 h 2386"/>
                    <a:gd name="T10" fmla="*/ 128 w 1866"/>
                    <a:gd name="T11" fmla="*/ 1406 h 2386"/>
                    <a:gd name="T12" fmla="*/ 425 w 1866"/>
                    <a:gd name="T13" fmla="*/ 1716 h 2386"/>
                    <a:gd name="T14" fmla="*/ 425 w 1866"/>
                    <a:gd name="T15" fmla="*/ 2171 h 2386"/>
                    <a:gd name="T16" fmla="*/ 640 w 1866"/>
                    <a:gd name="T17" fmla="*/ 2386 h 2386"/>
                    <a:gd name="T18" fmla="*/ 1226 w 1866"/>
                    <a:gd name="T19" fmla="*/ 2386 h 2386"/>
                    <a:gd name="T20" fmla="*/ 1441 w 1866"/>
                    <a:gd name="T21" fmla="*/ 2171 h 2386"/>
                    <a:gd name="T22" fmla="*/ 1441 w 1866"/>
                    <a:gd name="T23" fmla="*/ 1717 h 2386"/>
                    <a:gd name="T24" fmla="*/ 1738 w 1866"/>
                    <a:gd name="T25" fmla="*/ 1407 h 2386"/>
                    <a:gd name="T26" fmla="*/ 1866 w 1866"/>
                    <a:gd name="T27" fmla="*/ 933 h 2386"/>
                    <a:gd name="T28" fmla="*/ 1593 w 1866"/>
                    <a:gd name="T29" fmla="*/ 273 h 2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66" h="2386">
                      <a:moveTo>
                        <a:pt x="1593" y="273"/>
                      </a:moveTo>
                      <a:cubicBezTo>
                        <a:pt x="1593" y="273"/>
                        <a:pt x="1593" y="273"/>
                        <a:pt x="1593" y="273"/>
                      </a:cubicBezTo>
                      <a:cubicBezTo>
                        <a:pt x="1417" y="97"/>
                        <a:pt x="1182" y="0"/>
                        <a:pt x="933" y="0"/>
                      </a:cubicBezTo>
                      <a:cubicBezTo>
                        <a:pt x="684" y="0"/>
                        <a:pt x="450" y="97"/>
                        <a:pt x="273" y="273"/>
                      </a:cubicBezTo>
                      <a:cubicBezTo>
                        <a:pt x="97" y="450"/>
                        <a:pt x="0" y="684"/>
                        <a:pt x="0" y="933"/>
                      </a:cubicBezTo>
                      <a:cubicBezTo>
                        <a:pt x="0" y="1100"/>
                        <a:pt x="44" y="1263"/>
                        <a:pt x="128" y="1406"/>
                      </a:cubicBezTo>
                      <a:cubicBezTo>
                        <a:pt x="202" y="1531"/>
                        <a:pt x="304" y="1637"/>
                        <a:pt x="425" y="1716"/>
                      </a:cubicBezTo>
                      <a:cubicBezTo>
                        <a:pt x="425" y="2171"/>
                        <a:pt x="425" y="2171"/>
                        <a:pt x="425" y="2171"/>
                      </a:cubicBezTo>
                      <a:cubicBezTo>
                        <a:pt x="425" y="2290"/>
                        <a:pt x="521" y="2386"/>
                        <a:pt x="640" y="2386"/>
                      </a:cubicBezTo>
                      <a:cubicBezTo>
                        <a:pt x="1226" y="2386"/>
                        <a:pt x="1226" y="2386"/>
                        <a:pt x="1226" y="2386"/>
                      </a:cubicBezTo>
                      <a:cubicBezTo>
                        <a:pt x="1344" y="2386"/>
                        <a:pt x="1441" y="2290"/>
                        <a:pt x="1441" y="2171"/>
                      </a:cubicBezTo>
                      <a:cubicBezTo>
                        <a:pt x="1441" y="1717"/>
                        <a:pt x="1441" y="1717"/>
                        <a:pt x="1441" y="1717"/>
                      </a:cubicBezTo>
                      <a:cubicBezTo>
                        <a:pt x="1562" y="1638"/>
                        <a:pt x="1664" y="1531"/>
                        <a:pt x="1738" y="1407"/>
                      </a:cubicBezTo>
                      <a:cubicBezTo>
                        <a:pt x="1822" y="1264"/>
                        <a:pt x="1866" y="1100"/>
                        <a:pt x="1866" y="933"/>
                      </a:cubicBezTo>
                      <a:cubicBezTo>
                        <a:pt x="1866" y="684"/>
                        <a:pt x="1769" y="450"/>
                        <a:pt x="1593" y="27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şliďe">
                  <a:extLst>
                    <a:ext uri="{FF2B5EF4-FFF2-40B4-BE49-F238E27FC236}">
                      <a16:creationId xmlns:a16="http://schemas.microsoft.com/office/drawing/2014/main" id="{54D2632F-8293-47ED-93FF-6D3D6C3AB2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2788" y="4329113"/>
                  <a:ext cx="725488" cy="161925"/>
                </a:xfrm>
                <a:custGeom>
                  <a:avLst/>
                  <a:gdLst>
                    <a:gd name="T0" fmla="*/ 649 w 731"/>
                    <a:gd name="T1" fmla="*/ 0 h 164"/>
                    <a:gd name="T2" fmla="*/ 81 w 731"/>
                    <a:gd name="T3" fmla="*/ 0 h 164"/>
                    <a:gd name="T4" fmla="*/ 0 w 731"/>
                    <a:gd name="T5" fmla="*/ 82 h 164"/>
                    <a:gd name="T6" fmla="*/ 81 w 731"/>
                    <a:gd name="T7" fmla="*/ 164 h 164"/>
                    <a:gd name="T8" fmla="*/ 649 w 731"/>
                    <a:gd name="T9" fmla="*/ 164 h 164"/>
                    <a:gd name="T10" fmla="*/ 731 w 731"/>
                    <a:gd name="T11" fmla="*/ 82 h 164"/>
                    <a:gd name="T12" fmla="*/ 649 w 731"/>
                    <a:gd name="T1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1" h="164">
                      <a:moveTo>
                        <a:pt x="649" y="0"/>
                      </a:move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36" y="0"/>
                        <a:pt x="0" y="36"/>
                        <a:pt x="0" y="82"/>
                      </a:cubicBezTo>
                      <a:cubicBezTo>
                        <a:pt x="0" y="127"/>
                        <a:pt x="36" y="164"/>
                        <a:pt x="81" y="164"/>
                      </a:cubicBezTo>
                      <a:cubicBezTo>
                        <a:pt x="649" y="164"/>
                        <a:pt x="649" y="164"/>
                        <a:pt x="649" y="164"/>
                      </a:cubicBezTo>
                      <a:cubicBezTo>
                        <a:pt x="694" y="164"/>
                        <a:pt x="731" y="127"/>
                        <a:pt x="731" y="82"/>
                      </a:cubicBezTo>
                      <a:cubicBezTo>
                        <a:pt x="731" y="36"/>
                        <a:pt x="694" y="0"/>
                        <a:pt x="64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150">
                  <a:solidFill>
                    <a:schemeClr val="bg1"/>
                  </a:solidFill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0" name="îśḻïḓe">
                <a:extLst>
                  <a:ext uri="{FF2B5EF4-FFF2-40B4-BE49-F238E27FC236}">
                    <a16:creationId xmlns:a16="http://schemas.microsoft.com/office/drawing/2014/main" id="{BC3DDC45-4F05-4592-B5B5-FC5ADC945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8067" y="2196290"/>
                <a:ext cx="564130" cy="553128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$1îḍe">
                <a:extLst>
                  <a:ext uri="{FF2B5EF4-FFF2-40B4-BE49-F238E27FC236}">
                    <a16:creationId xmlns:a16="http://schemas.microsoft.com/office/drawing/2014/main" id="{BF62D736-F18B-4C48-B921-EB26D759E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1019" y="3692291"/>
                <a:ext cx="571968" cy="401924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îŝľïdê">
                <a:extLst>
                  <a:ext uri="{FF2B5EF4-FFF2-40B4-BE49-F238E27FC236}">
                    <a16:creationId xmlns:a16="http://schemas.microsoft.com/office/drawing/2014/main" id="{246FA1C6-E5A5-49CD-882D-414102F1E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3635" y="2542123"/>
                <a:ext cx="506366" cy="514384"/>
              </a:xfrm>
              <a:custGeom>
                <a:avLst/>
                <a:gdLst>
                  <a:gd name="connsiteX0" fmla="*/ 149604 w 577154"/>
                  <a:gd name="connsiteY0" fmla="*/ 536234 h 586292"/>
                  <a:gd name="connsiteX1" fmla="*/ 214914 w 577154"/>
                  <a:gd name="connsiteY1" fmla="*/ 562021 h 586292"/>
                  <a:gd name="connsiteX2" fmla="*/ 211877 w 577154"/>
                  <a:gd name="connsiteY2" fmla="*/ 559746 h 586292"/>
                  <a:gd name="connsiteX3" fmla="*/ 202004 w 577154"/>
                  <a:gd name="connsiteY3" fmla="*/ 554437 h 586292"/>
                  <a:gd name="connsiteX4" fmla="*/ 196688 w 577154"/>
                  <a:gd name="connsiteY4" fmla="*/ 551403 h 586292"/>
                  <a:gd name="connsiteX5" fmla="*/ 184537 w 577154"/>
                  <a:gd name="connsiteY5" fmla="*/ 543818 h 586292"/>
                  <a:gd name="connsiteX6" fmla="*/ 177702 w 577154"/>
                  <a:gd name="connsiteY6" fmla="*/ 538509 h 586292"/>
                  <a:gd name="connsiteX7" fmla="*/ 173905 w 577154"/>
                  <a:gd name="connsiteY7" fmla="*/ 536234 h 586292"/>
                  <a:gd name="connsiteX8" fmla="*/ 299943 w 577154"/>
                  <a:gd name="connsiteY8" fmla="*/ 499816 h 586292"/>
                  <a:gd name="connsiteX9" fmla="*/ 318939 w 577154"/>
                  <a:gd name="connsiteY9" fmla="*/ 500576 h 586292"/>
                  <a:gd name="connsiteX10" fmla="*/ 329576 w 577154"/>
                  <a:gd name="connsiteY10" fmla="*/ 511222 h 586292"/>
                  <a:gd name="connsiteX11" fmla="*/ 319698 w 577154"/>
                  <a:gd name="connsiteY11" fmla="*/ 521108 h 586292"/>
                  <a:gd name="connsiteX12" fmla="*/ 318939 w 577154"/>
                  <a:gd name="connsiteY12" fmla="*/ 521108 h 586292"/>
                  <a:gd name="connsiteX13" fmla="*/ 297663 w 577154"/>
                  <a:gd name="connsiteY13" fmla="*/ 519587 h 586292"/>
                  <a:gd name="connsiteX14" fmla="*/ 288545 w 577154"/>
                  <a:gd name="connsiteY14" fmla="*/ 508941 h 586292"/>
                  <a:gd name="connsiteX15" fmla="*/ 299943 w 577154"/>
                  <a:gd name="connsiteY15" fmla="*/ 499816 h 586292"/>
                  <a:gd name="connsiteX16" fmla="*/ 88851 w 577154"/>
                  <a:gd name="connsiteY16" fmla="*/ 485417 h 586292"/>
                  <a:gd name="connsiteX17" fmla="*/ 119987 w 577154"/>
                  <a:gd name="connsiteY17" fmla="*/ 515755 h 586292"/>
                  <a:gd name="connsiteX18" fmla="*/ 150364 w 577154"/>
                  <a:gd name="connsiteY18" fmla="*/ 515755 h 586292"/>
                  <a:gd name="connsiteX19" fmla="*/ 148085 w 577154"/>
                  <a:gd name="connsiteY19" fmla="*/ 513480 h 586292"/>
                  <a:gd name="connsiteX20" fmla="*/ 142010 w 577154"/>
                  <a:gd name="connsiteY20" fmla="*/ 507412 h 586292"/>
                  <a:gd name="connsiteX21" fmla="*/ 136694 w 577154"/>
                  <a:gd name="connsiteY21" fmla="*/ 501344 h 586292"/>
                  <a:gd name="connsiteX22" fmla="*/ 127581 w 577154"/>
                  <a:gd name="connsiteY22" fmla="*/ 489967 h 586292"/>
                  <a:gd name="connsiteX23" fmla="*/ 123784 w 577154"/>
                  <a:gd name="connsiteY23" fmla="*/ 485417 h 586292"/>
                  <a:gd name="connsiteX24" fmla="*/ 399912 w 577154"/>
                  <a:gd name="connsiteY24" fmla="*/ 482256 h 586292"/>
                  <a:gd name="connsiteX25" fmla="*/ 405611 w 577154"/>
                  <a:gd name="connsiteY25" fmla="*/ 486996 h 586292"/>
                  <a:gd name="connsiteX26" fmla="*/ 401812 w 577154"/>
                  <a:gd name="connsiteY26" fmla="*/ 500648 h 586292"/>
                  <a:gd name="connsiteX27" fmla="*/ 382056 w 577154"/>
                  <a:gd name="connsiteY27" fmla="*/ 509750 h 586292"/>
                  <a:gd name="connsiteX28" fmla="*/ 378257 w 577154"/>
                  <a:gd name="connsiteY28" fmla="*/ 510508 h 586292"/>
                  <a:gd name="connsiteX29" fmla="*/ 369139 w 577154"/>
                  <a:gd name="connsiteY29" fmla="*/ 503682 h 586292"/>
                  <a:gd name="connsiteX30" fmla="*/ 375217 w 577154"/>
                  <a:gd name="connsiteY30" fmla="*/ 490789 h 586292"/>
                  <a:gd name="connsiteX31" fmla="*/ 391934 w 577154"/>
                  <a:gd name="connsiteY31" fmla="*/ 483204 h 586292"/>
                  <a:gd name="connsiteX32" fmla="*/ 399912 w 577154"/>
                  <a:gd name="connsiteY32" fmla="*/ 482256 h 586292"/>
                  <a:gd name="connsiteX33" fmla="*/ 229351 w 577154"/>
                  <a:gd name="connsiteY33" fmla="*/ 474063 h 586292"/>
                  <a:gd name="connsiteX34" fmla="*/ 246091 w 577154"/>
                  <a:gd name="connsiteY34" fmla="*/ 483157 h 586292"/>
                  <a:gd name="connsiteX35" fmla="*/ 250656 w 577154"/>
                  <a:gd name="connsiteY35" fmla="*/ 496797 h 586292"/>
                  <a:gd name="connsiteX36" fmla="*/ 241525 w 577154"/>
                  <a:gd name="connsiteY36" fmla="*/ 502101 h 586292"/>
                  <a:gd name="connsiteX37" fmla="*/ 236960 w 577154"/>
                  <a:gd name="connsiteY37" fmla="*/ 501343 h 586292"/>
                  <a:gd name="connsiteX38" fmla="*/ 218698 w 577154"/>
                  <a:gd name="connsiteY38" fmla="*/ 490735 h 586292"/>
                  <a:gd name="connsiteX39" fmla="*/ 215654 w 577154"/>
                  <a:gd name="connsiteY39" fmla="*/ 477094 h 586292"/>
                  <a:gd name="connsiteX40" fmla="*/ 229351 w 577154"/>
                  <a:gd name="connsiteY40" fmla="*/ 474063 h 586292"/>
                  <a:gd name="connsiteX41" fmla="*/ 464745 w 577154"/>
                  <a:gd name="connsiteY41" fmla="*/ 433889 h 586292"/>
                  <a:gd name="connsiteX42" fmla="*/ 466262 w 577154"/>
                  <a:gd name="connsiteY42" fmla="*/ 447550 h 586292"/>
                  <a:gd name="connsiteX43" fmla="*/ 451842 w 577154"/>
                  <a:gd name="connsiteY43" fmla="*/ 463488 h 586292"/>
                  <a:gd name="connsiteX44" fmla="*/ 445012 w 577154"/>
                  <a:gd name="connsiteY44" fmla="*/ 466524 h 586292"/>
                  <a:gd name="connsiteX45" fmla="*/ 438181 w 577154"/>
                  <a:gd name="connsiteY45" fmla="*/ 463488 h 586292"/>
                  <a:gd name="connsiteX46" fmla="*/ 438181 w 577154"/>
                  <a:gd name="connsiteY46" fmla="*/ 449068 h 586292"/>
                  <a:gd name="connsiteX47" fmla="*/ 450324 w 577154"/>
                  <a:gd name="connsiteY47" fmla="*/ 435407 h 586292"/>
                  <a:gd name="connsiteX48" fmla="*/ 464745 w 577154"/>
                  <a:gd name="connsiteY48" fmla="*/ 433889 h 586292"/>
                  <a:gd name="connsiteX49" fmla="*/ 49362 w 577154"/>
                  <a:gd name="connsiteY49" fmla="*/ 424740 h 586292"/>
                  <a:gd name="connsiteX50" fmla="*/ 73663 w 577154"/>
                  <a:gd name="connsiteY50" fmla="*/ 464938 h 586292"/>
                  <a:gd name="connsiteX51" fmla="*/ 109355 w 577154"/>
                  <a:gd name="connsiteY51" fmla="*/ 464938 h 586292"/>
                  <a:gd name="connsiteX52" fmla="*/ 104039 w 577154"/>
                  <a:gd name="connsiteY52" fmla="*/ 456595 h 586292"/>
                  <a:gd name="connsiteX53" fmla="*/ 101761 w 577154"/>
                  <a:gd name="connsiteY53" fmla="*/ 452044 h 586292"/>
                  <a:gd name="connsiteX54" fmla="*/ 94926 w 577154"/>
                  <a:gd name="connsiteY54" fmla="*/ 439909 h 586292"/>
                  <a:gd name="connsiteX55" fmla="*/ 92648 w 577154"/>
                  <a:gd name="connsiteY55" fmla="*/ 435358 h 586292"/>
                  <a:gd name="connsiteX56" fmla="*/ 88092 w 577154"/>
                  <a:gd name="connsiteY56" fmla="*/ 424740 h 586292"/>
                  <a:gd name="connsiteX57" fmla="*/ 161771 w 577154"/>
                  <a:gd name="connsiteY57" fmla="*/ 417898 h 586292"/>
                  <a:gd name="connsiteX58" fmla="*/ 176164 w 577154"/>
                  <a:gd name="connsiteY58" fmla="*/ 420173 h 586292"/>
                  <a:gd name="connsiteX59" fmla="*/ 187527 w 577154"/>
                  <a:gd name="connsiteY59" fmla="*/ 435341 h 586292"/>
                  <a:gd name="connsiteX60" fmla="*/ 186012 w 577154"/>
                  <a:gd name="connsiteY60" fmla="*/ 449750 h 586292"/>
                  <a:gd name="connsiteX61" fmla="*/ 179194 w 577154"/>
                  <a:gd name="connsiteY61" fmla="*/ 452025 h 586292"/>
                  <a:gd name="connsiteX62" fmla="*/ 171619 w 577154"/>
                  <a:gd name="connsiteY62" fmla="*/ 448233 h 586292"/>
                  <a:gd name="connsiteX63" fmla="*/ 159498 w 577154"/>
                  <a:gd name="connsiteY63" fmla="*/ 431549 h 586292"/>
                  <a:gd name="connsiteX64" fmla="*/ 161771 w 577154"/>
                  <a:gd name="connsiteY64" fmla="*/ 417898 h 586292"/>
                  <a:gd name="connsiteX65" fmla="*/ 31136 w 577154"/>
                  <a:gd name="connsiteY65" fmla="*/ 373923 h 586292"/>
                  <a:gd name="connsiteX66" fmla="*/ 41008 w 577154"/>
                  <a:gd name="connsiteY66" fmla="*/ 404261 h 586292"/>
                  <a:gd name="connsiteX67" fmla="*/ 79738 w 577154"/>
                  <a:gd name="connsiteY67" fmla="*/ 404261 h 586292"/>
                  <a:gd name="connsiteX68" fmla="*/ 78979 w 577154"/>
                  <a:gd name="connsiteY68" fmla="*/ 401227 h 586292"/>
                  <a:gd name="connsiteX69" fmla="*/ 77460 w 577154"/>
                  <a:gd name="connsiteY69" fmla="*/ 397435 h 586292"/>
                  <a:gd name="connsiteX70" fmla="*/ 72144 w 577154"/>
                  <a:gd name="connsiteY70" fmla="*/ 379232 h 586292"/>
                  <a:gd name="connsiteX71" fmla="*/ 71385 w 577154"/>
                  <a:gd name="connsiteY71" fmla="*/ 377715 h 586292"/>
                  <a:gd name="connsiteX72" fmla="*/ 70625 w 577154"/>
                  <a:gd name="connsiteY72" fmla="*/ 373923 h 586292"/>
                  <a:gd name="connsiteX73" fmla="*/ 499728 w 577154"/>
                  <a:gd name="connsiteY73" fmla="*/ 361797 h 586292"/>
                  <a:gd name="connsiteX74" fmla="*/ 506554 w 577154"/>
                  <a:gd name="connsiteY74" fmla="*/ 374694 h 586292"/>
                  <a:gd name="connsiteX75" fmla="*/ 498970 w 577154"/>
                  <a:gd name="connsiteY75" fmla="*/ 394418 h 586292"/>
                  <a:gd name="connsiteX76" fmla="*/ 489868 w 577154"/>
                  <a:gd name="connsiteY76" fmla="*/ 400487 h 586292"/>
                  <a:gd name="connsiteX77" fmla="*/ 485318 w 577154"/>
                  <a:gd name="connsiteY77" fmla="*/ 399729 h 586292"/>
                  <a:gd name="connsiteX78" fmla="*/ 480009 w 577154"/>
                  <a:gd name="connsiteY78" fmla="*/ 386073 h 586292"/>
                  <a:gd name="connsiteX79" fmla="*/ 486835 w 577154"/>
                  <a:gd name="connsiteY79" fmla="*/ 367866 h 586292"/>
                  <a:gd name="connsiteX80" fmla="*/ 499728 w 577154"/>
                  <a:gd name="connsiteY80" fmla="*/ 361797 h 586292"/>
                  <a:gd name="connsiteX81" fmla="*/ 132907 w 577154"/>
                  <a:gd name="connsiteY81" fmla="*/ 343643 h 586292"/>
                  <a:gd name="connsiteX82" fmla="*/ 145066 w 577154"/>
                  <a:gd name="connsiteY82" fmla="*/ 350471 h 586292"/>
                  <a:gd name="connsiteX83" fmla="*/ 150385 w 577154"/>
                  <a:gd name="connsiteY83" fmla="*/ 368678 h 586292"/>
                  <a:gd name="connsiteX84" fmla="*/ 144306 w 577154"/>
                  <a:gd name="connsiteY84" fmla="*/ 381575 h 586292"/>
                  <a:gd name="connsiteX85" fmla="*/ 141266 w 577154"/>
                  <a:gd name="connsiteY85" fmla="*/ 382333 h 586292"/>
                  <a:gd name="connsiteX86" fmla="*/ 131388 w 577154"/>
                  <a:gd name="connsiteY86" fmla="*/ 375506 h 586292"/>
                  <a:gd name="connsiteX87" fmla="*/ 125309 w 577154"/>
                  <a:gd name="connsiteY87" fmla="*/ 355781 h 586292"/>
                  <a:gd name="connsiteX88" fmla="*/ 132907 w 577154"/>
                  <a:gd name="connsiteY88" fmla="*/ 343643 h 586292"/>
                  <a:gd name="connsiteX89" fmla="*/ 21263 w 577154"/>
                  <a:gd name="connsiteY89" fmla="*/ 323864 h 586292"/>
                  <a:gd name="connsiteX90" fmla="*/ 25820 w 577154"/>
                  <a:gd name="connsiteY90" fmla="*/ 354203 h 586292"/>
                  <a:gd name="connsiteX91" fmla="*/ 66069 w 577154"/>
                  <a:gd name="connsiteY91" fmla="*/ 354203 h 586292"/>
                  <a:gd name="connsiteX92" fmla="*/ 63031 w 577154"/>
                  <a:gd name="connsiteY92" fmla="*/ 337516 h 586292"/>
                  <a:gd name="connsiteX93" fmla="*/ 63031 w 577154"/>
                  <a:gd name="connsiteY93" fmla="*/ 335999 h 586292"/>
                  <a:gd name="connsiteX94" fmla="*/ 61512 w 577154"/>
                  <a:gd name="connsiteY94" fmla="*/ 323864 h 586292"/>
                  <a:gd name="connsiteX95" fmla="*/ 509625 w 577154"/>
                  <a:gd name="connsiteY95" fmla="*/ 282911 h 586292"/>
                  <a:gd name="connsiteX96" fmla="*/ 519524 w 577154"/>
                  <a:gd name="connsiteY96" fmla="*/ 292773 h 586292"/>
                  <a:gd name="connsiteX97" fmla="*/ 519524 w 577154"/>
                  <a:gd name="connsiteY97" fmla="*/ 293532 h 586292"/>
                  <a:gd name="connsiteX98" fmla="*/ 518763 w 577154"/>
                  <a:gd name="connsiteY98" fmla="*/ 313256 h 586292"/>
                  <a:gd name="connsiteX99" fmla="*/ 508863 w 577154"/>
                  <a:gd name="connsiteY99" fmla="*/ 323118 h 586292"/>
                  <a:gd name="connsiteX100" fmla="*/ 508102 w 577154"/>
                  <a:gd name="connsiteY100" fmla="*/ 322360 h 586292"/>
                  <a:gd name="connsiteX101" fmla="*/ 498964 w 577154"/>
                  <a:gd name="connsiteY101" fmla="*/ 311739 h 586292"/>
                  <a:gd name="connsiteX102" fmla="*/ 498964 w 577154"/>
                  <a:gd name="connsiteY102" fmla="*/ 293532 h 586292"/>
                  <a:gd name="connsiteX103" fmla="*/ 509625 w 577154"/>
                  <a:gd name="connsiteY103" fmla="*/ 282911 h 586292"/>
                  <a:gd name="connsiteX104" fmla="*/ 20504 w 577154"/>
                  <a:gd name="connsiteY104" fmla="*/ 273047 h 586292"/>
                  <a:gd name="connsiteX105" fmla="*/ 19744 w 577154"/>
                  <a:gd name="connsiteY105" fmla="*/ 293525 h 586292"/>
                  <a:gd name="connsiteX106" fmla="*/ 20504 w 577154"/>
                  <a:gd name="connsiteY106" fmla="*/ 303385 h 586292"/>
                  <a:gd name="connsiteX107" fmla="*/ 60753 w 577154"/>
                  <a:gd name="connsiteY107" fmla="*/ 303385 h 586292"/>
                  <a:gd name="connsiteX108" fmla="*/ 60753 w 577154"/>
                  <a:gd name="connsiteY108" fmla="*/ 293525 h 586292"/>
                  <a:gd name="connsiteX109" fmla="*/ 61512 w 577154"/>
                  <a:gd name="connsiteY109" fmla="*/ 273805 h 586292"/>
                  <a:gd name="connsiteX110" fmla="*/ 61512 w 577154"/>
                  <a:gd name="connsiteY110" fmla="*/ 273047 h 586292"/>
                  <a:gd name="connsiteX111" fmla="*/ 129811 w 577154"/>
                  <a:gd name="connsiteY111" fmla="*/ 263173 h 586292"/>
                  <a:gd name="connsiteX112" fmla="*/ 138897 w 577154"/>
                  <a:gd name="connsiteY112" fmla="*/ 274553 h 586292"/>
                  <a:gd name="connsiteX113" fmla="*/ 138140 w 577154"/>
                  <a:gd name="connsiteY113" fmla="*/ 292760 h 586292"/>
                  <a:gd name="connsiteX114" fmla="*/ 138140 w 577154"/>
                  <a:gd name="connsiteY114" fmla="*/ 293518 h 586292"/>
                  <a:gd name="connsiteX115" fmla="*/ 128297 w 577154"/>
                  <a:gd name="connsiteY115" fmla="*/ 303380 h 586292"/>
                  <a:gd name="connsiteX116" fmla="*/ 117697 w 577154"/>
                  <a:gd name="connsiteY116" fmla="*/ 294277 h 586292"/>
                  <a:gd name="connsiteX117" fmla="*/ 117697 w 577154"/>
                  <a:gd name="connsiteY117" fmla="*/ 293518 h 586292"/>
                  <a:gd name="connsiteX118" fmla="*/ 118454 w 577154"/>
                  <a:gd name="connsiteY118" fmla="*/ 273035 h 586292"/>
                  <a:gd name="connsiteX119" fmla="*/ 129811 w 577154"/>
                  <a:gd name="connsiteY119" fmla="*/ 263173 h 586292"/>
                  <a:gd name="connsiteX120" fmla="*/ 28098 w 577154"/>
                  <a:gd name="connsiteY120" fmla="*/ 222230 h 586292"/>
                  <a:gd name="connsiteX121" fmla="*/ 22782 w 577154"/>
                  <a:gd name="connsiteY121" fmla="*/ 252568 h 586292"/>
                  <a:gd name="connsiteX122" fmla="*/ 63031 w 577154"/>
                  <a:gd name="connsiteY122" fmla="*/ 252568 h 586292"/>
                  <a:gd name="connsiteX123" fmla="*/ 63031 w 577154"/>
                  <a:gd name="connsiteY123" fmla="*/ 250293 h 586292"/>
                  <a:gd name="connsiteX124" fmla="*/ 63031 w 577154"/>
                  <a:gd name="connsiteY124" fmla="*/ 249535 h 586292"/>
                  <a:gd name="connsiteX125" fmla="*/ 66828 w 577154"/>
                  <a:gd name="connsiteY125" fmla="*/ 229815 h 586292"/>
                  <a:gd name="connsiteX126" fmla="*/ 67588 w 577154"/>
                  <a:gd name="connsiteY126" fmla="*/ 226022 h 586292"/>
                  <a:gd name="connsiteX127" fmla="*/ 68347 w 577154"/>
                  <a:gd name="connsiteY127" fmla="*/ 222230 h 586292"/>
                  <a:gd name="connsiteX128" fmla="*/ 492894 w 577154"/>
                  <a:gd name="connsiteY128" fmla="*/ 204013 h 586292"/>
                  <a:gd name="connsiteX129" fmla="*/ 505825 w 577154"/>
                  <a:gd name="connsiteY129" fmla="*/ 210836 h 586292"/>
                  <a:gd name="connsiteX130" fmla="*/ 511911 w 577154"/>
                  <a:gd name="connsiteY130" fmla="*/ 230547 h 586292"/>
                  <a:gd name="connsiteX131" fmla="*/ 504304 w 577154"/>
                  <a:gd name="connsiteY131" fmla="*/ 242677 h 586292"/>
                  <a:gd name="connsiteX132" fmla="*/ 502022 w 577154"/>
                  <a:gd name="connsiteY132" fmla="*/ 243435 h 586292"/>
                  <a:gd name="connsiteX133" fmla="*/ 492133 w 577154"/>
                  <a:gd name="connsiteY133" fmla="*/ 235854 h 586292"/>
                  <a:gd name="connsiteX134" fmla="*/ 486809 w 577154"/>
                  <a:gd name="connsiteY134" fmla="*/ 216901 h 586292"/>
                  <a:gd name="connsiteX135" fmla="*/ 492894 w 577154"/>
                  <a:gd name="connsiteY135" fmla="*/ 204013 h 586292"/>
                  <a:gd name="connsiteX136" fmla="*/ 151873 w 577154"/>
                  <a:gd name="connsiteY136" fmla="*/ 186619 h 586292"/>
                  <a:gd name="connsiteX137" fmla="*/ 157203 w 577154"/>
                  <a:gd name="connsiteY137" fmla="*/ 200274 h 586292"/>
                  <a:gd name="connsiteX138" fmla="*/ 150350 w 577154"/>
                  <a:gd name="connsiteY138" fmla="*/ 217723 h 586292"/>
                  <a:gd name="connsiteX139" fmla="*/ 140450 w 577154"/>
                  <a:gd name="connsiteY139" fmla="*/ 224550 h 586292"/>
                  <a:gd name="connsiteX140" fmla="*/ 137404 w 577154"/>
                  <a:gd name="connsiteY140" fmla="*/ 224550 h 586292"/>
                  <a:gd name="connsiteX141" fmla="*/ 131312 w 577154"/>
                  <a:gd name="connsiteY141" fmla="*/ 211654 h 586292"/>
                  <a:gd name="connsiteX142" fmla="*/ 138927 w 577154"/>
                  <a:gd name="connsiteY142" fmla="*/ 191929 h 586292"/>
                  <a:gd name="connsiteX143" fmla="*/ 151873 w 577154"/>
                  <a:gd name="connsiteY143" fmla="*/ 186619 h 586292"/>
                  <a:gd name="connsiteX144" fmla="*/ 218736 w 577154"/>
                  <a:gd name="connsiteY144" fmla="*/ 186536 h 586292"/>
                  <a:gd name="connsiteX145" fmla="*/ 281780 w 577154"/>
                  <a:gd name="connsiteY145" fmla="*/ 186536 h 586292"/>
                  <a:gd name="connsiteX146" fmla="*/ 292414 w 577154"/>
                  <a:gd name="connsiteY146" fmla="*/ 196401 h 586292"/>
                  <a:gd name="connsiteX147" fmla="*/ 281780 w 577154"/>
                  <a:gd name="connsiteY147" fmla="*/ 207024 h 586292"/>
                  <a:gd name="connsiteX148" fmla="*/ 264310 w 577154"/>
                  <a:gd name="connsiteY148" fmla="*/ 207024 h 586292"/>
                  <a:gd name="connsiteX149" fmla="*/ 322037 w 577154"/>
                  <a:gd name="connsiteY149" fmla="*/ 294288 h 586292"/>
                  <a:gd name="connsiteX150" fmla="*/ 379004 w 577154"/>
                  <a:gd name="connsiteY150" fmla="*/ 207024 h 586292"/>
                  <a:gd name="connsiteX151" fmla="*/ 361534 w 577154"/>
                  <a:gd name="connsiteY151" fmla="*/ 207024 h 586292"/>
                  <a:gd name="connsiteX152" fmla="*/ 351659 w 577154"/>
                  <a:gd name="connsiteY152" fmla="*/ 196401 h 586292"/>
                  <a:gd name="connsiteX153" fmla="*/ 361534 w 577154"/>
                  <a:gd name="connsiteY153" fmla="*/ 186536 h 586292"/>
                  <a:gd name="connsiteX154" fmla="*/ 425337 w 577154"/>
                  <a:gd name="connsiteY154" fmla="*/ 186536 h 586292"/>
                  <a:gd name="connsiteX155" fmla="*/ 435211 w 577154"/>
                  <a:gd name="connsiteY155" fmla="*/ 196401 h 586292"/>
                  <a:gd name="connsiteX156" fmla="*/ 425337 w 577154"/>
                  <a:gd name="connsiteY156" fmla="*/ 207024 h 586292"/>
                  <a:gd name="connsiteX157" fmla="*/ 405588 w 577154"/>
                  <a:gd name="connsiteY157" fmla="*/ 207024 h 586292"/>
                  <a:gd name="connsiteX158" fmla="*/ 401031 w 577154"/>
                  <a:gd name="connsiteY158" fmla="*/ 209301 h 586292"/>
                  <a:gd name="connsiteX159" fmla="*/ 337987 w 577154"/>
                  <a:gd name="connsiteY159" fmla="*/ 307947 h 586292"/>
                  <a:gd name="connsiteX160" fmla="*/ 373687 w 577154"/>
                  <a:gd name="connsiteY160" fmla="*/ 307947 h 586292"/>
                  <a:gd name="connsiteX161" fmla="*/ 384321 w 577154"/>
                  <a:gd name="connsiteY161" fmla="*/ 317812 h 586292"/>
                  <a:gd name="connsiteX162" fmla="*/ 373687 w 577154"/>
                  <a:gd name="connsiteY162" fmla="*/ 328435 h 586292"/>
                  <a:gd name="connsiteX163" fmla="*/ 331911 w 577154"/>
                  <a:gd name="connsiteY163" fmla="*/ 328435 h 586292"/>
                  <a:gd name="connsiteX164" fmla="*/ 331911 w 577154"/>
                  <a:gd name="connsiteY164" fmla="*/ 338300 h 586292"/>
                  <a:gd name="connsiteX165" fmla="*/ 373687 w 577154"/>
                  <a:gd name="connsiteY165" fmla="*/ 338300 h 586292"/>
                  <a:gd name="connsiteX166" fmla="*/ 384321 w 577154"/>
                  <a:gd name="connsiteY166" fmla="*/ 348164 h 586292"/>
                  <a:gd name="connsiteX167" fmla="*/ 373687 w 577154"/>
                  <a:gd name="connsiteY167" fmla="*/ 358788 h 586292"/>
                  <a:gd name="connsiteX168" fmla="*/ 331911 w 577154"/>
                  <a:gd name="connsiteY168" fmla="*/ 358788 h 586292"/>
                  <a:gd name="connsiteX169" fmla="*/ 331911 w 577154"/>
                  <a:gd name="connsiteY169" fmla="*/ 399005 h 586292"/>
                  <a:gd name="connsiteX170" fmla="*/ 355457 w 577154"/>
                  <a:gd name="connsiteY170" fmla="*/ 399005 h 586292"/>
                  <a:gd name="connsiteX171" fmla="*/ 365332 w 577154"/>
                  <a:gd name="connsiteY171" fmla="*/ 408870 h 586292"/>
                  <a:gd name="connsiteX172" fmla="*/ 355457 w 577154"/>
                  <a:gd name="connsiteY172" fmla="*/ 419493 h 586292"/>
                  <a:gd name="connsiteX173" fmla="*/ 288616 w 577154"/>
                  <a:gd name="connsiteY173" fmla="*/ 419493 h 586292"/>
                  <a:gd name="connsiteX174" fmla="*/ 278742 w 577154"/>
                  <a:gd name="connsiteY174" fmla="*/ 408870 h 586292"/>
                  <a:gd name="connsiteX175" fmla="*/ 288616 w 577154"/>
                  <a:gd name="connsiteY175" fmla="*/ 399005 h 586292"/>
                  <a:gd name="connsiteX176" fmla="*/ 312162 w 577154"/>
                  <a:gd name="connsiteY176" fmla="*/ 399005 h 586292"/>
                  <a:gd name="connsiteX177" fmla="*/ 312162 w 577154"/>
                  <a:gd name="connsiteY177" fmla="*/ 358788 h 586292"/>
                  <a:gd name="connsiteX178" fmla="*/ 270386 w 577154"/>
                  <a:gd name="connsiteY178" fmla="*/ 358788 h 586292"/>
                  <a:gd name="connsiteX179" fmla="*/ 259752 w 577154"/>
                  <a:gd name="connsiteY179" fmla="*/ 348164 h 586292"/>
                  <a:gd name="connsiteX180" fmla="*/ 270386 w 577154"/>
                  <a:gd name="connsiteY180" fmla="*/ 338300 h 586292"/>
                  <a:gd name="connsiteX181" fmla="*/ 312162 w 577154"/>
                  <a:gd name="connsiteY181" fmla="*/ 338300 h 586292"/>
                  <a:gd name="connsiteX182" fmla="*/ 312162 w 577154"/>
                  <a:gd name="connsiteY182" fmla="*/ 328435 h 586292"/>
                  <a:gd name="connsiteX183" fmla="*/ 270386 w 577154"/>
                  <a:gd name="connsiteY183" fmla="*/ 328435 h 586292"/>
                  <a:gd name="connsiteX184" fmla="*/ 259752 w 577154"/>
                  <a:gd name="connsiteY184" fmla="*/ 317812 h 586292"/>
                  <a:gd name="connsiteX185" fmla="*/ 270386 w 577154"/>
                  <a:gd name="connsiteY185" fmla="*/ 307947 h 586292"/>
                  <a:gd name="connsiteX186" fmla="*/ 305326 w 577154"/>
                  <a:gd name="connsiteY186" fmla="*/ 307947 h 586292"/>
                  <a:gd name="connsiteX187" fmla="*/ 242283 w 577154"/>
                  <a:gd name="connsiteY187" fmla="*/ 209301 h 586292"/>
                  <a:gd name="connsiteX188" fmla="*/ 238485 w 577154"/>
                  <a:gd name="connsiteY188" fmla="*/ 207024 h 586292"/>
                  <a:gd name="connsiteX189" fmla="*/ 218736 w 577154"/>
                  <a:gd name="connsiteY189" fmla="*/ 207024 h 586292"/>
                  <a:gd name="connsiteX190" fmla="*/ 208102 w 577154"/>
                  <a:gd name="connsiteY190" fmla="*/ 196401 h 586292"/>
                  <a:gd name="connsiteX191" fmla="*/ 218736 w 577154"/>
                  <a:gd name="connsiteY191" fmla="*/ 186536 h 586292"/>
                  <a:gd name="connsiteX192" fmla="*/ 44805 w 577154"/>
                  <a:gd name="connsiteY192" fmla="*/ 172171 h 586292"/>
                  <a:gd name="connsiteX193" fmla="*/ 33414 w 577154"/>
                  <a:gd name="connsiteY193" fmla="*/ 202510 h 586292"/>
                  <a:gd name="connsiteX194" fmla="*/ 73663 w 577154"/>
                  <a:gd name="connsiteY194" fmla="*/ 202510 h 586292"/>
                  <a:gd name="connsiteX195" fmla="*/ 77460 w 577154"/>
                  <a:gd name="connsiteY195" fmla="*/ 188858 h 586292"/>
                  <a:gd name="connsiteX196" fmla="*/ 78979 w 577154"/>
                  <a:gd name="connsiteY196" fmla="*/ 185065 h 586292"/>
                  <a:gd name="connsiteX197" fmla="*/ 83535 w 577154"/>
                  <a:gd name="connsiteY197" fmla="*/ 172171 h 586292"/>
                  <a:gd name="connsiteX198" fmla="*/ 451103 w 577154"/>
                  <a:gd name="connsiteY198" fmla="*/ 136487 h 586292"/>
                  <a:gd name="connsiteX199" fmla="*/ 465547 w 577154"/>
                  <a:gd name="connsiteY199" fmla="*/ 138009 h 586292"/>
                  <a:gd name="connsiteX200" fmla="*/ 477709 w 577154"/>
                  <a:gd name="connsiteY200" fmla="*/ 154748 h 586292"/>
                  <a:gd name="connsiteX201" fmla="*/ 475429 w 577154"/>
                  <a:gd name="connsiteY201" fmla="*/ 168444 h 586292"/>
                  <a:gd name="connsiteX202" fmla="*/ 469347 w 577154"/>
                  <a:gd name="connsiteY202" fmla="*/ 169966 h 586292"/>
                  <a:gd name="connsiteX203" fmla="*/ 460986 w 577154"/>
                  <a:gd name="connsiteY203" fmla="*/ 166161 h 586292"/>
                  <a:gd name="connsiteX204" fmla="*/ 449583 w 577154"/>
                  <a:gd name="connsiteY204" fmla="*/ 150183 h 586292"/>
                  <a:gd name="connsiteX205" fmla="*/ 451103 w 577154"/>
                  <a:gd name="connsiteY205" fmla="*/ 136487 h 586292"/>
                  <a:gd name="connsiteX206" fmla="*/ 185242 w 577154"/>
                  <a:gd name="connsiteY206" fmla="*/ 122835 h 586292"/>
                  <a:gd name="connsiteX207" fmla="*/ 199674 w 577154"/>
                  <a:gd name="connsiteY207" fmla="*/ 122835 h 586292"/>
                  <a:gd name="connsiteX208" fmla="*/ 199674 w 577154"/>
                  <a:gd name="connsiteY208" fmla="*/ 137266 h 586292"/>
                  <a:gd name="connsiteX209" fmla="*/ 186762 w 577154"/>
                  <a:gd name="connsiteY209" fmla="*/ 150938 h 586292"/>
                  <a:gd name="connsiteX210" fmla="*/ 179166 w 577154"/>
                  <a:gd name="connsiteY210" fmla="*/ 154736 h 586292"/>
                  <a:gd name="connsiteX211" fmla="*/ 173090 w 577154"/>
                  <a:gd name="connsiteY211" fmla="*/ 152457 h 586292"/>
                  <a:gd name="connsiteX212" fmla="*/ 171571 w 577154"/>
                  <a:gd name="connsiteY212" fmla="*/ 138026 h 586292"/>
                  <a:gd name="connsiteX213" fmla="*/ 185242 w 577154"/>
                  <a:gd name="connsiteY213" fmla="*/ 122835 h 586292"/>
                  <a:gd name="connsiteX214" fmla="*/ 81257 w 577154"/>
                  <a:gd name="connsiteY214" fmla="*/ 111494 h 586292"/>
                  <a:gd name="connsiteX215" fmla="*/ 54677 w 577154"/>
                  <a:gd name="connsiteY215" fmla="*/ 151692 h 586292"/>
                  <a:gd name="connsiteX216" fmla="*/ 92648 w 577154"/>
                  <a:gd name="connsiteY216" fmla="*/ 151692 h 586292"/>
                  <a:gd name="connsiteX217" fmla="*/ 92648 w 577154"/>
                  <a:gd name="connsiteY217" fmla="*/ 150934 h 586292"/>
                  <a:gd name="connsiteX218" fmla="*/ 94926 w 577154"/>
                  <a:gd name="connsiteY218" fmla="*/ 146383 h 586292"/>
                  <a:gd name="connsiteX219" fmla="*/ 101761 w 577154"/>
                  <a:gd name="connsiteY219" fmla="*/ 135006 h 586292"/>
                  <a:gd name="connsiteX220" fmla="*/ 104039 w 577154"/>
                  <a:gd name="connsiteY220" fmla="*/ 130455 h 586292"/>
                  <a:gd name="connsiteX221" fmla="*/ 113152 w 577154"/>
                  <a:gd name="connsiteY221" fmla="*/ 116803 h 586292"/>
                  <a:gd name="connsiteX222" fmla="*/ 116190 w 577154"/>
                  <a:gd name="connsiteY222" fmla="*/ 111494 h 586292"/>
                  <a:gd name="connsiteX223" fmla="*/ 400213 w 577154"/>
                  <a:gd name="connsiteY223" fmla="*/ 85002 h 586292"/>
                  <a:gd name="connsiteX224" fmla="*/ 418420 w 577154"/>
                  <a:gd name="connsiteY224" fmla="*/ 95611 h 586292"/>
                  <a:gd name="connsiteX225" fmla="*/ 421455 w 577154"/>
                  <a:gd name="connsiteY225" fmla="*/ 109251 h 586292"/>
                  <a:gd name="connsiteX226" fmla="*/ 413110 w 577154"/>
                  <a:gd name="connsiteY226" fmla="*/ 113798 h 586292"/>
                  <a:gd name="connsiteX227" fmla="*/ 407800 w 577154"/>
                  <a:gd name="connsiteY227" fmla="*/ 112282 h 586292"/>
                  <a:gd name="connsiteX228" fmla="*/ 391110 w 577154"/>
                  <a:gd name="connsiteY228" fmla="*/ 103189 h 586292"/>
                  <a:gd name="connsiteX229" fmla="*/ 386558 w 577154"/>
                  <a:gd name="connsiteY229" fmla="*/ 89549 h 586292"/>
                  <a:gd name="connsiteX230" fmla="*/ 400213 w 577154"/>
                  <a:gd name="connsiteY230" fmla="*/ 85002 h 586292"/>
                  <a:gd name="connsiteX231" fmla="*/ 255897 w 577154"/>
                  <a:gd name="connsiteY231" fmla="*/ 76571 h 586292"/>
                  <a:gd name="connsiteX232" fmla="*/ 268814 w 577154"/>
                  <a:gd name="connsiteY232" fmla="*/ 82644 h 586292"/>
                  <a:gd name="connsiteX233" fmla="*/ 262735 w 577154"/>
                  <a:gd name="connsiteY233" fmla="*/ 95550 h 586292"/>
                  <a:gd name="connsiteX234" fmla="*/ 245259 w 577154"/>
                  <a:gd name="connsiteY234" fmla="*/ 103141 h 586292"/>
                  <a:gd name="connsiteX235" fmla="*/ 240700 w 577154"/>
                  <a:gd name="connsiteY235" fmla="*/ 104660 h 586292"/>
                  <a:gd name="connsiteX236" fmla="*/ 231582 w 577154"/>
                  <a:gd name="connsiteY236" fmla="*/ 99346 h 586292"/>
                  <a:gd name="connsiteX237" fmla="*/ 236141 w 577154"/>
                  <a:gd name="connsiteY237" fmla="*/ 85681 h 586292"/>
                  <a:gd name="connsiteX238" fmla="*/ 255897 w 577154"/>
                  <a:gd name="connsiteY238" fmla="*/ 76571 h 586292"/>
                  <a:gd name="connsiteX239" fmla="*/ 318232 w 577154"/>
                  <a:gd name="connsiteY239" fmla="*/ 65184 h 586292"/>
                  <a:gd name="connsiteX240" fmla="*/ 318990 w 577154"/>
                  <a:gd name="connsiteY240" fmla="*/ 65184 h 586292"/>
                  <a:gd name="connsiteX241" fmla="*/ 339459 w 577154"/>
                  <a:gd name="connsiteY241" fmla="*/ 66705 h 586292"/>
                  <a:gd name="connsiteX242" fmla="*/ 348556 w 577154"/>
                  <a:gd name="connsiteY242" fmla="*/ 78111 h 586292"/>
                  <a:gd name="connsiteX243" fmla="*/ 337943 w 577154"/>
                  <a:gd name="connsiteY243" fmla="*/ 87237 h 586292"/>
                  <a:gd name="connsiteX244" fmla="*/ 337184 w 577154"/>
                  <a:gd name="connsiteY244" fmla="*/ 86476 h 586292"/>
                  <a:gd name="connsiteX245" fmla="*/ 318990 w 577154"/>
                  <a:gd name="connsiteY245" fmla="*/ 85716 h 586292"/>
                  <a:gd name="connsiteX246" fmla="*/ 308376 w 577154"/>
                  <a:gd name="connsiteY246" fmla="*/ 75830 h 586292"/>
                  <a:gd name="connsiteX247" fmla="*/ 318232 w 577154"/>
                  <a:gd name="connsiteY247" fmla="*/ 65184 h 586292"/>
                  <a:gd name="connsiteX248" fmla="*/ 133656 w 577154"/>
                  <a:gd name="connsiteY248" fmla="*/ 60677 h 586292"/>
                  <a:gd name="connsiteX249" fmla="*/ 98723 w 577154"/>
                  <a:gd name="connsiteY249" fmla="*/ 91015 h 586292"/>
                  <a:gd name="connsiteX250" fmla="*/ 132138 w 577154"/>
                  <a:gd name="connsiteY250" fmla="*/ 91015 h 586292"/>
                  <a:gd name="connsiteX251" fmla="*/ 136694 w 577154"/>
                  <a:gd name="connsiteY251" fmla="*/ 85706 h 586292"/>
                  <a:gd name="connsiteX252" fmla="*/ 142010 w 577154"/>
                  <a:gd name="connsiteY252" fmla="*/ 79638 h 586292"/>
                  <a:gd name="connsiteX253" fmla="*/ 148085 w 577154"/>
                  <a:gd name="connsiteY253" fmla="*/ 73571 h 586292"/>
                  <a:gd name="connsiteX254" fmla="*/ 154161 w 577154"/>
                  <a:gd name="connsiteY254" fmla="*/ 67503 h 586292"/>
                  <a:gd name="connsiteX255" fmla="*/ 161755 w 577154"/>
                  <a:gd name="connsiteY255" fmla="*/ 60677 h 586292"/>
                  <a:gd name="connsiteX256" fmla="*/ 214914 w 577154"/>
                  <a:gd name="connsiteY256" fmla="*/ 25029 h 586292"/>
                  <a:gd name="connsiteX257" fmla="*/ 168589 w 577154"/>
                  <a:gd name="connsiteY257" fmla="*/ 40198 h 586292"/>
                  <a:gd name="connsiteX258" fmla="*/ 188334 w 577154"/>
                  <a:gd name="connsiteY258" fmla="*/ 40198 h 586292"/>
                  <a:gd name="connsiteX259" fmla="*/ 196688 w 577154"/>
                  <a:gd name="connsiteY259" fmla="*/ 34889 h 586292"/>
                  <a:gd name="connsiteX260" fmla="*/ 202004 w 577154"/>
                  <a:gd name="connsiteY260" fmla="*/ 31855 h 586292"/>
                  <a:gd name="connsiteX261" fmla="*/ 211877 w 577154"/>
                  <a:gd name="connsiteY261" fmla="*/ 26546 h 586292"/>
                  <a:gd name="connsiteX262" fmla="*/ 214914 w 577154"/>
                  <a:gd name="connsiteY262" fmla="*/ 25029 h 586292"/>
                  <a:gd name="connsiteX263" fmla="*/ 318954 w 577154"/>
                  <a:gd name="connsiteY263" fmla="*/ 20478 h 586292"/>
                  <a:gd name="connsiteX264" fmla="*/ 294653 w 577154"/>
                  <a:gd name="connsiteY264" fmla="*/ 21237 h 586292"/>
                  <a:gd name="connsiteX265" fmla="*/ 290855 w 577154"/>
                  <a:gd name="connsiteY265" fmla="*/ 21995 h 586292"/>
                  <a:gd name="connsiteX266" fmla="*/ 289337 w 577154"/>
                  <a:gd name="connsiteY266" fmla="*/ 22754 h 586292"/>
                  <a:gd name="connsiteX267" fmla="*/ 278705 w 577154"/>
                  <a:gd name="connsiteY267" fmla="*/ 24271 h 586292"/>
                  <a:gd name="connsiteX268" fmla="*/ 277945 w 577154"/>
                  <a:gd name="connsiteY268" fmla="*/ 24271 h 586292"/>
                  <a:gd name="connsiteX269" fmla="*/ 268073 w 577154"/>
                  <a:gd name="connsiteY269" fmla="*/ 26546 h 586292"/>
                  <a:gd name="connsiteX270" fmla="*/ 266554 w 577154"/>
                  <a:gd name="connsiteY270" fmla="*/ 26546 h 586292"/>
                  <a:gd name="connsiteX271" fmla="*/ 257441 w 577154"/>
                  <a:gd name="connsiteY271" fmla="*/ 29580 h 586292"/>
                  <a:gd name="connsiteX272" fmla="*/ 254404 w 577154"/>
                  <a:gd name="connsiteY272" fmla="*/ 30338 h 586292"/>
                  <a:gd name="connsiteX273" fmla="*/ 246810 w 577154"/>
                  <a:gd name="connsiteY273" fmla="*/ 32614 h 586292"/>
                  <a:gd name="connsiteX274" fmla="*/ 240734 w 577154"/>
                  <a:gd name="connsiteY274" fmla="*/ 35648 h 586292"/>
                  <a:gd name="connsiteX275" fmla="*/ 236937 w 577154"/>
                  <a:gd name="connsiteY275" fmla="*/ 37164 h 586292"/>
                  <a:gd name="connsiteX276" fmla="*/ 109355 w 577154"/>
                  <a:gd name="connsiteY276" fmla="*/ 163069 h 586292"/>
                  <a:gd name="connsiteX277" fmla="*/ 109355 w 577154"/>
                  <a:gd name="connsiteY277" fmla="*/ 164586 h 586292"/>
                  <a:gd name="connsiteX278" fmla="*/ 104799 w 577154"/>
                  <a:gd name="connsiteY278" fmla="*/ 174446 h 586292"/>
                  <a:gd name="connsiteX279" fmla="*/ 103280 w 577154"/>
                  <a:gd name="connsiteY279" fmla="*/ 178239 h 586292"/>
                  <a:gd name="connsiteX280" fmla="*/ 100242 w 577154"/>
                  <a:gd name="connsiteY280" fmla="*/ 185823 h 586292"/>
                  <a:gd name="connsiteX281" fmla="*/ 97964 w 577154"/>
                  <a:gd name="connsiteY281" fmla="*/ 190374 h 586292"/>
                  <a:gd name="connsiteX282" fmla="*/ 95686 w 577154"/>
                  <a:gd name="connsiteY282" fmla="*/ 197201 h 586292"/>
                  <a:gd name="connsiteX283" fmla="*/ 94167 w 577154"/>
                  <a:gd name="connsiteY283" fmla="*/ 203268 h 586292"/>
                  <a:gd name="connsiteX284" fmla="*/ 92648 w 577154"/>
                  <a:gd name="connsiteY284" fmla="*/ 209336 h 586292"/>
                  <a:gd name="connsiteX285" fmla="*/ 90370 w 577154"/>
                  <a:gd name="connsiteY285" fmla="*/ 215404 h 586292"/>
                  <a:gd name="connsiteX286" fmla="*/ 88851 w 577154"/>
                  <a:gd name="connsiteY286" fmla="*/ 221471 h 586292"/>
                  <a:gd name="connsiteX287" fmla="*/ 87332 w 577154"/>
                  <a:gd name="connsiteY287" fmla="*/ 227539 h 586292"/>
                  <a:gd name="connsiteX288" fmla="*/ 86573 w 577154"/>
                  <a:gd name="connsiteY288" fmla="*/ 234365 h 586292"/>
                  <a:gd name="connsiteX289" fmla="*/ 85054 w 577154"/>
                  <a:gd name="connsiteY289" fmla="*/ 240433 h 586292"/>
                  <a:gd name="connsiteX290" fmla="*/ 84295 w 577154"/>
                  <a:gd name="connsiteY290" fmla="*/ 247259 h 586292"/>
                  <a:gd name="connsiteX291" fmla="*/ 83535 w 577154"/>
                  <a:gd name="connsiteY291" fmla="*/ 253327 h 586292"/>
                  <a:gd name="connsiteX292" fmla="*/ 82776 w 577154"/>
                  <a:gd name="connsiteY292" fmla="*/ 260912 h 586292"/>
                  <a:gd name="connsiteX293" fmla="*/ 82016 w 577154"/>
                  <a:gd name="connsiteY293" fmla="*/ 266221 h 586292"/>
                  <a:gd name="connsiteX294" fmla="*/ 81257 w 577154"/>
                  <a:gd name="connsiteY294" fmla="*/ 275322 h 586292"/>
                  <a:gd name="connsiteX295" fmla="*/ 81257 w 577154"/>
                  <a:gd name="connsiteY295" fmla="*/ 279873 h 586292"/>
                  <a:gd name="connsiteX296" fmla="*/ 80498 w 577154"/>
                  <a:gd name="connsiteY296" fmla="*/ 293525 h 586292"/>
                  <a:gd name="connsiteX297" fmla="*/ 81257 w 577154"/>
                  <a:gd name="connsiteY297" fmla="*/ 306419 h 586292"/>
                  <a:gd name="connsiteX298" fmla="*/ 81257 w 577154"/>
                  <a:gd name="connsiteY298" fmla="*/ 311729 h 586292"/>
                  <a:gd name="connsiteX299" fmla="*/ 82016 w 577154"/>
                  <a:gd name="connsiteY299" fmla="*/ 320072 h 586292"/>
                  <a:gd name="connsiteX300" fmla="*/ 82776 w 577154"/>
                  <a:gd name="connsiteY300" fmla="*/ 325381 h 586292"/>
                  <a:gd name="connsiteX301" fmla="*/ 83535 w 577154"/>
                  <a:gd name="connsiteY301" fmla="*/ 332966 h 586292"/>
                  <a:gd name="connsiteX302" fmla="*/ 84295 w 577154"/>
                  <a:gd name="connsiteY302" fmla="*/ 339033 h 586292"/>
                  <a:gd name="connsiteX303" fmla="*/ 85054 w 577154"/>
                  <a:gd name="connsiteY303" fmla="*/ 345859 h 586292"/>
                  <a:gd name="connsiteX304" fmla="*/ 86573 w 577154"/>
                  <a:gd name="connsiteY304" fmla="*/ 351927 h 586292"/>
                  <a:gd name="connsiteX305" fmla="*/ 87332 w 577154"/>
                  <a:gd name="connsiteY305" fmla="*/ 358753 h 586292"/>
                  <a:gd name="connsiteX306" fmla="*/ 88851 w 577154"/>
                  <a:gd name="connsiteY306" fmla="*/ 364821 h 586292"/>
                  <a:gd name="connsiteX307" fmla="*/ 90370 w 577154"/>
                  <a:gd name="connsiteY307" fmla="*/ 370889 h 586292"/>
                  <a:gd name="connsiteX308" fmla="*/ 91889 w 577154"/>
                  <a:gd name="connsiteY308" fmla="*/ 376956 h 586292"/>
                  <a:gd name="connsiteX309" fmla="*/ 94167 w 577154"/>
                  <a:gd name="connsiteY309" fmla="*/ 383783 h 586292"/>
                  <a:gd name="connsiteX310" fmla="*/ 95686 w 577154"/>
                  <a:gd name="connsiteY310" fmla="*/ 389092 h 586292"/>
                  <a:gd name="connsiteX311" fmla="*/ 97964 w 577154"/>
                  <a:gd name="connsiteY311" fmla="*/ 395918 h 586292"/>
                  <a:gd name="connsiteX312" fmla="*/ 100242 w 577154"/>
                  <a:gd name="connsiteY312" fmla="*/ 401227 h 586292"/>
                  <a:gd name="connsiteX313" fmla="*/ 103280 w 577154"/>
                  <a:gd name="connsiteY313" fmla="*/ 408812 h 586292"/>
                  <a:gd name="connsiteX314" fmla="*/ 104799 w 577154"/>
                  <a:gd name="connsiteY314" fmla="*/ 412604 h 586292"/>
                  <a:gd name="connsiteX315" fmla="*/ 108596 w 577154"/>
                  <a:gd name="connsiteY315" fmla="*/ 422464 h 586292"/>
                  <a:gd name="connsiteX316" fmla="*/ 109355 w 577154"/>
                  <a:gd name="connsiteY316" fmla="*/ 423223 h 586292"/>
                  <a:gd name="connsiteX317" fmla="*/ 236937 w 577154"/>
                  <a:gd name="connsiteY317" fmla="*/ 549886 h 586292"/>
                  <a:gd name="connsiteX318" fmla="*/ 240734 w 577154"/>
                  <a:gd name="connsiteY318" fmla="*/ 551403 h 586292"/>
                  <a:gd name="connsiteX319" fmla="*/ 246810 w 577154"/>
                  <a:gd name="connsiteY319" fmla="*/ 553678 h 586292"/>
                  <a:gd name="connsiteX320" fmla="*/ 254404 w 577154"/>
                  <a:gd name="connsiteY320" fmla="*/ 555954 h 586292"/>
                  <a:gd name="connsiteX321" fmla="*/ 257441 w 577154"/>
                  <a:gd name="connsiteY321" fmla="*/ 557471 h 586292"/>
                  <a:gd name="connsiteX322" fmla="*/ 266554 w 577154"/>
                  <a:gd name="connsiteY322" fmla="*/ 559746 h 586292"/>
                  <a:gd name="connsiteX323" fmla="*/ 268073 w 577154"/>
                  <a:gd name="connsiteY323" fmla="*/ 559746 h 586292"/>
                  <a:gd name="connsiteX324" fmla="*/ 277945 w 577154"/>
                  <a:gd name="connsiteY324" fmla="*/ 562021 h 586292"/>
                  <a:gd name="connsiteX325" fmla="*/ 278705 w 577154"/>
                  <a:gd name="connsiteY325" fmla="*/ 562780 h 586292"/>
                  <a:gd name="connsiteX326" fmla="*/ 289337 w 577154"/>
                  <a:gd name="connsiteY326" fmla="*/ 564297 h 586292"/>
                  <a:gd name="connsiteX327" fmla="*/ 290855 w 577154"/>
                  <a:gd name="connsiteY327" fmla="*/ 564297 h 586292"/>
                  <a:gd name="connsiteX328" fmla="*/ 294653 w 577154"/>
                  <a:gd name="connsiteY328" fmla="*/ 565055 h 586292"/>
                  <a:gd name="connsiteX329" fmla="*/ 318954 w 577154"/>
                  <a:gd name="connsiteY329" fmla="*/ 566572 h 586292"/>
                  <a:gd name="connsiteX330" fmla="*/ 556650 w 577154"/>
                  <a:gd name="connsiteY330" fmla="*/ 293525 h 586292"/>
                  <a:gd name="connsiteX331" fmla="*/ 318954 w 577154"/>
                  <a:gd name="connsiteY331" fmla="*/ 20478 h 586292"/>
                  <a:gd name="connsiteX332" fmla="*/ 258201 w 577154"/>
                  <a:gd name="connsiteY332" fmla="*/ 0 h 586292"/>
                  <a:gd name="connsiteX333" fmla="*/ 287818 w 577154"/>
                  <a:gd name="connsiteY333" fmla="*/ 2275 h 586292"/>
                  <a:gd name="connsiteX334" fmla="*/ 318954 w 577154"/>
                  <a:gd name="connsiteY334" fmla="*/ 0 h 586292"/>
                  <a:gd name="connsiteX335" fmla="*/ 577154 w 577154"/>
                  <a:gd name="connsiteY335" fmla="*/ 293525 h 586292"/>
                  <a:gd name="connsiteX336" fmla="*/ 318954 w 577154"/>
                  <a:gd name="connsiteY336" fmla="*/ 586292 h 586292"/>
                  <a:gd name="connsiteX337" fmla="*/ 287818 w 577154"/>
                  <a:gd name="connsiteY337" fmla="*/ 584775 h 586292"/>
                  <a:gd name="connsiteX338" fmla="*/ 258201 w 577154"/>
                  <a:gd name="connsiteY338" fmla="*/ 586292 h 586292"/>
                  <a:gd name="connsiteX339" fmla="*/ 110874 w 577154"/>
                  <a:gd name="connsiteY339" fmla="*/ 533958 h 586292"/>
                  <a:gd name="connsiteX340" fmla="*/ 108596 w 577154"/>
                  <a:gd name="connsiteY340" fmla="*/ 532441 h 586292"/>
                  <a:gd name="connsiteX341" fmla="*/ 60753 w 577154"/>
                  <a:gd name="connsiteY341" fmla="*/ 482383 h 586292"/>
                  <a:gd name="connsiteX342" fmla="*/ 59993 w 577154"/>
                  <a:gd name="connsiteY342" fmla="*/ 480866 h 586292"/>
                  <a:gd name="connsiteX343" fmla="*/ 25060 w 577154"/>
                  <a:gd name="connsiteY343" fmla="*/ 419430 h 586292"/>
                  <a:gd name="connsiteX344" fmla="*/ 24301 w 577154"/>
                  <a:gd name="connsiteY344" fmla="*/ 417913 h 586292"/>
                  <a:gd name="connsiteX345" fmla="*/ 0 w 577154"/>
                  <a:gd name="connsiteY345" fmla="*/ 293525 h 586292"/>
                  <a:gd name="connsiteX346" fmla="*/ 9872 w 577154"/>
                  <a:gd name="connsiteY346" fmla="*/ 211611 h 586292"/>
                  <a:gd name="connsiteX347" fmla="*/ 10632 w 577154"/>
                  <a:gd name="connsiteY347" fmla="*/ 207819 h 586292"/>
                  <a:gd name="connsiteX348" fmla="*/ 28857 w 577154"/>
                  <a:gd name="connsiteY348" fmla="*/ 158519 h 586292"/>
                  <a:gd name="connsiteX349" fmla="*/ 29617 w 577154"/>
                  <a:gd name="connsiteY349" fmla="*/ 157002 h 586292"/>
                  <a:gd name="connsiteX350" fmla="*/ 67588 w 577154"/>
                  <a:gd name="connsiteY350" fmla="*/ 94808 h 586292"/>
                  <a:gd name="connsiteX351" fmla="*/ 69106 w 577154"/>
                  <a:gd name="connsiteY351" fmla="*/ 94049 h 586292"/>
                  <a:gd name="connsiteX352" fmla="*/ 123025 w 577154"/>
                  <a:gd name="connsiteY352" fmla="*/ 43232 h 586292"/>
                  <a:gd name="connsiteX353" fmla="*/ 258201 w 577154"/>
                  <a:gd name="connsiteY353" fmla="*/ 0 h 586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</a:cxnLst>
                <a:rect l="l" t="t" r="r" b="b"/>
                <a:pathLst>
                  <a:path w="577154" h="586292">
                    <a:moveTo>
                      <a:pt x="149604" y="536234"/>
                    </a:moveTo>
                    <a:cubicBezTo>
                      <a:pt x="170108" y="548369"/>
                      <a:pt x="191372" y="556712"/>
                      <a:pt x="214914" y="562021"/>
                    </a:cubicBezTo>
                    <a:cubicBezTo>
                      <a:pt x="214155" y="561263"/>
                      <a:pt x="212636" y="560504"/>
                      <a:pt x="211877" y="559746"/>
                    </a:cubicBezTo>
                    <a:cubicBezTo>
                      <a:pt x="208079" y="558229"/>
                      <a:pt x="205041" y="556712"/>
                      <a:pt x="202004" y="554437"/>
                    </a:cubicBezTo>
                    <a:cubicBezTo>
                      <a:pt x="199725" y="553678"/>
                      <a:pt x="198207" y="552920"/>
                      <a:pt x="196688" y="551403"/>
                    </a:cubicBezTo>
                    <a:cubicBezTo>
                      <a:pt x="192131" y="549128"/>
                      <a:pt x="188334" y="546094"/>
                      <a:pt x="184537" y="543818"/>
                    </a:cubicBezTo>
                    <a:cubicBezTo>
                      <a:pt x="182259" y="542301"/>
                      <a:pt x="179981" y="540784"/>
                      <a:pt x="177702" y="538509"/>
                    </a:cubicBezTo>
                    <a:cubicBezTo>
                      <a:pt x="176184" y="537751"/>
                      <a:pt x="175424" y="536992"/>
                      <a:pt x="173905" y="536234"/>
                    </a:cubicBezTo>
                    <a:close/>
                    <a:moveTo>
                      <a:pt x="299943" y="499816"/>
                    </a:moveTo>
                    <a:cubicBezTo>
                      <a:pt x="306021" y="500576"/>
                      <a:pt x="312100" y="500576"/>
                      <a:pt x="318939" y="500576"/>
                    </a:cubicBezTo>
                    <a:cubicBezTo>
                      <a:pt x="324257" y="500576"/>
                      <a:pt x="329576" y="505139"/>
                      <a:pt x="329576" y="511222"/>
                    </a:cubicBezTo>
                    <a:cubicBezTo>
                      <a:pt x="329576" y="516546"/>
                      <a:pt x="325017" y="521108"/>
                      <a:pt x="319698" y="521108"/>
                    </a:cubicBezTo>
                    <a:lnTo>
                      <a:pt x="318939" y="521108"/>
                    </a:lnTo>
                    <a:cubicBezTo>
                      <a:pt x="311340" y="521108"/>
                      <a:pt x="304502" y="520348"/>
                      <a:pt x="297663" y="519587"/>
                    </a:cubicBezTo>
                    <a:cubicBezTo>
                      <a:pt x="291584" y="518827"/>
                      <a:pt x="287785" y="514264"/>
                      <a:pt x="288545" y="508941"/>
                    </a:cubicBezTo>
                    <a:cubicBezTo>
                      <a:pt x="289305" y="502857"/>
                      <a:pt x="293864" y="499055"/>
                      <a:pt x="299943" y="499816"/>
                    </a:cubicBezTo>
                    <a:close/>
                    <a:moveTo>
                      <a:pt x="88851" y="485417"/>
                    </a:moveTo>
                    <a:cubicBezTo>
                      <a:pt x="98723" y="496794"/>
                      <a:pt x="109355" y="506654"/>
                      <a:pt x="119987" y="515755"/>
                    </a:cubicBezTo>
                    <a:lnTo>
                      <a:pt x="150364" y="515755"/>
                    </a:lnTo>
                    <a:cubicBezTo>
                      <a:pt x="149604" y="514997"/>
                      <a:pt x="148845" y="514238"/>
                      <a:pt x="148085" y="513480"/>
                    </a:cubicBezTo>
                    <a:cubicBezTo>
                      <a:pt x="146566" y="511204"/>
                      <a:pt x="144288" y="508929"/>
                      <a:pt x="142010" y="507412"/>
                    </a:cubicBezTo>
                    <a:cubicBezTo>
                      <a:pt x="140491" y="505137"/>
                      <a:pt x="138213" y="502861"/>
                      <a:pt x="136694" y="501344"/>
                    </a:cubicBezTo>
                    <a:cubicBezTo>
                      <a:pt x="133656" y="497552"/>
                      <a:pt x="130619" y="493760"/>
                      <a:pt x="127581" y="489967"/>
                    </a:cubicBezTo>
                    <a:cubicBezTo>
                      <a:pt x="126062" y="488450"/>
                      <a:pt x="125303" y="486934"/>
                      <a:pt x="123784" y="485417"/>
                    </a:cubicBezTo>
                    <a:close/>
                    <a:moveTo>
                      <a:pt x="399912" y="482256"/>
                    </a:moveTo>
                    <a:cubicBezTo>
                      <a:pt x="402382" y="483014"/>
                      <a:pt x="404471" y="484721"/>
                      <a:pt x="405611" y="486996"/>
                    </a:cubicBezTo>
                    <a:cubicBezTo>
                      <a:pt x="408650" y="492305"/>
                      <a:pt x="406371" y="498373"/>
                      <a:pt x="401812" y="500648"/>
                    </a:cubicBezTo>
                    <a:cubicBezTo>
                      <a:pt x="394973" y="504441"/>
                      <a:pt x="388895" y="506716"/>
                      <a:pt x="382056" y="509750"/>
                    </a:cubicBezTo>
                    <a:cubicBezTo>
                      <a:pt x="380536" y="509750"/>
                      <a:pt x="379776" y="510508"/>
                      <a:pt x="378257" y="510508"/>
                    </a:cubicBezTo>
                    <a:cubicBezTo>
                      <a:pt x="374458" y="510508"/>
                      <a:pt x="370658" y="507474"/>
                      <a:pt x="369139" y="503682"/>
                    </a:cubicBezTo>
                    <a:cubicBezTo>
                      <a:pt x="366859" y="498373"/>
                      <a:pt x="369899" y="492305"/>
                      <a:pt x="375217" y="490789"/>
                    </a:cubicBezTo>
                    <a:cubicBezTo>
                      <a:pt x="380536" y="488513"/>
                      <a:pt x="386615" y="486238"/>
                      <a:pt x="391934" y="483204"/>
                    </a:cubicBezTo>
                    <a:cubicBezTo>
                      <a:pt x="394593" y="481687"/>
                      <a:pt x="397443" y="481498"/>
                      <a:pt x="399912" y="482256"/>
                    </a:cubicBezTo>
                    <a:close/>
                    <a:moveTo>
                      <a:pt x="229351" y="474063"/>
                    </a:moveTo>
                    <a:cubicBezTo>
                      <a:pt x="234677" y="477094"/>
                      <a:pt x="240764" y="480126"/>
                      <a:pt x="246091" y="483157"/>
                    </a:cubicBezTo>
                    <a:cubicBezTo>
                      <a:pt x="250656" y="486188"/>
                      <a:pt x="252939" y="492250"/>
                      <a:pt x="250656" y="496797"/>
                    </a:cubicBezTo>
                    <a:cubicBezTo>
                      <a:pt x="248374" y="500586"/>
                      <a:pt x="245330" y="502101"/>
                      <a:pt x="241525" y="502101"/>
                    </a:cubicBezTo>
                    <a:cubicBezTo>
                      <a:pt x="240004" y="502101"/>
                      <a:pt x="238482" y="502101"/>
                      <a:pt x="236960" y="501343"/>
                    </a:cubicBezTo>
                    <a:cubicBezTo>
                      <a:pt x="230872" y="498312"/>
                      <a:pt x="224024" y="494523"/>
                      <a:pt x="218698" y="490735"/>
                    </a:cubicBezTo>
                    <a:cubicBezTo>
                      <a:pt x="214132" y="487703"/>
                      <a:pt x="212610" y="481641"/>
                      <a:pt x="215654" y="477094"/>
                    </a:cubicBezTo>
                    <a:cubicBezTo>
                      <a:pt x="218698" y="471790"/>
                      <a:pt x="224785" y="471032"/>
                      <a:pt x="229351" y="474063"/>
                    </a:cubicBezTo>
                    <a:close/>
                    <a:moveTo>
                      <a:pt x="464745" y="433889"/>
                    </a:moveTo>
                    <a:cubicBezTo>
                      <a:pt x="469298" y="436925"/>
                      <a:pt x="470057" y="443755"/>
                      <a:pt x="466262" y="447550"/>
                    </a:cubicBezTo>
                    <a:cubicBezTo>
                      <a:pt x="461709" y="453622"/>
                      <a:pt x="457155" y="458935"/>
                      <a:pt x="451842" y="463488"/>
                    </a:cubicBezTo>
                    <a:cubicBezTo>
                      <a:pt x="450324" y="465765"/>
                      <a:pt x="447288" y="466524"/>
                      <a:pt x="445012" y="466524"/>
                    </a:cubicBezTo>
                    <a:cubicBezTo>
                      <a:pt x="442735" y="466524"/>
                      <a:pt x="439699" y="465765"/>
                      <a:pt x="438181" y="463488"/>
                    </a:cubicBezTo>
                    <a:cubicBezTo>
                      <a:pt x="433627" y="459694"/>
                      <a:pt x="433627" y="453622"/>
                      <a:pt x="438181" y="449068"/>
                    </a:cubicBezTo>
                    <a:cubicBezTo>
                      <a:pt x="441976" y="444514"/>
                      <a:pt x="446530" y="439961"/>
                      <a:pt x="450324" y="435407"/>
                    </a:cubicBezTo>
                    <a:cubicBezTo>
                      <a:pt x="454119" y="430853"/>
                      <a:pt x="460191" y="430094"/>
                      <a:pt x="464745" y="433889"/>
                    </a:cubicBezTo>
                    <a:close/>
                    <a:moveTo>
                      <a:pt x="49362" y="424740"/>
                    </a:moveTo>
                    <a:cubicBezTo>
                      <a:pt x="56196" y="439150"/>
                      <a:pt x="64550" y="452803"/>
                      <a:pt x="73663" y="464938"/>
                    </a:cubicBezTo>
                    <a:lnTo>
                      <a:pt x="109355" y="464938"/>
                    </a:lnTo>
                    <a:cubicBezTo>
                      <a:pt x="107836" y="461904"/>
                      <a:pt x="106318" y="459629"/>
                      <a:pt x="104039" y="456595"/>
                    </a:cubicBezTo>
                    <a:cubicBezTo>
                      <a:pt x="103280" y="455078"/>
                      <a:pt x="102521" y="453561"/>
                      <a:pt x="101761" y="452044"/>
                    </a:cubicBezTo>
                    <a:cubicBezTo>
                      <a:pt x="99483" y="448252"/>
                      <a:pt x="97205" y="443701"/>
                      <a:pt x="94926" y="439909"/>
                    </a:cubicBezTo>
                    <a:cubicBezTo>
                      <a:pt x="94167" y="438392"/>
                      <a:pt x="93408" y="436875"/>
                      <a:pt x="92648" y="435358"/>
                    </a:cubicBezTo>
                    <a:cubicBezTo>
                      <a:pt x="91129" y="431566"/>
                      <a:pt x="89611" y="428532"/>
                      <a:pt x="88092" y="424740"/>
                    </a:cubicBezTo>
                    <a:close/>
                    <a:moveTo>
                      <a:pt x="161771" y="417898"/>
                    </a:moveTo>
                    <a:cubicBezTo>
                      <a:pt x="166316" y="414864"/>
                      <a:pt x="173134" y="415623"/>
                      <a:pt x="176164" y="420173"/>
                    </a:cubicBezTo>
                    <a:cubicBezTo>
                      <a:pt x="179194" y="425482"/>
                      <a:pt x="183739" y="430790"/>
                      <a:pt x="187527" y="435341"/>
                    </a:cubicBezTo>
                    <a:cubicBezTo>
                      <a:pt x="190557" y="439891"/>
                      <a:pt x="190557" y="446717"/>
                      <a:pt x="186012" y="449750"/>
                    </a:cubicBezTo>
                    <a:cubicBezTo>
                      <a:pt x="183739" y="451267"/>
                      <a:pt x="181466" y="452025"/>
                      <a:pt x="179194" y="452025"/>
                    </a:cubicBezTo>
                    <a:cubicBezTo>
                      <a:pt x="176921" y="452025"/>
                      <a:pt x="173891" y="451267"/>
                      <a:pt x="171619" y="448233"/>
                    </a:cubicBezTo>
                    <a:cubicBezTo>
                      <a:pt x="167074" y="442925"/>
                      <a:pt x="163286" y="437616"/>
                      <a:pt x="159498" y="431549"/>
                    </a:cubicBezTo>
                    <a:cubicBezTo>
                      <a:pt x="155711" y="426998"/>
                      <a:pt x="157226" y="420931"/>
                      <a:pt x="161771" y="417898"/>
                    </a:cubicBezTo>
                    <a:close/>
                    <a:moveTo>
                      <a:pt x="31136" y="373923"/>
                    </a:moveTo>
                    <a:cubicBezTo>
                      <a:pt x="33414" y="384541"/>
                      <a:pt x="37211" y="394401"/>
                      <a:pt x="41008" y="404261"/>
                    </a:cubicBezTo>
                    <a:lnTo>
                      <a:pt x="79738" y="404261"/>
                    </a:lnTo>
                    <a:cubicBezTo>
                      <a:pt x="79738" y="403503"/>
                      <a:pt x="78979" y="401986"/>
                      <a:pt x="78979" y="401227"/>
                    </a:cubicBezTo>
                    <a:cubicBezTo>
                      <a:pt x="78219" y="399710"/>
                      <a:pt x="77460" y="398952"/>
                      <a:pt x="77460" y="397435"/>
                    </a:cubicBezTo>
                    <a:cubicBezTo>
                      <a:pt x="75182" y="391367"/>
                      <a:pt x="73663" y="385300"/>
                      <a:pt x="72144" y="379232"/>
                    </a:cubicBezTo>
                    <a:cubicBezTo>
                      <a:pt x="71385" y="378473"/>
                      <a:pt x="71385" y="378473"/>
                      <a:pt x="71385" y="377715"/>
                    </a:cubicBezTo>
                    <a:cubicBezTo>
                      <a:pt x="71385" y="376956"/>
                      <a:pt x="70625" y="375439"/>
                      <a:pt x="70625" y="373923"/>
                    </a:cubicBezTo>
                    <a:close/>
                    <a:moveTo>
                      <a:pt x="499728" y="361797"/>
                    </a:moveTo>
                    <a:cubicBezTo>
                      <a:pt x="505037" y="363315"/>
                      <a:pt x="508071" y="369384"/>
                      <a:pt x="506554" y="374694"/>
                    </a:cubicBezTo>
                    <a:cubicBezTo>
                      <a:pt x="504279" y="381522"/>
                      <a:pt x="501245" y="387591"/>
                      <a:pt x="498970" y="394418"/>
                    </a:cubicBezTo>
                    <a:cubicBezTo>
                      <a:pt x="497453" y="398211"/>
                      <a:pt x="493661" y="400487"/>
                      <a:pt x="489868" y="400487"/>
                    </a:cubicBezTo>
                    <a:cubicBezTo>
                      <a:pt x="488352" y="400487"/>
                      <a:pt x="486835" y="399729"/>
                      <a:pt x="485318" y="399729"/>
                    </a:cubicBezTo>
                    <a:cubicBezTo>
                      <a:pt x="480767" y="397453"/>
                      <a:pt x="477733" y="391384"/>
                      <a:pt x="480009" y="386073"/>
                    </a:cubicBezTo>
                    <a:cubicBezTo>
                      <a:pt x="483042" y="380004"/>
                      <a:pt x="485318" y="373935"/>
                      <a:pt x="486835" y="367866"/>
                    </a:cubicBezTo>
                    <a:cubicBezTo>
                      <a:pt x="489110" y="362556"/>
                      <a:pt x="494419" y="360280"/>
                      <a:pt x="499728" y="361797"/>
                    </a:cubicBezTo>
                    <a:close/>
                    <a:moveTo>
                      <a:pt x="132907" y="343643"/>
                    </a:moveTo>
                    <a:cubicBezTo>
                      <a:pt x="138227" y="342126"/>
                      <a:pt x="143546" y="345161"/>
                      <a:pt x="145066" y="350471"/>
                    </a:cubicBezTo>
                    <a:cubicBezTo>
                      <a:pt x="146586" y="356540"/>
                      <a:pt x="148865" y="363368"/>
                      <a:pt x="150385" y="368678"/>
                    </a:cubicBezTo>
                    <a:cubicBezTo>
                      <a:pt x="152665" y="373988"/>
                      <a:pt x="149625" y="380057"/>
                      <a:pt x="144306" y="381575"/>
                    </a:cubicBezTo>
                    <a:cubicBezTo>
                      <a:pt x="142786" y="382333"/>
                      <a:pt x="142026" y="382333"/>
                      <a:pt x="141266" y="382333"/>
                    </a:cubicBezTo>
                    <a:cubicBezTo>
                      <a:pt x="136707" y="382333"/>
                      <a:pt x="132907" y="380057"/>
                      <a:pt x="131388" y="375506"/>
                    </a:cubicBezTo>
                    <a:cubicBezTo>
                      <a:pt x="129108" y="368678"/>
                      <a:pt x="126828" y="362609"/>
                      <a:pt x="125309" y="355781"/>
                    </a:cubicBezTo>
                    <a:cubicBezTo>
                      <a:pt x="123789" y="350471"/>
                      <a:pt x="127588" y="344402"/>
                      <a:pt x="132907" y="343643"/>
                    </a:cubicBezTo>
                    <a:close/>
                    <a:moveTo>
                      <a:pt x="21263" y="323864"/>
                    </a:moveTo>
                    <a:cubicBezTo>
                      <a:pt x="22782" y="333724"/>
                      <a:pt x="24301" y="344342"/>
                      <a:pt x="25820" y="354203"/>
                    </a:cubicBezTo>
                    <a:lnTo>
                      <a:pt x="66069" y="354203"/>
                    </a:lnTo>
                    <a:cubicBezTo>
                      <a:pt x="65309" y="348135"/>
                      <a:pt x="63790" y="342826"/>
                      <a:pt x="63031" y="337516"/>
                    </a:cubicBezTo>
                    <a:cubicBezTo>
                      <a:pt x="63031" y="336758"/>
                      <a:pt x="63031" y="336758"/>
                      <a:pt x="63031" y="335999"/>
                    </a:cubicBezTo>
                    <a:cubicBezTo>
                      <a:pt x="63031" y="332207"/>
                      <a:pt x="62272" y="327656"/>
                      <a:pt x="61512" y="323864"/>
                    </a:cubicBezTo>
                    <a:close/>
                    <a:moveTo>
                      <a:pt x="509625" y="282911"/>
                    </a:moveTo>
                    <a:cubicBezTo>
                      <a:pt x="514955" y="282911"/>
                      <a:pt x="519524" y="286704"/>
                      <a:pt x="519524" y="292773"/>
                    </a:cubicBezTo>
                    <a:lnTo>
                      <a:pt x="519524" y="293532"/>
                    </a:lnTo>
                    <a:cubicBezTo>
                      <a:pt x="519524" y="300360"/>
                      <a:pt x="519524" y="307187"/>
                      <a:pt x="518763" y="313256"/>
                    </a:cubicBezTo>
                    <a:cubicBezTo>
                      <a:pt x="518763" y="318567"/>
                      <a:pt x="514194" y="323118"/>
                      <a:pt x="508863" y="323118"/>
                    </a:cubicBezTo>
                    <a:cubicBezTo>
                      <a:pt x="508102" y="323118"/>
                      <a:pt x="508102" y="323118"/>
                      <a:pt x="508102" y="322360"/>
                    </a:cubicBezTo>
                    <a:cubicBezTo>
                      <a:pt x="502010" y="322360"/>
                      <a:pt x="498202" y="317808"/>
                      <a:pt x="498964" y="311739"/>
                    </a:cubicBezTo>
                    <a:cubicBezTo>
                      <a:pt x="498964" y="305670"/>
                      <a:pt x="498964" y="299601"/>
                      <a:pt x="498964" y="293532"/>
                    </a:cubicBezTo>
                    <a:cubicBezTo>
                      <a:pt x="498964" y="287463"/>
                      <a:pt x="503533" y="282911"/>
                      <a:pt x="509625" y="282911"/>
                    </a:cubicBezTo>
                    <a:close/>
                    <a:moveTo>
                      <a:pt x="20504" y="273047"/>
                    </a:moveTo>
                    <a:cubicBezTo>
                      <a:pt x="20504" y="279873"/>
                      <a:pt x="19744" y="286699"/>
                      <a:pt x="19744" y="293525"/>
                    </a:cubicBezTo>
                    <a:cubicBezTo>
                      <a:pt x="19744" y="296559"/>
                      <a:pt x="20504" y="300352"/>
                      <a:pt x="20504" y="303385"/>
                    </a:cubicBezTo>
                    <a:lnTo>
                      <a:pt x="60753" y="303385"/>
                    </a:lnTo>
                    <a:cubicBezTo>
                      <a:pt x="60753" y="300352"/>
                      <a:pt x="60753" y="296559"/>
                      <a:pt x="60753" y="293525"/>
                    </a:cubicBezTo>
                    <a:cubicBezTo>
                      <a:pt x="60753" y="286699"/>
                      <a:pt x="60753" y="279873"/>
                      <a:pt x="61512" y="273805"/>
                    </a:cubicBezTo>
                    <a:cubicBezTo>
                      <a:pt x="61512" y="273047"/>
                      <a:pt x="61512" y="273047"/>
                      <a:pt x="61512" y="273047"/>
                    </a:cubicBezTo>
                    <a:close/>
                    <a:moveTo>
                      <a:pt x="129811" y="263173"/>
                    </a:moveTo>
                    <a:cubicBezTo>
                      <a:pt x="135111" y="263932"/>
                      <a:pt x="138897" y="268484"/>
                      <a:pt x="138897" y="274553"/>
                    </a:cubicBezTo>
                    <a:cubicBezTo>
                      <a:pt x="138140" y="280622"/>
                      <a:pt x="138140" y="286691"/>
                      <a:pt x="138140" y="292760"/>
                    </a:cubicBezTo>
                    <a:lnTo>
                      <a:pt x="138140" y="293518"/>
                    </a:lnTo>
                    <a:cubicBezTo>
                      <a:pt x="138140" y="298829"/>
                      <a:pt x="133597" y="303380"/>
                      <a:pt x="128297" y="303380"/>
                    </a:cubicBezTo>
                    <a:cubicBezTo>
                      <a:pt x="122997" y="303380"/>
                      <a:pt x="118454" y="299587"/>
                      <a:pt x="117697" y="294277"/>
                    </a:cubicBezTo>
                    <a:lnTo>
                      <a:pt x="117697" y="293518"/>
                    </a:lnTo>
                    <a:cubicBezTo>
                      <a:pt x="117697" y="286691"/>
                      <a:pt x="118454" y="279863"/>
                      <a:pt x="118454" y="273035"/>
                    </a:cubicBezTo>
                    <a:cubicBezTo>
                      <a:pt x="119211" y="266966"/>
                      <a:pt x="123754" y="263173"/>
                      <a:pt x="129811" y="263173"/>
                    </a:cubicBezTo>
                    <a:close/>
                    <a:moveTo>
                      <a:pt x="28098" y="222230"/>
                    </a:moveTo>
                    <a:cubicBezTo>
                      <a:pt x="25820" y="232090"/>
                      <a:pt x="24301" y="242708"/>
                      <a:pt x="22782" y="252568"/>
                    </a:cubicBezTo>
                    <a:lnTo>
                      <a:pt x="63031" y="252568"/>
                    </a:lnTo>
                    <a:cubicBezTo>
                      <a:pt x="63031" y="251810"/>
                      <a:pt x="63031" y="251052"/>
                      <a:pt x="63031" y="250293"/>
                    </a:cubicBezTo>
                    <a:cubicBezTo>
                      <a:pt x="63031" y="250293"/>
                      <a:pt x="63031" y="249535"/>
                      <a:pt x="63031" y="249535"/>
                    </a:cubicBezTo>
                    <a:cubicBezTo>
                      <a:pt x="64550" y="242708"/>
                      <a:pt x="65309" y="236641"/>
                      <a:pt x="66828" y="229815"/>
                    </a:cubicBezTo>
                    <a:cubicBezTo>
                      <a:pt x="66828" y="229056"/>
                      <a:pt x="66828" y="227539"/>
                      <a:pt x="67588" y="226022"/>
                    </a:cubicBezTo>
                    <a:cubicBezTo>
                      <a:pt x="67588" y="225264"/>
                      <a:pt x="67588" y="223747"/>
                      <a:pt x="68347" y="222230"/>
                    </a:cubicBezTo>
                    <a:close/>
                    <a:moveTo>
                      <a:pt x="492894" y="204013"/>
                    </a:moveTo>
                    <a:cubicBezTo>
                      <a:pt x="498219" y="202497"/>
                      <a:pt x="504304" y="205530"/>
                      <a:pt x="505825" y="210836"/>
                    </a:cubicBezTo>
                    <a:cubicBezTo>
                      <a:pt x="508108" y="216901"/>
                      <a:pt x="510390" y="223724"/>
                      <a:pt x="511911" y="230547"/>
                    </a:cubicBezTo>
                    <a:cubicBezTo>
                      <a:pt x="513432" y="235854"/>
                      <a:pt x="509629" y="241161"/>
                      <a:pt x="504304" y="242677"/>
                    </a:cubicBezTo>
                    <a:cubicBezTo>
                      <a:pt x="503543" y="243435"/>
                      <a:pt x="502783" y="243435"/>
                      <a:pt x="502022" y="243435"/>
                    </a:cubicBezTo>
                    <a:cubicBezTo>
                      <a:pt x="497458" y="243435"/>
                      <a:pt x="493655" y="240403"/>
                      <a:pt x="492133" y="235854"/>
                    </a:cubicBezTo>
                    <a:cubicBezTo>
                      <a:pt x="490612" y="229031"/>
                      <a:pt x="489091" y="222966"/>
                      <a:pt x="486809" y="216901"/>
                    </a:cubicBezTo>
                    <a:cubicBezTo>
                      <a:pt x="485287" y="211595"/>
                      <a:pt x="487569" y="206288"/>
                      <a:pt x="492894" y="204013"/>
                    </a:cubicBezTo>
                    <a:close/>
                    <a:moveTo>
                      <a:pt x="151873" y="186619"/>
                    </a:moveTo>
                    <a:cubicBezTo>
                      <a:pt x="157203" y="188895"/>
                      <a:pt x="159488" y="194964"/>
                      <a:pt x="157203" y="200274"/>
                    </a:cubicBezTo>
                    <a:cubicBezTo>
                      <a:pt x="154919" y="205585"/>
                      <a:pt x="152634" y="211654"/>
                      <a:pt x="150350" y="217723"/>
                    </a:cubicBezTo>
                    <a:cubicBezTo>
                      <a:pt x="148827" y="222274"/>
                      <a:pt x="145019" y="224550"/>
                      <a:pt x="140450" y="224550"/>
                    </a:cubicBezTo>
                    <a:cubicBezTo>
                      <a:pt x="139689" y="224550"/>
                      <a:pt x="138927" y="224550"/>
                      <a:pt x="137404" y="224550"/>
                    </a:cubicBezTo>
                    <a:cubicBezTo>
                      <a:pt x="132074" y="222274"/>
                      <a:pt x="129028" y="216964"/>
                      <a:pt x="131312" y="211654"/>
                    </a:cubicBezTo>
                    <a:cubicBezTo>
                      <a:pt x="133597" y="204826"/>
                      <a:pt x="135881" y="197998"/>
                      <a:pt x="138927" y="191929"/>
                    </a:cubicBezTo>
                    <a:cubicBezTo>
                      <a:pt x="141212" y="186619"/>
                      <a:pt x="147304" y="184343"/>
                      <a:pt x="151873" y="186619"/>
                    </a:cubicBezTo>
                    <a:close/>
                    <a:moveTo>
                      <a:pt x="218736" y="186536"/>
                    </a:moveTo>
                    <a:lnTo>
                      <a:pt x="281780" y="186536"/>
                    </a:lnTo>
                    <a:cubicBezTo>
                      <a:pt x="288616" y="186536"/>
                      <a:pt x="292414" y="190330"/>
                      <a:pt x="292414" y="196401"/>
                    </a:cubicBezTo>
                    <a:cubicBezTo>
                      <a:pt x="292414" y="202471"/>
                      <a:pt x="288616" y="207024"/>
                      <a:pt x="281780" y="207024"/>
                    </a:cubicBezTo>
                    <a:lnTo>
                      <a:pt x="264310" y="207024"/>
                    </a:lnTo>
                    <a:lnTo>
                      <a:pt x="322037" y="294288"/>
                    </a:lnTo>
                    <a:lnTo>
                      <a:pt x="379004" y="207024"/>
                    </a:lnTo>
                    <a:lnTo>
                      <a:pt x="361534" y="207024"/>
                    </a:lnTo>
                    <a:cubicBezTo>
                      <a:pt x="355457" y="207024"/>
                      <a:pt x="351659" y="202471"/>
                      <a:pt x="351659" y="196401"/>
                    </a:cubicBezTo>
                    <a:cubicBezTo>
                      <a:pt x="351659" y="190330"/>
                      <a:pt x="355457" y="186536"/>
                      <a:pt x="361534" y="186536"/>
                    </a:cubicBezTo>
                    <a:lnTo>
                      <a:pt x="425337" y="186536"/>
                    </a:lnTo>
                    <a:cubicBezTo>
                      <a:pt x="431413" y="186536"/>
                      <a:pt x="435211" y="190330"/>
                      <a:pt x="435211" y="196401"/>
                    </a:cubicBezTo>
                    <a:cubicBezTo>
                      <a:pt x="435211" y="202471"/>
                      <a:pt x="431413" y="207024"/>
                      <a:pt x="425337" y="207024"/>
                    </a:cubicBezTo>
                    <a:lnTo>
                      <a:pt x="405588" y="207024"/>
                    </a:lnTo>
                    <a:cubicBezTo>
                      <a:pt x="404069" y="207024"/>
                      <a:pt x="402550" y="207024"/>
                      <a:pt x="401031" y="209301"/>
                    </a:cubicBezTo>
                    <a:lnTo>
                      <a:pt x="337987" y="307947"/>
                    </a:lnTo>
                    <a:lnTo>
                      <a:pt x="373687" y="307947"/>
                    </a:lnTo>
                    <a:cubicBezTo>
                      <a:pt x="380523" y="307947"/>
                      <a:pt x="384321" y="311741"/>
                      <a:pt x="384321" y="317812"/>
                    </a:cubicBezTo>
                    <a:cubicBezTo>
                      <a:pt x="384321" y="324641"/>
                      <a:pt x="380523" y="328435"/>
                      <a:pt x="373687" y="328435"/>
                    </a:cubicBezTo>
                    <a:lnTo>
                      <a:pt x="331911" y="328435"/>
                    </a:lnTo>
                    <a:lnTo>
                      <a:pt x="331911" y="338300"/>
                    </a:lnTo>
                    <a:lnTo>
                      <a:pt x="373687" y="338300"/>
                    </a:lnTo>
                    <a:cubicBezTo>
                      <a:pt x="380523" y="338300"/>
                      <a:pt x="384321" y="342094"/>
                      <a:pt x="384321" y="348164"/>
                    </a:cubicBezTo>
                    <a:cubicBezTo>
                      <a:pt x="384321" y="354994"/>
                      <a:pt x="380523" y="358788"/>
                      <a:pt x="373687" y="358788"/>
                    </a:cubicBezTo>
                    <a:lnTo>
                      <a:pt x="331911" y="358788"/>
                    </a:lnTo>
                    <a:lnTo>
                      <a:pt x="331911" y="399005"/>
                    </a:lnTo>
                    <a:lnTo>
                      <a:pt x="355457" y="399005"/>
                    </a:lnTo>
                    <a:cubicBezTo>
                      <a:pt x="361534" y="399005"/>
                      <a:pt x="365332" y="402799"/>
                      <a:pt x="365332" y="408870"/>
                    </a:cubicBezTo>
                    <a:cubicBezTo>
                      <a:pt x="365332" y="415699"/>
                      <a:pt x="361534" y="419493"/>
                      <a:pt x="355457" y="419493"/>
                    </a:cubicBezTo>
                    <a:lnTo>
                      <a:pt x="288616" y="419493"/>
                    </a:lnTo>
                    <a:cubicBezTo>
                      <a:pt x="282539" y="419493"/>
                      <a:pt x="278742" y="415699"/>
                      <a:pt x="278742" y="408870"/>
                    </a:cubicBezTo>
                    <a:cubicBezTo>
                      <a:pt x="278742" y="402799"/>
                      <a:pt x="282539" y="399005"/>
                      <a:pt x="288616" y="399005"/>
                    </a:cubicBezTo>
                    <a:lnTo>
                      <a:pt x="312162" y="399005"/>
                    </a:lnTo>
                    <a:lnTo>
                      <a:pt x="312162" y="358788"/>
                    </a:lnTo>
                    <a:lnTo>
                      <a:pt x="270386" y="358788"/>
                    </a:lnTo>
                    <a:cubicBezTo>
                      <a:pt x="264310" y="358788"/>
                      <a:pt x="259752" y="354994"/>
                      <a:pt x="259752" y="348164"/>
                    </a:cubicBezTo>
                    <a:cubicBezTo>
                      <a:pt x="259752" y="342094"/>
                      <a:pt x="264310" y="338300"/>
                      <a:pt x="270386" y="338300"/>
                    </a:cubicBezTo>
                    <a:lnTo>
                      <a:pt x="312162" y="338300"/>
                    </a:lnTo>
                    <a:lnTo>
                      <a:pt x="312162" y="328435"/>
                    </a:lnTo>
                    <a:lnTo>
                      <a:pt x="270386" y="328435"/>
                    </a:lnTo>
                    <a:cubicBezTo>
                      <a:pt x="264310" y="328435"/>
                      <a:pt x="259752" y="324641"/>
                      <a:pt x="259752" y="317812"/>
                    </a:cubicBezTo>
                    <a:cubicBezTo>
                      <a:pt x="259752" y="311741"/>
                      <a:pt x="264310" y="307947"/>
                      <a:pt x="270386" y="307947"/>
                    </a:cubicBezTo>
                    <a:lnTo>
                      <a:pt x="305326" y="307947"/>
                    </a:lnTo>
                    <a:lnTo>
                      <a:pt x="242283" y="209301"/>
                    </a:lnTo>
                    <a:cubicBezTo>
                      <a:pt x="241523" y="207024"/>
                      <a:pt x="240004" y="207024"/>
                      <a:pt x="238485" y="207024"/>
                    </a:cubicBezTo>
                    <a:lnTo>
                      <a:pt x="218736" y="207024"/>
                    </a:lnTo>
                    <a:cubicBezTo>
                      <a:pt x="211900" y="207024"/>
                      <a:pt x="208102" y="202471"/>
                      <a:pt x="208102" y="196401"/>
                    </a:cubicBezTo>
                    <a:cubicBezTo>
                      <a:pt x="208102" y="190330"/>
                      <a:pt x="211900" y="186536"/>
                      <a:pt x="218736" y="186536"/>
                    </a:cubicBezTo>
                    <a:close/>
                    <a:moveTo>
                      <a:pt x="44805" y="172171"/>
                    </a:moveTo>
                    <a:cubicBezTo>
                      <a:pt x="41008" y="182031"/>
                      <a:pt x="37211" y="191891"/>
                      <a:pt x="33414" y="202510"/>
                    </a:cubicBezTo>
                    <a:lnTo>
                      <a:pt x="73663" y="202510"/>
                    </a:lnTo>
                    <a:cubicBezTo>
                      <a:pt x="74422" y="197959"/>
                      <a:pt x="75941" y="193408"/>
                      <a:pt x="77460" y="188858"/>
                    </a:cubicBezTo>
                    <a:cubicBezTo>
                      <a:pt x="77460" y="188099"/>
                      <a:pt x="78219" y="186582"/>
                      <a:pt x="78979" y="185065"/>
                    </a:cubicBezTo>
                    <a:cubicBezTo>
                      <a:pt x="80498" y="180514"/>
                      <a:pt x="82016" y="175963"/>
                      <a:pt x="83535" y="172171"/>
                    </a:cubicBezTo>
                    <a:close/>
                    <a:moveTo>
                      <a:pt x="451103" y="136487"/>
                    </a:moveTo>
                    <a:cubicBezTo>
                      <a:pt x="455664" y="132683"/>
                      <a:pt x="461746" y="133444"/>
                      <a:pt x="465547" y="138009"/>
                    </a:cubicBezTo>
                    <a:cubicBezTo>
                      <a:pt x="470108" y="143335"/>
                      <a:pt x="473909" y="148661"/>
                      <a:pt x="477709" y="154748"/>
                    </a:cubicBezTo>
                    <a:cubicBezTo>
                      <a:pt x="481510" y="159313"/>
                      <a:pt x="479990" y="165400"/>
                      <a:pt x="475429" y="168444"/>
                    </a:cubicBezTo>
                    <a:cubicBezTo>
                      <a:pt x="473909" y="169966"/>
                      <a:pt x="471628" y="169966"/>
                      <a:pt x="469347" y="169966"/>
                    </a:cubicBezTo>
                    <a:cubicBezTo>
                      <a:pt x="466307" y="169966"/>
                      <a:pt x="463266" y="168444"/>
                      <a:pt x="460986" y="166161"/>
                    </a:cubicBezTo>
                    <a:cubicBezTo>
                      <a:pt x="457945" y="160835"/>
                      <a:pt x="454144" y="155509"/>
                      <a:pt x="449583" y="150183"/>
                    </a:cubicBezTo>
                    <a:cubicBezTo>
                      <a:pt x="446542" y="146379"/>
                      <a:pt x="446542" y="139531"/>
                      <a:pt x="451103" y="136487"/>
                    </a:cubicBezTo>
                    <a:close/>
                    <a:moveTo>
                      <a:pt x="185242" y="122835"/>
                    </a:moveTo>
                    <a:cubicBezTo>
                      <a:pt x="189040" y="119037"/>
                      <a:pt x="195876" y="119037"/>
                      <a:pt x="199674" y="122835"/>
                    </a:cubicBezTo>
                    <a:cubicBezTo>
                      <a:pt x="203472" y="126632"/>
                      <a:pt x="203472" y="132709"/>
                      <a:pt x="199674" y="137266"/>
                    </a:cubicBezTo>
                    <a:cubicBezTo>
                      <a:pt x="195117" y="141823"/>
                      <a:pt x="191319" y="146381"/>
                      <a:pt x="186762" y="150938"/>
                    </a:cubicBezTo>
                    <a:cubicBezTo>
                      <a:pt x="185242" y="153976"/>
                      <a:pt x="182204" y="154736"/>
                      <a:pt x="179166" y="154736"/>
                    </a:cubicBezTo>
                    <a:cubicBezTo>
                      <a:pt x="176887" y="154736"/>
                      <a:pt x="174609" y="153976"/>
                      <a:pt x="173090" y="152457"/>
                    </a:cubicBezTo>
                    <a:cubicBezTo>
                      <a:pt x="168532" y="149419"/>
                      <a:pt x="167773" y="142583"/>
                      <a:pt x="171571" y="138026"/>
                    </a:cubicBezTo>
                    <a:cubicBezTo>
                      <a:pt x="176128" y="132709"/>
                      <a:pt x="180685" y="127392"/>
                      <a:pt x="185242" y="122835"/>
                    </a:cubicBezTo>
                    <a:close/>
                    <a:moveTo>
                      <a:pt x="81257" y="111494"/>
                    </a:moveTo>
                    <a:cubicBezTo>
                      <a:pt x="71385" y="123629"/>
                      <a:pt x="62272" y="137282"/>
                      <a:pt x="54677" y="151692"/>
                    </a:cubicBezTo>
                    <a:lnTo>
                      <a:pt x="92648" y="151692"/>
                    </a:lnTo>
                    <a:lnTo>
                      <a:pt x="92648" y="150934"/>
                    </a:lnTo>
                    <a:cubicBezTo>
                      <a:pt x="93408" y="149417"/>
                      <a:pt x="94167" y="147900"/>
                      <a:pt x="94926" y="146383"/>
                    </a:cubicBezTo>
                    <a:cubicBezTo>
                      <a:pt x="97205" y="142591"/>
                      <a:pt x="99483" y="138799"/>
                      <a:pt x="101761" y="135006"/>
                    </a:cubicBezTo>
                    <a:cubicBezTo>
                      <a:pt x="102521" y="133489"/>
                      <a:pt x="103280" y="131972"/>
                      <a:pt x="104039" y="130455"/>
                    </a:cubicBezTo>
                    <a:cubicBezTo>
                      <a:pt x="107077" y="125905"/>
                      <a:pt x="110115" y="121354"/>
                      <a:pt x="113152" y="116803"/>
                    </a:cubicBezTo>
                    <a:cubicBezTo>
                      <a:pt x="113912" y="114528"/>
                      <a:pt x="115431" y="113011"/>
                      <a:pt x="116190" y="111494"/>
                    </a:cubicBezTo>
                    <a:close/>
                    <a:moveTo>
                      <a:pt x="400213" y="85002"/>
                    </a:moveTo>
                    <a:cubicBezTo>
                      <a:pt x="406282" y="88033"/>
                      <a:pt x="412351" y="91822"/>
                      <a:pt x="418420" y="95611"/>
                    </a:cubicBezTo>
                    <a:cubicBezTo>
                      <a:pt x="422972" y="98642"/>
                      <a:pt x="424489" y="104704"/>
                      <a:pt x="421455" y="109251"/>
                    </a:cubicBezTo>
                    <a:cubicBezTo>
                      <a:pt x="419179" y="112282"/>
                      <a:pt x="416144" y="113798"/>
                      <a:pt x="413110" y="113798"/>
                    </a:cubicBezTo>
                    <a:cubicBezTo>
                      <a:pt x="410834" y="113798"/>
                      <a:pt x="409317" y="113798"/>
                      <a:pt x="407800" y="112282"/>
                    </a:cubicBezTo>
                    <a:cubicBezTo>
                      <a:pt x="402489" y="109251"/>
                      <a:pt x="396420" y="106220"/>
                      <a:pt x="391110" y="103189"/>
                    </a:cubicBezTo>
                    <a:cubicBezTo>
                      <a:pt x="385799" y="100915"/>
                      <a:pt x="384282" y="94853"/>
                      <a:pt x="386558" y="89549"/>
                    </a:cubicBezTo>
                    <a:cubicBezTo>
                      <a:pt x="388834" y="84244"/>
                      <a:pt x="394903" y="82729"/>
                      <a:pt x="400213" y="85002"/>
                    </a:cubicBezTo>
                    <a:close/>
                    <a:moveTo>
                      <a:pt x="255897" y="76571"/>
                    </a:moveTo>
                    <a:cubicBezTo>
                      <a:pt x="261215" y="75053"/>
                      <a:pt x="266534" y="77330"/>
                      <a:pt x="268814" y="82644"/>
                    </a:cubicBezTo>
                    <a:cubicBezTo>
                      <a:pt x="271093" y="87958"/>
                      <a:pt x="268054" y="94032"/>
                      <a:pt x="262735" y="95550"/>
                    </a:cubicBezTo>
                    <a:cubicBezTo>
                      <a:pt x="257416" y="97827"/>
                      <a:pt x="251338" y="100864"/>
                      <a:pt x="245259" y="103141"/>
                    </a:cubicBezTo>
                    <a:cubicBezTo>
                      <a:pt x="243739" y="103901"/>
                      <a:pt x="242219" y="104660"/>
                      <a:pt x="240700" y="104660"/>
                    </a:cubicBezTo>
                    <a:cubicBezTo>
                      <a:pt x="237660" y="104660"/>
                      <a:pt x="233861" y="102382"/>
                      <a:pt x="231582" y="99346"/>
                    </a:cubicBezTo>
                    <a:cubicBezTo>
                      <a:pt x="229302" y="94032"/>
                      <a:pt x="231582" y="87958"/>
                      <a:pt x="236141" y="85681"/>
                    </a:cubicBezTo>
                    <a:cubicBezTo>
                      <a:pt x="242979" y="81885"/>
                      <a:pt x="249058" y="79608"/>
                      <a:pt x="255897" y="76571"/>
                    </a:cubicBezTo>
                    <a:close/>
                    <a:moveTo>
                      <a:pt x="318232" y="65184"/>
                    </a:moveTo>
                    <a:lnTo>
                      <a:pt x="318990" y="65184"/>
                    </a:lnTo>
                    <a:cubicBezTo>
                      <a:pt x="325813" y="65184"/>
                      <a:pt x="332636" y="65944"/>
                      <a:pt x="339459" y="66705"/>
                    </a:cubicBezTo>
                    <a:cubicBezTo>
                      <a:pt x="344766" y="67465"/>
                      <a:pt x="349314" y="72028"/>
                      <a:pt x="348556" y="78111"/>
                    </a:cubicBezTo>
                    <a:cubicBezTo>
                      <a:pt x="347798" y="83435"/>
                      <a:pt x="343249" y="87237"/>
                      <a:pt x="337943" y="87237"/>
                    </a:cubicBezTo>
                    <a:cubicBezTo>
                      <a:pt x="337943" y="87237"/>
                      <a:pt x="337184" y="86476"/>
                      <a:pt x="337184" y="86476"/>
                    </a:cubicBezTo>
                    <a:cubicBezTo>
                      <a:pt x="331120" y="85716"/>
                      <a:pt x="325055" y="85716"/>
                      <a:pt x="318990" y="85716"/>
                    </a:cubicBezTo>
                    <a:cubicBezTo>
                      <a:pt x="312925" y="85716"/>
                      <a:pt x="308376" y="81153"/>
                      <a:pt x="308376" y="75830"/>
                    </a:cubicBezTo>
                    <a:cubicBezTo>
                      <a:pt x="308376" y="69746"/>
                      <a:pt x="312925" y="65184"/>
                      <a:pt x="318232" y="65184"/>
                    </a:cubicBezTo>
                    <a:close/>
                    <a:moveTo>
                      <a:pt x="133656" y="60677"/>
                    </a:moveTo>
                    <a:cubicBezTo>
                      <a:pt x="121506" y="69778"/>
                      <a:pt x="109355" y="79638"/>
                      <a:pt x="98723" y="91015"/>
                    </a:cubicBezTo>
                    <a:lnTo>
                      <a:pt x="132138" y="91015"/>
                    </a:lnTo>
                    <a:cubicBezTo>
                      <a:pt x="133656" y="89498"/>
                      <a:pt x="135175" y="87223"/>
                      <a:pt x="136694" y="85706"/>
                    </a:cubicBezTo>
                    <a:cubicBezTo>
                      <a:pt x="138213" y="83431"/>
                      <a:pt x="140491" y="81155"/>
                      <a:pt x="142010" y="79638"/>
                    </a:cubicBezTo>
                    <a:cubicBezTo>
                      <a:pt x="144288" y="77363"/>
                      <a:pt x="146566" y="75088"/>
                      <a:pt x="148085" y="73571"/>
                    </a:cubicBezTo>
                    <a:cubicBezTo>
                      <a:pt x="150364" y="71295"/>
                      <a:pt x="151882" y="69020"/>
                      <a:pt x="154161" y="67503"/>
                    </a:cubicBezTo>
                    <a:cubicBezTo>
                      <a:pt x="156439" y="65228"/>
                      <a:pt x="159477" y="62952"/>
                      <a:pt x="161755" y="60677"/>
                    </a:cubicBezTo>
                    <a:close/>
                    <a:moveTo>
                      <a:pt x="214914" y="25029"/>
                    </a:moveTo>
                    <a:cubicBezTo>
                      <a:pt x="198966" y="28063"/>
                      <a:pt x="183018" y="33372"/>
                      <a:pt x="168589" y="40198"/>
                    </a:cubicBezTo>
                    <a:lnTo>
                      <a:pt x="188334" y="40198"/>
                    </a:lnTo>
                    <a:cubicBezTo>
                      <a:pt x="190612" y="38681"/>
                      <a:pt x="193650" y="37164"/>
                      <a:pt x="196688" y="34889"/>
                    </a:cubicBezTo>
                    <a:cubicBezTo>
                      <a:pt x="198207" y="34131"/>
                      <a:pt x="199725" y="32614"/>
                      <a:pt x="202004" y="31855"/>
                    </a:cubicBezTo>
                    <a:cubicBezTo>
                      <a:pt x="205041" y="30338"/>
                      <a:pt x="208079" y="28063"/>
                      <a:pt x="211877" y="26546"/>
                    </a:cubicBezTo>
                    <a:cubicBezTo>
                      <a:pt x="212636" y="25787"/>
                      <a:pt x="214155" y="25029"/>
                      <a:pt x="214914" y="25029"/>
                    </a:cubicBezTo>
                    <a:close/>
                    <a:moveTo>
                      <a:pt x="318954" y="20478"/>
                    </a:moveTo>
                    <a:cubicBezTo>
                      <a:pt x="310600" y="20478"/>
                      <a:pt x="303006" y="20478"/>
                      <a:pt x="294653" y="21237"/>
                    </a:cubicBezTo>
                    <a:lnTo>
                      <a:pt x="290855" y="21995"/>
                    </a:lnTo>
                    <a:cubicBezTo>
                      <a:pt x="290096" y="21995"/>
                      <a:pt x="290096" y="21995"/>
                      <a:pt x="289337" y="22754"/>
                    </a:cubicBezTo>
                    <a:cubicBezTo>
                      <a:pt x="285540" y="22754"/>
                      <a:pt x="282502" y="23512"/>
                      <a:pt x="278705" y="24271"/>
                    </a:cubicBezTo>
                    <a:cubicBezTo>
                      <a:pt x="278705" y="24271"/>
                      <a:pt x="278705" y="24271"/>
                      <a:pt x="277945" y="24271"/>
                    </a:cubicBezTo>
                    <a:cubicBezTo>
                      <a:pt x="274908" y="25029"/>
                      <a:pt x="271111" y="25787"/>
                      <a:pt x="268073" y="26546"/>
                    </a:cubicBezTo>
                    <a:cubicBezTo>
                      <a:pt x="267314" y="26546"/>
                      <a:pt x="267314" y="26546"/>
                      <a:pt x="266554" y="26546"/>
                    </a:cubicBezTo>
                    <a:cubicBezTo>
                      <a:pt x="263517" y="27304"/>
                      <a:pt x="260479" y="28821"/>
                      <a:pt x="257441" y="29580"/>
                    </a:cubicBezTo>
                    <a:cubicBezTo>
                      <a:pt x="256682" y="29580"/>
                      <a:pt x="255922" y="30338"/>
                      <a:pt x="254404" y="30338"/>
                    </a:cubicBezTo>
                    <a:cubicBezTo>
                      <a:pt x="252125" y="31097"/>
                      <a:pt x="249847" y="31855"/>
                      <a:pt x="246810" y="32614"/>
                    </a:cubicBezTo>
                    <a:cubicBezTo>
                      <a:pt x="245291" y="33372"/>
                      <a:pt x="243012" y="34131"/>
                      <a:pt x="240734" y="35648"/>
                    </a:cubicBezTo>
                    <a:cubicBezTo>
                      <a:pt x="239215" y="35648"/>
                      <a:pt x="238456" y="36406"/>
                      <a:pt x="236937" y="37164"/>
                    </a:cubicBezTo>
                    <a:cubicBezTo>
                      <a:pt x="182259" y="59918"/>
                      <a:pt x="136694" y="105426"/>
                      <a:pt x="109355" y="163069"/>
                    </a:cubicBezTo>
                    <a:cubicBezTo>
                      <a:pt x="109355" y="163828"/>
                      <a:pt x="109355" y="163828"/>
                      <a:pt x="109355" y="164586"/>
                    </a:cubicBezTo>
                    <a:cubicBezTo>
                      <a:pt x="107836" y="167620"/>
                      <a:pt x="106318" y="170654"/>
                      <a:pt x="104799" y="174446"/>
                    </a:cubicBezTo>
                    <a:cubicBezTo>
                      <a:pt x="104039" y="175205"/>
                      <a:pt x="103280" y="176722"/>
                      <a:pt x="103280" y="178239"/>
                    </a:cubicBezTo>
                    <a:cubicBezTo>
                      <a:pt x="101761" y="180514"/>
                      <a:pt x="101002" y="182789"/>
                      <a:pt x="100242" y="185823"/>
                    </a:cubicBezTo>
                    <a:cubicBezTo>
                      <a:pt x="99483" y="187341"/>
                      <a:pt x="98723" y="188858"/>
                      <a:pt x="97964" y="190374"/>
                    </a:cubicBezTo>
                    <a:cubicBezTo>
                      <a:pt x="97205" y="192650"/>
                      <a:pt x="96445" y="194925"/>
                      <a:pt x="95686" y="197201"/>
                    </a:cubicBezTo>
                    <a:cubicBezTo>
                      <a:pt x="95686" y="199476"/>
                      <a:pt x="94926" y="200993"/>
                      <a:pt x="94167" y="203268"/>
                    </a:cubicBezTo>
                    <a:cubicBezTo>
                      <a:pt x="93408" y="204785"/>
                      <a:pt x="92648" y="207061"/>
                      <a:pt x="92648" y="209336"/>
                    </a:cubicBezTo>
                    <a:cubicBezTo>
                      <a:pt x="91889" y="211611"/>
                      <a:pt x="91129" y="213128"/>
                      <a:pt x="90370" y="215404"/>
                    </a:cubicBezTo>
                    <a:cubicBezTo>
                      <a:pt x="90370" y="217679"/>
                      <a:pt x="89611" y="219955"/>
                      <a:pt x="88851" y="221471"/>
                    </a:cubicBezTo>
                    <a:cubicBezTo>
                      <a:pt x="88851" y="223747"/>
                      <a:pt x="88092" y="226022"/>
                      <a:pt x="87332" y="227539"/>
                    </a:cubicBezTo>
                    <a:cubicBezTo>
                      <a:pt x="87332" y="229815"/>
                      <a:pt x="86573" y="232090"/>
                      <a:pt x="86573" y="234365"/>
                    </a:cubicBezTo>
                    <a:cubicBezTo>
                      <a:pt x="85813" y="236641"/>
                      <a:pt x="85813" y="238158"/>
                      <a:pt x="85054" y="240433"/>
                    </a:cubicBezTo>
                    <a:cubicBezTo>
                      <a:pt x="85054" y="242708"/>
                      <a:pt x="84295" y="244984"/>
                      <a:pt x="84295" y="247259"/>
                    </a:cubicBezTo>
                    <a:cubicBezTo>
                      <a:pt x="83535" y="249535"/>
                      <a:pt x="83535" y="251810"/>
                      <a:pt x="83535" y="253327"/>
                    </a:cubicBezTo>
                    <a:cubicBezTo>
                      <a:pt x="82776" y="255602"/>
                      <a:pt x="82776" y="258636"/>
                      <a:pt x="82776" y="260912"/>
                    </a:cubicBezTo>
                    <a:cubicBezTo>
                      <a:pt x="82016" y="262428"/>
                      <a:pt x="82016" y="264704"/>
                      <a:pt x="82016" y="266221"/>
                    </a:cubicBezTo>
                    <a:cubicBezTo>
                      <a:pt x="82016" y="269255"/>
                      <a:pt x="81257" y="272288"/>
                      <a:pt x="81257" y="275322"/>
                    </a:cubicBezTo>
                    <a:cubicBezTo>
                      <a:pt x="81257" y="276839"/>
                      <a:pt x="81257" y="278356"/>
                      <a:pt x="81257" y="279873"/>
                    </a:cubicBezTo>
                    <a:cubicBezTo>
                      <a:pt x="80498" y="284424"/>
                      <a:pt x="80498" y="288975"/>
                      <a:pt x="80498" y="293525"/>
                    </a:cubicBezTo>
                    <a:cubicBezTo>
                      <a:pt x="80498" y="298076"/>
                      <a:pt x="80498" y="302627"/>
                      <a:pt x="81257" y="306419"/>
                    </a:cubicBezTo>
                    <a:cubicBezTo>
                      <a:pt x="81257" y="308695"/>
                      <a:pt x="81257" y="310212"/>
                      <a:pt x="81257" y="311729"/>
                    </a:cubicBezTo>
                    <a:cubicBezTo>
                      <a:pt x="81257" y="314004"/>
                      <a:pt x="81257" y="317038"/>
                      <a:pt x="82016" y="320072"/>
                    </a:cubicBezTo>
                    <a:cubicBezTo>
                      <a:pt x="82016" y="321589"/>
                      <a:pt x="82016" y="323864"/>
                      <a:pt x="82776" y="325381"/>
                    </a:cubicBezTo>
                    <a:cubicBezTo>
                      <a:pt x="82776" y="328415"/>
                      <a:pt x="82776" y="330690"/>
                      <a:pt x="83535" y="332966"/>
                    </a:cubicBezTo>
                    <a:cubicBezTo>
                      <a:pt x="83535" y="335241"/>
                      <a:pt x="83535" y="336758"/>
                      <a:pt x="84295" y="339033"/>
                    </a:cubicBezTo>
                    <a:cubicBezTo>
                      <a:pt x="84295" y="341309"/>
                      <a:pt x="85054" y="343584"/>
                      <a:pt x="85054" y="345859"/>
                    </a:cubicBezTo>
                    <a:cubicBezTo>
                      <a:pt x="85813" y="348135"/>
                      <a:pt x="85813" y="350410"/>
                      <a:pt x="86573" y="351927"/>
                    </a:cubicBezTo>
                    <a:cubicBezTo>
                      <a:pt x="86573" y="354203"/>
                      <a:pt x="87332" y="356478"/>
                      <a:pt x="87332" y="358753"/>
                    </a:cubicBezTo>
                    <a:cubicBezTo>
                      <a:pt x="88092" y="361029"/>
                      <a:pt x="88851" y="362546"/>
                      <a:pt x="88851" y="364821"/>
                    </a:cubicBezTo>
                    <a:cubicBezTo>
                      <a:pt x="89611" y="367096"/>
                      <a:pt x="90370" y="369372"/>
                      <a:pt x="90370" y="370889"/>
                    </a:cubicBezTo>
                    <a:cubicBezTo>
                      <a:pt x="91129" y="373164"/>
                      <a:pt x="91889" y="375439"/>
                      <a:pt x="91889" y="376956"/>
                    </a:cubicBezTo>
                    <a:cubicBezTo>
                      <a:pt x="92648" y="379232"/>
                      <a:pt x="93408" y="381507"/>
                      <a:pt x="94167" y="383783"/>
                    </a:cubicBezTo>
                    <a:cubicBezTo>
                      <a:pt x="94926" y="385300"/>
                      <a:pt x="95686" y="387575"/>
                      <a:pt x="95686" y="389092"/>
                    </a:cubicBezTo>
                    <a:cubicBezTo>
                      <a:pt x="96445" y="391367"/>
                      <a:pt x="97205" y="393643"/>
                      <a:pt x="97964" y="395918"/>
                    </a:cubicBezTo>
                    <a:cubicBezTo>
                      <a:pt x="98723" y="397435"/>
                      <a:pt x="99483" y="398952"/>
                      <a:pt x="100242" y="401227"/>
                    </a:cubicBezTo>
                    <a:cubicBezTo>
                      <a:pt x="101002" y="403503"/>
                      <a:pt x="101761" y="405778"/>
                      <a:pt x="103280" y="408812"/>
                    </a:cubicBezTo>
                    <a:cubicBezTo>
                      <a:pt x="103280" y="409570"/>
                      <a:pt x="104039" y="411087"/>
                      <a:pt x="104799" y="412604"/>
                    </a:cubicBezTo>
                    <a:cubicBezTo>
                      <a:pt x="106318" y="415638"/>
                      <a:pt x="107077" y="418672"/>
                      <a:pt x="108596" y="422464"/>
                    </a:cubicBezTo>
                    <a:cubicBezTo>
                      <a:pt x="109355" y="422464"/>
                      <a:pt x="109355" y="423223"/>
                      <a:pt x="109355" y="423223"/>
                    </a:cubicBezTo>
                    <a:cubicBezTo>
                      <a:pt x="136694" y="481624"/>
                      <a:pt x="182259" y="526374"/>
                      <a:pt x="236937" y="549886"/>
                    </a:cubicBezTo>
                    <a:cubicBezTo>
                      <a:pt x="237697" y="549886"/>
                      <a:pt x="239215" y="550644"/>
                      <a:pt x="240734" y="551403"/>
                    </a:cubicBezTo>
                    <a:cubicBezTo>
                      <a:pt x="243012" y="552161"/>
                      <a:pt x="245291" y="552920"/>
                      <a:pt x="246810" y="553678"/>
                    </a:cubicBezTo>
                    <a:cubicBezTo>
                      <a:pt x="249847" y="554437"/>
                      <a:pt x="252125" y="555195"/>
                      <a:pt x="254404" y="555954"/>
                    </a:cubicBezTo>
                    <a:cubicBezTo>
                      <a:pt x="255922" y="556712"/>
                      <a:pt x="256682" y="556712"/>
                      <a:pt x="257441" y="557471"/>
                    </a:cubicBezTo>
                    <a:cubicBezTo>
                      <a:pt x="260479" y="558229"/>
                      <a:pt x="263517" y="558988"/>
                      <a:pt x="266554" y="559746"/>
                    </a:cubicBezTo>
                    <a:cubicBezTo>
                      <a:pt x="267314" y="559746"/>
                      <a:pt x="267314" y="559746"/>
                      <a:pt x="268073" y="559746"/>
                    </a:cubicBezTo>
                    <a:cubicBezTo>
                      <a:pt x="271111" y="560504"/>
                      <a:pt x="274908" y="561263"/>
                      <a:pt x="277945" y="562021"/>
                    </a:cubicBezTo>
                    <a:cubicBezTo>
                      <a:pt x="278705" y="562021"/>
                      <a:pt x="278705" y="562021"/>
                      <a:pt x="278705" y="562780"/>
                    </a:cubicBezTo>
                    <a:cubicBezTo>
                      <a:pt x="282502" y="562780"/>
                      <a:pt x="285540" y="563538"/>
                      <a:pt x="289337" y="564297"/>
                    </a:cubicBezTo>
                    <a:cubicBezTo>
                      <a:pt x="290096" y="564297"/>
                      <a:pt x="290096" y="564297"/>
                      <a:pt x="290855" y="564297"/>
                    </a:cubicBezTo>
                    <a:lnTo>
                      <a:pt x="294653" y="565055"/>
                    </a:lnTo>
                    <a:cubicBezTo>
                      <a:pt x="303006" y="565814"/>
                      <a:pt x="310600" y="566572"/>
                      <a:pt x="318954" y="566572"/>
                    </a:cubicBezTo>
                    <a:cubicBezTo>
                      <a:pt x="449573" y="566572"/>
                      <a:pt x="556650" y="443701"/>
                      <a:pt x="556650" y="293525"/>
                    </a:cubicBezTo>
                    <a:cubicBezTo>
                      <a:pt x="556650" y="142591"/>
                      <a:pt x="449573" y="20478"/>
                      <a:pt x="318954" y="20478"/>
                    </a:cubicBezTo>
                    <a:close/>
                    <a:moveTo>
                      <a:pt x="258201" y="0"/>
                    </a:moveTo>
                    <a:cubicBezTo>
                      <a:pt x="268073" y="0"/>
                      <a:pt x="277945" y="758"/>
                      <a:pt x="287818" y="2275"/>
                    </a:cubicBezTo>
                    <a:cubicBezTo>
                      <a:pt x="298450" y="758"/>
                      <a:pt x="308322" y="0"/>
                      <a:pt x="318954" y="0"/>
                    </a:cubicBezTo>
                    <a:cubicBezTo>
                      <a:pt x="460964" y="0"/>
                      <a:pt x="577154" y="131214"/>
                      <a:pt x="577154" y="293525"/>
                    </a:cubicBezTo>
                    <a:cubicBezTo>
                      <a:pt x="577154" y="455078"/>
                      <a:pt x="460964" y="586292"/>
                      <a:pt x="318954" y="586292"/>
                    </a:cubicBezTo>
                    <a:cubicBezTo>
                      <a:pt x="308322" y="586292"/>
                      <a:pt x="298450" y="585534"/>
                      <a:pt x="287818" y="584775"/>
                    </a:cubicBezTo>
                    <a:cubicBezTo>
                      <a:pt x="277945" y="585534"/>
                      <a:pt x="268073" y="586292"/>
                      <a:pt x="258201" y="586292"/>
                    </a:cubicBezTo>
                    <a:cubicBezTo>
                      <a:pt x="203522" y="586292"/>
                      <a:pt x="152642" y="567331"/>
                      <a:pt x="110874" y="533958"/>
                    </a:cubicBezTo>
                    <a:cubicBezTo>
                      <a:pt x="110115" y="533200"/>
                      <a:pt x="109355" y="533200"/>
                      <a:pt x="108596" y="532441"/>
                    </a:cubicBezTo>
                    <a:cubicBezTo>
                      <a:pt x="91129" y="518031"/>
                      <a:pt x="75182" y="501344"/>
                      <a:pt x="60753" y="482383"/>
                    </a:cubicBezTo>
                    <a:cubicBezTo>
                      <a:pt x="60753" y="482383"/>
                      <a:pt x="59993" y="481624"/>
                      <a:pt x="59993" y="480866"/>
                    </a:cubicBezTo>
                    <a:cubicBezTo>
                      <a:pt x="46324" y="461904"/>
                      <a:pt x="34173" y="441426"/>
                      <a:pt x="25060" y="419430"/>
                    </a:cubicBezTo>
                    <a:cubicBezTo>
                      <a:pt x="24301" y="418672"/>
                      <a:pt x="24301" y="417913"/>
                      <a:pt x="24301" y="417913"/>
                    </a:cubicBezTo>
                    <a:cubicBezTo>
                      <a:pt x="8353" y="379990"/>
                      <a:pt x="0" y="337516"/>
                      <a:pt x="0" y="293525"/>
                    </a:cubicBezTo>
                    <a:cubicBezTo>
                      <a:pt x="0" y="264704"/>
                      <a:pt x="3037" y="237399"/>
                      <a:pt x="9872" y="211611"/>
                    </a:cubicBezTo>
                    <a:cubicBezTo>
                      <a:pt x="9872" y="210095"/>
                      <a:pt x="10632" y="209336"/>
                      <a:pt x="10632" y="207819"/>
                    </a:cubicBezTo>
                    <a:cubicBezTo>
                      <a:pt x="15188" y="191133"/>
                      <a:pt x="21263" y="174446"/>
                      <a:pt x="28857" y="158519"/>
                    </a:cubicBezTo>
                    <a:cubicBezTo>
                      <a:pt x="28857" y="157760"/>
                      <a:pt x="28857" y="157760"/>
                      <a:pt x="29617" y="157002"/>
                    </a:cubicBezTo>
                    <a:cubicBezTo>
                      <a:pt x="39489" y="134248"/>
                      <a:pt x="52399" y="113769"/>
                      <a:pt x="67588" y="94808"/>
                    </a:cubicBezTo>
                    <a:cubicBezTo>
                      <a:pt x="68347" y="94808"/>
                      <a:pt x="68347" y="94049"/>
                      <a:pt x="69106" y="94049"/>
                    </a:cubicBezTo>
                    <a:cubicBezTo>
                      <a:pt x="85054" y="74329"/>
                      <a:pt x="103280" y="57643"/>
                      <a:pt x="123025" y="43232"/>
                    </a:cubicBezTo>
                    <a:cubicBezTo>
                      <a:pt x="162514" y="15927"/>
                      <a:pt x="208839" y="0"/>
                      <a:pt x="2582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3" name="î$ḻïḋê">
                <a:extLst>
                  <a:ext uri="{FF2B5EF4-FFF2-40B4-BE49-F238E27FC236}">
                    <a16:creationId xmlns:a16="http://schemas.microsoft.com/office/drawing/2014/main" id="{B4D6914E-19A7-449F-A2DC-CDC4FAC845BC}"/>
                  </a:ext>
                </a:extLst>
              </p:cNvPr>
              <p:cNvGrpSpPr/>
              <p:nvPr/>
            </p:nvGrpSpPr>
            <p:grpSpPr>
              <a:xfrm>
                <a:off x="4212759" y="2785672"/>
                <a:ext cx="3627755" cy="3018226"/>
                <a:chOff x="3973512" y="898525"/>
                <a:chExt cx="5579269" cy="4641850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34" name="îṩḻidè">
                  <a:extLst>
                    <a:ext uri="{FF2B5EF4-FFF2-40B4-BE49-F238E27FC236}">
                      <a16:creationId xmlns:a16="http://schemas.microsoft.com/office/drawing/2014/main" id="{996F7DC1-AA58-4D0E-9C2C-3C97F13218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6550" y="4876800"/>
                  <a:ext cx="665162" cy="663575"/>
                </a:xfrm>
                <a:custGeom>
                  <a:avLst/>
                  <a:gdLst>
                    <a:gd name="T0" fmla="*/ 92 w 183"/>
                    <a:gd name="T1" fmla="*/ 0 h 183"/>
                    <a:gd name="T2" fmla="*/ 0 w 183"/>
                    <a:gd name="T3" fmla="*/ 92 h 183"/>
                    <a:gd name="T4" fmla="*/ 92 w 183"/>
                    <a:gd name="T5" fmla="*/ 183 h 183"/>
                    <a:gd name="T6" fmla="*/ 183 w 183"/>
                    <a:gd name="T7" fmla="*/ 92 h 183"/>
                    <a:gd name="T8" fmla="*/ 92 w 183"/>
                    <a:gd name="T9" fmla="*/ 0 h 183"/>
                    <a:gd name="T10" fmla="*/ 92 w 183"/>
                    <a:gd name="T11" fmla="*/ 0 h 183"/>
                    <a:gd name="T12" fmla="*/ 92 w 183"/>
                    <a:gd name="T13" fmla="*/ 0 h 183"/>
                    <a:gd name="T14" fmla="*/ 92 w 183"/>
                    <a:gd name="T1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3" h="183">
                      <a:moveTo>
                        <a:pt x="92" y="0"/>
                      </a:moveTo>
                      <a:cubicBezTo>
                        <a:pt x="41" y="0"/>
                        <a:pt x="0" y="41"/>
                        <a:pt x="0" y="92"/>
                      </a:cubicBezTo>
                      <a:cubicBezTo>
                        <a:pt x="0" y="142"/>
                        <a:pt x="41" y="183"/>
                        <a:pt x="92" y="183"/>
                      </a:cubicBezTo>
                      <a:cubicBezTo>
                        <a:pt x="142" y="183"/>
                        <a:pt x="183" y="142"/>
                        <a:pt x="183" y="92"/>
                      </a:cubicBezTo>
                      <a:cubicBezTo>
                        <a:pt x="183" y="41"/>
                        <a:pt x="142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îṣ1îḍe">
                  <a:extLst>
                    <a:ext uri="{FF2B5EF4-FFF2-40B4-BE49-F238E27FC236}">
                      <a16:creationId xmlns:a16="http://schemas.microsoft.com/office/drawing/2014/main" id="{0BB17509-7079-46A2-987E-ADC6C8AE6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0225" y="4876800"/>
                  <a:ext cx="663575" cy="663575"/>
                </a:xfrm>
                <a:custGeom>
                  <a:avLst/>
                  <a:gdLst>
                    <a:gd name="T0" fmla="*/ 91 w 183"/>
                    <a:gd name="T1" fmla="*/ 0 h 183"/>
                    <a:gd name="T2" fmla="*/ 0 w 183"/>
                    <a:gd name="T3" fmla="*/ 92 h 183"/>
                    <a:gd name="T4" fmla="*/ 91 w 183"/>
                    <a:gd name="T5" fmla="*/ 183 h 183"/>
                    <a:gd name="T6" fmla="*/ 183 w 183"/>
                    <a:gd name="T7" fmla="*/ 92 h 183"/>
                    <a:gd name="T8" fmla="*/ 91 w 183"/>
                    <a:gd name="T9" fmla="*/ 0 h 183"/>
                    <a:gd name="T10" fmla="*/ 91 w 183"/>
                    <a:gd name="T11" fmla="*/ 0 h 183"/>
                    <a:gd name="T12" fmla="*/ 91 w 183"/>
                    <a:gd name="T13" fmla="*/ 0 h 183"/>
                    <a:gd name="T14" fmla="*/ 91 w 183"/>
                    <a:gd name="T15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3" h="183">
                      <a:moveTo>
                        <a:pt x="91" y="0"/>
                      </a:moveTo>
                      <a:cubicBezTo>
                        <a:pt x="41" y="0"/>
                        <a:pt x="0" y="41"/>
                        <a:pt x="0" y="92"/>
                      </a:cubicBezTo>
                      <a:cubicBezTo>
                        <a:pt x="0" y="142"/>
                        <a:pt x="41" y="183"/>
                        <a:pt x="91" y="183"/>
                      </a:cubicBezTo>
                      <a:cubicBezTo>
                        <a:pt x="142" y="183"/>
                        <a:pt x="183" y="142"/>
                        <a:pt x="183" y="92"/>
                      </a:cubicBezTo>
                      <a:cubicBezTo>
                        <a:pt x="183" y="41"/>
                        <a:pt x="142" y="0"/>
                        <a:pt x="91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91" y="0"/>
                        <a:pt x="91" y="0"/>
                        <a:pt x="91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ş1îdè">
                  <a:extLst>
                    <a:ext uri="{FF2B5EF4-FFF2-40B4-BE49-F238E27FC236}">
                      <a16:creationId xmlns:a16="http://schemas.microsoft.com/office/drawing/2014/main" id="{BC56B34F-99B1-4178-ACC3-3C07BC8E2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73512" y="898525"/>
                  <a:ext cx="5157787" cy="3811588"/>
                </a:xfrm>
                <a:custGeom>
                  <a:avLst/>
                  <a:gdLst>
                    <a:gd name="T0" fmla="*/ 1144 w 1190"/>
                    <a:gd name="T1" fmla="*/ 1052 h 1052"/>
                    <a:gd name="T2" fmla="*/ 401 w 1190"/>
                    <a:gd name="T3" fmla="*/ 1052 h 1052"/>
                    <a:gd name="T4" fmla="*/ 269 w 1190"/>
                    <a:gd name="T5" fmla="*/ 934 h 1052"/>
                    <a:gd name="T6" fmla="*/ 191 w 1190"/>
                    <a:gd name="T7" fmla="*/ 387 h 1052"/>
                    <a:gd name="T8" fmla="*/ 147 w 1190"/>
                    <a:gd name="T9" fmla="*/ 132 h 1052"/>
                    <a:gd name="T10" fmla="*/ 104 w 1190"/>
                    <a:gd name="T11" fmla="*/ 92 h 1052"/>
                    <a:gd name="T12" fmla="*/ 46 w 1190"/>
                    <a:gd name="T13" fmla="*/ 92 h 1052"/>
                    <a:gd name="T14" fmla="*/ 0 w 1190"/>
                    <a:gd name="T15" fmla="*/ 46 h 1052"/>
                    <a:gd name="T16" fmla="*/ 46 w 1190"/>
                    <a:gd name="T17" fmla="*/ 0 h 1052"/>
                    <a:gd name="T18" fmla="*/ 104 w 1190"/>
                    <a:gd name="T19" fmla="*/ 0 h 1052"/>
                    <a:gd name="T20" fmla="*/ 237 w 1190"/>
                    <a:gd name="T21" fmla="*/ 119 h 1052"/>
                    <a:gd name="T22" fmla="*/ 281 w 1190"/>
                    <a:gd name="T23" fmla="*/ 373 h 1052"/>
                    <a:gd name="T24" fmla="*/ 359 w 1190"/>
                    <a:gd name="T25" fmla="*/ 922 h 1052"/>
                    <a:gd name="T26" fmla="*/ 401 w 1190"/>
                    <a:gd name="T27" fmla="*/ 961 h 1052"/>
                    <a:gd name="T28" fmla="*/ 1144 w 1190"/>
                    <a:gd name="T29" fmla="*/ 961 h 1052"/>
                    <a:gd name="T30" fmla="*/ 1190 w 1190"/>
                    <a:gd name="T31" fmla="*/ 1007 h 1052"/>
                    <a:gd name="T32" fmla="*/ 1144 w 1190"/>
                    <a:gd name="T33" fmla="*/ 1052 h 1052"/>
                    <a:gd name="T34" fmla="*/ 1144 w 1190"/>
                    <a:gd name="T35" fmla="*/ 1052 h 1052"/>
                    <a:gd name="T36" fmla="*/ 1144 w 1190"/>
                    <a:gd name="T37" fmla="*/ 1052 h 10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0" h="1052">
                      <a:moveTo>
                        <a:pt x="1144" y="1052"/>
                      </a:moveTo>
                      <a:cubicBezTo>
                        <a:pt x="401" y="1052"/>
                        <a:pt x="401" y="1052"/>
                        <a:pt x="401" y="1052"/>
                      </a:cubicBezTo>
                      <a:cubicBezTo>
                        <a:pt x="335" y="1052"/>
                        <a:pt x="277" y="1000"/>
                        <a:pt x="269" y="934"/>
                      </a:cubicBezTo>
                      <a:cubicBezTo>
                        <a:pt x="191" y="387"/>
                        <a:pt x="191" y="387"/>
                        <a:pt x="191" y="387"/>
                      </a:cubicBezTo>
                      <a:cubicBezTo>
                        <a:pt x="147" y="132"/>
                        <a:pt x="147" y="132"/>
                        <a:pt x="147" y="132"/>
                      </a:cubicBezTo>
                      <a:cubicBezTo>
                        <a:pt x="144" y="110"/>
                        <a:pt x="124" y="92"/>
                        <a:pt x="104" y="92"/>
                      </a:cubicBezTo>
                      <a:cubicBezTo>
                        <a:pt x="46" y="92"/>
                        <a:pt x="46" y="92"/>
                        <a:pt x="46" y="92"/>
                      </a:cubicBezTo>
                      <a:cubicBezTo>
                        <a:pt x="21" y="92"/>
                        <a:pt x="0" y="71"/>
                        <a:pt x="0" y="46"/>
                      </a:cubicBezTo>
                      <a:cubicBezTo>
                        <a:pt x="0" y="21"/>
                        <a:pt x="21" y="0"/>
                        <a:pt x="46" y="0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71" y="0"/>
                        <a:pt x="229" y="52"/>
                        <a:pt x="237" y="119"/>
                      </a:cubicBezTo>
                      <a:cubicBezTo>
                        <a:pt x="281" y="373"/>
                        <a:pt x="281" y="373"/>
                        <a:pt x="281" y="373"/>
                      </a:cubicBezTo>
                      <a:cubicBezTo>
                        <a:pt x="359" y="922"/>
                        <a:pt x="359" y="922"/>
                        <a:pt x="359" y="922"/>
                      </a:cubicBezTo>
                      <a:cubicBezTo>
                        <a:pt x="362" y="943"/>
                        <a:pt x="381" y="961"/>
                        <a:pt x="401" y="961"/>
                      </a:cubicBezTo>
                      <a:cubicBezTo>
                        <a:pt x="1144" y="961"/>
                        <a:pt x="1144" y="961"/>
                        <a:pt x="1144" y="961"/>
                      </a:cubicBezTo>
                      <a:cubicBezTo>
                        <a:pt x="1169" y="961"/>
                        <a:pt x="1190" y="981"/>
                        <a:pt x="1190" y="1007"/>
                      </a:cubicBezTo>
                      <a:cubicBezTo>
                        <a:pt x="1190" y="1032"/>
                        <a:pt x="1169" y="1052"/>
                        <a:pt x="1144" y="1052"/>
                      </a:cubicBezTo>
                      <a:cubicBezTo>
                        <a:pt x="1144" y="1052"/>
                        <a:pt x="1144" y="1052"/>
                        <a:pt x="1144" y="1052"/>
                      </a:cubicBezTo>
                      <a:cubicBezTo>
                        <a:pt x="1144" y="1052"/>
                        <a:pt x="1144" y="1052"/>
                        <a:pt x="1144" y="1052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ïšľïdè">
                  <a:extLst>
                    <a:ext uri="{FF2B5EF4-FFF2-40B4-BE49-F238E27FC236}">
                      <a16:creationId xmlns:a16="http://schemas.microsoft.com/office/drawing/2014/main" id="{DEEE3624-A088-4D0C-958F-1B832F28CA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9901" y="1395413"/>
                  <a:ext cx="4002880" cy="2652713"/>
                </a:xfrm>
                <a:custGeom>
                  <a:avLst/>
                  <a:gdLst>
                    <a:gd name="T0" fmla="*/ 138 w 968"/>
                    <a:gd name="T1" fmla="*/ 732 h 732"/>
                    <a:gd name="T2" fmla="*/ 92 w 968"/>
                    <a:gd name="T3" fmla="*/ 690 h 732"/>
                    <a:gd name="T4" fmla="*/ 134 w 968"/>
                    <a:gd name="T5" fmla="*/ 641 h 732"/>
                    <a:gd name="T6" fmla="*/ 755 w 968"/>
                    <a:gd name="T7" fmla="*/ 595 h 732"/>
                    <a:gd name="T8" fmla="*/ 800 w 968"/>
                    <a:gd name="T9" fmla="*/ 557 h 732"/>
                    <a:gd name="T10" fmla="*/ 872 w 968"/>
                    <a:gd name="T11" fmla="*/ 144 h 732"/>
                    <a:gd name="T12" fmla="*/ 860 w 968"/>
                    <a:gd name="T13" fmla="*/ 102 h 732"/>
                    <a:gd name="T14" fmla="*/ 838 w 968"/>
                    <a:gd name="T15" fmla="*/ 92 h 732"/>
                    <a:gd name="T16" fmla="*/ 46 w 968"/>
                    <a:gd name="T17" fmla="*/ 92 h 732"/>
                    <a:gd name="T18" fmla="*/ 0 w 968"/>
                    <a:gd name="T19" fmla="*/ 46 h 732"/>
                    <a:gd name="T20" fmla="*/ 46 w 968"/>
                    <a:gd name="T21" fmla="*/ 0 h 732"/>
                    <a:gd name="T22" fmla="*/ 838 w 968"/>
                    <a:gd name="T23" fmla="*/ 0 h 732"/>
                    <a:gd name="T24" fmla="*/ 929 w 968"/>
                    <a:gd name="T25" fmla="*/ 41 h 732"/>
                    <a:gd name="T26" fmla="*/ 962 w 968"/>
                    <a:gd name="T27" fmla="*/ 158 h 732"/>
                    <a:gd name="T28" fmla="*/ 890 w 968"/>
                    <a:gd name="T29" fmla="*/ 570 h 732"/>
                    <a:gd name="T30" fmla="*/ 759 w 968"/>
                    <a:gd name="T31" fmla="*/ 687 h 732"/>
                    <a:gd name="T32" fmla="*/ 141 w 968"/>
                    <a:gd name="T33" fmla="*/ 732 h 732"/>
                    <a:gd name="T34" fmla="*/ 138 w 968"/>
                    <a:gd name="T35" fmla="*/ 732 h 732"/>
                    <a:gd name="T36" fmla="*/ 138 w 968"/>
                    <a:gd name="T37" fmla="*/ 732 h 732"/>
                    <a:gd name="T38" fmla="*/ 138 w 968"/>
                    <a:gd name="T39" fmla="*/ 732 h 7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968" h="732">
                      <a:moveTo>
                        <a:pt x="138" y="732"/>
                      </a:moveTo>
                      <a:cubicBezTo>
                        <a:pt x="114" y="732"/>
                        <a:pt x="94" y="714"/>
                        <a:pt x="92" y="690"/>
                      </a:cubicBezTo>
                      <a:cubicBezTo>
                        <a:pt x="90" y="665"/>
                        <a:pt x="109" y="643"/>
                        <a:pt x="134" y="641"/>
                      </a:cubicBezTo>
                      <a:cubicBezTo>
                        <a:pt x="755" y="595"/>
                        <a:pt x="755" y="595"/>
                        <a:pt x="755" y="595"/>
                      </a:cubicBezTo>
                      <a:cubicBezTo>
                        <a:pt x="778" y="595"/>
                        <a:pt x="797" y="577"/>
                        <a:pt x="800" y="557"/>
                      </a:cubicBezTo>
                      <a:cubicBezTo>
                        <a:pt x="872" y="144"/>
                        <a:pt x="872" y="144"/>
                        <a:pt x="872" y="144"/>
                      </a:cubicBezTo>
                      <a:cubicBezTo>
                        <a:pt x="874" y="129"/>
                        <a:pt x="869" y="112"/>
                        <a:pt x="860" y="102"/>
                      </a:cubicBezTo>
                      <a:cubicBezTo>
                        <a:pt x="854" y="95"/>
                        <a:pt x="847" y="92"/>
                        <a:pt x="838" y="92"/>
                      </a:cubicBezTo>
                      <a:cubicBezTo>
                        <a:pt x="46" y="92"/>
                        <a:pt x="46" y="92"/>
                        <a:pt x="46" y="92"/>
                      </a:cubicBezTo>
                      <a:cubicBezTo>
                        <a:pt x="21" y="92"/>
                        <a:pt x="0" y="71"/>
                        <a:pt x="0" y="46"/>
                      </a:cubicBezTo>
                      <a:cubicBezTo>
                        <a:pt x="0" y="21"/>
                        <a:pt x="21" y="0"/>
                        <a:pt x="46" y="0"/>
                      </a:cubicBezTo>
                      <a:cubicBezTo>
                        <a:pt x="838" y="0"/>
                        <a:pt x="838" y="0"/>
                        <a:pt x="838" y="0"/>
                      </a:cubicBezTo>
                      <a:cubicBezTo>
                        <a:pt x="873" y="0"/>
                        <a:pt x="905" y="15"/>
                        <a:pt x="929" y="41"/>
                      </a:cubicBezTo>
                      <a:cubicBezTo>
                        <a:pt x="956" y="71"/>
                        <a:pt x="968" y="114"/>
                        <a:pt x="962" y="158"/>
                      </a:cubicBezTo>
                      <a:cubicBezTo>
                        <a:pt x="890" y="570"/>
                        <a:pt x="890" y="570"/>
                        <a:pt x="890" y="570"/>
                      </a:cubicBezTo>
                      <a:cubicBezTo>
                        <a:pt x="883" y="635"/>
                        <a:pt x="825" y="687"/>
                        <a:pt x="759" y="687"/>
                      </a:cubicBezTo>
                      <a:cubicBezTo>
                        <a:pt x="141" y="732"/>
                        <a:pt x="141" y="732"/>
                        <a:pt x="141" y="732"/>
                      </a:cubicBezTo>
                      <a:cubicBezTo>
                        <a:pt x="140" y="732"/>
                        <a:pt x="139" y="732"/>
                        <a:pt x="138" y="732"/>
                      </a:cubicBezTo>
                      <a:cubicBezTo>
                        <a:pt x="138" y="732"/>
                        <a:pt x="138" y="732"/>
                        <a:pt x="138" y="732"/>
                      </a:cubicBezTo>
                      <a:cubicBezTo>
                        <a:pt x="138" y="732"/>
                        <a:pt x="138" y="732"/>
                        <a:pt x="138" y="732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ṧḻïḍé">
                  <a:extLst>
                    <a:ext uri="{FF2B5EF4-FFF2-40B4-BE49-F238E27FC236}">
                      <a16:creationId xmlns:a16="http://schemas.microsoft.com/office/drawing/2014/main" id="{A3B2E8BC-07EB-44D9-8EC7-C487044D1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5625" y="4048125"/>
                  <a:ext cx="0" cy="0"/>
                </a:xfrm>
                <a:prstGeom prst="lin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íṡḻîḍè">
                  <a:extLst>
                    <a:ext uri="{FF2B5EF4-FFF2-40B4-BE49-F238E27FC236}">
                      <a16:creationId xmlns:a16="http://schemas.microsoft.com/office/drawing/2014/main" id="{A9B3F270-A9EB-4C85-B92C-F9D988EDCE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35625" y="4048125"/>
                  <a:ext cx="0" cy="0"/>
                </a:xfrm>
                <a:prstGeom prst="lin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" name="îšḻïḑé">
              <a:extLst>
                <a:ext uri="{FF2B5EF4-FFF2-40B4-BE49-F238E27FC236}">
                  <a16:creationId xmlns:a16="http://schemas.microsoft.com/office/drawing/2014/main" id="{38567C2E-2B7A-44D2-8CA4-8047DD3A5FE1}"/>
                </a:ext>
              </a:extLst>
            </p:cNvPr>
            <p:cNvGrpSpPr/>
            <p:nvPr/>
          </p:nvGrpSpPr>
          <p:grpSpPr>
            <a:xfrm>
              <a:off x="654563" y="2520649"/>
              <a:ext cx="3501296" cy="2277547"/>
              <a:chOff x="800731" y="2520649"/>
              <a:chExt cx="3501296" cy="2277547"/>
            </a:xfrm>
          </p:grpSpPr>
          <p:sp>
            <p:nvSpPr>
              <p:cNvPr id="24" name="íś1íḋe">
                <a:extLst>
                  <a:ext uri="{FF2B5EF4-FFF2-40B4-BE49-F238E27FC236}">
                    <a16:creationId xmlns:a16="http://schemas.microsoft.com/office/drawing/2014/main" id="{00C0A8BA-7A03-4F17-B62D-EA28DDF470AD}"/>
                  </a:ext>
                </a:extLst>
              </p:cNvPr>
              <p:cNvSpPr txBox="1"/>
              <p:nvPr/>
            </p:nvSpPr>
            <p:spPr>
              <a:xfrm>
                <a:off x="800731" y="2797648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cs typeface="+mn-ea"/>
                    <a:sym typeface="+mn-lt"/>
                  </a:rPr>
                  <a:t>更能够让枯燥的段落赋予变化！</a:t>
                </a:r>
              </a:p>
            </p:txBody>
          </p:sp>
          <p:sp>
            <p:nvSpPr>
              <p:cNvPr id="25" name="i$ḷïdè">
                <a:extLst>
                  <a:ext uri="{FF2B5EF4-FFF2-40B4-BE49-F238E27FC236}">
                    <a16:creationId xmlns:a16="http://schemas.microsoft.com/office/drawing/2014/main" id="{38FF9DA3-0179-4637-8BD4-139AC0046283}"/>
                  </a:ext>
                </a:extLst>
              </p:cNvPr>
              <p:cNvSpPr txBox="1"/>
              <p:nvPr/>
            </p:nvSpPr>
            <p:spPr>
              <a:xfrm>
                <a:off x="800731" y="2520649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dirty="0">
                    <a:cs typeface="+mn-ea"/>
                    <a:sym typeface="+mn-lt"/>
                  </a:rPr>
                  <a:t>或许大小不同的文字错落的排版</a:t>
                </a:r>
              </a:p>
            </p:txBody>
          </p:sp>
          <p:sp>
            <p:nvSpPr>
              <p:cNvPr id="26" name="iSļïdè">
                <a:extLst>
                  <a:ext uri="{FF2B5EF4-FFF2-40B4-BE49-F238E27FC236}">
                    <a16:creationId xmlns:a16="http://schemas.microsoft.com/office/drawing/2014/main" id="{55B3AB78-E8F3-4031-8C4C-BEC991CC0C2F}"/>
                  </a:ext>
                </a:extLst>
              </p:cNvPr>
              <p:cNvSpPr txBox="1"/>
              <p:nvPr/>
            </p:nvSpPr>
            <p:spPr>
              <a:xfrm>
                <a:off x="800731" y="3967199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dirty="0">
                    <a:cs typeface="+mn-ea"/>
                    <a:sym typeface="+mn-lt"/>
                  </a:rPr>
                  <a:t>PPT</a:t>
                </a:r>
                <a:r>
                  <a:rPr lang="zh-CN" altLang="en-US" dirty="0">
                    <a:cs typeface="+mn-ea"/>
                    <a:sym typeface="+mn-lt"/>
                  </a:rPr>
                  <a:t>更好的传递和表达信息。</a:t>
                </a:r>
              </a:p>
            </p:txBody>
          </p:sp>
        </p:grpSp>
        <p:grpSp>
          <p:nvGrpSpPr>
            <p:cNvPr id="13" name="iṥļiḍe">
              <a:extLst>
                <a:ext uri="{FF2B5EF4-FFF2-40B4-BE49-F238E27FC236}">
                  <a16:creationId xmlns:a16="http://schemas.microsoft.com/office/drawing/2014/main" id="{39AC6922-3F57-4A80-9951-22B3453B34F4}"/>
                </a:ext>
              </a:extLst>
            </p:cNvPr>
            <p:cNvGrpSpPr/>
            <p:nvPr/>
          </p:nvGrpSpPr>
          <p:grpSpPr>
            <a:xfrm>
              <a:off x="8088959" y="1609780"/>
              <a:ext cx="3389923" cy="1013013"/>
              <a:chOff x="7851000" y="1359000"/>
              <a:chExt cx="3389923" cy="1013013"/>
            </a:xfrm>
          </p:grpSpPr>
          <p:sp>
            <p:nvSpPr>
              <p:cNvPr id="22" name="íšľîḑè">
                <a:extLst>
                  <a:ext uri="{FF2B5EF4-FFF2-40B4-BE49-F238E27FC236}">
                    <a16:creationId xmlns:a16="http://schemas.microsoft.com/office/drawing/2014/main" id="{EB1D3AEE-E98A-4B40-BB90-D7FB960A6C3A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1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3" name="îṧlíḋe">
                <a:extLst>
                  <a:ext uri="{FF2B5EF4-FFF2-40B4-BE49-F238E27FC236}">
                    <a16:creationId xmlns:a16="http://schemas.microsoft.com/office/drawing/2014/main" id="{FAC82116-3C82-43EF-ABFD-E535B0915D10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ïşļîḍè">
              <a:extLst>
                <a:ext uri="{FF2B5EF4-FFF2-40B4-BE49-F238E27FC236}">
                  <a16:creationId xmlns:a16="http://schemas.microsoft.com/office/drawing/2014/main" id="{70ADF095-63F8-4937-8391-72D7D8BC8C0C}"/>
                </a:ext>
              </a:extLst>
            </p:cNvPr>
            <p:cNvGrpSpPr/>
            <p:nvPr/>
          </p:nvGrpSpPr>
          <p:grpSpPr>
            <a:xfrm>
              <a:off x="8088959" y="3152915"/>
              <a:ext cx="3389923" cy="1013013"/>
              <a:chOff x="7851000" y="1359000"/>
              <a:chExt cx="3389923" cy="1013013"/>
            </a:xfrm>
          </p:grpSpPr>
          <p:sp>
            <p:nvSpPr>
              <p:cNvPr id="20" name="íşļîḍê">
                <a:extLst>
                  <a:ext uri="{FF2B5EF4-FFF2-40B4-BE49-F238E27FC236}">
                    <a16:creationId xmlns:a16="http://schemas.microsoft.com/office/drawing/2014/main" id="{A06C5DCA-FC85-4310-9F01-7BC653E8A456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3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1" name="íṡļíḓê">
                <a:extLst>
                  <a:ext uri="{FF2B5EF4-FFF2-40B4-BE49-F238E27FC236}">
                    <a16:creationId xmlns:a16="http://schemas.microsoft.com/office/drawing/2014/main" id="{12CD5784-3022-48B7-AC86-FCCC49783429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îśḷîďê">
              <a:extLst>
                <a:ext uri="{FF2B5EF4-FFF2-40B4-BE49-F238E27FC236}">
                  <a16:creationId xmlns:a16="http://schemas.microsoft.com/office/drawing/2014/main" id="{AACD0091-DC10-4586-8E35-05169695A901}"/>
                </a:ext>
              </a:extLst>
            </p:cNvPr>
            <p:cNvGrpSpPr/>
            <p:nvPr/>
          </p:nvGrpSpPr>
          <p:grpSpPr>
            <a:xfrm>
              <a:off x="8088959" y="4696051"/>
              <a:ext cx="3389923" cy="1013013"/>
              <a:chOff x="7851000" y="1359000"/>
              <a:chExt cx="3389923" cy="1013013"/>
            </a:xfrm>
          </p:grpSpPr>
          <p:sp>
            <p:nvSpPr>
              <p:cNvPr id="18" name="îšḷíḓè">
                <a:extLst>
                  <a:ext uri="{FF2B5EF4-FFF2-40B4-BE49-F238E27FC236}">
                    <a16:creationId xmlns:a16="http://schemas.microsoft.com/office/drawing/2014/main" id="{9D14A362-C207-4493-B552-211B4DA8F9C8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1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9" name="iṩľîdé">
                <a:extLst>
                  <a:ext uri="{FF2B5EF4-FFF2-40B4-BE49-F238E27FC236}">
                    <a16:creationId xmlns:a16="http://schemas.microsoft.com/office/drawing/2014/main" id="{B217BEB7-DDF6-4258-AA90-C712353C719D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6B9D28B-E083-4837-88CE-6DFC27C40130}"/>
                </a:ext>
              </a:extLst>
            </p:cNvPr>
            <p:cNvCxnSpPr>
              <a:cxnSpLocks/>
            </p:cNvCxnSpPr>
            <p:nvPr/>
          </p:nvCxnSpPr>
          <p:spPr>
            <a:xfrm>
              <a:off x="8115134" y="2887854"/>
              <a:ext cx="338613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66C7480-2C7C-4282-A3CD-D7F974D16AD9}"/>
                </a:ext>
              </a:extLst>
            </p:cNvPr>
            <p:cNvCxnSpPr>
              <a:cxnSpLocks/>
            </p:cNvCxnSpPr>
            <p:nvPr/>
          </p:nvCxnSpPr>
          <p:spPr>
            <a:xfrm>
              <a:off x="8143709" y="4430989"/>
              <a:ext cx="335756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559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2488e0d6-0e65-4266-96e4-5053c42e2fb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26859" y="1484914"/>
            <a:ext cx="10888527" cy="4099743"/>
            <a:chOff x="626859" y="1484914"/>
            <a:chExt cx="10888527" cy="4099743"/>
          </a:xfrm>
        </p:grpSpPr>
        <p:grpSp>
          <p:nvGrpSpPr>
            <p:cNvPr id="11" name="iṥḻide">
              <a:extLst>
                <a:ext uri="{FF2B5EF4-FFF2-40B4-BE49-F238E27FC236}">
                  <a16:creationId xmlns:a16="http://schemas.microsoft.com/office/drawing/2014/main" id="{5298DD7C-2E09-4BAC-9786-C9693DD97A71}"/>
                </a:ext>
              </a:extLst>
            </p:cNvPr>
            <p:cNvGrpSpPr/>
            <p:nvPr/>
          </p:nvGrpSpPr>
          <p:grpSpPr>
            <a:xfrm>
              <a:off x="2624533" y="1484914"/>
              <a:ext cx="6942914" cy="2332604"/>
              <a:chOff x="3202571" y="1601115"/>
              <a:chExt cx="5433710" cy="1825556"/>
            </a:xfrm>
          </p:grpSpPr>
          <p:sp>
            <p:nvSpPr>
              <p:cNvPr id="33" name="îṡḻidé">
                <a:extLst>
                  <a:ext uri="{FF2B5EF4-FFF2-40B4-BE49-F238E27FC236}">
                    <a16:creationId xmlns:a16="http://schemas.microsoft.com/office/drawing/2014/main" id="{F507EB1F-404D-4670-A39A-10F562903B4E}"/>
                  </a:ext>
                </a:extLst>
              </p:cNvPr>
              <p:cNvSpPr/>
              <p:nvPr/>
            </p:nvSpPr>
            <p:spPr>
              <a:xfrm rot="20701810">
                <a:off x="5040415" y="2287405"/>
                <a:ext cx="294853" cy="796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3" extrusionOk="0">
                    <a:moveTo>
                      <a:pt x="20594" y="0"/>
                    </a:moveTo>
                    <a:cubicBezTo>
                      <a:pt x="20746" y="569"/>
                      <a:pt x="20620" y="5268"/>
                      <a:pt x="20457" y="9823"/>
                    </a:cubicBezTo>
                    <a:cubicBezTo>
                      <a:pt x="20293" y="14379"/>
                      <a:pt x="20091" y="18793"/>
                      <a:pt x="20091" y="18793"/>
                    </a:cubicBezTo>
                    <a:lnTo>
                      <a:pt x="21600" y="19744"/>
                    </a:lnTo>
                    <a:cubicBezTo>
                      <a:pt x="21600" y="19744"/>
                      <a:pt x="21538" y="15261"/>
                      <a:pt x="21430" y="10602"/>
                    </a:cubicBezTo>
                    <a:cubicBezTo>
                      <a:pt x="21322" y="5942"/>
                      <a:pt x="21169" y="1106"/>
                      <a:pt x="20985" y="400"/>
                    </a:cubicBezTo>
                    <a:cubicBezTo>
                      <a:pt x="20960" y="314"/>
                      <a:pt x="20912" y="236"/>
                      <a:pt x="20845" y="169"/>
                    </a:cubicBezTo>
                    <a:cubicBezTo>
                      <a:pt x="20778" y="101"/>
                      <a:pt x="20693" y="44"/>
                      <a:pt x="20594" y="0"/>
                    </a:cubicBezTo>
                    <a:close/>
                    <a:moveTo>
                      <a:pt x="18434" y="7"/>
                    </a:moveTo>
                    <a:cubicBezTo>
                      <a:pt x="16374" y="105"/>
                      <a:pt x="12490" y="1677"/>
                      <a:pt x="11338" y="3584"/>
                    </a:cubicBezTo>
                    <a:cubicBezTo>
                      <a:pt x="9947" y="5886"/>
                      <a:pt x="182" y="21390"/>
                      <a:pt x="0" y="21593"/>
                    </a:cubicBezTo>
                    <a:lnTo>
                      <a:pt x="1602" y="21235"/>
                    </a:lnTo>
                    <a:cubicBezTo>
                      <a:pt x="2983" y="18857"/>
                      <a:pt x="11365" y="5637"/>
                      <a:pt x="12772" y="3501"/>
                    </a:cubicBezTo>
                    <a:cubicBezTo>
                      <a:pt x="13906" y="1780"/>
                      <a:pt x="17061" y="375"/>
                      <a:pt x="19179" y="55"/>
                    </a:cubicBezTo>
                    <a:cubicBezTo>
                      <a:pt x="18976" y="6"/>
                      <a:pt x="18726" y="-7"/>
                      <a:pt x="18434" y="7"/>
                    </a:cubicBezTo>
                    <a:close/>
                  </a:path>
                </a:pathLst>
              </a:custGeom>
              <a:solidFill>
                <a:srgbClr val="7D989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ísľiďé">
                <a:extLst>
                  <a:ext uri="{FF2B5EF4-FFF2-40B4-BE49-F238E27FC236}">
                    <a16:creationId xmlns:a16="http://schemas.microsoft.com/office/drawing/2014/main" id="{AE9EA1E5-D0AE-41CF-9B36-A4BC5C2DE176}"/>
                  </a:ext>
                </a:extLst>
              </p:cNvPr>
              <p:cNvSpPr/>
              <p:nvPr/>
            </p:nvSpPr>
            <p:spPr>
              <a:xfrm rot="20701810">
                <a:off x="5748613" y="3274229"/>
                <a:ext cx="194576" cy="874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06" h="18277" extrusionOk="0">
                    <a:moveTo>
                      <a:pt x="19806" y="4019"/>
                    </a:moveTo>
                    <a:cubicBezTo>
                      <a:pt x="19806" y="4019"/>
                      <a:pt x="5085" y="11022"/>
                      <a:pt x="13260" y="15502"/>
                    </a:cubicBezTo>
                    <a:cubicBezTo>
                      <a:pt x="21469" y="20162"/>
                      <a:pt x="13306" y="18026"/>
                      <a:pt x="9439" y="15796"/>
                    </a:cubicBezTo>
                    <a:cubicBezTo>
                      <a:pt x="5562" y="13456"/>
                      <a:pt x="-131" y="10545"/>
                      <a:pt x="2" y="8589"/>
                    </a:cubicBezTo>
                    <a:cubicBezTo>
                      <a:pt x="112" y="6701"/>
                      <a:pt x="11212" y="-1438"/>
                      <a:pt x="14933" y="222"/>
                    </a:cubicBezTo>
                    <a:cubicBezTo>
                      <a:pt x="18688" y="1836"/>
                      <a:pt x="19806" y="4019"/>
                      <a:pt x="19806" y="4019"/>
                    </a:cubicBezTo>
                    <a:close/>
                  </a:path>
                </a:pathLst>
              </a:custGeom>
              <a:solidFill>
                <a:srgbClr val="E0E0E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iSḷiḓe">
                <a:extLst>
                  <a:ext uri="{FF2B5EF4-FFF2-40B4-BE49-F238E27FC236}">
                    <a16:creationId xmlns:a16="http://schemas.microsoft.com/office/drawing/2014/main" id="{5607C113-27F2-4D9B-A14E-47F5FA55E45E}"/>
                  </a:ext>
                </a:extLst>
              </p:cNvPr>
              <p:cNvSpPr/>
              <p:nvPr/>
            </p:nvSpPr>
            <p:spPr>
              <a:xfrm rot="20701810">
                <a:off x="5523204" y="3146576"/>
                <a:ext cx="842824" cy="280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5" h="20611" extrusionOk="0">
                    <a:moveTo>
                      <a:pt x="4246" y="0"/>
                    </a:moveTo>
                    <a:cubicBezTo>
                      <a:pt x="4246" y="0"/>
                      <a:pt x="3603" y="1347"/>
                      <a:pt x="3480" y="1605"/>
                    </a:cubicBezTo>
                    <a:cubicBezTo>
                      <a:pt x="2830" y="2606"/>
                      <a:pt x="0" y="6968"/>
                      <a:pt x="0" y="6968"/>
                    </a:cubicBezTo>
                    <a:cubicBezTo>
                      <a:pt x="48" y="6989"/>
                      <a:pt x="91" y="7008"/>
                      <a:pt x="138" y="7029"/>
                    </a:cubicBezTo>
                    <a:cubicBezTo>
                      <a:pt x="102" y="7084"/>
                      <a:pt x="0" y="7243"/>
                      <a:pt x="0" y="7243"/>
                    </a:cubicBezTo>
                    <a:cubicBezTo>
                      <a:pt x="3939" y="8986"/>
                      <a:pt x="7018" y="11224"/>
                      <a:pt x="12179" y="14930"/>
                    </a:cubicBezTo>
                    <a:cubicBezTo>
                      <a:pt x="17288" y="18560"/>
                      <a:pt x="21291" y="21600"/>
                      <a:pt x="21464" y="20309"/>
                    </a:cubicBezTo>
                    <a:cubicBezTo>
                      <a:pt x="21432" y="20328"/>
                      <a:pt x="21321" y="20256"/>
                      <a:pt x="21278" y="20263"/>
                    </a:cubicBezTo>
                    <a:cubicBezTo>
                      <a:pt x="21374" y="20218"/>
                      <a:pt x="21433" y="20135"/>
                      <a:pt x="21453" y="20003"/>
                    </a:cubicBezTo>
                    <a:cubicBezTo>
                      <a:pt x="21493" y="20083"/>
                      <a:pt x="21568" y="20189"/>
                      <a:pt x="21592" y="20263"/>
                    </a:cubicBezTo>
                    <a:cubicBezTo>
                      <a:pt x="21596" y="20199"/>
                      <a:pt x="21589" y="20138"/>
                      <a:pt x="21586" y="20080"/>
                    </a:cubicBezTo>
                    <a:cubicBezTo>
                      <a:pt x="21587" y="20083"/>
                      <a:pt x="21591" y="20091"/>
                      <a:pt x="21592" y="20095"/>
                    </a:cubicBezTo>
                    <a:cubicBezTo>
                      <a:pt x="21600" y="19956"/>
                      <a:pt x="21592" y="19808"/>
                      <a:pt x="21576" y="19697"/>
                    </a:cubicBezTo>
                    <a:cubicBezTo>
                      <a:pt x="21566" y="19676"/>
                      <a:pt x="21523" y="19628"/>
                      <a:pt x="21512" y="19606"/>
                    </a:cubicBezTo>
                    <a:cubicBezTo>
                      <a:pt x="21479" y="19488"/>
                      <a:pt x="21425" y="19365"/>
                      <a:pt x="21368" y="19239"/>
                    </a:cubicBezTo>
                    <a:cubicBezTo>
                      <a:pt x="21190" y="18707"/>
                      <a:pt x="20463" y="17893"/>
                      <a:pt x="19666" y="17054"/>
                    </a:cubicBezTo>
                    <a:cubicBezTo>
                      <a:pt x="19046" y="16357"/>
                      <a:pt x="18524" y="15750"/>
                      <a:pt x="17479" y="14685"/>
                    </a:cubicBezTo>
                    <a:cubicBezTo>
                      <a:pt x="14156" y="11292"/>
                      <a:pt x="5766" y="2533"/>
                      <a:pt x="4246" y="489"/>
                    </a:cubicBezTo>
                    <a:lnTo>
                      <a:pt x="3985" y="1085"/>
                    </a:lnTo>
                    <a:cubicBezTo>
                      <a:pt x="3967" y="1061"/>
                      <a:pt x="3901" y="1001"/>
                      <a:pt x="3884" y="978"/>
                    </a:cubicBezTo>
                    <a:cubicBezTo>
                      <a:pt x="3884" y="978"/>
                      <a:pt x="3765" y="1164"/>
                      <a:pt x="3756" y="1177"/>
                    </a:cubicBezTo>
                    <a:lnTo>
                      <a:pt x="4246" y="0"/>
                    </a:ln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iṡḷïḓê">
                <a:extLst>
                  <a:ext uri="{FF2B5EF4-FFF2-40B4-BE49-F238E27FC236}">
                    <a16:creationId xmlns:a16="http://schemas.microsoft.com/office/drawing/2014/main" id="{89170062-5E51-40F6-AA64-09DFE4BF08A8}"/>
                  </a:ext>
                </a:extLst>
              </p:cNvPr>
              <p:cNvSpPr/>
              <p:nvPr/>
            </p:nvSpPr>
            <p:spPr>
              <a:xfrm rot="20701810">
                <a:off x="6095370" y="2490995"/>
                <a:ext cx="2540911" cy="879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234" y="0"/>
                    </a:moveTo>
                    <a:lnTo>
                      <a:pt x="3988" y="472"/>
                    </a:lnTo>
                    <a:cubicBezTo>
                      <a:pt x="3979" y="488"/>
                      <a:pt x="3950" y="537"/>
                      <a:pt x="3921" y="587"/>
                    </a:cubicBezTo>
                    <a:cubicBezTo>
                      <a:pt x="3892" y="638"/>
                      <a:pt x="3862" y="690"/>
                      <a:pt x="3849" y="712"/>
                    </a:cubicBezTo>
                    <a:cubicBezTo>
                      <a:pt x="3845" y="708"/>
                      <a:pt x="3839" y="701"/>
                      <a:pt x="3833" y="695"/>
                    </a:cubicBezTo>
                    <a:cubicBezTo>
                      <a:pt x="3826" y="688"/>
                      <a:pt x="3820" y="681"/>
                      <a:pt x="3817" y="677"/>
                    </a:cubicBezTo>
                    <a:cubicBezTo>
                      <a:pt x="3817" y="677"/>
                      <a:pt x="3805" y="708"/>
                      <a:pt x="3788" y="753"/>
                    </a:cubicBezTo>
                    <a:cubicBezTo>
                      <a:pt x="3771" y="798"/>
                      <a:pt x="3748" y="858"/>
                      <a:pt x="3727" y="917"/>
                    </a:cubicBezTo>
                    <a:cubicBezTo>
                      <a:pt x="3247" y="1866"/>
                      <a:pt x="2283" y="3713"/>
                      <a:pt x="1405" y="5269"/>
                    </a:cubicBezTo>
                    <a:cubicBezTo>
                      <a:pt x="667" y="6576"/>
                      <a:pt x="13" y="7653"/>
                      <a:pt x="0" y="7675"/>
                    </a:cubicBezTo>
                    <a:cubicBezTo>
                      <a:pt x="12" y="7681"/>
                      <a:pt x="27" y="7689"/>
                      <a:pt x="41" y="7696"/>
                    </a:cubicBezTo>
                    <a:cubicBezTo>
                      <a:pt x="56" y="7704"/>
                      <a:pt x="70" y="7711"/>
                      <a:pt x="83" y="7717"/>
                    </a:cubicBezTo>
                    <a:cubicBezTo>
                      <a:pt x="81" y="7720"/>
                      <a:pt x="61" y="7752"/>
                      <a:pt x="40" y="7783"/>
                    </a:cubicBezTo>
                    <a:cubicBezTo>
                      <a:pt x="20" y="7814"/>
                      <a:pt x="0" y="7844"/>
                      <a:pt x="0" y="7844"/>
                    </a:cubicBezTo>
                    <a:cubicBezTo>
                      <a:pt x="3947" y="10127"/>
                      <a:pt x="7997" y="12622"/>
                      <a:pt x="12185" y="15326"/>
                    </a:cubicBezTo>
                    <a:cubicBezTo>
                      <a:pt x="15328" y="17356"/>
                      <a:pt x="18467" y="19440"/>
                      <a:pt x="21600" y="21600"/>
                    </a:cubicBezTo>
                    <a:lnTo>
                      <a:pt x="21540" y="18473"/>
                    </a:lnTo>
                    <a:lnTo>
                      <a:pt x="4261" y="0"/>
                    </a:lnTo>
                    <a:lnTo>
                      <a:pt x="4249" y="21"/>
                    </a:lnTo>
                    <a:cubicBezTo>
                      <a:pt x="4247" y="19"/>
                      <a:pt x="4244" y="14"/>
                      <a:pt x="4242" y="11"/>
                    </a:cubicBezTo>
                    <a:cubicBezTo>
                      <a:pt x="4239" y="7"/>
                      <a:pt x="4236" y="2"/>
                      <a:pt x="4234" y="0"/>
                    </a:cubicBez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işḷîdê">
                <a:extLst>
                  <a:ext uri="{FF2B5EF4-FFF2-40B4-BE49-F238E27FC236}">
                    <a16:creationId xmlns:a16="http://schemas.microsoft.com/office/drawing/2014/main" id="{40F0ABE2-2F1C-407B-9150-4FCF23848E8A}"/>
                  </a:ext>
                </a:extLst>
              </p:cNvPr>
              <p:cNvSpPr/>
              <p:nvPr/>
            </p:nvSpPr>
            <p:spPr>
              <a:xfrm rot="20701810">
                <a:off x="4822854" y="2022243"/>
                <a:ext cx="1895905" cy="1322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6" h="21591" extrusionOk="0">
                    <a:moveTo>
                      <a:pt x="177" y="19199"/>
                    </a:moveTo>
                    <a:cubicBezTo>
                      <a:pt x="572" y="20772"/>
                      <a:pt x="1989" y="21600"/>
                      <a:pt x="3318" y="21591"/>
                    </a:cubicBezTo>
                    <a:cubicBezTo>
                      <a:pt x="872" y="20783"/>
                      <a:pt x="-854" y="19226"/>
                      <a:pt x="443" y="17305"/>
                    </a:cubicBezTo>
                    <a:cubicBezTo>
                      <a:pt x="1614" y="15571"/>
                      <a:pt x="13360" y="5037"/>
                      <a:pt x="19076" y="1125"/>
                    </a:cubicBezTo>
                    <a:cubicBezTo>
                      <a:pt x="19727" y="679"/>
                      <a:pt x="20274" y="296"/>
                      <a:pt x="20746" y="0"/>
                    </a:cubicBezTo>
                    <a:cubicBezTo>
                      <a:pt x="18741" y="1463"/>
                      <a:pt x="16138" y="3555"/>
                      <a:pt x="14907" y="4543"/>
                    </a:cubicBezTo>
                    <a:cubicBezTo>
                      <a:pt x="13868" y="5376"/>
                      <a:pt x="10471" y="8250"/>
                      <a:pt x="9082" y="9352"/>
                    </a:cubicBezTo>
                    <a:cubicBezTo>
                      <a:pt x="6488" y="11409"/>
                      <a:pt x="-614" y="16054"/>
                      <a:pt x="177" y="19199"/>
                    </a:cubicBezTo>
                    <a:close/>
                  </a:path>
                </a:pathLst>
              </a:custGeom>
              <a:solidFill>
                <a:srgbClr val="E8E9ED"/>
              </a:solidFill>
              <a:ln w="317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işḻiḍe">
                <a:extLst>
                  <a:ext uri="{FF2B5EF4-FFF2-40B4-BE49-F238E27FC236}">
                    <a16:creationId xmlns:a16="http://schemas.microsoft.com/office/drawing/2014/main" id="{4B6ABDD8-5BD3-476F-9FE5-1153BD967E3F}"/>
                  </a:ext>
                </a:extLst>
              </p:cNvPr>
              <p:cNvSpPr/>
              <p:nvPr/>
            </p:nvSpPr>
            <p:spPr>
              <a:xfrm rot="20701810">
                <a:off x="4990154" y="3161344"/>
                <a:ext cx="290731" cy="17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90" h="17657" extrusionOk="0">
                    <a:moveTo>
                      <a:pt x="18890" y="3337"/>
                    </a:moveTo>
                    <a:cubicBezTo>
                      <a:pt x="18890" y="3337"/>
                      <a:pt x="16436" y="7763"/>
                      <a:pt x="7316" y="16583"/>
                    </a:cubicBezTo>
                    <a:cubicBezTo>
                      <a:pt x="3964" y="19797"/>
                      <a:pt x="3463" y="15101"/>
                      <a:pt x="372" y="11627"/>
                    </a:cubicBezTo>
                    <a:cubicBezTo>
                      <a:pt x="-2710" y="8132"/>
                      <a:pt x="14287" y="-1803"/>
                      <a:pt x="16706" y="286"/>
                    </a:cubicBezTo>
                    <a:cubicBezTo>
                      <a:pt x="18707" y="1952"/>
                      <a:pt x="18890" y="3337"/>
                      <a:pt x="18890" y="3337"/>
                    </a:cubicBezTo>
                    <a:close/>
                  </a:path>
                </a:pathLst>
              </a:custGeom>
              <a:solidFill>
                <a:srgbClr val="BABBBC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îšľïḓe">
                <a:extLst>
                  <a:ext uri="{FF2B5EF4-FFF2-40B4-BE49-F238E27FC236}">
                    <a16:creationId xmlns:a16="http://schemas.microsoft.com/office/drawing/2014/main" id="{3221EEBF-05A4-465D-BFF4-CE37095EA357}"/>
                  </a:ext>
                </a:extLst>
              </p:cNvPr>
              <p:cNvSpPr/>
              <p:nvPr/>
            </p:nvSpPr>
            <p:spPr>
              <a:xfrm rot="20701810">
                <a:off x="4575652" y="3083269"/>
                <a:ext cx="700821" cy="290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0879" extrusionOk="0">
                    <a:moveTo>
                      <a:pt x="499" y="14"/>
                    </a:moveTo>
                    <a:cubicBezTo>
                      <a:pt x="500" y="16"/>
                      <a:pt x="503" y="18"/>
                      <a:pt x="507" y="20"/>
                    </a:cubicBezTo>
                    <a:cubicBezTo>
                      <a:pt x="510" y="22"/>
                      <a:pt x="513" y="24"/>
                      <a:pt x="514" y="26"/>
                    </a:cubicBezTo>
                    <a:cubicBezTo>
                      <a:pt x="513" y="27"/>
                      <a:pt x="510" y="26"/>
                      <a:pt x="507" y="26"/>
                    </a:cubicBezTo>
                    <a:cubicBezTo>
                      <a:pt x="504" y="26"/>
                      <a:pt x="501" y="25"/>
                      <a:pt x="499" y="26"/>
                    </a:cubicBezTo>
                    <a:cubicBezTo>
                      <a:pt x="508" y="37"/>
                      <a:pt x="525" y="53"/>
                      <a:pt x="543" y="68"/>
                    </a:cubicBezTo>
                    <a:cubicBezTo>
                      <a:pt x="560" y="84"/>
                      <a:pt x="578" y="100"/>
                      <a:pt x="588" y="112"/>
                    </a:cubicBezTo>
                    <a:cubicBezTo>
                      <a:pt x="286" y="77"/>
                      <a:pt x="90" y="219"/>
                      <a:pt x="3" y="735"/>
                    </a:cubicBezTo>
                    <a:cubicBezTo>
                      <a:pt x="-3" y="766"/>
                      <a:pt x="39" y="837"/>
                      <a:pt x="50" y="882"/>
                    </a:cubicBezTo>
                    <a:cubicBezTo>
                      <a:pt x="43" y="910"/>
                      <a:pt x="34" y="927"/>
                      <a:pt x="26" y="946"/>
                    </a:cubicBezTo>
                    <a:cubicBezTo>
                      <a:pt x="17" y="964"/>
                      <a:pt x="8" y="984"/>
                      <a:pt x="3" y="1016"/>
                    </a:cubicBezTo>
                    <a:cubicBezTo>
                      <a:pt x="-118" y="1707"/>
                      <a:pt x="3756" y="5786"/>
                      <a:pt x="7260" y="9441"/>
                    </a:cubicBezTo>
                    <a:cubicBezTo>
                      <a:pt x="10758" y="13101"/>
                      <a:pt x="13665" y="15690"/>
                      <a:pt x="15588" y="18563"/>
                    </a:cubicBezTo>
                    <a:cubicBezTo>
                      <a:pt x="17110" y="20847"/>
                      <a:pt x="17119" y="21600"/>
                      <a:pt x="18423" y="20104"/>
                    </a:cubicBezTo>
                    <a:cubicBezTo>
                      <a:pt x="19725" y="18579"/>
                      <a:pt x="21006" y="16466"/>
                      <a:pt x="21222" y="15971"/>
                    </a:cubicBezTo>
                    <a:cubicBezTo>
                      <a:pt x="21285" y="15829"/>
                      <a:pt x="21303" y="15713"/>
                      <a:pt x="21305" y="15592"/>
                    </a:cubicBezTo>
                    <a:cubicBezTo>
                      <a:pt x="21312" y="15593"/>
                      <a:pt x="21330" y="15602"/>
                      <a:pt x="21348" y="15611"/>
                    </a:cubicBezTo>
                    <a:cubicBezTo>
                      <a:pt x="21366" y="15619"/>
                      <a:pt x="21383" y="15628"/>
                      <a:pt x="21389" y="15628"/>
                    </a:cubicBezTo>
                    <a:cubicBezTo>
                      <a:pt x="21413" y="15569"/>
                      <a:pt x="21432" y="15514"/>
                      <a:pt x="21446" y="15462"/>
                    </a:cubicBezTo>
                    <a:cubicBezTo>
                      <a:pt x="21460" y="15409"/>
                      <a:pt x="21469" y="15359"/>
                      <a:pt x="21472" y="15310"/>
                    </a:cubicBezTo>
                    <a:lnTo>
                      <a:pt x="21472" y="15298"/>
                    </a:lnTo>
                    <a:cubicBezTo>
                      <a:pt x="21482" y="15147"/>
                      <a:pt x="21446" y="14998"/>
                      <a:pt x="21368" y="14781"/>
                    </a:cubicBezTo>
                    <a:cubicBezTo>
                      <a:pt x="21291" y="14564"/>
                      <a:pt x="21172" y="14279"/>
                      <a:pt x="21018" y="13855"/>
                    </a:cubicBezTo>
                    <a:cubicBezTo>
                      <a:pt x="21018" y="13855"/>
                      <a:pt x="21008" y="13847"/>
                      <a:pt x="20987" y="13832"/>
                    </a:cubicBezTo>
                    <a:cubicBezTo>
                      <a:pt x="20967" y="13817"/>
                      <a:pt x="20935" y="13795"/>
                      <a:pt x="20893" y="13770"/>
                    </a:cubicBezTo>
                    <a:lnTo>
                      <a:pt x="20895" y="13776"/>
                    </a:lnTo>
                    <a:lnTo>
                      <a:pt x="20898" y="13782"/>
                    </a:lnTo>
                    <a:cubicBezTo>
                      <a:pt x="20707" y="13672"/>
                      <a:pt x="13226" y="9361"/>
                      <a:pt x="6221" y="4037"/>
                    </a:cubicBezTo>
                    <a:cubicBezTo>
                      <a:pt x="2914" y="1520"/>
                      <a:pt x="1513" y="292"/>
                      <a:pt x="828" y="99"/>
                    </a:cubicBezTo>
                    <a:cubicBezTo>
                      <a:pt x="817" y="89"/>
                      <a:pt x="799" y="73"/>
                      <a:pt x="780" y="56"/>
                    </a:cubicBezTo>
                    <a:cubicBezTo>
                      <a:pt x="762" y="40"/>
                      <a:pt x="744" y="24"/>
                      <a:pt x="734" y="14"/>
                    </a:cubicBezTo>
                    <a:cubicBezTo>
                      <a:pt x="688" y="5"/>
                      <a:pt x="647" y="0"/>
                      <a:pt x="608" y="0"/>
                    </a:cubicBezTo>
                    <a:cubicBezTo>
                      <a:pt x="569" y="0"/>
                      <a:pt x="533" y="5"/>
                      <a:pt x="499" y="14"/>
                    </a:cubicBez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îŝ1ïḑè">
                <a:extLst>
                  <a:ext uri="{FF2B5EF4-FFF2-40B4-BE49-F238E27FC236}">
                    <a16:creationId xmlns:a16="http://schemas.microsoft.com/office/drawing/2014/main" id="{B145A0B6-B278-46F1-9B91-F1F47461B429}"/>
                  </a:ext>
                </a:extLst>
              </p:cNvPr>
              <p:cNvSpPr/>
              <p:nvPr/>
            </p:nvSpPr>
            <p:spPr>
              <a:xfrm rot="20701810">
                <a:off x="6484833" y="1601115"/>
                <a:ext cx="1026739" cy="363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7" h="19791" extrusionOk="0">
                    <a:moveTo>
                      <a:pt x="0" y="4899"/>
                    </a:moveTo>
                    <a:cubicBezTo>
                      <a:pt x="620" y="4239"/>
                      <a:pt x="2241" y="2500"/>
                      <a:pt x="4214" y="1282"/>
                    </a:cubicBezTo>
                    <a:cubicBezTo>
                      <a:pt x="6187" y="65"/>
                      <a:pt x="8512" y="-631"/>
                      <a:pt x="10542" y="796"/>
                    </a:cubicBezTo>
                    <a:cubicBezTo>
                      <a:pt x="11774" y="1484"/>
                      <a:pt x="12830" y="2675"/>
                      <a:pt x="13885" y="3625"/>
                    </a:cubicBezTo>
                    <a:cubicBezTo>
                      <a:pt x="15247" y="4851"/>
                      <a:pt x="16644" y="6000"/>
                      <a:pt x="18086" y="5851"/>
                    </a:cubicBezTo>
                    <a:cubicBezTo>
                      <a:pt x="19215" y="5734"/>
                      <a:pt x="20490" y="5170"/>
                      <a:pt x="21112" y="7574"/>
                    </a:cubicBezTo>
                    <a:cubicBezTo>
                      <a:pt x="21600" y="9456"/>
                      <a:pt x="21309" y="11927"/>
                      <a:pt x="20682" y="13675"/>
                    </a:cubicBezTo>
                    <a:cubicBezTo>
                      <a:pt x="20310" y="14710"/>
                      <a:pt x="19867" y="15515"/>
                      <a:pt x="19369" y="16079"/>
                    </a:cubicBezTo>
                    <a:cubicBezTo>
                      <a:pt x="18871" y="16643"/>
                      <a:pt x="18317" y="16966"/>
                      <a:pt x="17726" y="17037"/>
                    </a:cubicBezTo>
                    <a:cubicBezTo>
                      <a:pt x="16899" y="17137"/>
                      <a:pt x="16133" y="16552"/>
                      <a:pt x="15750" y="16159"/>
                    </a:cubicBezTo>
                    <a:cubicBezTo>
                      <a:pt x="16393" y="19869"/>
                      <a:pt x="18210" y="20969"/>
                      <a:pt x="19410" y="18372"/>
                    </a:cubicBezTo>
                    <a:cubicBezTo>
                      <a:pt x="20049" y="16989"/>
                      <a:pt x="20300" y="14905"/>
                      <a:pt x="20626" y="13194"/>
                    </a:cubicBezTo>
                    <a:cubicBezTo>
                      <a:pt x="20911" y="11701"/>
                      <a:pt x="21247" y="10178"/>
                      <a:pt x="21044" y="8526"/>
                    </a:cubicBezTo>
                    <a:cubicBezTo>
                      <a:pt x="20640" y="5250"/>
                      <a:pt x="19001" y="6132"/>
                      <a:pt x="17632" y="6233"/>
                    </a:cubicBezTo>
                    <a:cubicBezTo>
                      <a:pt x="16818" y="6293"/>
                      <a:pt x="16033" y="5710"/>
                      <a:pt x="15268" y="5093"/>
                    </a:cubicBezTo>
                    <a:cubicBezTo>
                      <a:pt x="14453" y="4435"/>
                      <a:pt x="13639" y="3720"/>
                      <a:pt x="12827" y="2945"/>
                    </a:cubicBezTo>
                    <a:cubicBezTo>
                      <a:pt x="10110" y="-92"/>
                      <a:pt x="7202" y="248"/>
                      <a:pt x="4824" y="1422"/>
                    </a:cubicBezTo>
                    <a:cubicBezTo>
                      <a:pt x="2446" y="2596"/>
                      <a:pt x="597" y="4603"/>
                      <a:pt x="0" y="4899"/>
                    </a:cubicBezTo>
                    <a:close/>
                  </a:path>
                </a:pathLst>
              </a:custGeom>
              <a:solidFill>
                <a:srgbClr val="7D989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îṥļîḑé">
                <a:extLst>
                  <a:ext uri="{FF2B5EF4-FFF2-40B4-BE49-F238E27FC236}">
                    <a16:creationId xmlns:a16="http://schemas.microsoft.com/office/drawing/2014/main" id="{0100AC3C-2F68-4FE5-A0E1-51DF33688363}"/>
                  </a:ext>
                </a:extLst>
              </p:cNvPr>
              <p:cNvSpPr/>
              <p:nvPr/>
            </p:nvSpPr>
            <p:spPr>
              <a:xfrm rot="20701810">
                <a:off x="5039083" y="1980587"/>
                <a:ext cx="2653848" cy="1224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3" extrusionOk="0">
                    <a:moveTo>
                      <a:pt x="14391" y="4771"/>
                    </a:moveTo>
                    <a:cubicBezTo>
                      <a:pt x="18153" y="-115"/>
                      <a:pt x="20531" y="-448"/>
                      <a:pt x="21600" y="310"/>
                    </a:cubicBezTo>
                    <a:cubicBezTo>
                      <a:pt x="21358" y="1667"/>
                      <a:pt x="20960" y="3093"/>
                      <a:pt x="20376" y="4504"/>
                    </a:cubicBezTo>
                    <a:cubicBezTo>
                      <a:pt x="18368" y="9362"/>
                      <a:pt x="14445" y="13052"/>
                      <a:pt x="8839" y="17701"/>
                    </a:cubicBezTo>
                    <a:cubicBezTo>
                      <a:pt x="5581" y="20404"/>
                      <a:pt x="2534" y="21152"/>
                      <a:pt x="1289" y="20911"/>
                    </a:cubicBezTo>
                    <a:cubicBezTo>
                      <a:pt x="843" y="20824"/>
                      <a:pt x="403" y="20674"/>
                      <a:pt x="0" y="20484"/>
                    </a:cubicBezTo>
                    <a:cubicBezTo>
                      <a:pt x="3221" y="16352"/>
                      <a:pt x="10934" y="9261"/>
                      <a:pt x="14391" y="4771"/>
                    </a:cubicBezTo>
                    <a:close/>
                  </a:path>
                </a:pathLst>
              </a:custGeom>
              <a:solidFill>
                <a:srgbClr val="E8E9ED"/>
              </a:solidFill>
              <a:ln w="317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iṥļïde">
                <a:extLst>
                  <a:ext uri="{FF2B5EF4-FFF2-40B4-BE49-F238E27FC236}">
                    <a16:creationId xmlns:a16="http://schemas.microsoft.com/office/drawing/2014/main" id="{4ECA11A8-A7C0-4766-B131-9AE82943703F}"/>
                  </a:ext>
                </a:extLst>
              </p:cNvPr>
              <p:cNvSpPr/>
              <p:nvPr/>
            </p:nvSpPr>
            <p:spPr>
              <a:xfrm rot="20701810">
                <a:off x="5085024" y="2076319"/>
                <a:ext cx="2547560" cy="1124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13" extrusionOk="0">
                    <a:moveTo>
                      <a:pt x="0" y="20150"/>
                    </a:moveTo>
                    <a:cubicBezTo>
                      <a:pt x="2898" y="16218"/>
                      <a:pt x="11054" y="9069"/>
                      <a:pt x="14524" y="4621"/>
                    </a:cubicBezTo>
                    <a:cubicBezTo>
                      <a:pt x="18741" y="-784"/>
                      <a:pt x="21206" y="-758"/>
                      <a:pt x="21600" y="1215"/>
                    </a:cubicBezTo>
                    <a:cubicBezTo>
                      <a:pt x="21368" y="2032"/>
                      <a:pt x="21066" y="2876"/>
                      <a:pt x="20690" y="3725"/>
                    </a:cubicBezTo>
                    <a:cubicBezTo>
                      <a:pt x="18805" y="7979"/>
                      <a:pt x="15002" y="11983"/>
                      <a:pt x="9055" y="17129"/>
                    </a:cubicBezTo>
                    <a:cubicBezTo>
                      <a:pt x="5633" y="20089"/>
                      <a:pt x="2433" y="20816"/>
                      <a:pt x="1189" y="20569"/>
                    </a:cubicBezTo>
                    <a:cubicBezTo>
                      <a:pt x="768" y="20485"/>
                      <a:pt x="352" y="20349"/>
                      <a:pt x="0" y="201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rgbClr val="F2F2F2">
                      <a:alpha val="0"/>
                    </a:srgbClr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ïṧ1ídê">
                <a:extLst>
                  <a:ext uri="{FF2B5EF4-FFF2-40B4-BE49-F238E27FC236}">
                    <a16:creationId xmlns:a16="http://schemas.microsoft.com/office/drawing/2014/main" id="{02753B74-E8EA-4F02-BE97-A81855E8A84C}"/>
                  </a:ext>
                </a:extLst>
              </p:cNvPr>
              <p:cNvSpPr/>
              <p:nvPr/>
            </p:nvSpPr>
            <p:spPr>
              <a:xfrm rot="20701810">
                <a:off x="3202571" y="2260942"/>
                <a:ext cx="2722268" cy="1093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extrusionOk="0">
                    <a:moveTo>
                      <a:pt x="0" y="312"/>
                    </a:moveTo>
                    <a:cubicBezTo>
                      <a:pt x="2410" y="3485"/>
                      <a:pt x="4936" y="6087"/>
                      <a:pt x="7335" y="9309"/>
                    </a:cubicBezTo>
                    <a:cubicBezTo>
                      <a:pt x="10313" y="13308"/>
                      <a:pt x="13389" y="15948"/>
                      <a:pt x="15744" y="19046"/>
                    </a:cubicBezTo>
                    <a:cubicBezTo>
                      <a:pt x="16719" y="20329"/>
                      <a:pt x="17075" y="21303"/>
                      <a:pt x="17560" y="21510"/>
                    </a:cubicBezTo>
                    <a:cubicBezTo>
                      <a:pt x="17848" y="21581"/>
                      <a:pt x="18164" y="21336"/>
                      <a:pt x="18683" y="20702"/>
                    </a:cubicBezTo>
                    <a:cubicBezTo>
                      <a:pt x="19999" y="19093"/>
                      <a:pt x="21298" y="17063"/>
                      <a:pt x="21516" y="16537"/>
                    </a:cubicBezTo>
                    <a:cubicBezTo>
                      <a:pt x="21558" y="16435"/>
                      <a:pt x="21584" y="16338"/>
                      <a:pt x="21600" y="16237"/>
                    </a:cubicBezTo>
                    <a:cubicBezTo>
                      <a:pt x="21591" y="16256"/>
                      <a:pt x="21569" y="16290"/>
                      <a:pt x="21546" y="16325"/>
                    </a:cubicBezTo>
                    <a:cubicBezTo>
                      <a:pt x="21523" y="16361"/>
                      <a:pt x="21500" y="16397"/>
                      <a:pt x="21488" y="16418"/>
                    </a:cubicBezTo>
                    <a:cubicBezTo>
                      <a:pt x="21566" y="16179"/>
                      <a:pt x="21565" y="15950"/>
                      <a:pt x="21495" y="15636"/>
                    </a:cubicBezTo>
                    <a:cubicBezTo>
                      <a:pt x="21425" y="15322"/>
                      <a:pt x="21285" y="14923"/>
                      <a:pt x="21087" y="14344"/>
                    </a:cubicBezTo>
                    <a:cubicBezTo>
                      <a:pt x="21087" y="14344"/>
                      <a:pt x="21083" y="14339"/>
                      <a:pt x="21075" y="14332"/>
                    </a:cubicBezTo>
                    <a:cubicBezTo>
                      <a:pt x="21067" y="14325"/>
                      <a:pt x="21055" y="14317"/>
                      <a:pt x="21039" y="14310"/>
                    </a:cubicBezTo>
                    <a:lnTo>
                      <a:pt x="21041" y="14313"/>
                    </a:lnTo>
                    <a:lnTo>
                      <a:pt x="21042" y="14316"/>
                    </a:lnTo>
                    <a:cubicBezTo>
                      <a:pt x="20822" y="14175"/>
                      <a:pt x="13237" y="9270"/>
                      <a:pt x="6139" y="3844"/>
                    </a:cubicBezTo>
                    <a:cubicBezTo>
                      <a:pt x="3712" y="1989"/>
                      <a:pt x="2339" y="777"/>
                      <a:pt x="1461" y="64"/>
                    </a:cubicBezTo>
                    <a:cubicBezTo>
                      <a:pt x="1205" y="-8"/>
                      <a:pt x="947" y="-19"/>
                      <a:pt x="690" y="30"/>
                    </a:cubicBezTo>
                    <a:cubicBezTo>
                      <a:pt x="457" y="75"/>
                      <a:pt x="226" y="169"/>
                      <a:pt x="0" y="312"/>
                    </a:cubicBez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îsļîḑê">
                <a:extLst>
                  <a:ext uri="{FF2B5EF4-FFF2-40B4-BE49-F238E27FC236}">
                    <a16:creationId xmlns:a16="http://schemas.microsoft.com/office/drawing/2014/main" id="{0A5CDE0D-01D2-4EDD-B9D4-76AEABB74759}"/>
                  </a:ext>
                </a:extLst>
              </p:cNvPr>
              <p:cNvSpPr/>
              <p:nvPr/>
            </p:nvSpPr>
            <p:spPr>
              <a:xfrm rot="20701810">
                <a:off x="4831506" y="2694027"/>
                <a:ext cx="433289" cy="404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592" h="18044" extrusionOk="0">
                    <a:moveTo>
                      <a:pt x="18592" y="12072"/>
                    </a:moveTo>
                    <a:cubicBezTo>
                      <a:pt x="17779" y="13367"/>
                      <a:pt x="8105" y="20515"/>
                      <a:pt x="1914" y="17154"/>
                    </a:cubicBezTo>
                    <a:cubicBezTo>
                      <a:pt x="-3008" y="14487"/>
                      <a:pt x="2731" y="6883"/>
                      <a:pt x="6069" y="4085"/>
                    </a:cubicBezTo>
                    <a:cubicBezTo>
                      <a:pt x="8619" y="1956"/>
                      <a:pt x="12630" y="-1085"/>
                      <a:pt x="15268" y="389"/>
                    </a:cubicBezTo>
                    <a:cubicBezTo>
                      <a:pt x="14268" y="3789"/>
                      <a:pt x="17267" y="10782"/>
                      <a:pt x="18592" y="120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î$ļîḋe">
                <a:extLst>
                  <a:ext uri="{FF2B5EF4-FFF2-40B4-BE49-F238E27FC236}">
                    <a16:creationId xmlns:a16="http://schemas.microsoft.com/office/drawing/2014/main" id="{7827AA12-B4B4-4B2A-8A76-2A2909B1DC9E}"/>
                  </a:ext>
                </a:extLst>
              </p:cNvPr>
              <p:cNvSpPr/>
              <p:nvPr/>
            </p:nvSpPr>
            <p:spPr>
              <a:xfrm rot="20701810">
                <a:off x="4834294" y="2712044"/>
                <a:ext cx="432451" cy="383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8" h="21421" extrusionOk="0">
                    <a:moveTo>
                      <a:pt x="12307" y="0"/>
                    </a:moveTo>
                    <a:cubicBezTo>
                      <a:pt x="10389" y="1064"/>
                      <a:pt x="8491" y="2647"/>
                      <a:pt x="7019" y="3978"/>
                    </a:cubicBezTo>
                    <a:cubicBezTo>
                      <a:pt x="4912" y="5882"/>
                      <a:pt x="2037" y="9558"/>
                      <a:pt x="714" y="13058"/>
                    </a:cubicBezTo>
                    <a:cubicBezTo>
                      <a:pt x="724" y="12981"/>
                      <a:pt x="716" y="12912"/>
                      <a:pt x="728" y="12834"/>
                    </a:cubicBezTo>
                    <a:cubicBezTo>
                      <a:pt x="572" y="13233"/>
                      <a:pt x="497" y="13613"/>
                      <a:pt x="384" y="14005"/>
                    </a:cubicBezTo>
                    <a:cubicBezTo>
                      <a:pt x="306" y="14275"/>
                      <a:pt x="211" y="14542"/>
                      <a:pt x="155" y="14807"/>
                    </a:cubicBezTo>
                    <a:cubicBezTo>
                      <a:pt x="62" y="15263"/>
                      <a:pt x="54" y="15690"/>
                      <a:pt x="41" y="16122"/>
                    </a:cubicBezTo>
                    <a:cubicBezTo>
                      <a:pt x="28" y="16433"/>
                      <a:pt x="-22" y="16759"/>
                      <a:pt x="12" y="17053"/>
                    </a:cubicBezTo>
                    <a:cubicBezTo>
                      <a:pt x="18" y="17102"/>
                      <a:pt x="33" y="17148"/>
                      <a:pt x="41" y="17197"/>
                    </a:cubicBezTo>
                    <a:cubicBezTo>
                      <a:pt x="226" y="18480"/>
                      <a:pt x="867" y="19585"/>
                      <a:pt x="2190" y="20357"/>
                    </a:cubicBezTo>
                    <a:cubicBezTo>
                      <a:pt x="2635" y="20617"/>
                      <a:pt x="3107" y="20787"/>
                      <a:pt x="3580" y="20951"/>
                    </a:cubicBezTo>
                    <a:cubicBezTo>
                      <a:pt x="4015" y="21102"/>
                      <a:pt x="4459" y="21210"/>
                      <a:pt x="4913" y="21288"/>
                    </a:cubicBezTo>
                    <a:cubicBezTo>
                      <a:pt x="4975" y="21299"/>
                      <a:pt x="5036" y="21311"/>
                      <a:pt x="5099" y="21320"/>
                    </a:cubicBezTo>
                    <a:cubicBezTo>
                      <a:pt x="6962" y="21600"/>
                      <a:pt x="8907" y="21272"/>
                      <a:pt x="10831" y="20662"/>
                    </a:cubicBezTo>
                    <a:cubicBezTo>
                      <a:pt x="11290" y="20517"/>
                      <a:pt x="11727" y="20342"/>
                      <a:pt x="12178" y="20165"/>
                    </a:cubicBezTo>
                    <a:cubicBezTo>
                      <a:pt x="12865" y="19893"/>
                      <a:pt x="13533" y="19658"/>
                      <a:pt x="14184" y="19331"/>
                    </a:cubicBezTo>
                    <a:cubicBezTo>
                      <a:pt x="14198" y="19324"/>
                      <a:pt x="14213" y="19322"/>
                      <a:pt x="14227" y="19315"/>
                    </a:cubicBezTo>
                    <a:cubicBezTo>
                      <a:pt x="14395" y="19230"/>
                      <a:pt x="14535" y="19129"/>
                      <a:pt x="14700" y="19042"/>
                    </a:cubicBezTo>
                    <a:cubicBezTo>
                      <a:pt x="15523" y="18606"/>
                      <a:pt x="16372" y="18179"/>
                      <a:pt x="17093" y="17711"/>
                    </a:cubicBezTo>
                    <a:cubicBezTo>
                      <a:pt x="16942" y="17799"/>
                      <a:pt x="16760" y="17864"/>
                      <a:pt x="16606" y="17951"/>
                    </a:cubicBezTo>
                    <a:cubicBezTo>
                      <a:pt x="19253" y="16305"/>
                      <a:pt x="21210" y="14573"/>
                      <a:pt x="21578" y="13941"/>
                    </a:cubicBezTo>
                    <a:cubicBezTo>
                      <a:pt x="21383" y="13752"/>
                      <a:pt x="21151" y="13406"/>
                      <a:pt x="20890" y="12962"/>
                    </a:cubicBezTo>
                    <a:cubicBezTo>
                      <a:pt x="17497" y="15904"/>
                      <a:pt x="8808" y="21382"/>
                      <a:pt x="2863" y="17935"/>
                    </a:cubicBezTo>
                    <a:cubicBezTo>
                      <a:pt x="2049" y="17453"/>
                      <a:pt x="1528" y="16830"/>
                      <a:pt x="1173" y="16138"/>
                    </a:cubicBezTo>
                    <a:cubicBezTo>
                      <a:pt x="1172" y="16133"/>
                      <a:pt x="1173" y="16127"/>
                      <a:pt x="1173" y="16122"/>
                    </a:cubicBezTo>
                    <a:cubicBezTo>
                      <a:pt x="829" y="11878"/>
                      <a:pt x="5306" y="5884"/>
                      <a:pt x="8223" y="3257"/>
                    </a:cubicBezTo>
                    <a:cubicBezTo>
                      <a:pt x="9379" y="2211"/>
                      <a:pt x="10807" y="985"/>
                      <a:pt x="12307" y="0"/>
                    </a:cubicBezTo>
                    <a:close/>
                  </a:path>
                </a:pathLst>
              </a:custGeom>
              <a:solidFill>
                <a:srgbClr val="D6D6D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ïsľídé">
                <a:extLst>
                  <a:ext uri="{FF2B5EF4-FFF2-40B4-BE49-F238E27FC236}">
                    <a16:creationId xmlns:a16="http://schemas.microsoft.com/office/drawing/2014/main" id="{5E4DCD0D-7BEA-4503-94DD-E282D8DDAA1A}"/>
                  </a:ext>
                </a:extLst>
              </p:cNvPr>
              <p:cNvSpPr/>
              <p:nvPr/>
            </p:nvSpPr>
            <p:spPr>
              <a:xfrm rot="20701810">
                <a:off x="4990816" y="2666132"/>
                <a:ext cx="311680" cy="316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7" h="20922" extrusionOk="0">
                    <a:moveTo>
                      <a:pt x="24" y="9779"/>
                    </a:moveTo>
                    <a:cubicBezTo>
                      <a:pt x="-363" y="15545"/>
                      <a:pt x="3984" y="20496"/>
                      <a:pt x="9730" y="20900"/>
                    </a:cubicBezTo>
                    <a:cubicBezTo>
                      <a:pt x="15484" y="21267"/>
                      <a:pt x="20465" y="16926"/>
                      <a:pt x="20865" y="11168"/>
                    </a:cubicBezTo>
                    <a:cubicBezTo>
                      <a:pt x="21237" y="5382"/>
                      <a:pt x="16905" y="423"/>
                      <a:pt x="11159" y="20"/>
                    </a:cubicBezTo>
                    <a:cubicBezTo>
                      <a:pt x="5399" y="-333"/>
                      <a:pt x="425" y="4021"/>
                      <a:pt x="24" y="9779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íṩľíďê">
                <a:extLst>
                  <a:ext uri="{FF2B5EF4-FFF2-40B4-BE49-F238E27FC236}">
                    <a16:creationId xmlns:a16="http://schemas.microsoft.com/office/drawing/2014/main" id="{F96483E7-3B4B-45A3-9909-C5B70101D2FA}"/>
                  </a:ext>
                </a:extLst>
              </p:cNvPr>
              <p:cNvSpPr/>
              <p:nvPr/>
            </p:nvSpPr>
            <p:spPr>
              <a:xfrm rot="20701810">
                <a:off x="5026385" y="2699707"/>
                <a:ext cx="253586" cy="2566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0" h="20840" extrusionOk="0">
                    <a:moveTo>
                      <a:pt x="22" y="9733"/>
                    </a:moveTo>
                    <a:cubicBezTo>
                      <a:pt x="-353" y="15502"/>
                      <a:pt x="3981" y="20450"/>
                      <a:pt x="9731" y="20812"/>
                    </a:cubicBezTo>
                    <a:cubicBezTo>
                      <a:pt x="15489" y="21227"/>
                      <a:pt x="20460" y="16863"/>
                      <a:pt x="20844" y="11112"/>
                    </a:cubicBezTo>
                    <a:cubicBezTo>
                      <a:pt x="21247" y="5387"/>
                      <a:pt x="16895" y="387"/>
                      <a:pt x="11155" y="25"/>
                    </a:cubicBezTo>
                    <a:cubicBezTo>
                      <a:pt x="5396" y="-373"/>
                      <a:pt x="417" y="3974"/>
                      <a:pt x="22" y="9733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îŝḷídê">
                <a:extLst>
                  <a:ext uri="{FF2B5EF4-FFF2-40B4-BE49-F238E27FC236}">
                    <a16:creationId xmlns:a16="http://schemas.microsoft.com/office/drawing/2014/main" id="{9947641C-28D8-4BD4-80A1-7C8FDADC9A43}"/>
                  </a:ext>
                </a:extLst>
              </p:cNvPr>
              <p:cNvSpPr/>
              <p:nvPr/>
            </p:nvSpPr>
            <p:spPr>
              <a:xfrm rot="20701810">
                <a:off x="6701821" y="2844665"/>
                <a:ext cx="399192" cy="364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591" h="17884" extrusionOk="0">
                    <a:moveTo>
                      <a:pt x="18591" y="12396"/>
                    </a:moveTo>
                    <a:cubicBezTo>
                      <a:pt x="17729" y="13665"/>
                      <a:pt x="7816" y="20451"/>
                      <a:pt x="1786" y="16834"/>
                    </a:cubicBezTo>
                    <a:cubicBezTo>
                      <a:pt x="-3009" y="13938"/>
                      <a:pt x="2991" y="6485"/>
                      <a:pt x="6428" y="3817"/>
                    </a:cubicBezTo>
                    <a:cubicBezTo>
                      <a:pt x="9033" y="1758"/>
                      <a:pt x="13158" y="-1149"/>
                      <a:pt x="15722" y="473"/>
                    </a:cubicBezTo>
                    <a:cubicBezTo>
                      <a:pt x="14598" y="3850"/>
                      <a:pt x="17334" y="11051"/>
                      <a:pt x="18591" y="12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iśļiḍè">
                <a:extLst>
                  <a:ext uri="{FF2B5EF4-FFF2-40B4-BE49-F238E27FC236}">
                    <a16:creationId xmlns:a16="http://schemas.microsoft.com/office/drawing/2014/main" id="{7B3F6D13-3E0D-447C-BD80-851A3769D794}"/>
                  </a:ext>
                </a:extLst>
              </p:cNvPr>
              <p:cNvSpPr/>
              <p:nvPr/>
            </p:nvSpPr>
            <p:spPr>
              <a:xfrm rot="20701810">
                <a:off x="6701176" y="2844862"/>
                <a:ext cx="398332" cy="359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1" h="21555" extrusionOk="0">
                    <a:moveTo>
                      <a:pt x="13572" y="0"/>
                    </a:moveTo>
                    <a:cubicBezTo>
                      <a:pt x="11294" y="770"/>
                      <a:pt x="8822" y="2750"/>
                      <a:pt x="7020" y="4354"/>
                    </a:cubicBezTo>
                    <a:cubicBezTo>
                      <a:pt x="4063" y="6925"/>
                      <a:pt x="-549" y="13101"/>
                      <a:pt x="161" y="17347"/>
                    </a:cubicBezTo>
                    <a:cubicBezTo>
                      <a:pt x="118" y="17292"/>
                      <a:pt x="41" y="17249"/>
                      <a:pt x="0" y="17193"/>
                    </a:cubicBezTo>
                    <a:cubicBezTo>
                      <a:pt x="65" y="17731"/>
                      <a:pt x="255" y="18230"/>
                      <a:pt x="511" y="18707"/>
                    </a:cubicBezTo>
                    <a:cubicBezTo>
                      <a:pt x="603" y="18878"/>
                      <a:pt x="743" y="19028"/>
                      <a:pt x="861" y="19189"/>
                    </a:cubicBezTo>
                    <a:cubicBezTo>
                      <a:pt x="1049" y="19444"/>
                      <a:pt x="1273" y="19689"/>
                      <a:pt x="1533" y="19912"/>
                    </a:cubicBezTo>
                    <a:cubicBezTo>
                      <a:pt x="1671" y="20031"/>
                      <a:pt x="1738" y="20180"/>
                      <a:pt x="1898" y="20290"/>
                    </a:cubicBezTo>
                    <a:cubicBezTo>
                      <a:pt x="2766" y="20874"/>
                      <a:pt x="3716" y="21206"/>
                      <a:pt x="4699" y="21392"/>
                    </a:cubicBezTo>
                    <a:cubicBezTo>
                      <a:pt x="5635" y="21568"/>
                      <a:pt x="6607" y="21600"/>
                      <a:pt x="7589" y="21495"/>
                    </a:cubicBezTo>
                    <a:cubicBezTo>
                      <a:pt x="7940" y="21459"/>
                      <a:pt x="8287" y="21337"/>
                      <a:pt x="8640" y="21271"/>
                    </a:cubicBezTo>
                    <a:cubicBezTo>
                      <a:pt x="9281" y="21150"/>
                      <a:pt x="9917" y="21043"/>
                      <a:pt x="10551" y="20841"/>
                    </a:cubicBezTo>
                    <a:cubicBezTo>
                      <a:pt x="10996" y="20699"/>
                      <a:pt x="11415" y="20515"/>
                      <a:pt x="11850" y="20342"/>
                    </a:cubicBezTo>
                    <a:cubicBezTo>
                      <a:pt x="12404" y="20122"/>
                      <a:pt x="12957" y="19911"/>
                      <a:pt x="13484" y="19654"/>
                    </a:cubicBezTo>
                    <a:cubicBezTo>
                      <a:pt x="13509" y="19641"/>
                      <a:pt x="13532" y="19631"/>
                      <a:pt x="13557" y="19619"/>
                    </a:cubicBezTo>
                    <a:cubicBezTo>
                      <a:pt x="17022" y="17917"/>
                      <a:pt x="19787" y="15601"/>
                      <a:pt x="20241" y="14852"/>
                    </a:cubicBezTo>
                    <a:cubicBezTo>
                      <a:pt x="19965" y="14533"/>
                      <a:pt x="19650" y="13954"/>
                      <a:pt x="19307" y="13217"/>
                    </a:cubicBezTo>
                    <a:cubicBezTo>
                      <a:pt x="17715" y="15066"/>
                      <a:pt x="9600" y="20953"/>
                      <a:pt x="3415" y="19309"/>
                    </a:cubicBezTo>
                    <a:cubicBezTo>
                      <a:pt x="-1359" y="15664"/>
                      <a:pt x="5013" y="6824"/>
                      <a:pt x="8712" y="3597"/>
                    </a:cubicBezTo>
                    <a:cubicBezTo>
                      <a:pt x="10061" y="2384"/>
                      <a:pt x="11803" y="965"/>
                      <a:pt x="13572" y="0"/>
                    </a:cubicBezTo>
                    <a:close/>
                  </a:path>
                </a:pathLst>
              </a:custGeom>
              <a:solidFill>
                <a:srgbClr val="D6D6D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ïş1îďè">
                <a:extLst>
                  <a:ext uri="{FF2B5EF4-FFF2-40B4-BE49-F238E27FC236}">
                    <a16:creationId xmlns:a16="http://schemas.microsoft.com/office/drawing/2014/main" id="{2854895E-7BB0-4502-AE9E-7910B01287D5}"/>
                  </a:ext>
                </a:extLst>
              </p:cNvPr>
              <p:cNvSpPr/>
              <p:nvPr/>
            </p:nvSpPr>
            <p:spPr>
              <a:xfrm rot="20701810">
                <a:off x="6853730" y="2817391"/>
                <a:ext cx="289451" cy="289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23" h="20660" extrusionOk="0">
                    <a:moveTo>
                      <a:pt x="45" y="9355"/>
                    </a:moveTo>
                    <a:cubicBezTo>
                      <a:pt x="-482" y="15029"/>
                      <a:pt x="3705" y="20065"/>
                      <a:pt x="9365" y="20617"/>
                    </a:cubicBezTo>
                    <a:cubicBezTo>
                      <a:pt x="15040" y="21130"/>
                      <a:pt x="20080" y="16956"/>
                      <a:pt x="20576" y="11252"/>
                    </a:cubicBezTo>
                    <a:cubicBezTo>
                      <a:pt x="21118" y="5585"/>
                      <a:pt x="16932" y="548"/>
                      <a:pt x="11257" y="43"/>
                    </a:cubicBezTo>
                    <a:cubicBezTo>
                      <a:pt x="5581" y="-470"/>
                      <a:pt x="573" y="3673"/>
                      <a:pt x="45" y="9355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ïṩlîdê">
                <a:extLst>
                  <a:ext uri="{FF2B5EF4-FFF2-40B4-BE49-F238E27FC236}">
                    <a16:creationId xmlns:a16="http://schemas.microsoft.com/office/drawing/2014/main" id="{35254B38-E02D-4189-98A5-075200F11144}"/>
                  </a:ext>
                </a:extLst>
              </p:cNvPr>
              <p:cNvSpPr/>
              <p:nvPr/>
            </p:nvSpPr>
            <p:spPr>
              <a:xfrm rot="20701810">
                <a:off x="6881414" y="2844792"/>
                <a:ext cx="235485" cy="235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9" h="20661" extrusionOk="0">
                    <a:moveTo>
                      <a:pt x="46" y="9355"/>
                    </a:moveTo>
                    <a:cubicBezTo>
                      <a:pt x="-488" y="15063"/>
                      <a:pt x="3684" y="20074"/>
                      <a:pt x="9341" y="20618"/>
                    </a:cubicBezTo>
                    <a:cubicBezTo>
                      <a:pt x="15017" y="21135"/>
                      <a:pt x="20045" y="16937"/>
                      <a:pt x="20561" y="11277"/>
                    </a:cubicBezTo>
                    <a:cubicBezTo>
                      <a:pt x="21112" y="5626"/>
                      <a:pt x="16922" y="540"/>
                      <a:pt x="11245" y="42"/>
                    </a:cubicBezTo>
                    <a:cubicBezTo>
                      <a:pt x="5569" y="-465"/>
                      <a:pt x="541" y="3685"/>
                      <a:pt x="46" y="9355"/>
                    </a:cubicBezTo>
                    <a:close/>
                  </a:path>
                </a:pathLst>
              </a:custGeom>
              <a:solidFill>
                <a:schemeClr val="tx1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îṥḷîdé">
                <a:extLst>
                  <a:ext uri="{FF2B5EF4-FFF2-40B4-BE49-F238E27FC236}">
                    <a16:creationId xmlns:a16="http://schemas.microsoft.com/office/drawing/2014/main" id="{A0696FE1-059D-4F9F-A483-17DBAE67A43C}"/>
                  </a:ext>
                </a:extLst>
              </p:cNvPr>
              <p:cNvSpPr/>
              <p:nvPr/>
            </p:nvSpPr>
            <p:spPr>
              <a:xfrm rot="20701810">
                <a:off x="6710655" y="1624235"/>
                <a:ext cx="375310" cy="135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85" h="18500" extrusionOk="0">
                    <a:moveTo>
                      <a:pt x="19985" y="7897"/>
                    </a:moveTo>
                    <a:cubicBezTo>
                      <a:pt x="17858" y="7678"/>
                      <a:pt x="15093" y="7934"/>
                      <a:pt x="11928" y="9401"/>
                    </a:cubicBezTo>
                    <a:cubicBezTo>
                      <a:pt x="8687" y="10904"/>
                      <a:pt x="5026" y="13679"/>
                      <a:pt x="1154" y="18500"/>
                    </a:cubicBezTo>
                    <a:cubicBezTo>
                      <a:pt x="1099" y="18392"/>
                      <a:pt x="796" y="18676"/>
                      <a:pt x="343" y="15951"/>
                    </a:cubicBezTo>
                    <a:cubicBezTo>
                      <a:pt x="-1615" y="4170"/>
                      <a:pt x="5112" y="-2924"/>
                      <a:pt x="12859" y="1163"/>
                    </a:cubicBezTo>
                    <a:cubicBezTo>
                      <a:pt x="12959" y="1216"/>
                      <a:pt x="13060" y="1267"/>
                      <a:pt x="13160" y="1316"/>
                    </a:cubicBezTo>
                    <a:cubicBezTo>
                      <a:pt x="14500" y="2206"/>
                      <a:pt x="15705" y="3327"/>
                      <a:pt x="16844" y="4509"/>
                    </a:cubicBezTo>
                    <a:cubicBezTo>
                      <a:pt x="17933" y="5637"/>
                      <a:pt x="18967" y="6823"/>
                      <a:pt x="19985" y="7897"/>
                    </a:cubicBezTo>
                    <a:close/>
                  </a:path>
                </a:pathLst>
              </a:custGeom>
              <a:solidFill>
                <a:srgbClr val="53585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îślîďê">
                <a:extLst>
                  <a:ext uri="{FF2B5EF4-FFF2-40B4-BE49-F238E27FC236}">
                    <a16:creationId xmlns:a16="http://schemas.microsoft.com/office/drawing/2014/main" id="{8F5B4D12-DA05-4348-BAC2-2DD9ACDC8E6A}"/>
                  </a:ext>
                </a:extLst>
              </p:cNvPr>
              <p:cNvSpPr/>
              <p:nvPr/>
            </p:nvSpPr>
            <p:spPr>
              <a:xfrm rot="19041777">
                <a:off x="6531857" y="1888970"/>
                <a:ext cx="118080" cy="59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59" y="2084"/>
                      <a:pt x="3151" y="6302"/>
                    </a:cubicBezTo>
                    <a:cubicBezTo>
                      <a:pt x="1042" y="10519"/>
                      <a:pt x="0" y="16073"/>
                      <a:pt x="0" y="21600"/>
                    </a:cubicBezTo>
                    <a:lnTo>
                      <a:pt x="21600" y="21600"/>
                    </a:lnTo>
                    <a:cubicBezTo>
                      <a:pt x="21600" y="16073"/>
                      <a:pt x="20538" y="10519"/>
                      <a:pt x="18429" y="6302"/>
                    </a:cubicBezTo>
                    <a:cubicBezTo>
                      <a:pt x="16321" y="2084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iṡ1îḑê">
                <a:extLst>
                  <a:ext uri="{FF2B5EF4-FFF2-40B4-BE49-F238E27FC236}">
                    <a16:creationId xmlns:a16="http://schemas.microsoft.com/office/drawing/2014/main" id="{3B47B869-5326-4997-8D3D-CE4B498D7FFD}"/>
                  </a:ext>
                </a:extLst>
              </p:cNvPr>
              <p:cNvSpPr/>
              <p:nvPr/>
            </p:nvSpPr>
            <p:spPr>
              <a:xfrm rot="19041777">
                <a:off x="6397279" y="2014022"/>
                <a:ext cx="118079" cy="59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59" y="2084"/>
                      <a:pt x="3151" y="6302"/>
                    </a:cubicBezTo>
                    <a:cubicBezTo>
                      <a:pt x="1042" y="10519"/>
                      <a:pt x="0" y="16073"/>
                      <a:pt x="0" y="21600"/>
                    </a:cubicBezTo>
                    <a:lnTo>
                      <a:pt x="21600" y="21600"/>
                    </a:lnTo>
                    <a:cubicBezTo>
                      <a:pt x="21600" y="16073"/>
                      <a:pt x="20538" y="10519"/>
                      <a:pt x="18429" y="6302"/>
                    </a:cubicBezTo>
                    <a:cubicBezTo>
                      <a:pt x="16321" y="2084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íṣḷiḍe">
                <a:extLst>
                  <a:ext uri="{FF2B5EF4-FFF2-40B4-BE49-F238E27FC236}">
                    <a16:creationId xmlns:a16="http://schemas.microsoft.com/office/drawing/2014/main" id="{9148DFCB-2739-4C02-98A0-407CF04D7DDA}"/>
                  </a:ext>
                </a:extLst>
              </p:cNvPr>
              <p:cNvSpPr/>
              <p:nvPr/>
            </p:nvSpPr>
            <p:spPr>
              <a:xfrm rot="19041777">
                <a:off x="6263444" y="2139443"/>
                <a:ext cx="118080" cy="59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59" y="2084"/>
                      <a:pt x="3151" y="6302"/>
                    </a:cubicBezTo>
                    <a:cubicBezTo>
                      <a:pt x="1042" y="10519"/>
                      <a:pt x="0" y="16073"/>
                      <a:pt x="0" y="21600"/>
                    </a:cubicBezTo>
                    <a:lnTo>
                      <a:pt x="21600" y="21600"/>
                    </a:lnTo>
                    <a:cubicBezTo>
                      <a:pt x="21600" y="16073"/>
                      <a:pt x="20538" y="10519"/>
                      <a:pt x="18429" y="6302"/>
                    </a:cubicBezTo>
                    <a:cubicBezTo>
                      <a:pt x="16321" y="2084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íŝļïḍè">
                <a:extLst>
                  <a:ext uri="{FF2B5EF4-FFF2-40B4-BE49-F238E27FC236}">
                    <a16:creationId xmlns:a16="http://schemas.microsoft.com/office/drawing/2014/main" id="{780F8CCD-33AC-4048-97F0-B84B96E00928}"/>
                  </a:ext>
                </a:extLst>
              </p:cNvPr>
              <p:cNvSpPr/>
              <p:nvPr/>
            </p:nvSpPr>
            <p:spPr>
              <a:xfrm rot="19041777">
                <a:off x="6129646" y="2265894"/>
                <a:ext cx="118080" cy="59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59" y="2084"/>
                      <a:pt x="3151" y="6302"/>
                    </a:cubicBezTo>
                    <a:cubicBezTo>
                      <a:pt x="1042" y="10519"/>
                      <a:pt x="0" y="16073"/>
                      <a:pt x="0" y="21600"/>
                    </a:cubicBezTo>
                    <a:lnTo>
                      <a:pt x="21600" y="21600"/>
                    </a:lnTo>
                    <a:cubicBezTo>
                      <a:pt x="21600" y="16073"/>
                      <a:pt x="20538" y="10519"/>
                      <a:pt x="18429" y="6302"/>
                    </a:cubicBezTo>
                    <a:cubicBezTo>
                      <a:pt x="16321" y="2084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8E9ED"/>
              </a:solidFill>
              <a:ln w="6350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rgbClr val="3F4D5B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îṣḷïḑê">
              <a:extLst>
                <a:ext uri="{FF2B5EF4-FFF2-40B4-BE49-F238E27FC236}">
                  <a16:creationId xmlns:a16="http://schemas.microsoft.com/office/drawing/2014/main" id="{A17AEC68-8A23-451A-AD9E-D67D8E8E717F}"/>
                </a:ext>
              </a:extLst>
            </p:cNvPr>
            <p:cNvGrpSpPr/>
            <p:nvPr/>
          </p:nvGrpSpPr>
          <p:grpSpPr>
            <a:xfrm>
              <a:off x="2713283" y="4409921"/>
              <a:ext cx="920600" cy="521720"/>
              <a:chOff x="2825421" y="4679520"/>
              <a:chExt cx="920600" cy="521720"/>
            </a:xfrm>
          </p:grpSpPr>
          <p:cxnSp>
            <p:nvCxnSpPr>
              <p:cNvPr id="31" name="直接箭头连接符 30">
                <a:extLst>
                  <a:ext uri="{FF2B5EF4-FFF2-40B4-BE49-F238E27FC236}">
                    <a16:creationId xmlns:a16="http://schemas.microsoft.com/office/drawing/2014/main" id="{14754E26-8DEE-4D15-8CD3-3A13B1AF098F}"/>
                  </a:ext>
                </a:extLst>
              </p:cNvPr>
              <p:cNvCxnSpPr/>
              <p:nvPr/>
            </p:nvCxnSpPr>
            <p:spPr>
              <a:xfrm>
                <a:off x="2881925" y="5137108"/>
                <a:ext cx="864096" cy="0"/>
              </a:xfrm>
              <a:prstGeom prst="straightConnector1">
                <a:avLst/>
              </a:prstGeom>
              <a:ln w="3175" cap="rnd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îşļïḑé">
                <a:extLst>
                  <a:ext uri="{FF2B5EF4-FFF2-40B4-BE49-F238E27FC236}">
                    <a16:creationId xmlns:a16="http://schemas.microsoft.com/office/drawing/2014/main" id="{2A1D5287-238C-4B0D-B87F-56F91AE4CBD0}"/>
                  </a:ext>
                </a:extLst>
              </p:cNvPr>
              <p:cNvSpPr txBox="1"/>
              <p:nvPr/>
            </p:nvSpPr>
            <p:spPr>
              <a:xfrm>
                <a:off x="2825421" y="467952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3" name="íṩḻïḍê">
              <a:extLst>
                <a:ext uri="{FF2B5EF4-FFF2-40B4-BE49-F238E27FC236}">
                  <a16:creationId xmlns:a16="http://schemas.microsoft.com/office/drawing/2014/main" id="{1ED194B8-B545-40B8-94BA-E42B59E748CD}"/>
                </a:ext>
              </a:extLst>
            </p:cNvPr>
            <p:cNvGrpSpPr/>
            <p:nvPr/>
          </p:nvGrpSpPr>
          <p:grpSpPr>
            <a:xfrm>
              <a:off x="626859" y="4676048"/>
              <a:ext cx="2195910" cy="908538"/>
              <a:chOff x="1268227" y="1619185"/>
              <a:chExt cx="2195910" cy="908538"/>
            </a:xfrm>
          </p:grpSpPr>
          <p:sp>
            <p:nvSpPr>
              <p:cNvPr id="29" name="iṥlïḑe">
                <a:extLst>
                  <a:ext uri="{FF2B5EF4-FFF2-40B4-BE49-F238E27FC236}">
                    <a16:creationId xmlns:a16="http://schemas.microsoft.com/office/drawing/2014/main" id="{15844688-3BED-4B58-86B1-6ACF0E659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b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</a:p>
            </p:txBody>
          </p:sp>
          <p:sp>
            <p:nvSpPr>
              <p:cNvPr id="30" name="is1íḍè">
                <a:extLst>
                  <a:ext uri="{FF2B5EF4-FFF2-40B4-BE49-F238E27FC236}">
                    <a16:creationId xmlns:a16="http://schemas.microsoft.com/office/drawing/2014/main" id="{890EEB25-33C5-4810-80A6-12FF4707114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4" name="iSḷîdê">
              <a:extLst>
                <a:ext uri="{FF2B5EF4-FFF2-40B4-BE49-F238E27FC236}">
                  <a16:creationId xmlns:a16="http://schemas.microsoft.com/office/drawing/2014/main" id="{DEF8724B-6BD8-4228-A348-AAEBB00B7033}"/>
                </a:ext>
              </a:extLst>
            </p:cNvPr>
            <p:cNvGrpSpPr/>
            <p:nvPr/>
          </p:nvGrpSpPr>
          <p:grpSpPr>
            <a:xfrm>
              <a:off x="3524397" y="4652193"/>
              <a:ext cx="2195910" cy="908538"/>
              <a:chOff x="3596587" y="4927059"/>
              <a:chExt cx="2195910" cy="908538"/>
            </a:xfrm>
          </p:grpSpPr>
          <p:sp>
            <p:nvSpPr>
              <p:cNvPr id="27" name="íśḻíḋè">
                <a:extLst>
                  <a:ext uri="{FF2B5EF4-FFF2-40B4-BE49-F238E27FC236}">
                    <a16:creationId xmlns:a16="http://schemas.microsoft.com/office/drawing/2014/main" id="{A7E22B10-70D3-4C64-8B44-F7F3A7150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587" y="527819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b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</a:p>
            </p:txBody>
          </p:sp>
          <p:sp>
            <p:nvSpPr>
              <p:cNvPr id="28" name="iŝ1îdè">
                <a:extLst>
                  <a:ext uri="{FF2B5EF4-FFF2-40B4-BE49-F238E27FC236}">
                    <a16:creationId xmlns:a16="http://schemas.microsoft.com/office/drawing/2014/main" id="{3CF3944D-508B-4032-9A86-A8471D7D168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96587" y="492705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5" name="işḷïḋê">
              <a:extLst>
                <a:ext uri="{FF2B5EF4-FFF2-40B4-BE49-F238E27FC236}">
                  <a16:creationId xmlns:a16="http://schemas.microsoft.com/office/drawing/2014/main" id="{4DC1CDC0-FEC0-406A-A0F4-D37FFFF25BC1}"/>
                </a:ext>
              </a:extLst>
            </p:cNvPr>
            <p:cNvGrpSpPr/>
            <p:nvPr/>
          </p:nvGrpSpPr>
          <p:grpSpPr>
            <a:xfrm>
              <a:off x="5610822" y="4409921"/>
              <a:ext cx="920600" cy="521720"/>
              <a:chOff x="2825421" y="4679520"/>
              <a:chExt cx="920600" cy="521720"/>
            </a:xfrm>
          </p:grpSpPr>
          <p:cxnSp>
            <p:nvCxnSpPr>
              <p:cNvPr id="25" name="直接箭头连接符 24">
                <a:extLst>
                  <a:ext uri="{FF2B5EF4-FFF2-40B4-BE49-F238E27FC236}">
                    <a16:creationId xmlns:a16="http://schemas.microsoft.com/office/drawing/2014/main" id="{28607908-77B2-4DB4-9E7F-2788ED779768}"/>
                  </a:ext>
                </a:extLst>
              </p:cNvPr>
              <p:cNvCxnSpPr/>
              <p:nvPr/>
            </p:nvCxnSpPr>
            <p:spPr>
              <a:xfrm>
                <a:off x="2881925" y="5137108"/>
                <a:ext cx="864096" cy="0"/>
              </a:xfrm>
              <a:prstGeom prst="straightConnector1">
                <a:avLst/>
              </a:prstGeom>
              <a:ln w="3175" cap="rnd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iṥḻîḋê">
                <a:extLst>
                  <a:ext uri="{FF2B5EF4-FFF2-40B4-BE49-F238E27FC236}">
                    <a16:creationId xmlns:a16="http://schemas.microsoft.com/office/drawing/2014/main" id="{43BEFFD5-C6A3-4C80-B78B-FF880551874F}"/>
                  </a:ext>
                </a:extLst>
              </p:cNvPr>
              <p:cNvSpPr txBox="1"/>
              <p:nvPr/>
            </p:nvSpPr>
            <p:spPr>
              <a:xfrm>
                <a:off x="2825421" y="467952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6" name="îṧļïḑe">
              <a:extLst>
                <a:ext uri="{FF2B5EF4-FFF2-40B4-BE49-F238E27FC236}">
                  <a16:creationId xmlns:a16="http://schemas.microsoft.com/office/drawing/2014/main" id="{8809FD61-315B-4C5D-9ABD-D4A7CE7B42EA}"/>
                </a:ext>
              </a:extLst>
            </p:cNvPr>
            <p:cNvGrpSpPr/>
            <p:nvPr/>
          </p:nvGrpSpPr>
          <p:grpSpPr>
            <a:xfrm>
              <a:off x="6421937" y="4644032"/>
              <a:ext cx="2195910" cy="908538"/>
              <a:chOff x="3596587" y="4927059"/>
              <a:chExt cx="2195910" cy="908538"/>
            </a:xfrm>
          </p:grpSpPr>
          <p:sp>
            <p:nvSpPr>
              <p:cNvPr id="23" name="iṡḷîḍê">
                <a:extLst>
                  <a:ext uri="{FF2B5EF4-FFF2-40B4-BE49-F238E27FC236}">
                    <a16:creationId xmlns:a16="http://schemas.microsoft.com/office/drawing/2014/main" id="{8C0779DA-8E5A-466E-932E-80C0BE4CC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587" y="527819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b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</a:p>
            </p:txBody>
          </p:sp>
          <p:sp>
            <p:nvSpPr>
              <p:cNvPr id="24" name="îṡḻîḓè">
                <a:extLst>
                  <a:ext uri="{FF2B5EF4-FFF2-40B4-BE49-F238E27FC236}">
                    <a16:creationId xmlns:a16="http://schemas.microsoft.com/office/drawing/2014/main" id="{AFAC595E-2FF5-44A6-8D22-553EE1AC103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96587" y="492705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7" name="ís1iḍe">
              <a:extLst>
                <a:ext uri="{FF2B5EF4-FFF2-40B4-BE49-F238E27FC236}">
                  <a16:creationId xmlns:a16="http://schemas.microsoft.com/office/drawing/2014/main" id="{E1B4EFD2-6C29-41D3-BC9A-0D54E530D890}"/>
                </a:ext>
              </a:extLst>
            </p:cNvPr>
            <p:cNvGrpSpPr/>
            <p:nvPr/>
          </p:nvGrpSpPr>
          <p:grpSpPr>
            <a:xfrm>
              <a:off x="8508362" y="4409921"/>
              <a:ext cx="920600" cy="521720"/>
              <a:chOff x="2825421" y="4679520"/>
              <a:chExt cx="920600" cy="521720"/>
            </a:xfrm>
          </p:grpSpPr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BD940E69-FAAD-4C72-A960-910173C66E7C}"/>
                  </a:ext>
                </a:extLst>
              </p:cNvPr>
              <p:cNvCxnSpPr/>
              <p:nvPr/>
            </p:nvCxnSpPr>
            <p:spPr>
              <a:xfrm>
                <a:off x="2881925" y="5137108"/>
                <a:ext cx="864096" cy="0"/>
              </a:xfrm>
              <a:prstGeom prst="straightConnector1">
                <a:avLst/>
              </a:prstGeom>
              <a:ln w="3175" cap="rnd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i$liḓe">
                <a:extLst>
                  <a:ext uri="{FF2B5EF4-FFF2-40B4-BE49-F238E27FC236}">
                    <a16:creationId xmlns:a16="http://schemas.microsoft.com/office/drawing/2014/main" id="{C8264DFB-7010-4D8B-B65C-331DFC48463B}"/>
                  </a:ext>
                </a:extLst>
              </p:cNvPr>
              <p:cNvSpPr txBox="1"/>
              <p:nvPr/>
            </p:nvSpPr>
            <p:spPr>
              <a:xfrm>
                <a:off x="2825421" y="4679520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8" name="íṥļïḓe">
              <a:extLst>
                <a:ext uri="{FF2B5EF4-FFF2-40B4-BE49-F238E27FC236}">
                  <a16:creationId xmlns:a16="http://schemas.microsoft.com/office/drawing/2014/main" id="{4D4DECAB-BC46-4A85-A93C-2D81D6ADA169}"/>
                </a:ext>
              </a:extLst>
            </p:cNvPr>
            <p:cNvGrpSpPr/>
            <p:nvPr/>
          </p:nvGrpSpPr>
          <p:grpSpPr>
            <a:xfrm>
              <a:off x="9319476" y="4676119"/>
              <a:ext cx="2195910" cy="908538"/>
              <a:chOff x="3596587" y="4927059"/>
              <a:chExt cx="2195910" cy="908538"/>
            </a:xfrm>
          </p:grpSpPr>
          <p:sp>
            <p:nvSpPr>
              <p:cNvPr id="19" name="î$ḷiḑê">
                <a:extLst>
                  <a:ext uri="{FF2B5EF4-FFF2-40B4-BE49-F238E27FC236}">
                    <a16:creationId xmlns:a16="http://schemas.microsoft.com/office/drawing/2014/main" id="{52B97218-6B3D-4726-A3E5-C69F143E9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6587" y="527819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/>
                </a:r>
                <a:b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</a:p>
            </p:txBody>
          </p:sp>
          <p:sp>
            <p:nvSpPr>
              <p:cNvPr id="20" name="íṣľïďe">
                <a:extLst>
                  <a:ext uri="{FF2B5EF4-FFF2-40B4-BE49-F238E27FC236}">
                    <a16:creationId xmlns:a16="http://schemas.microsoft.com/office/drawing/2014/main" id="{E956287D-F539-42D5-8D3C-4B2C6933BDC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96587" y="492705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marL="0" marR="0" lvl="0" indent="0" algn="ctr" defTabSz="914377" rtl="0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F4D5B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4047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03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0c93663c-500d-4796-926b-9803a34e943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93800" y="2094244"/>
            <a:ext cx="9804400" cy="3467186"/>
            <a:chOff x="1193800" y="2094244"/>
            <a:chExt cx="9804400" cy="3467186"/>
          </a:xfrm>
        </p:grpSpPr>
        <p:grpSp>
          <p:nvGrpSpPr>
            <p:cNvPr id="11" name="ïS1îde"/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24" name="íšḻïďe"/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34" name="iṥlíḓ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35" name="íṥľïďe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ïśľíḓé"/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32" name="íšľiḍ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33" name="íṣḻîḍ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6" name="îŝļiḍê"/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30" name="ïşḷîḋ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31" name="íślîḓ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7" name="ïŝlîḋé"/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8" name="îsḻïḍe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9" name="ïṥlïḓ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12" name="直接连接符 11"/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îṡlïḑe"/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ṡlïḑê"/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ṣlïḑé"/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ïṣ1îḍe"/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ïṥ1ïďê"/>
            <p:cNvSpPr>
              <a:spLocks/>
            </p:cNvSpPr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š1ídê"/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íṣḷiḍè"/>
            <p:cNvSpPr>
              <a:spLocks/>
            </p:cNvSpPr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íŝļiḓê"/>
            <p:cNvSpPr>
              <a:spLocks/>
            </p:cNvSpPr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4467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7" name="六边形 6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íṩlïďè"/>
          <p:cNvSpPr/>
          <p:nvPr/>
        </p:nvSpPr>
        <p:spPr bwMode="auto">
          <a:xfrm>
            <a:off x="3873500" y="2667000"/>
            <a:ext cx="971912" cy="94982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80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4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ïSļiḓê"/>
          <p:cNvGrpSpPr/>
          <p:nvPr/>
        </p:nvGrpSpPr>
        <p:grpSpPr>
          <a:xfrm>
            <a:off x="5115780" y="2667000"/>
            <a:ext cx="2396630" cy="1269528"/>
            <a:chOff x="7570445" y="64304"/>
            <a:chExt cx="3309705" cy="1563399"/>
          </a:xfrm>
        </p:grpSpPr>
        <p:sp>
          <p:nvSpPr>
            <p:cNvPr id="10" name="iṡ1ïḍè"/>
            <p:cNvSpPr txBox="1">
              <a:spLocks/>
            </p:cNvSpPr>
            <p:nvPr/>
          </p:nvSpPr>
          <p:spPr bwMode="auto">
            <a:xfrm>
              <a:off x="7570445" y="1053473"/>
              <a:ext cx="330970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200">
                  <a:solidFill>
                    <a:schemeClr val="bg1"/>
                  </a:solidFill>
                  <a:cs typeface="+mn-ea"/>
                  <a:sym typeface="+mn-lt"/>
                </a:rPr>
              </a:br>
              <a:endParaRPr lang="zh-CN" altLang="en-US" sz="1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îšļiďe"/>
            <p:cNvSpPr/>
            <p:nvPr/>
          </p:nvSpPr>
          <p:spPr>
            <a:xfrm>
              <a:off x="8782202" y="64304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4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593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8e6126af-36d8-4952-9b36-2f3515a1c40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1512" y="677375"/>
            <a:ext cx="10848976" cy="5466251"/>
            <a:chOff x="671512" y="677374"/>
            <a:chExt cx="10848976" cy="5466251"/>
          </a:xfrm>
        </p:grpSpPr>
        <p:grpSp>
          <p:nvGrpSpPr>
            <p:cNvPr id="11" name="íṡḷîḑê">
              <a:extLst>
                <a:ext uri="{FF2B5EF4-FFF2-40B4-BE49-F238E27FC236}">
                  <a16:creationId xmlns:a16="http://schemas.microsoft.com/office/drawing/2014/main" id="{E36CBF97-B27E-4873-AEC4-9B6A43C0D47C}"/>
                </a:ext>
              </a:extLst>
            </p:cNvPr>
            <p:cNvGrpSpPr/>
            <p:nvPr/>
          </p:nvGrpSpPr>
          <p:grpSpPr>
            <a:xfrm>
              <a:off x="671512" y="677374"/>
              <a:ext cx="3552277" cy="5406165"/>
              <a:chOff x="671512" y="1028700"/>
              <a:chExt cx="3651766" cy="5557572"/>
            </a:xfrm>
          </p:grpSpPr>
          <p:sp>
            <p:nvSpPr>
              <p:cNvPr id="27" name="îŝḷídê">
                <a:extLst>
                  <a:ext uri="{FF2B5EF4-FFF2-40B4-BE49-F238E27FC236}">
                    <a16:creationId xmlns:a16="http://schemas.microsoft.com/office/drawing/2014/main" id="{9C6EC6B8-954D-4976-9082-CA3BD75E6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444" y="3319763"/>
                <a:ext cx="446739" cy="983641"/>
              </a:xfrm>
              <a:custGeom>
                <a:avLst/>
                <a:gdLst>
                  <a:gd name="T0" fmla="*/ 36 w 81"/>
                  <a:gd name="T1" fmla="*/ 0 h 178"/>
                  <a:gd name="T2" fmla="*/ 10 w 81"/>
                  <a:gd name="T3" fmla="*/ 101 h 178"/>
                  <a:gd name="T4" fmla="*/ 1 w 81"/>
                  <a:gd name="T5" fmla="*/ 165 h 178"/>
                  <a:gd name="T6" fmla="*/ 34 w 81"/>
                  <a:gd name="T7" fmla="*/ 177 h 178"/>
                  <a:gd name="T8" fmla="*/ 81 w 81"/>
                  <a:gd name="T9" fmla="*/ 45 h 178"/>
                  <a:gd name="T10" fmla="*/ 36 w 81"/>
                  <a:gd name="T1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78">
                    <a:moveTo>
                      <a:pt x="36" y="0"/>
                    </a:moveTo>
                    <a:cubicBezTo>
                      <a:pt x="36" y="0"/>
                      <a:pt x="16" y="73"/>
                      <a:pt x="10" y="101"/>
                    </a:cubicBezTo>
                    <a:cubicBezTo>
                      <a:pt x="3" y="130"/>
                      <a:pt x="0" y="159"/>
                      <a:pt x="1" y="165"/>
                    </a:cubicBezTo>
                    <a:cubicBezTo>
                      <a:pt x="3" y="170"/>
                      <a:pt x="19" y="178"/>
                      <a:pt x="34" y="177"/>
                    </a:cubicBezTo>
                    <a:cubicBezTo>
                      <a:pt x="64" y="174"/>
                      <a:pt x="67" y="77"/>
                      <a:pt x="81" y="45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ïṡḷïďe">
                <a:extLst>
                  <a:ext uri="{FF2B5EF4-FFF2-40B4-BE49-F238E27FC236}">
                    <a16:creationId xmlns:a16="http://schemas.microsoft.com/office/drawing/2014/main" id="{F7352C08-69C5-4FB6-9D6A-1F2494203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444" y="3594361"/>
                <a:ext cx="368866" cy="655760"/>
              </a:xfrm>
              <a:custGeom>
                <a:avLst/>
                <a:gdLst>
                  <a:gd name="T0" fmla="*/ 22 w 67"/>
                  <a:gd name="T1" fmla="*/ 0 h 118"/>
                  <a:gd name="T2" fmla="*/ 10 w 67"/>
                  <a:gd name="T3" fmla="*/ 51 h 118"/>
                  <a:gd name="T4" fmla="*/ 1 w 67"/>
                  <a:gd name="T5" fmla="*/ 115 h 118"/>
                  <a:gd name="T6" fmla="*/ 3 w 67"/>
                  <a:gd name="T7" fmla="*/ 118 h 118"/>
                  <a:gd name="T8" fmla="*/ 18 w 67"/>
                  <a:gd name="T9" fmla="*/ 95 h 118"/>
                  <a:gd name="T10" fmla="*/ 66 w 67"/>
                  <a:gd name="T11" fmla="*/ 57 h 118"/>
                  <a:gd name="T12" fmla="*/ 11 w 67"/>
                  <a:gd name="T13" fmla="*/ 81 h 118"/>
                  <a:gd name="T14" fmla="*/ 40 w 67"/>
                  <a:gd name="T15" fmla="*/ 0 h 118"/>
                  <a:gd name="T16" fmla="*/ 22 w 67"/>
                  <a:gd name="T1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18">
                    <a:moveTo>
                      <a:pt x="22" y="0"/>
                    </a:moveTo>
                    <a:cubicBezTo>
                      <a:pt x="17" y="19"/>
                      <a:pt x="12" y="39"/>
                      <a:pt x="10" y="51"/>
                    </a:cubicBezTo>
                    <a:cubicBezTo>
                      <a:pt x="3" y="80"/>
                      <a:pt x="0" y="109"/>
                      <a:pt x="1" y="115"/>
                    </a:cubicBezTo>
                    <a:cubicBezTo>
                      <a:pt x="1" y="116"/>
                      <a:pt x="2" y="117"/>
                      <a:pt x="3" y="118"/>
                    </a:cubicBezTo>
                    <a:cubicBezTo>
                      <a:pt x="10" y="111"/>
                      <a:pt x="15" y="104"/>
                      <a:pt x="18" y="95"/>
                    </a:cubicBezTo>
                    <a:cubicBezTo>
                      <a:pt x="19" y="92"/>
                      <a:pt x="65" y="71"/>
                      <a:pt x="66" y="57"/>
                    </a:cubicBezTo>
                    <a:cubicBezTo>
                      <a:pt x="67" y="54"/>
                      <a:pt x="35" y="66"/>
                      <a:pt x="11" y="81"/>
                    </a:cubicBezTo>
                    <a:cubicBezTo>
                      <a:pt x="14" y="54"/>
                      <a:pt x="39" y="2"/>
                      <a:pt x="40" y="0"/>
                    </a:cubicBezTo>
                    <a:cubicBezTo>
                      <a:pt x="22" y="0"/>
                      <a:pt x="22" y="0"/>
                      <a:pt x="22" y="0"/>
                    </a:cubicBez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iṩļîḋe">
                <a:extLst>
                  <a:ext uri="{FF2B5EF4-FFF2-40B4-BE49-F238E27FC236}">
                    <a16:creationId xmlns:a16="http://schemas.microsoft.com/office/drawing/2014/main" id="{BB519428-2BCC-4219-9C0C-C6A96E63C3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096" y="3733710"/>
                <a:ext cx="1659893" cy="426244"/>
              </a:xfrm>
              <a:custGeom>
                <a:avLst/>
                <a:gdLst>
                  <a:gd name="T0" fmla="*/ 8 w 300"/>
                  <a:gd name="T1" fmla="*/ 36 h 77"/>
                  <a:gd name="T2" fmla="*/ 4 w 300"/>
                  <a:gd name="T3" fmla="*/ 76 h 77"/>
                  <a:gd name="T4" fmla="*/ 100 w 300"/>
                  <a:gd name="T5" fmla="*/ 51 h 77"/>
                  <a:gd name="T6" fmla="*/ 159 w 300"/>
                  <a:gd name="T7" fmla="*/ 41 h 77"/>
                  <a:gd name="T8" fmla="*/ 158 w 300"/>
                  <a:gd name="T9" fmla="*/ 5 h 77"/>
                  <a:gd name="T10" fmla="*/ 8 w 300"/>
                  <a:gd name="T11" fmla="*/ 3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0" h="77">
                    <a:moveTo>
                      <a:pt x="8" y="36"/>
                    </a:moveTo>
                    <a:cubicBezTo>
                      <a:pt x="7" y="39"/>
                      <a:pt x="0" y="76"/>
                      <a:pt x="4" y="76"/>
                    </a:cubicBezTo>
                    <a:cubicBezTo>
                      <a:pt x="7" y="77"/>
                      <a:pt x="65" y="52"/>
                      <a:pt x="100" y="51"/>
                    </a:cubicBezTo>
                    <a:cubicBezTo>
                      <a:pt x="104" y="51"/>
                      <a:pt x="143" y="42"/>
                      <a:pt x="159" y="41"/>
                    </a:cubicBezTo>
                    <a:cubicBezTo>
                      <a:pt x="300" y="31"/>
                      <a:pt x="185" y="0"/>
                      <a:pt x="158" y="5"/>
                    </a:cubicBezTo>
                    <a:cubicBezTo>
                      <a:pt x="93" y="17"/>
                      <a:pt x="8" y="35"/>
                      <a:pt x="8" y="36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isḻïḍê">
                <a:extLst>
                  <a:ext uri="{FF2B5EF4-FFF2-40B4-BE49-F238E27FC236}">
                    <a16:creationId xmlns:a16="http://schemas.microsoft.com/office/drawing/2014/main" id="{CF53BF6F-C36E-42BB-8DCB-6DF5AEECF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9278" y="3008274"/>
                <a:ext cx="438540" cy="758226"/>
              </a:xfrm>
              <a:custGeom>
                <a:avLst/>
                <a:gdLst>
                  <a:gd name="T0" fmla="*/ 0 w 79"/>
                  <a:gd name="T1" fmla="*/ 3 h 137"/>
                  <a:gd name="T2" fmla="*/ 45 w 79"/>
                  <a:gd name="T3" fmla="*/ 10 h 137"/>
                  <a:gd name="T4" fmla="*/ 79 w 79"/>
                  <a:gd name="T5" fmla="*/ 135 h 137"/>
                  <a:gd name="T6" fmla="*/ 11 w 79"/>
                  <a:gd name="T7" fmla="*/ 137 h 137"/>
                  <a:gd name="T8" fmla="*/ 0 w 79"/>
                  <a:gd name="T9" fmla="*/ 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37">
                    <a:moveTo>
                      <a:pt x="0" y="3"/>
                    </a:moveTo>
                    <a:cubicBezTo>
                      <a:pt x="2" y="3"/>
                      <a:pt x="31" y="0"/>
                      <a:pt x="45" y="10"/>
                    </a:cubicBezTo>
                    <a:cubicBezTo>
                      <a:pt x="60" y="20"/>
                      <a:pt x="79" y="135"/>
                      <a:pt x="79" y="135"/>
                    </a:cubicBezTo>
                    <a:cubicBezTo>
                      <a:pt x="11" y="137"/>
                      <a:pt x="11" y="137"/>
                      <a:pt x="11" y="137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DAC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íṣļiḓè">
                <a:extLst>
                  <a:ext uri="{FF2B5EF4-FFF2-40B4-BE49-F238E27FC236}">
                    <a16:creationId xmlns:a16="http://schemas.microsoft.com/office/drawing/2014/main" id="{43264D0C-68AA-4188-95C7-9DCD9E0A0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7643" y="3192705"/>
                <a:ext cx="270502" cy="573790"/>
              </a:xfrm>
              <a:custGeom>
                <a:avLst/>
                <a:gdLst>
                  <a:gd name="T0" fmla="*/ 1 w 49"/>
                  <a:gd name="T1" fmla="*/ 104 h 104"/>
                  <a:gd name="T2" fmla="*/ 1 w 49"/>
                  <a:gd name="T3" fmla="*/ 104 h 104"/>
                  <a:gd name="T4" fmla="*/ 0 w 49"/>
                  <a:gd name="T5" fmla="*/ 0 h 104"/>
                  <a:gd name="T6" fmla="*/ 26 w 49"/>
                  <a:gd name="T7" fmla="*/ 26 h 104"/>
                  <a:gd name="T8" fmla="*/ 49 w 49"/>
                  <a:gd name="T9" fmla="*/ 95 h 104"/>
                  <a:gd name="T10" fmla="*/ 1 w 49"/>
                  <a:gd name="T11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04">
                    <a:moveTo>
                      <a:pt x="1" y="104"/>
                    </a:moveTo>
                    <a:cubicBezTo>
                      <a:pt x="1" y="104"/>
                      <a:pt x="1" y="104"/>
                      <a:pt x="1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1" y="4"/>
                      <a:pt x="26" y="26"/>
                    </a:cubicBezTo>
                    <a:cubicBezTo>
                      <a:pt x="41" y="49"/>
                      <a:pt x="49" y="95"/>
                      <a:pt x="49" y="95"/>
                    </a:cubicBezTo>
                    <a:lnTo>
                      <a:pt x="1" y="104"/>
                    </a:lnTo>
                    <a:close/>
                  </a:path>
                </a:pathLst>
              </a:custGeom>
              <a:solidFill>
                <a:srgbClr val="DCA1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ïṧļiḋè">
                <a:extLst>
                  <a:ext uri="{FF2B5EF4-FFF2-40B4-BE49-F238E27FC236}">
                    <a16:creationId xmlns:a16="http://schemas.microsoft.com/office/drawing/2014/main" id="{D15A110F-B8FB-47AE-B079-C7F4513A8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2084" y="6061657"/>
                <a:ext cx="1114791" cy="524608"/>
              </a:xfrm>
              <a:custGeom>
                <a:avLst/>
                <a:gdLst>
                  <a:gd name="T0" fmla="*/ 55 w 202"/>
                  <a:gd name="T1" fmla="*/ 0 h 95"/>
                  <a:gd name="T2" fmla="*/ 99 w 202"/>
                  <a:gd name="T3" fmla="*/ 15 h 95"/>
                  <a:gd name="T4" fmla="*/ 185 w 202"/>
                  <a:gd name="T5" fmla="*/ 49 h 95"/>
                  <a:gd name="T6" fmla="*/ 189 w 202"/>
                  <a:gd name="T7" fmla="*/ 95 h 95"/>
                  <a:gd name="T8" fmla="*/ 1 w 202"/>
                  <a:gd name="T9" fmla="*/ 95 h 95"/>
                  <a:gd name="T10" fmla="*/ 10 w 202"/>
                  <a:gd name="T11" fmla="*/ 10 h 95"/>
                  <a:gd name="T12" fmla="*/ 55 w 202"/>
                  <a:gd name="T1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2" h="95">
                    <a:moveTo>
                      <a:pt x="55" y="0"/>
                    </a:moveTo>
                    <a:cubicBezTo>
                      <a:pt x="62" y="1"/>
                      <a:pt x="79" y="5"/>
                      <a:pt x="99" y="15"/>
                    </a:cubicBezTo>
                    <a:cubicBezTo>
                      <a:pt x="107" y="19"/>
                      <a:pt x="184" y="48"/>
                      <a:pt x="185" y="49"/>
                    </a:cubicBezTo>
                    <a:cubicBezTo>
                      <a:pt x="202" y="66"/>
                      <a:pt x="195" y="87"/>
                      <a:pt x="189" y="95"/>
                    </a:cubicBezTo>
                    <a:cubicBezTo>
                      <a:pt x="1" y="95"/>
                      <a:pt x="1" y="95"/>
                      <a:pt x="1" y="95"/>
                    </a:cubicBezTo>
                    <a:cubicBezTo>
                      <a:pt x="0" y="71"/>
                      <a:pt x="8" y="10"/>
                      <a:pt x="10" y="10"/>
                    </a:cubicBezTo>
                    <a:cubicBezTo>
                      <a:pt x="11" y="9"/>
                      <a:pt x="55" y="0"/>
                      <a:pt x="55" y="0"/>
                    </a:cubicBezTo>
                    <a:close/>
                  </a:path>
                </a:pathLst>
              </a:custGeom>
              <a:solidFill>
                <a:srgbClr val="5940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íŝlîḍè">
                <a:extLst>
                  <a:ext uri="{FF2B5EF4-FFF2-40B4-BE49-F238E27FC236}">
                    <a16:creationId xmlns:a16="http://schemas.microsoft.com/office/drawing/2014/main" id="{9AE49C28-8ED9-4AB6-8BAF-2D5B0F3A8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370" y="4377177"/>
                <a:ext cx="2721406" cy="1995971"/>
              </a:xfrm>
              <a:custGeom>
                <a:avLst/>
                <a:gdLst>
                  <a:gd name="T0" fmla="*/ 309 w 492"/>
                  <a:gd name="T1" fmla="*/ 0 h 361"/>
                  <a:gd name="T2" fmla="*/ 458 w 492"/>
                  <a:gd name="T3" fmla="*/ 137 h 361"/>
                  <a:gd name="T4" fmla="*/ 485 w 492"/>
                  <a:gd name="T5" fmla="*/ 311 h 361"/>
                  <a:gd name="T6" fmla="*/ 383 w 492"/>
                  <a:gd name="T7" fmla="*/ 360 h 361"/>
                  <a:gd name="T8" fmla="*/ 397 w 492"/>
                  <a:gd name="T9" fmla="*/ 176 h 361"/>
                  <a:gd name="T10" fmla="*/ 271 w 492"/>
                  <a:gd name="T11" fmla="*/ 70 h 361"/>
                  <a:gd name="T12" fmla="*/ 167 w 492"/>
                  <a:gd name="T13" fmla="*/ 199 h 361"/>
                  <a:gd name="T14" fmla="*/ 99 w 492"/>
                  <a:gd name="T15" fmla="*/ 354 h 361"/>
                  <a:gd name="T16" fmla="*/ 0 w 492"/>
                  <a:gd name="T17" fmla="*/ 346 h 361"/>
                  <a:gd name="T18" fmla="*/ 116 w 492"/>
                  <a:gd name="T19" fmla="*/ 160 h 361"/>
                  <a:gd name="T20" fmla="*/ 189 w 492"/>
                  <a:gd name="T21" fmla="*/ 10 h 361"/>
                  <a:gd name="T22" fmla="*/ 309 w 492"/>
                  <a:gd name="T23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2" h="361">
                    <a:moveTo>
                      <a:pt x="309" y="0"/>
                    </a:moveTo>
                    <a:cubicBezTo>
                      <a:pt x="309" y="0"/>
                      <a:pt x="445" y="117"/>
                      <a:pt x="458" y="137"/>
                    </a:cubicBezTo>
                    <a:cubicBezTo>
                      <a:pt x="471" y="158"/>
                      <a:pt x="479" y="301"/>
                      <a:pt x="485" y="311"/>
                    </a:cubicBezTo>
                    <a:cubicBezTo>
                      <a:pt x="492" y="320"/>
                      <a:pt x="384" y="361"/>
                      <a:pt x="383" y="360"/>
                    </a:cubicBezTo>
                    <a:cubicBezTo>
                      <a:pt x="376" y="356"/>
                      <a:pt x="406" y="186"/>
                      <a:pt x="397" y="176"/>
                    </a:cubicBezTo>
                    <a:cubicBezTo>
                      <a:pt x="369" y="142"/>
                      <a:pt x="330" y="110"/>
                      <a:pt x="271" y="70"/>
                    </a:cubicBezTo>
                    <a:cubicBezTo>
                      <a:pt x="271" y="70"/>
                      <a:pt x="177" y="184"/>
                      <a:pt x="167" y="199"/>
                    </a:cubicBezTo>
                    <a:cubicBezTo>
                      <a:pt x="160" y="208"/>
                      <a:pt x="105" y="354"/>
                      <a:pt x="99" y="354"/>
                    </a:cubicBezTo>
                    <a:cubicBezTo>
                      <a:pt x="92" y="355"/>
                      <a:pt x="0" y="346"/>
                      <a:pt x="0" y="346"/>
                    </a:cubicBezTo>
                    <a:cubicBezTo>
                      <a:pt x="0" y="346"/>
                      <a:pt x="69" y="208"/>
                      <a:pt x="116" y="160"/>
                    </a:cubicBezTo>
                    <a:cubicBezTo>
                      <a:pt x="141" y="116"/>
                      <a:pt x="189" y="10"/>
                      <a:pt x="189" y="10"/>
                    </a:cubicBezTo>
                    <a:lnTo>
                      <a:pt x="309" y="0"/>
                    </a:lnTo>
                    <a:close/>
                  </a:path>
                </a:pathLst>
              </a:custGeom>
              <a:solidFill>
                <a:srgbClr val="EE9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ïŝḻíḋê">
                <a:extLst>
                  <a:ext uri="{FF2B5EF4-FFF2-40B4-BE49-F238E27FC236}">
                    <a16:creationId xmlns:a16="http://schemas.microsoft.com/office/drawing/2014/main" id="{F7B2B8B9-FC1F-48B0-A431-F8D11A12F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6324" y="4647678"/>
                <a:ext cx="823798" cy="1717273"/>
              </a:xfrm>
              <a:custGeom>
                <a:avLst/>
                <a:gdLst>
                  <a:gd name="T0" fmla="*/ 143 w 149"/>
                  <a:gd name="T1" fmla="*/ 300 h 311"/>
                  <a:gd name="T2" fmla="*/ 112 w 149"/>
                  <a:gd name="T3" fmla="*/ 311 h 311"/>
                  <a:gd name="T4" fmla="*/ 126 w 149"/>
                  <a:gd name="T5" fmla="*/ 127 h 311"/>
                  <a:gd name="T6" fmla="*/ 0 w 149"/>
                  <a:gd name="T7" fmla="*/ 21 h 311"/>
                  <a:gd name="T8" fmla="*/ 40 w 149"/>
                  <a:gd name="T9" fmla="*/ 12 h 311"/>
                  <a:gd name="T10" fmla="*/ 141 w 149"/>
                  <a:gd name="T11" fmla="*/ 114 h 311"/>
                  <a:gd name="T12" fmla="*/ 143 w 149"/>
                  <a:gd name="T13" fmla="*/ 30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11">
                    <a:moveTo>
                      <a:pt x="143" y="300"/>
                    </a:moveTo>
                    <a:cubicBezTo>
                      <a:pt x="126" y="306"/>
                      <a:pt x="113" y="311"/>
                      <a:pt x="112" y="311"/>
                    </a:cubicBezTo>
                    <a:cubicBezTo>
                      <a:pt x="105" y="307"/>
                      <a:pt x="135" y="137"/>
                      <a:pt x="126" y="127"/>
                    </a:cubicBezTo>
                    <a:cubicBezTo>
                      <a:pt x="98" y="93"/>
                      <a:pt x="59" y="61"/>
                      <a:pt x="0" y="21"/>
                    </a:cubicBezTo>
                    <a:cubicBezTo>
                      <a:pt x="0" y="21"/>
                      <a:pt x="17" y="0"/>
                      <a:pt x="40" y="12"/>
                    </a:cubicBezTo>
                    <a:cubicBezTo>
                      <a:pt x="63" y="24"/>
                      <a:pt x="132" y="98"/>
                      <a:pt x="141" y="114"/>
                    </a:cubicBezTo>
                    <a:cubicBezTo>
                      <a:pt x="149" y="129"/>
                      <a:pt x="145" y="258"/>
                      <a:pt x="143" y="300"/>
                    </a:cubicBezTo>
                    <a:close/>
                  </a:path>
                </a:pathLst>
              </a:custGeom>
              <a:solidFill>
                <a:srgbClr val="DC9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íśļiḑe">
                <a:extLst>
                  <a:ext uri="{FF2B5EF4-FFF2-40B4-BE49-F238E27FC236}">
                    <a16:creationId xmlns:a16="http://schemas.microsoft.com/office/drawing/2014/main" id="{9DF16C68-F510-48B3-8A53-1626DC716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370" y="4446850"/>
                <a:ext cx="1159877" cy="1852523"/>
              </a:xfrm>
              <a:custGeom>
                <a:avLst/>
                <a:gdLst>
                  <a:gd name="T0" fmla="*/ 17 w 210"/>
                  <a:gd name="T1" fmla="*/ 335 h 335"/>
                  <a:gd name="T2" fmla="*/ 0 w 210"/>
                  <a:gd name="T3" fmla="*/ 333 h 335"/>
                  <a:gd name="T4" fmla="*/ 116 w 210"/>
                  <a:gd name="T5" fmla="*/ 147 h 335"/>
                  <a:gd name="T6" fmla="*/ 187 w 210"/>
                  <a:gd name="T7" fmla="*/ 0 h 335"/>
                  <a:gd name="T8" fmla="*/ 210 w 210"/>
                  <a:gd name="T9" fmla="*/ 6 h 335"/>
                  <a:gd name="T10" fmla="*/ 130 w 210"/>
                  <a:gd name="T11" fmla="*/ 144 h 335"/>
                  <a:gd name="T12" fmla="*/ 124 w 210"/>
                  <a:gd name="T13" fmla="*/ 168 h 335"/>
                  <a:gd name="T14" fmla="*/ 33 w 210"/>
                  <a:gd name="T15" fmla="*/ 303 h 335"/>
                  <a:gd name="T16" fmla="*/ 17 w 210"/>
                  <a:gd name="T17" fmla="*/ 335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335">
                    <a:moveTo>
                      <a:pt x="17" y="335"/>
                    </a:moveTo>
                    <a:cubicBezTo>
                      <a:pt x="7" y="334"/>
                      <a:pt x="0" y="333"/>
                      <a:pt x="0" y="333"/>
                    </a:cubicBezTo>
                    <a:cubicBezTo>
                      <a:pt x="0" y="333"/>
                      <a:pt x="69" y="195"/>
                      <a:pt x="116" y="147"/>
                    </a:cubicBezTo>
                    <a:cubicBezTo>
                      <a:pt x="139" y="107"/>
                      <a:pt x="179" y="19"/>
                      <a:pt x="187" y="0"/>
                    </a:cubicBezTo>
                    <a:cubicBezTo>
                      <a:pt x="210" y="6"/>
                      <a:pt x="210" y="6"/>
                      <a:pt x="210" y="6"/>
                    </a:cubicBezTo>
                    <a:cubicBezTo>
                      <a:pt x="210" y="6"/>
                      <a:pt x="129" y="137"/>
                      <a:pt x="130" y="144"/>
                    </a:cubicBezTo>
                    <a:cubicBezTo>
                      <a:pt x="132" y="151"/>
                      <a:pt x="131" y="161"/>
                      <a:pt x="124" y="168"/>
                    </a:cubicBezTo>
                    <a:cubicBezTo>
                      <a:pt x="117" y="175"/>
                      <a:pt x="53" y="267"/>
                      <a:pt x="33" y="303"/>
                    </a:cubicBezTo>
                    <a:cubicBezTo>
                      <a:pt x="25" y="317"/>
                      <a:pt x="20" y="327"/>
                      <a:pt x="17" y="335"/>
                    </a:cubicBezTo>
                    <a:close/>
                  </a:path>
                </a:pathLst>
              </a:custGeom>
              <a:solidFill>
                <a:srgbClr val="DC94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îšlïďè">
                <a:extLst>
                  <a:ext uri="{FF2B5EF4-FFF2-40B4-BE49-F238E27FC236}">
                    <a16:creationId xmlns:a16="http://schemas.microsoft.com/office/drawing/2014/main" id="{F34BD449-0B5C-48EC-85E6-B88CFF43A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153" y="2873024"/>
                <a:ext cx="1672189" cy="1700878"/>
              </a:xfrm>
              <a:custGeom>
                <a:avLst/>
                <a:gdLst>
                  <a:gd name="T0" fmla="*/ 77 w 302"/>
                  <a:gd name="T1" fmla="*/ 13 h 308"/>
                  <a:gd name="T2" fmla="*/ 32 w 302"/>
                  <a:gd name="T3" fmla="*/ 74 h 308"/>
                  <a:gd name="T4" fmla="*/ 8 w 302"/>
                  <a:gd name="T5" fmla="*/ 146 h 308"/>
                  <a:gd name="T6" fmla="*/ 80 w 302"/>
                  <a:gd name="T7" fmla="*/ 172 h 308"/>
                  <a:gd name="T8" fmla="*/ 81 w 302"/>
                  <a:gd name="T9" fmla="*/ 169 h 308"/>
                  <a:gd name="T10" fmla="*/ 101 w 302"/>
                  <a:gd name="T11" fmla="*/ 133 h 308"/>
                  <a:gd name="T12" fmla="*/ 120 w 302"/>
                  <a:gd name="T13" fmla="*/ 223 h 308"/>
                  <a:gd name="T14" fmla="*/ 117 w 302"/>
                  <a:gd name="T15" fmla="*/ 295 h 308"/>
                  <a:gd name="T16" fmla="*/ 168 w 302"/>
                  <a:gd name="T17" fmla="*/ 305 h 308"/>
                  <a:gd name="T18" fmla="*/ 279 w 302"/>
                  <a:gd name="T19" fmla="*/ 296 h 308"/>
                  <a:gd name="T20" fmla="*/ 267 w 302"/>
                  <a:gd name="T21" fmla="*/ 136 h 308"/>
                  <a:gd name="T22" fmla="*/ 249 w 302"/>
                  <a:gd name="T23" fmla="*/ 26 h 308"/>
                  <a:gd name="T24" fmla="*/ 77 w 302"/>
                  <a:gd name="T25" fmla="*/ 13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2" h="308">
                    <a:moveTo>
                      <a:pt x="77" y="13"/>
                    </a:moveTo>
                    <a:cubicBezTo>
                      <a:pt x="40" y="27"/>
                      <a:pt x="48" y="38"/>
                      <a:pt x="32" y="74"/>
                    </a:cubicBezTo>
                    <a:cubicBezTo>
                      <a:pt x="17" y="110"/>
                      <a:pt x="0" y="146"/>
                      <a:pt x="8" y="146"/>
                    </a:cubicBezTo>
                    <a:cubicBezTo>
                      <a:pt x="16" y="146"/>
                      <a:pt x="80" y="172"/>
                      <a:pt x="80" y="172"/>
                    </a:cubicBezTo>
                    <a:cubicBezTo>
                      <a:pt x="81" y="169"/>
                      <a:pt x="81" y="169"/>
                      <a:pt x="81" y="169"/>
                    </a:cubicBezTo>
                    <a:cubicBezTo>
                      <a:pt x="101" y="133"/>
                      <a:pt x="101" y="133"/>
                      <a:pt x="101" y="133"/>
                    </a:cubicBezTo>
                    <a:cubicBezTo>
                      <a:pt x="101" y="133"/>
                      <a:pt x="118" y="174"/>
                      <a:pt x="120" y="223"/>
                    </a:cubicBezTo>
                    <a:cubicBezTo>
                      <a:pt x="123" y="273"/>
                      <a:pt x="117" y="295"/>
                      <a:pt x="117" y="295"/>
                    </a:cubicBezTo>
                    <a:cubicBezTo>
                      <a:pt x="117" y="295"/>
                      <a:pt x="138" y="301"/>
                      <a:pt x="168" y="305"/>
                    </a:cubicBezTo>
                    <a:cubicBezTo>
                      <a:pt x="199" y="308"/>
                      <a:pt x="276" y="299"/>
                      <a:pt x="279" y="296"/>
                    </a:cubicBezTo>
                    <a:cubicBezTo>
                      <a:pt x="302" y="273"/>
                      <a:pt x="273" y="167"/>
                      <a:pt x="267" y="136"/>
                    </a:cubicBezTo>
                    <a:cubicBezTo>
                      <a:pt x="258" y="90"/>
                      <a:pt x="272" y="34"/>
                      <a:pt x="249" y="26"/>
                    </a:cubicBezTo>
                    <a:cubicBezTo>
                      <a:pt x="198" y="8"/>
                      <a:pt x="112" y="0"/>
                      <a:pt x="77" y="13"/>
                    </a:cubicBezTo>
                    <a:close/>
                  </a:path>
                </a:pathLst>
              </a:custGeom>
              <a:solidFill>
                <a:srgbClr val="EDAC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íṧļíde">
                <a:extLst>
                  <a:ext uri="{FF2B5EF4-FFF2-40B4-BE49-F238E27FC236}">
                    <a16:creationId xmlns:a16="http://schemas.microsoft.com/office/drawing/2014/main" id="{522F485C-371B-4985-BBCD-A8C373E0C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153" y="2905811"/>
                <a:ext cx="778717" cy="889375"/>
              </a:xfrm>
              <a:custGeom>
                <a:avLst/>
                <a:gdLst>
                  <a:gd name="T0" fmla="*/ 77 w 141"/>
                  <a:gd name="T1" fmla="*/ 7 h 161"/>
                  <a:gd name="T2" fmla="*/ 32 w 141"/>
                  <a:gd name="T3" fmla="*/ 68 h 161"/>
                  <a:gd name="T4" fmla="*/ 8 w 141"/>
                  <a:gd name="T5" fmla="*/ 140 h 161"/>
                  <a:gd name="T6" fmla="*/ 67 w 141"/>
                  <a:gd name="T7" fmla="*/ 161 h 161"/>
                  <a:gd name="T8" fmla="*/ 22 w 141"/>
                  <a:gd name="T9" fmla="*/ 134 h 161"/>
                  <a:gd name="T10" fmla="*/ 64 w 141"/>
                  <a:gd name="T11" fmla="*/ 28 h 161"/>
                  <a:gd name="T12" fmla="*/ 111 w 141"/>
                  <a:gd name="T13" fmla="*/ 10 h 161"/>
                  <a:gd name="T14" fmla="*/ 141 w 141"/>
                  <a:gd name="T15" fmla="*/ 8 h 161"/>
                  <a:gd name="T16" fmla="*/ 124 w 141"/>
                  <a:gd name="T17" fmla="*/ 0 h 161"/>
                  <a:gd name="T18" fmla="*/ 77 w 141"/>
                  <a:gd name="T19" fmla="*/ 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1" h="161">
                    <a:moveTo>
                      <a:pt x="77" y="7"/>
                    </a:moveTo>
                    <a:cubicBezTo>
                      <a:pt x="40" y="21"/>
                      <a:pt x="48" y="32"/>
                      <a:pt x="32" y="68"/>
                    </a:cubicBezTo>
                    <a:cubicBezTo>
                      <a:pt x="17" y="104"/>
                      <a:pt x="0" y="140"/>
                      <a:pt x="8" y="140"/>
                    </a:cubicBezTo>
                    <a:cubicBezTo>
                      <a:pt x="14" y="140"/>
                      <a:pt x="49" y="154"/>
                      <a:pt x="67" y="161"/>
                    </a:cubicBezTo>
                    <a:cubicBezTo>
                      <a:pt x="67" y="161"/>
                      <a:pt x="24" y="140"/>
                      <a:pt x="22" y="134"/>
                    </a:cubicBezTo>
                    <a:cubicBezTo>
                      <a:pt x="21" y="127"/>
                      <a:pt x="52" y="41"/>
                      <a:pt x="64" y="28"/>
                    </a:cubicBezTo>
                    <a:cubicBezTo>
                      <a:pt x="76" y="14"/>
                      <a:pt x="105" y="10"/>
                      <a:pt x="111" y="10"/>
                    </a:cubicBezTo>
                    <a:cubicBezTo>
                      <a:pt x="117" y="10"/>
                      <a:pt x="141" y="8"/>
                      <a:pt x="141" y="8"/>
                    </a:cubicBezTo>
                    <a:cubicBezTo>
                      <a:pt x="141" y="8"/>
                      <a:pt x="133" y="5"/>
                      <a:pt x="124" y="0"/>
                    </a:cubicBezTo>
                    <a:cubicBezTo>
                      <a:pt x="106" y="0"/>
                      <a:pt x="89" y="2"/>
                      <a:pt x="77" y="7"/>
                    </a:cubicBezTo>
                    <a:close/>
                  </a:path>
                </a:pathLst>
              </a:custGeom>
              <a:solidFill>
                <a:srgbClr val="DCA1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îṧ1íḋè">
                <a:extLst>
                  <a:ext uri="{FF2B5EF4-FFF2-40B4-BE49-F238E27FC236}">
                    <a16:creationId xmlns:a16="http://schemas.microsoft.com/office/drawing/2014/main" id="{DCB3A330-BBD5-4DC6-BBCE-B038E4648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7607" y="3221398"/>
                <a:ext cx="1159877" cy="1352507"/>
              </a:xfrm>
              <a:custGeom>
                <a:avLst/>
                <a:gdLst>
                  <a:gd name="T0" fmla="*/ 0 w 210"/>
                  <a:gd name="T1" fmla="*/ 106 h 245"/>
                  <a:gd name="T2" fmla="*/ 9 w 210"/>
                  <a:gd name="T3" fmla="*/ 109 h 245"/>
                  <a:gd name="T4" fmla="*/ 10 w 210"/>
                  <a:gd name="T5" fmla="*/ 106 h 245"/>
                  <a:gd name="T6" fmla="*/ 30 w 210"/>
                  <a:gd name="T7" fmla="*/ 70 h 245"/>
                  <a:gd name="T8" fmla="*/ 49 w 210"/>
                  <a:gd name="T9" fmla="*/ 160 h 245"/>
                  <a:gd name="T10" fmla="*/ 46 w 210"/>
                  <a:gd name="T11" fmla="*/ 232 h 245"/>
                  <a:gd name="T12" fmla="*/ 97 w 210"/>
                  <a:gd name="T13" fmla="*/ 242 h 245"/>
                  <a:gd name="T14" fmla="*/ 209 w 210"/>
                  <a:gd name="T15" fmla="*/ 234 h 245"/>
                  <a:gd name="T16" fmla="*/ 209 w 210"/>
                  <a:gd name="T17" fmla="*/ 233 h 245"/>
                  <a:gd name="T18" fmla="*/ 104 w 210"/>
                  <a:gd name="T19" fmla="*/ 232 h 245"/>
                  <a:gd name="T20" fmla="*/ 67 w 210"/>
                  <a:gd name="T21" fmla="*/ 212 h 245"/>
                  <a:gd name="T22" fmla="*/ 47 w 210"/>
                  <a:gd name="T23" fmla="*/ 76 h 245"/>
                  <a:gd name="T24" fmla="*/ 36 w 210"/>
                  <a:gd name="T25" fmla="*/ 0 h 245"/>
                  <a:gd name="T26" fmla="*/ 14 w 210"/>
                  <a:gd name="T27" fmla="*/ 89 h 245"/>
                  <a:gd name="T28" fmla="*/ 0 w 210"/>
                  <a:gd name="T29" fmla="*/ 10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0" h="245">
                    <a:moveTo>
                      <a:pt x="0" y="106"/>
                    </a:moveTo>
                    <a:cubicBezTo>
                      <a:pt x="5" y="108"/>
                      <a:pt x="9" y="109"/>
                      <a:pt x="9" y="109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47" y="111"/>
                      <a:pt x="49" y="160"/>
                    </a:cubicBezTo>
                    <a:cubicBezTo>
                      <a:pt x="52" y="210"/>
                      <a:pt x="46" y="232"/>
                      <a:pt x="46" y="232"/>
                    </a:cubicBezTo>
                    <a:cubicBezTo>
                      <a:pt x="46" y="232"/>
                      <a:pt x="67" y="238"/>
                      <a:pt x="97" y="242"/>
                    </a:cubicBezTo>
                    <a:cubicBezTo>
                      <a:pt x="128" y="245"/>
                      <a:pt x="208" y="236"/>
                      <a:pt x="209" y="234"/>
                    </a:cubicBezTo>
                    <a:cubicBezTo>
                      <a:pt x="210" y="233"/>
                      <a:pt x="209" y="234"/>
                      <a:pt x="209" y="233"/>
                    </a:cubicBezTo>
                    <a:cubicBezTo>
                      <a:pt x="177" y="236"/>
                      <a:pt x="130" y="236"/>
                      <a:pt x="104" y="232"/>
                    </a:cubicBezTo>
                    <a:cubicBezTo>
                      <a:pt x="77" y="227"/>
                      <a:pt x="67" y="232"/>
                      <a:pt x="67" y="212"/>
                    </a:cubicBezTo>
                    <a:cubicBezTo>
                      <a:pt x="67" y="193"/>
                      <a:pt x="99" y="69"/>
                      <a:pt x="47" y="76"/>
                    </a:cubicBezTo>
                    <a:cubicBezTo>
                      <a:pt x="43" y="77"/>
                      <a:pt x="36" y="0"/>
                      <a:pt x="36" y="0"/>
                    </a:cubicBezTo>
                    <a:cubicBezTo>
                      <a:pt x="36" y="0"/>
                      <a:pt x="27" y="71"/>
                      <a:pt x="14" y="89"/>
                    </a:cubicBezTo>
                    <a:cubicBezTo>
                      <a:pt x="9" y="96"/>
                      <a:pt x="4" y="101"/>
                      <a:pt x="0" y="106"/>
                    </a:cubicBezTo>
                    <a:close/>
                  </a:path>
                </a:pathLst>
              </a:custGeom>
              <a:solidFill>
                <a:srgbClr val="DCA1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ïṩḷîďé">
                <a:extLst>
                  <a:ext uri="{FF2B5EF4-FFF2-40B4-BE49-F238E27FC236}">
                    <a16:creationId xmlns:a16="http://schemas.microsoft.com/office/drawing/2014/main" id="{923055DC-2E70-4182-8261-0E9429167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8267" y="2815646"/>
                <a:ext cx="709041" cy="389360"/>
              </a:xfrm>
              <a:custGeom>
                <a:avLst/>
                <a:gdLst>
                  <a:gd name="T0" fmla="*/ 65 w 128"/>
                  <a:gd name="T1" fmla="*/ 4 h 70"/>
                  <a:gd name="T2" fmla="*/ 26 w 128"/>
                  <a:gd name="T3" fmla="*/ 9 h 70"/>
                  <a:gd name="T4" fmla="*/ 67 w 128"/>
                  <a:gd name="T5" fmla="*/ 61 h 70"/>
                  <a:gd name="T6" fmla="*/ 119 w 128"/>
                  <a:gd name="T7" fmla="*/ 54 h 70"/>
                  <a:gd name="T8" fmla="*/ 114 w 128"/>
                  <a:gd name="T9" fmla="*/ 22 h 70"/>
                  <a:gd name="T10" fmla="*/ 65 w 128"/>
                  <a:gd name="T11" fmla="*/ 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8" h="70">
                    <a:moveTo>
                      <a:pt x="65" y="4"/>
                    </a:moveTo>
                    <a:cubicBezTo>
                      <a:pt x="64" y="4"/>
                      <a:pt x="38" y="0"/>
                      <a:pt x="26" y="9"/>
                    </a:cubicBezTo>
                    <a:cubicBezTo>
                      <a:pt x="0" y="29"/>
                      <a:pt x="52" y="56"/>
                      <a:pt x="67" y="61"/>
                    </a:cubicBezTo>
                    <a:cubicBezTo>
                      <a:pt x="91" y="70"/>
                      <a:pt x="110" y="65"/>
                      <a:pt x="119" y="54"/>
                    </a:cubicBezTo>
                    <a:cubicBezTo>
                      <a:pt x="128" y="43"/>
                      <a:pt x="119" y="29"/>
                      <a:pt x="114" y="22"/>
                    </a:cubicBezTo>
                    <a:cubicBezTo>
                      <a:pt x="108" y="14"/>
                      <a:pt x="65" y="4"/>
                      <a:pt x="65" y="4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işľîḓé">
                <a:extLst>
                  <a:ext uri="{FF2B5EF4-FFF2-40B4-BE49-F238E27FC236}">
                    <a16:creationId xmlns:a16="http://schemas.microsoft.com/office/drawing/2014/main" id="{9FE76B16-55FB-4FF5-8F68-1DD66E596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318" y="2483668"/>
                <a:ext cx="553299" cy="668056"/>
              </a:xfrm>
              <a:custGeom>
                <a:avLst/>
                <a:gdLst>
                  <a:gd name="T0" fmla="*/ 45 w 100"/>
                  <a:gd name="T1" fmla="*/ 7 h 121"/>
                  <a:gd name="T2" fmla="*/ 57 w 100"/>
                  <a:gd name="T3" fmla="*/ 64 h 121"/>
                  <a:gd name="T4" fmla="*/ 84 w 100"/>
                  <a:gd name="T5" fmla="*/ 81 h 121"/>
                  <a:gd name="T6" fmla="*/ 90 w 100"/>
                  <a:gd name="T7" fmla="*/ 107 h 121"/>
                  <a:gd name="T8" fmla="*/ 29 w 100"/>
                  <a:gd name="T9" fmla="*/ 108 h 121"/>
                  <a:gd name="T10" fmla="*/ 0 w 100"/>
                  <a:gd name="T11" fmla="*/ 78 h 121"/>
                  <a:gd name="T12" fmla="*/ 10 w 100"/>
                  <a:gd name="T13" fmla="*/ 63 h 121"/>
                  <a:gd name="T14" fmla="*/ 2 w 100"/>
                  <a:gd name="T15" fmla="*/ 5 h 121"/>
                  <a:gd name="T16" fmla="*/ 45 w 100"/>
                  <a:gd name="T17" fmla="*/ 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121">
                    <a:moveTo>
                      <a:pt x="45" y="7"/>
                    </a:moveTo>
                    <a:cubicBezTo>
                      <a:pt x="45" y="14"/>
                      <a:pt x="52" y="54"/>
                      <a:pt x="57" y="64"/>
                    </a:cubicBezTo>
                    <a:cubicBezTo>
                      <a:pt x="62" y="74"/>
                      <a:pt x="84" y="81"/>
                      <a:pt x="84" y="81"/>
                    </a:cubicBezTo>
                    <a:cubicBezTo>
                      <a:pt x="84" y="81"/>
                      <a:pt x="100" y="93"/>
                      <a:pt x="90" y="107"/>
                    </a:cubicBezTo>
                    <a:cubicBezTo>
                      <a:pt x="80" y="121"/>
                      <a:pt x="45" y="117"/>
                      <a:pt x="29" y="108"/>
                    </a:cubicBezTo>
                    <a:cubicBezTo>
                      <a:pt x="12" y="98"/>
                      <a:pt x="0" y="80"/>
                      <a:pt x="0" y="78"/>
                    </a:cubicBezTo>
                    <a:cubicBezTo>
                      <a:pt x="1" y="75"/>
                      <a:pt x="6" y="77"/>
                      <a:pt x="10" y="63"/>
                    </a:cubicBezTo>
                    <a:cubicBezTo>
                      <a:pt x="15" y="49"/>
                      <a:pt x="4" y="0"/>
                      <a:pt x="2" y="5"/>
                    </a:cubicBezTo>
                    <a:cubicBezTo>
                      <a:pt x="0" y="9"/>
                      <a:pt x="45" y="7"/>
                      <a:pt x="45" y="7"/>
                    </a:cubicBez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ïšlîḑè">
                <a:extLst>
                  <a:ext uri="{FF2B5EF4-FFF2-40B4-BE49-F238E27FC236}">
                    <a16:creationId xmlns:a16="http://schemas.microsoft.com/office/drawing/2014/main" id="{044CD3CD-DAD6-4237-AFCC-FF9F445856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007" y="2532851"/>
                <a:ext cx="254109" cy="192630"/>
              </a:xfrm>
              <a:custGeom>
                <a:avLst/>
                <a:gdLst>
                  <a:gd name="T0" fmla="*/ 40 w 46"/>
                  <a:gd name="T1" fmla="*/ 0 h 35"/>
                  <a:gd name="T2" fmla="*/ 46 w 46"/>
                  <a:gd name="T3" fmla="*/ 35 h 35"/>
                  <a:gd name="T4" fmla="*/ 5 w 46"/>
                  <a:gd name="T5" fmla="*/ 28 h 35"/>
                  <a:gd name="T6" fmla="*/ 0 w 46"/>
                  <a:gd name="T7" fmla="*/ 2 h 35"/>
                  <a:gd name="T8" fmla="*/ 33 w 46"/>
                  <a:gd name="T9" fmla="*/ 3 h 35"/>
                  <a:gd name="T10" fmla="*/ 40 w 46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35">
                    <a:moveTo>
                      <a:pt x="40" y="0"/>
                    </a:moveTo>
                    <a:cubicBezTo>
                      <a:pt x="41" y="7"/>
                      <a:pt x="43" y="22"/>
                      <a:pt x="46" y="35"/>
                    </a:cubicBezTo>
                    <a:cubicBezTo>
                      <a:pt x="32" y="34"/>
                      <a:pt x="16" y="34"/>
                      <a:pt x="5" y="28"/>
                    </a:cubicBezTo>
                    <a:cubicBezTo>
                      <a:pt x="4" y="18"/>
                      <a:pt x="2" y="8"/>
                      <a:pt x="0" y="2"/>
                    </a:cubicBezTo>
                    <a:cubicBezTo>
                      <a:pt x="12" y="2"/>
                      <a:pt x="33" y="3"/>
                      <a:pt x="33" y="3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1B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ïṩḷîḋé">
                <a:extLst>
                  <a:ext uri="{FF2B5EF4-FFF2-40B4-BE49-F238E27FC236}">
                    <a16:creationId xmlns:a16="http://schemas.microsoft.com/office/drawing/2014/main" id="{30AC04AB-127E-4B9B-9B2C-4CC7DD4DBE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1532" y="1172148"/>
                <a:ext cx="1520546" cy="1500050"/>
              </a:xfrm>
              <a:custGeom>
                <a:avLst/>
                <a:gdLst>
                  <a:gd name="T0" fmla="*/ 9 w 275"/>
                  <a:gd name="T1" fmla="*/ 142 h 271"/>
                  <a:gd name="T2" fmla="*/ 34 w 275"/>
                  <a:gd name="T3" fmla="*/ 215 h 271"/>
                  <a:gd name="T4" fmla="*/ 140 w 275"/>
                  <a:gd name="T5" fmla="*/ 270 h 271"/>
                  <a:gd name="T6" fmla="*/ 258 w 275"/>
                  <a:gd name="T7" fmla="*/ 205 h 271"/>
                  <a:gd name="T8" fmla="*/ 261 w 275"/>
                  <a:gd name="T9" fmla="*/ 133 h 271"/>
                  <a:gd name="T10" fmla="*/ 260 w 275"/>
                  <a:gd name="T11" fmla="*/ 88 h 271"/>
                  <a:gd name="T12" fmla="*/ 168 w 275"/>
                  <a:gd name="T13" fmla="*/ 15 h 271"/>
                  <a:gd name="T14" fmla="*/ 40 w 275"/>
                  <a:gd name="T15" fmla="*/ 58 h 271"/>
                  <a:gd name="T16" fmla="*/ 9 w 275"/>
                  <a:gd name="T17" fmla="*/ 14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5" h="271">
                    <a:moveTo>
                      <a:pt x="9" y="142"/>
                    </a:moveTo>
                    <a:cubicBezTo>
                      <a:pt x="9" y="142"/>
                      <a:pt x="0" y="177"/>
                      <a:pt x="34" y="215"/>
                    </a:cubicBezTo>
                    <a:cubicBezTo>
                      <a:pt x="68" y="252"/>
                      <a:pt x="101" y="268"/>
                      <a:pt x="140" y="270"/>
                    </a:cubicBezTo>
                    <a:cubicBezTo>
                      <a:pt x="191" y="271"/>
                      <a:pt x="235" y="253"/>
                      <a:pt x="258" y="205"/>
                    </a:cubicBezTo>
                    <a:cubicBezTo>
                      <a:pt x="275" y="170"/>
                      <a:pt x="261" y="135"/>
                      <a:pt x="261" y="133"/>
                    </a:cubicBezTo>
                    <a:cubicBezTo>
                      <a:pt x="261" y="131"/>
                      <a:pt x="270" y="112"/>
                      <a:pt x="260" y="88"/>
                    </a:cubicBezTo>
                    <a:cubicBezTo>
                      <a:pt x="251" y="63"/>
                      <a:pt x="234" y="30"/>
                      <a:pt x="168" y="15"/>
                    </a:cubicBezTo>
                    <a:cubicBezTo>
                      <a:pt x="102" y="0"/>
                      <a:pt x="76" y="5"/>
                      <a:pt x="40" y="58"/>
                    </a:cubicBezTo>
                    <a:cubicBezTo>
                      <a:pt x="5" y="110"/>
                      <a:pt x="9" y="142"/>
                      <a:pt x="9" y="142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îṣḷïḓè">
                <a:extLst>
                  <a:ext uri="{FF2B5EF4-FFF2-40B4-BE49-F238E27FC236}">
                    <a16:creationId xmlns:a16="http://schemas.microsoft.com/office/drawing/2014/main" id="{656EB3AB-6CAD-45FE-80D0-337944FCD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0712" y="1172148"/>
                <a:ext cx="1409885" cy="725436"/>
              </a:xfrm>
              <a:custGeom>
                <a:avLst/>
                <a:gdLst>
                  <a:gd name="T0" fmla="*/ 255 w 255"/>
                  <a:gd name="T1" fmla="*/ 99 h 131"/>
                  <a:gd name="T2" fmla="*/ 251 w 255"/>
                  <a:gd name="T3" fmla="*/ 88 h 131"/>
                  <a:gd name="T4" fmla="*/ 159 w 255"/>
                  <a:gd name="T5" fmla="*/ 15 h 131"/>
                  <a:gd name="T6" fmla="*/ 31 w 255"/>
                  <a:gd name="T7" fmla="*/ 58 h 131"/>
                  <a:gd name="T8" fmla="*/ 0 w 255"/>
                  <a:gd name="T9" fmla="*/ 131 h 131"/>
                  <a:gd name="T10" fmla="*/ 41 w 255"/>
                  <a:gd name="T11" fmla="*/ 106 h 131"/>
                  <a:gd name="T12" fmla="*/ 255 w 255"/>
                  <a:gd name="T13" fmla="*/ 9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5" h="131">
                    <a:moveTo>
                      <a:pt x="255" y="99"/>
                    </a:moveTo>
                    <a:cubicBezTo>
                      <a:pt x="254" y="95"/>
                      <a:pt x="253" y="92"/>
                      <a:pt x="251" y="88"/>
                    </a:cubicBezTo>
                    <a:cubicBezTo>
                      <a:pt x="242" y="63"/>
                      <a:pt x="225" y="30"/>
                      <a:pt x="159" y="15"/>
                    </a:cubicBezTo>
                    <a:cubicBezTo>
                      <a:pt x="93" y="0"/>
                      <a:pt x="67" y="5"/>
                      <a:pt x="31" y="58"/>
                    </a:cubicBezTo>
                    <a:cubicBezTo>
                      <a:pt x="8" y="92"/>
                      <a:pt x="2" y="117"/>
                      <a:pt x="0" y="131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95" y="85"/>
                      <a:pt x="227" y="35"/>
                      <a:pt x="255" y="99"/>
                    </a:cubicBezTo>
                    <a:close/>
                  </a:path>
                </a:pathLst>
              </a:custGeom>
              <a:solidFill>
                <a:srgbClr val="F6B6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îSḻide">
                <a:extLst>
                  <a:ext uri="{FF2B5EF4-FFF2-40B4-BE49-F238E27FC236}">
                    <a16:creationId xmlns:a16="http://schemas.microsoft.com/office/drawing/2014/main" id="{D2EB0226-62DC-48B2-B71C-64087D169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9435" y="1659868"/>
                <a:ext cx="364767" cy="319682"/>
              </a:xfrm>
              <a:custGeom>
                <a:avLst/>
                <a:gdLst>
                  <a:gd name="T0" fmla="*/ 0 w 66"/>
                  <a:gd name="T1" fmla="*/ 58 h 58"/>
                  <a:gd name="T2" fmla="*/ 66 w 66"/>
                  <a:gd name="T3" fmla="*/ 55 h 58"/>
                  <a:gd name="T4" fmla="*/ 0 w 66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58">
                    <a:moveTo>
                      <a:pt x="0" y="58"/>
                    </a:moveTo>
                    <a:cubicBezTo>
                      <a:pt x="13" y="53"/>
                      <a:pt x="63" y="53"/>
                      <a:pt x="66" y="55"/>
                    </a:cubicBezTo>
                    <a:cubicBezTo>
                      <a:pt x="58" y="0"/>
                      <a:pt x="5" y="14"/>
                      <a:pt x="0" y="58"/>
                    </a:cubicBezTo>
                    <a:close/>
                  </a:path>
                </a:pathLst>
              </a:custGeom>
              <a:solidFill>
                <a:srgbClr val="FB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íSḻîḓê">
                <a:extLst>
                  <a:ext uri="{FF2B5EF4-FFF2-40B4-BE49-F238E27FC236}">
                    <a16:creationId xmlns:a16="http://schemas.microsoft.com/office/drawing/2014/main" id="{5966A899-71AD-4A2A-9E58-95D345071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037" y="1643475"/>
                <a:ext cx="467228" cy="344274"/>
              </a:xfrm>
              <a:custGeom>
                <a:avLst/>
                <a:gdLst>
                  <a:gd name="T0" fmla="*/ 16 w 85"/>
                  <a:gd name="T1" fmla="*/ 62 h 62"/>
                  <a:gd name="T2" fmla="*/ 85 w 85"/>
                  <a:gd name="T3" fmla="*/ 60 h 62"/>
                  <a:gd name="T4" fmla="*/ 16 w 85"/>
                  <a:gd name="T5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62">
                    <a:moveTo>
                      <a:pt x="16" y="62"/>
                    </a:moveTo>
                    <a:cubicBezTo>
                      <a:pt x="29" y="57"/>
                      <a:pt x="83" y="58"/>
                      <a:pt x="85" y="60"/>
                    </a:cubicBezTo>
                    <a:cubicBezTo>
                      <a:pt x="80" y="0"/>
                      <a:pt x="0" y="29"/>
                      <a:pt x="16" y="62"/>
                    </a:cubicBezTo>
                    <a:close/>
                  </a:path>
                </a:pathLst>
              </a:custGeom>
              <a:solidFill>
                <a:srgbClr val="FB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iṥ1iḍe">
                <a:extLst>
                  <a:ext uri="{FF2B5EF4-FFF2-40B4-BE49-F238E27FC236}">
                    <a16:creationId xmlns:a16="http://schemas.microsoft.com/office/drawing/2014/main" id="{78E83E32-AD83-4E77-8624-890F48CE50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764" y="2295135"/>
                <a:ext cx="1254141" cy="409851"/>
              </a:xfrm>
              <a:custGeom>
                <a:avLst/>
                <a:gdLst>
                  <a:gd name="T0" fmla="*/ 0 w 227"/>
                  <a:gd name="T1" fmla="*/ 9 h 74"/>
                  <a:gd name="T2" fmla="*/ 2 w 227"/>
                  <a:gd name="T3" fmla="*/ 12 h 74"/>
                  <a:gd name="T4" fmla="*/ 108 w 227"/>
                  <a:gd name="T5" fmla="*/ 67 h 74"/>
                  <a:gd name="T6" fmla="*/ 226 w 227"/>
                  <a:gd name="T7" fmla="*/ 2 h 74"/>
                  <a:gd name="T8" fmla="*/ 227 w 227"/>
                  <a:gd name="T9" fmla="*/ 0 h 74"/>
                  <a:gd name="T10" fmla="*/ 13 w 227"/>
                  <a:gd name="T11" fmla="*/ 4 h 74"/>
                  <a:gd name="T12" fmla="*/ 0 w 227"/>
                  <a:gd name="T13" fmla="*/ 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7" h="74">
                    <a:moveTo>
                      <a:pt x="0" y="9"/>
                    </a:moveTo>
                    <a:cubicBezTo>
                      <a:pt x="0" y="10"/>
                      <a:pt x="1" y="11"/>
                      <a:pt x="2" y="12"/>
                    </a:cubicBezTo>
                    <a:cubicBezTo>
                      <a:pt x="36" y="49"/>
                      <a:pt x="69" y="65"/>
                      <a:pt x="108" y="67"/>
                    </a:cubicBezTo>
                    <a:cubicBezTo>
                      <a:pt x="159" y="68"/>
                      <a:pt x="203" y="50"/>
                      <a:pt x="226" y="2"/>
                    </a:cubicBezTo>
                    <a:cubicBezTo>
                      <a:pt x="226" y="1"/>
                      <a:pt x="226" y="1"/>
                      <a:pt x="227" y="0"/>
                    </a:cubicBezTo>
                    <a:cubicBezTo>
                      <a:pt x="176" y="74"/>
                      <a:pt x="84" y="72"/>
                      <a:pt x="13" y="4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ïSlîḋê">
                <a:extLst>
                  <a:ext uri="{FF2B5EF4-FFF2-40B4-BE49-F238E27FC236}">
                    <a16:creationId xmlns:a16="http://schemas.microsoft.com/office/drawing/2014/main" id="{53347C2B-CE1E-4D6F-980F-CDF81F93C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333" y="1725443"/>
                <a:ext cx="422147" cy="594286"/>
              </a:xfrm>
              <a:custGeom>
                <a:avLst/>
                <a:gdLst>
                  <a:gd name="T0" fmla="*/ 50 w 76"/>
                  <a:gd name="T1" fmla="*/ 0 h 107"/>
                  <a:gd name="T2" fmla="*/ 76 w 76"/>
                  <a:gd name="T3" fmla="*/ 99 h 107"/>
                  <a:gd name="T4" fmla="*/ 62 w 76"/>
                  <a:gd name="T5" fmla="*/ 98 h 107"/>
                  <a:gd name="T6" fmla="*/ 30 w 76"/>
                  <a:gd name="T7" fmla="*/ 68 h 107"/>
                  <a:gd name="T8" fmla="*/ 12 w 76"/>
                  <a:gd name="T9" fmla="*/ 75 h 107"/>
                  <a:gd name="T10" fmla="*/ 8 w 76"/>
                  <a:gd name="T11" fmla="*/ 21 h 107"/>
                  <a:gd name="T12" fmla="*/ 50 w 76"/>
                  <a:gd name="T1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07">
                    <a:moveTo>
                      <a:pt x="50" y="0"/>
                    </a:moveTo>
                    <a:cubicBezTo>
                      <a:pt x="48" y="12"/>
                      <a:pt x="75" y="67"/>
                      <a:pt x="76" y="99"/>
                    </a:cubicBezTo>
                    <a:cubicBezTo>
                      <a:pt x="76" y="99"/>
                      <a:pt x="65" y="107"/>
                      <a:pt x="62" y="98"/>
                    </a:cubicBezTo>
                    <a:cubicBezTo>
                      <a:pt x="47" y="49"/>
                      <a:pt x="34" y="68"/>
                      <a:pt x="30" y="68"/>
                    </a:cubicBezTo>
                    <a:cubicBezTo>
                      <a:pt x="22" y="69"/>
                      <a:pt x="13" y="78"/>
                      <a:pt x="12" y="75"/>
                    </a:cubicBezTo>
                    <a:cubicBezTo>
                      <a:pt x="11" y="69"/>
                      <a:pt x="0" y="36"/>
                      <a:pt x="8" y="21"/>
                    </a:cubicBezTo>
                    <a:cubicBezTo>
                      <a:pt x="14" y="9"/>
                      <a:pt x="50" y="0"/>
                      <a:pt x="50" y="0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î$lïďe">
                <a:extLst>
                  <a:ext uri="{FF2B5EF4-FFF2-40B4-BE49-F238E27FC236}">
                    <a16:creationId xmlns:a16="http://schemas.microsoft.com/office/drawing/2014/main" id="{C562CFE6-0B65-4292-9FC1-B16077ACE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153" y="1028700"/>
                <a:ext cx="1504151" cy="995937"/>
              </a:xfrm>
              <a:custGeom>
                <a:avLst/>
                <a:gdLst>
                  <a:gd name="T0" fmla="*/ 15 w 272"/>
                  <a:gd name="T1" fmla="*/ 180 h 180"/>
                  <a:gd name="T2" fmla="*/ 2 w 272"/>
                  <a:gd name="T3" fmla="*/ 142 h 180"/>
                  <a:gd name="T4" fmla="*/ 0 w 272"/>
                  <a:gd name="T5" fmla="*/ 95 h 180"/>
                  <a:gd name="T6" fmla="*/ 50 w 272"/>
                  <a:gd name="T7" fmla="*/ 37 h 180"/>
                  <a:gd name="T8" fmla="*/ 149 w 272"/>
                  <a:gd name="T9" fmla="*/ 1 h 180"/>
                  <a:gd name="T10" fmla="*/ 228 w 272"/>
                  <a:gd name="T11" fmla="*/ 18 h 180"/>
                  <a:gd name="T12" fmla="*/ 253 w 272"/>
                  <a:gd name="T13" fmla="*/ 49 h 180"/>
                  <a:gd name="T14" fmla="*/ 272 w 272"/>
                  <a:gd name="T15" fmla="*/ 101 h 180"/>
                  <a:gd name="T16" fmla="*/ 223 w 272"/>
                  <a:gd name="T17" fmla="*/ 80 h 180"/>
                  <a:gd name="T18" fmla="*/ 52 w 272"/>
                  <a:gd name="T19" fmla="*/ 138 h 180"/>
                  <a:gd name="T20" fmla="*/ 15 w 272"/>
                  <a:gd name="T2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2" h="180">
                    <a:moveTo>
                      <a:pt x="15" y="180"/>
                    </a:moveTo>
                    <a:cubicBezTo>
                      <a:pt x="16" y="179"/>
                      <a:pt x="0" y="163"/>
                      <a:pt x="2" y="142"/>
                    </a:cubicBezTo>
                    <a:cubicBezTo>
                      <a:pt x="4" y="119"/>
                      <a:pt x="0" y="99"/>
                      <a:pt x="0" y="95"/>
                    </a:cubicBezTo>
                    <a:cubicBezTo>
                      <a:pt x="0" y="87"/>
                      <a:pt x="26" y="58"/>
                      <a:pt x="50" y="37"/>
                    </a:cubicBezTo>
                    <a:cubicBezTo>
                      <a:pt x="75" y="17"/>
                      <a:pt x="123" y="2"/>
                      <a:pt x="149" y="1"/>
                    </a:cubicBezTo>
                    <a:cubicBezTo>
                      <a:pt x="175" y="0"/>
                      <a:pt x="213" y="7"/>
                      <a:pt x="228" y="18"/>
                    </a:cubicBezTo>
                    <a:cubicBezTo>
                      <a:pt x="242" y="28"/>
                      <a:pt x="244" y="35"/>
                      <a:pt x="253" y="49"/>
                    </a:cubicBezTo>
                    <a:cubicBezTo>
                      <a:pt x="263" y="63"/>
                      <a:pt x="272" y="101"/>
                      <a:pt x="272" y="101"/>
                    </a:cubicBezTo>
                    <a:cubicBezTo>
                      <a:pt x="272" y="101"/>
                      <a:pt x="249" y="84"/>
                      <a:pt x="223" y="80"/>
                    </a:cubicBezTo>
                    <a:cubicBezTo>
                      <a:pt x="182" y="73"/>
                      <a:pt x="81" y="113"/>
                      <a:pt x="52" y="138"/>
                    </a:cubicBezTo>
                    <a:cubicBezTo>
                      <a:pt x="30" y="157"/>
                      <a:pt x="15" y="179"/>
                      <a:pt x="15" y="180"/>
                    </a:cubicBezTo>
                    <a:close/>
                  </a:path>
                </a:pathLst>
              </a:custGeom>
              <a:solidFill>
                <a:srgbClr val="FFC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ïśliďé">
                <a:extLst>
                  <a:ext uri="{FF2B5EF4-FFF2-40B4-BE49-F238E27FC236}">
                    <a16:creationId xmlns:a16="http://schemas.microsoft.com/office/drawing/2014/main" id="{BD2318BE-8359-4EDC-A813-B39243177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098" y="1028700"/>
                <a:ext cx="1090201" cy="647563"/>
              </a:xfrm>
              <a:custGeom>
                <a:avLst/>
                <a:gdLst>
                  <a:gd name="T0" fmla="*/ 24 w 197"/>
                  <a:gd name="T1" fmla="*/ 12 h 117"/>
                  <a:gd name="T2" fmla="*/ 74 w 197"/>
                  <a:gd name="T3" fmla="*/ 1 h 117"/>
                  <a:gd name="T4" fmla="*/ 153 w 197"/>
                  <a:gd name="T5" fmla="*/ 18 h 117"/>
                  <a:gd name="T6" fmla="*/ 178 w 197"/>
                  <a:gd name="T7" fmla="*/ 49 h 117"/>
                  <a:gd name="T8" fmla="*/ 197 w 197"/>
                  <a:gd name="T9" fmla="*/ 101 h 117"/>
                  <a:gd name="T10" fmla="*/ 148 w 197"/>
                  <a:gd name="T11" fmla="*/ 80 h 117"/>
                  <a:gd name="T12" fmla="*/ 11 w 197"/>
                  <a:gd name="T13" fmla="*/ 117 h 117"/>
                  <a:gd name="T14" fmla="*/ 1 w 197"/>
                  <a:gd name="T15" fmla="*/ 66 h 117"/>
                  <a:gd name="T16" fmla="*/ 24 w 197"/>
                  <a:gd name="T17" fmla="*/ 1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17">
                    <a:moveTo>
                      <a:pt x="24" y="12"/>
                    </a:moveTo>
                    <a:cubicBezTo>
                      <a:pt x="42" y="5"/>
                      <a:pt x="61" y="1"/>
                      <a:pt x="74" y="1"/>
                    </a:cubicBezTo>
                    <a:cubicBezTo>
                      <a:pt x="100" y="0"/>
                      <a:pt x="138" y="7"/>
                      <a:pt x="153" y="18"/>
                    </a:cubicBezTo>
                    <a:cubicBezTo>
                      <a:pt x="167" y="28"/>
                      <a:pt x="169" y="35"/>
                      <a:pt x="178" y="49"/>
                    </a:cubicBezTo>
                    <a:cubicBezTo>
                      <a:pt x="188" y="63"/>
                      <a:pt x="197" y="101"/>
                      <a:pt x="197" y="101"/>
                    </a:cubicBezTo>
                    <a:cubicBezTo>
                      <a:pt x="197" y="101"/>
                      <a:pt x="174" y="84"/>
                      <a:pt x="148" y="80"/>
                    </a:cubicBezTo>
                    <a:cubicBezTo>
                      <a:pt x="118" y="75"/>
                      <a:pt x="54" y="95"/>
                      <a:pt x="11" y="117"/>
                    </a:cubicBezTo>
                    <a:cubicBezTo>
                      <a:pt x="7" y="104"/>
                      <a:pt x="2" y="84"/>
                      <a:pt x="1" y="66"/>
                    </a:cubicBezTo>
                    <a:cubicBezTo>
                      <a:pt x="0" y="50"/>
                      <a:pt x="8" y="29"/>
                      <a:pt x="24" y="12"/>
                    </a:cubicBezTo>
                    <a:close/>
                  </a:path>
                </a:pathLst>
              </a:custGeom>
              <a:solidFill>
                <a:srgbClr val="FFCA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îšḷidè">
                <a:extLst>
                  <a:ext uri="{FF2B5EF4-FFF2-40B4-BE49-F238E27FC236}">
                    <a16:creationId xmlns:a16="http://schemas.microsoft.com/office/drawing/2014/main" id="{579B9288-51D0-4865-8BC8-4E1094E826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20000">
                <a:off x="2007517" y="1193826"/>
                <a:ext cx="201043" cy="949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600" b="0" i="0" u="none" strike="noStrike" cap="none" normalizeH="0" baseline="0" dirty="0">
                    <a:ln>
                      <a:noFill/>
                    </a:ln>
                    <a:solidFill>
                      <a:srgbClr val="EE9F21"/>
                    </a:solidFill>
                    <a:effectLst/>
                    <a:cs typeface="+mn-ea"/>
                    <a:sym typeface="+mn-lt"/>
                  </a:rPr>
                  <a:t>F</a:t>
                </a:r>
                <a:r>
                  <a:rPr kumimoji="0" lang="en-US" altLang="zh-CN" sz="600" b="0" i="0" u="none" strike="noStrike" cap="none" normalizeH="0" baseline="0" dirty="0">
                    <a:ln>
                      <a:noFill/>
                    </a:ln>
                    <a:solidFill>
                      <a:srgbClr val="EE9F21"/>
                    </a:solidFill>
                    <a:effectLst/>
                    <a:cs typeface="+mn-ea"/>
                    <a:sym typeface="+mn-lt"/>
                  </a:rPr>
                  <a:t>AST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1" name="íṡḷïḓé">
                <a:extLst>
                  <a:ext uri="{FF2B5EF4-FFF2-40B4-BE49-F238E27FC236}">
                    <a16:creationId xmlns:a16="http://schemas.microsoft.com/office/drawing/2014/main" id="{B76BB69D-C718-472F-A19D-B0AC44EE415D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20000">
                <a:off x="2042625" y="1290395"/>
                <a:ext cx="140072" cy="47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300" b="0" i="0" u="none" strike="noStrike" cap="none" normalizeH="0" baseline="0" dirty="0">
                    <a:ln>
                      <a:noFill/>
                    </a:ln>
                    <a:solidFill>
                      <a:srgbClr val="EE9F21"/>
                    </a:solidFill>
                    <a:effectLst/>
                    <a:cs typeface="+mn-ea"/>
                    <a:sym typeface="+mn-lt"/>
                  </a:rPr>
                  <a:t>DELIVE</a:t>
                </a:r>
                <a:endParaRPr kumimoji="0" lang="zh-CN" altLang="zh-CN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2" name="îŝlídê">
                <a:extLst>
                  <a:ext uri="{FF2B5EF4-FFF2-40B4-BE49-F238E27FC236}">
                    <a16:creationId xmlns:a16="http://schemas.microsoft.com/office/drawing/2014/main" id="{F6A41CEB-63AC-43AB-8571-C662D86F9ADD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20000">
                <a:off x="2292828" y="1398139"/>
                <a:ext cx="19775" cy="31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200" b="0" i="0" u="none" strike="noStrike" cap="none" normalizeH="0" baseline="0">
                    <a:ln>
                      <a:noFill/>
                    </a:ln>
                    <a:solidFill>
                      <a:srgbClr val="EE9F21"/>
                    </a:solidFill>
                    <a:effectLst/>
                    <a:cs typeface="+mn-ea"/>
                    <a:sym typeface="+mn-lt"/>
                  </a:rPr>
                  <a:t>R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3" name="iSḷiḍê">
                <a:extLst>
                  <a:ext uri="{FF2B5EF4-FFF2-40B4-BE49-F238E27FC236}">
                    <a16:creationId xmlns:a16="http://schemas.microsoft.com/office/drawing/2014/main" id="{394ACFFC-7074-47BC-B863-7247DA658C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420000">
                <a:off x="2326440" y="1398139"/>
                <a:ext cx="18128" cy="316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200" b="0" i="0" u="none" strike="noStrike" cap="none" normalizeH="0" baseline="0">
                    <a:ln>
                      <a:noFill/>
                    </a:ln>
                    <a:solidFill>
                      <a:srgbClr val="EE9F21"/>
                    </a:solidFill>
                    <a:effectLst/>
                    <a:cs typeface="+mn-ea"/>
                    <a:sym typeface="+mn-lt"/>
                  </a:rPr>
                  <a:t>Y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54" name="ïṩ1ïḓè">
                <a:extLst>
                  <a:ext uri="{FF2B5EF4-FFF2-40B4-BE49-F238E27FC236}">
                    <a16:creationId xmlns:a16="http://schemas.microsoft.com/office/drawing/2014/main" id="{7BB57C36-8EE2-455C-88D7-313381D7DA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222" y="1221328"/>
                <a:ext cx="270502" cy="143450"/>
              </a:xfrm>
              <a:custGeom>
                <a:avLst/>
                <a:gdLst>
                  <a:gd name="T0" fmla="*/ 66 w 66"/>
                  <a:gd name="T1" fmla="*/ 0 h 35"/>
                  <a:gd name="T2" fmla="*/ 64 w 66"/>
                  <a:gd name="T3" fmla="*/ 8 h 35"/>
                  <a:gd name="T4" fmla="*/ 15 w 66"/>
                  <a:gd name="T5" fmla="*/ 11 h 35"/>
                  <a:gd name="T6" fmla="*/ 0 w 66"/>
                  <a:gd name="T7" fmla="*/ 3 h 35"/>
                  <a:gd name="T8" fmla="*/ 66 w 66"/>
                  <a:gd name="T9" fmla="*/ 0 h 35"/>
                  <a:gd name="T10" fmla="*/ 64 w 66"/>
                  <a:gd name="T11" fmla="*/ 11 h 35"/>
                  <a:gd name="T12" fmla="*/ 63 w 66"/>
                  <a:gd name="T13" fmla="*/ 19 h 35"/>
                  <a:gd name="T14" fmla="*/ 35 w 66"/>
                  <a:gd name="T15" fmla="*/ 21 h 35"/>
                  <a:gd name="T16" fmla="*/ 19 w 66"/>
                  <a:gd name="T17" fmla="*/ 13 h 35"/>
                  <a:gd name="T18" fmla="*/ 64 w 66"/>
                  <a:gd name="T19" fmla="*/ 11 h 35"/>
                  <a:gd name="T20" fmla="*/ 63 w 66"/>
                  <a:gd name="T21" fmla="*/ 22 h 35"/>
                  <a:gd name="T22" fmla="*/ 62 w 66"/>
                  <a:gd name="T23" fmla="*/ 35 h 35"/>
                  <a:gd name="T24" fmla="*/ 37 w 66"/>
                  <a:gd name="T25" fmla="*/ 23 h 35"/>
                  <a:gd name="T26" fmla="*/ 63 w 66"/>
                  <a:gd name="T27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35">
                    <a:moveTo>
                      <a:pt x="66" y="0"/>
                    </a:moveTo>
                    <a:lnTo>
                      <a:pt x="64" y="8"/>
                    </a:lnTo>
                    <a:lnTo>
                      <a:pt x="15" y="11"/>
                    </a:lnTo>
                    <a:lnTo>
                      <a:pt x="0" y="3"/>
                    </a:lnTo>
                    <a:lnTo>
                      <a:pt x="66" y="0"/>
                    </a:lnTo>
                    <a:close/>
                    <a:moveTo>
                      <a:pt x="64" y="11"/>
                    </a:moveTo>
                    <a:lnTo>
                      <a:pt x="63" y="19"/>
                    </a:lnTo>
                    <a:lnTo>
                      <a:pt x="35" y="21"/>
                    </a:lnTo>
                    <a:lnTo>
                      <a:pt x="19" y="13"/>
                    </a:lnTo>
                    <a:lnTo>
                      <a:pt x="64" y="11"/>
                    </a:lnTo>
                    <a:close/>
                    <a:moveTo>
                      <a:pt x="63" y="22"/>
                    </a:moveTo>
                    <a:lnTo>
                      <a:pt x="62" y="35"/>
                    </a:lnTo>
                    <a:lnTo>
                      <a:pt x="37" y="23"/>
                    </a:lnTo>
                    <a:lnTo>
                      <a:pt x="63" y="22"/>
                    </a:lnTo>
                    <a:close/>
                  </a:path>
                </a:pathLst>
              </a:custGeom>
              <a:solidFill>
                <a:srgbClr val="EE9F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ïşļíḍé">
                <a:extLst>
                  <a:ext uri="{FF2B5EF4-FFF2-40B4-BE49-F238E27FC236}">
                    <a16:creationId xmlns:a16="http://schemas.microsoft.com/office/drawing/2014/main" id="{69AAD020-1669-42A8-9C13-68125D522E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690" y="1200835"/>
                <a:ext cx="1536938" cy="516413"/>
              </a:xfrm>
              <a:custGeom>
                <a:avLst/>
                <a:gdLst>
                  <a:gd name="T0" fmla="*/ 199 w 278"/>
                  <a:gd name="T1" fmla="*/ 93 h 93"/>
                  <a:gd name="T2" fmla="*/ 249 w 278"/>
                  <a:gd name="T3" fmla="*/ 63 h 93"/>
                  <a:gd name="T4" fmla="*/ 264 w 278"/>
                  <a:gd name="T5" fmla="*/ 21 h 93"/>
                  <a:gd name="T6" fmla="*/ 168 w 278"/>
                  <a:gd name="T7" fmla="*/ 8 h 93"/>
                  <a:gd name="T8" fmla="*/ 0 w 278"/>
                  <a:gd name="T9" fmla="*/ 89 h 93"/>
                  <a:gd name="T10" fmla="*/ 128 w 278"/>
                  <a:gd name="T11" fmla="*/ 49 h 93"/>
                  <a:gd name="T12" fmla="*/ 199 w 278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93">
                    <a:moveTo>
                      <a:pt x="199" y="93"/>
                    </a:moveTo>
                    <a:cubicBezTo>
                      <a:pt x="199" y="93"/>
                      <a:pt x="233" y="77"/>
                      <a:pt x="249" y="63"/>
                    </a:cubicBezTo>
                    <a:cubicBezTo>
                      <a:pt x="266" y="49"/>
                      <a:pt x="278" y="41"/>
                      <a:pt x="264" y="21"/>
                    </a:cubicBezTo>
                    <a:cubicBezTo>
                      <a:pt x="251" y="0"/>
                      <a:pt x="210" y="2"/>
                      <a:pt x="168" y="8"/>
                    </a:cubicBezTo>
                    <a:cubicBezTo>
                      <a:pt x="125" y="15"/>
                      <a:pt x="0" y="89"/>
                      <a:pt x="0" y="89"/>
                    </a:cubicBezTo>
                    <a:cubicBezTo>
                      <a:pt x="0" y="89"/>
                      <a:pt x="87" y="50"/>
                      <a:pt x="128" y="49"/>
                    </a:cubicBezTo>
                    <a:cubicBezTo>
                      <a:pt x="187" y="46"/>
                      <a:pt x="196" y="76"/>
                      <a:pt x="199" y="93"/>
                    </a:cubicBezTo>
                    <a:close/>
                  </a:path>
                </a:pathLst>
              </a:custGeom>
              <a:solidFill>
                <a:srgbClr val="F2B6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íŝḻïḋê">
                <a:extLst>
                  <a:ext uri="{FF2B5EF4-FFF2-40B4-BE49-F238E27FC236}">
                    <a16:creationId xmlns:a16="http://schemas.microsoft.com/office/drawing/2014/main" id="{9E8A4AAE-C16E-4C1B-9087-0EE9B229E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153" y="1221328"/>
                <a:ext cx="1389396" cy="500016"/>
              </a:xfrm>
              <a:custGeom>
                <a:avLst/>
                <a:gdLst>
                  <a:gd name="T0" fmla="*/ 176 w 251"/>
                  <a:gd name="T1" fmla="*/ 90 h 90"/>
                  <a:gd name="T2" fmla="*/ 230 w 251"/>
                  <a:gd name="T3" fmla="*/ 59 h 90"/>
                  <a:gd name="T4" fmla="*/ 251 w 251"/>
                  <a:gd name="T5" fmla="*/ 36 h 90"/>
                  <a:gd name="T6" fmla="*/ 245 w 251"/>
                  <a:gd name="T7" fmla="*/ 20 h 90"/>
                  <a:gd name="T8" fmla="*/ 148 w 251"/>
                  <a:gd name="T9" fmla="*/ 8 h 90"/>
                  <a:gd name="T10" fmla="*/ 0 w 251"/>
                  <a:gd name="T11" fmla="*/ 78 h 90"/>
                  <a:gd name="T12" fmla="*/ 107 w 251"/>
                  <a:gd name="T13" fmla="*/ 49 h 90"/>
                  <a:gd name="T14" fmla="*/ 176 w 251"/>
                  <a:gd name="T1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1" h="90">
                    <a:moveTo>
                      <a:pt x="176" y="90"/>
                    </a:moveTo>
                    <a:cubicBezTo>
                      <a:pt x="176" y="90"/>
                      <a:pt x="217" y="70"/>
                      <a:pt x="230" y="59"/>
                    </a:cubicBezTo>
                    <a:cubicBezTo>
                      <a:pt x="244" y="47"/>
                      <a:pt x="249" y="44"/>
                      <a:pt x="251" y="36"/>
                    </a:cubicBezTo>
                    <a:cubicBezTo>
                      <a:pt x="251" y="31"/>
                      <a:pt x="249" y="26"/>
                      <a:pt x="245" y="20"/>
                    </a:cubicBezTo>
                    <a:cubicBezTo>
                      <a:pt x="231" y="0"/>
                      <a:pt x="191" y="2"/>
                      <a:pt x="148" y="8"/>
                    </a:cubicBezTo>
                    <a:cubicBezTo>
                      <a:pt x="116" y="13"/>
                      <a:pt x="37" y="57"/>
                      <a:pt x="0" y="78"/>
                    </a:cubicBezTo>
                    <a:cubicBezTo>
                      <a:pt x="21" y="70"/>
                      <a:pt x="81" y="50"/>
                      <a:pt x="107" y="49"/>
                    </a:cubicBezTo>
                    <a:cubicBezTo>
                      <a:pt x="166" y="47"/>
                      <a:pt x="169" y="73"/>
                      <a:pt x="176" y="90"/>
                    </a:cubicBezTo>
                    <a:close/>
                  </a:path>
                </a:pathLst>
              </a:custGeom>
              <a:solidFill>
                <a:srgbClr val="DDA9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iṧļíḋe">
                <a:extLst>
                  <a:ext uri="{FF2B5EF4-FFF2-40B4-BE49-F238E27FC236}">
                    <a16:creationId xmlns:a16="http://schemas.microsoft.com/office/drawing/2014/main" id="{D44D2184-1257-40CE-8483-E89370072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222" y="1676263"/>
                <a:ext cx="459031" cy="155742"/>
              </a:xfrm>
              <a:custGeom>
                <a:avLst/>
                <a:gdLst>
                  <a:gd name="T0" fmla="*/ 0 w 83"/>
                  <a:gd name="T1" fmla="*/ 28 h 28"/>
                  <a:gd name="T2" fmla="*/ 61 w 83"/>
                  <a:gd name="T3" fmla="*/ 17 h 28"/>
                  <a:gd name="T4" fmla="*/ 76 w 83"/>
                  <a:gd name="T5" fmla="*/ 22 h 28"/>
                  <a:gd name="T6" fmla="*/ 0 w 83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28">
                    <a:moveTo>
                      <a:pt x="0" y="28"/>
                    </a:moveTo>
                    <a:cubicBezTo>
                      <a:pt x="32" y="12"/>
                      <a:pt x="55" y="15"/>
                      <a:pt x="61" y="17"/>
                    </a:cubicBezTo>
                    <a:cubicBezTo>
                      <a:pt x="73" y="20"/>
                      <a:pt x="75" y="25"/>
                      <a:pt x="76" y="22"/>
                    </a:cubicBezTo>
                    <a:cubicBezTo>
                      <a:pt x="83" y="3"/>
                      <a:pt x="8" y="0"/>
                      <a:pt x="0" y="28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ïṩlíďê">
                <a:extLst>
                  <a:ext uri="{FF2B5EF4-FFF2-40B4-BE49-F238E27FC236}">
                    <a16:creationId xmlns:a16="http://schemas.microsoft.com/office/drawing/2014/main" id="{AB646DED-7563-48E3-A5D2-2CEF65787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2223" y="1631179"/>
                <a:ext cx="352471" cy="188532"/>
              </a:xfrm>
              <a:custGeom>
                <a:avLst/>
                <a:gdLst>
                  <a:gd name="T0" fmla="*/ 64 w 64"/>
                  <a:gd name="T1" fmla="*/ 28 h 34"/>
                  <a:gd name="T2" fmla="*/ 17 w 64"/>
                  <a:gd name="T3" fmla="*/ 24 h 34"/>
                  <a:gd name="T4" fmla="*/ 6 w 64"/>
                  <a:gd name="T5" fmla="*/ 31 h 34"/>
                  <a:gd name="T6" fmla="*/ 64 w 64"/>
                  <a:gd name="T7" fmla="*/ 2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34">
                    <a:moveTo>
                      <a:pt x="64" y="28"/>
                    </a:moveTo>
                    <a:cubicBezTo>
                      <a:pt x="39" y="16"/>
                      <a:pt x="22" y="22"/>
                      <a:pt x="17" y="24"/>
                    </a:cubicBezTo>
                    <a:cubicBezTo>
                      <a:pt x="9" y="28"/>
                      <a:pt x="7" y="34"/>
                      <a:pt x="6" y="31"/>
                    </a:cubicBezTo>
                    <a:cubicBezTo>
                      <a:pt x="0" y="13"/>
                      <a:pt x="55" y="0"/>
                      <a:pt x="64" y="28"/>
                    </a:cubicBez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iṩľïḋé">
                <a:extLst>
                  <a:ext uri="{FF2B5EF4-FFF2-40B4-BE49-F238E27FC236}">
                    <a16:creationId xmlns:a16="http://schemas.microsoft.com/office/drawing/2014/main" id="{C5FB702B-624B-4AA4-B8F1-A80F9AAA3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8108" y="1704951"/>
                <a:ext cx="381162" cy="282798"/>
              </a:xfrm>
              <a:custGeom>
                <a:avLst/>
                <a:gdLst>
                  <a:gd name="T0" fmla="*/ 0 w 69"/>
                  <a:gd name="T1" fmla="*/ 51 h 51"/>
                  <a:gd name="T2" fmla="*/ 69 w 69"/>
                  <a:gd name="T3" fmla="*/ 49 h 51"/>
                  <a:gd name="T4" fmla="*/ 0 w 69"/>
                  <a:gd name="T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51">
                    <a:moveTo>
                      <a:pt x="0" y="51"/>
                    </a:moveTo>
                    <a:cubicBezTo>
                      <a:pt x="13" y="46"/>
                      <a:pt x="66" y="46"/>
                      <a:pt x="69" y="49"/>
                    </a:cubicBezTo>
                    <a:cubicBezTo>
                      <a:pt x="54" y="0"/>
                      <a:pt x="0" y="29"/>
                      <a:pt x="0" y="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íŝḷídé">
                <a:extLst>
                  <a:ext uri="{FF2B5EF4-FFF2-40B4-BE49-F238E27FC236}">
                    <a16:creationId xmlns:a16="http://schemas.microsoft.com/office/drawing/2014/main" id="{A843E6DA-7F12-4AB3-85F2-9D96E69A1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70" y="1852498"/>
                <a:ext cx="86071" cy="106562"/>
              </a:xfrm>
              <a:prstGeom prst="ellipse">
                <a:avLst/>
              </a:prstGeom>
              <a:solidFill>
                <a:srgbClr val="5940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iṩlïdè">
                <a:extLst>
                  <a:ext uri="{FF2B5EF4-FFF2-40B4-BE49-F238E27FC236}">
                    <a16:creationId xmlns:a16="http://schemas.microsoft.com/office/drawing/2014/main" id="{F7E0E446-C26F-4683-8A58-F9EEF5BB5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556" y="1860696"/>
                <a:ext cx="40985" cy="491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ï$ḻïdé">
                <a:extLst>
                  <a:ext uri="{FF2B5EF4-FFF2-40B4-BE49-F238E27FC236}">
                    <a16:creationId xmlns:a16="http://schemas.microsoft.com/office/drawing/2014/main" id="{C7CAF8ED-1E4B-4F23-8293-ED0506054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9435" y="1692655"/>
                <a:ext cx="364767" cy="286896"/>
              </a:xfrm>
              <a:custGeom>
                <a:avLst/>
                <a:gdLst>
                  <a:gd name="T0" fmla="*/ 0 w 66"/>
                  <a:gd name="T1" fmla="*/ 52 h 52"/>
                  <a:gd name="T2" fmla="*/ 66 w 66"/>
                  <a:gd name="T3" fmla="*/ 49 h 52"/>
                  <a:gd name="T4" fmla="*/ 0 w 66"/>
                  <a:gd name="T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52">
                    <a:moveTo>
                      <a:pt x="0" y="52"/>
                    </a:moveTo>
                    <a:cubicBezTo>
                      <a:pt x="13" y="47"/>
                      <a:pt x="62" y="48"/>
                      <a:pt x="66" y="49"/>
                    </a:cubicBezTo>
                    <a:cubicBezTo>
                      <a:pt x="51" y="0"/>
                      <a:pt x="0" y="30"/>
                      <a:pt x="0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íṩlïďe">
                <a:extLst>
                  <a:ext uri="{FF2B5EF4-FFF2-40B4-BE49-F238E27FC236}">
                    <a16:creationId xmlns:a16="http://schemas.microsoft.com/office/drawing/2014/main" id="{88118BD5-FEFC-4B3C-B8DE-F286AF9FC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585" y="1844303"/>
                <a:ext cx="90169" cy="102463"/>
              </a:xfrm>
              <a:prstGeom prst="ellipse">
                <a:avLst/>
              </a:prstGeom>
              <a:solidFill>
                <a:srgbClr val="5940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iṩḻîḋê">
                <a:extLst>
                  <a:ext uri="{FF2B5EF4-FFF2-40B4-BE49-F238E27FC236}">
                    <a16:creationId xmlns:a16="http://schemas.microsoft.com/office/drawing/2014/main" id="{0D9BA3F6-E54A-48FC-9611-07AE7B607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377" y="1848397"/>
                <a:ext cx="40985" cy="491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iŝľiḑé">
                <a:extLst>
                  <a:ext uri="{FF2B5EF4-FFF2-40B4-BE49-F238E27FC236}">
                    <a16:creationId xmlns:a16="http://schemas.microsoft.com/office/drawing/2014/main" id="{31971118-58E9-4BCC-897C-7A75D74FA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8124" y="1815610"/>
                <a:ext cx="278697" cy="352471"/>
              </a:xfrm>
              <a:custGeom>
                <a:avLst/>
                <a:gdLst>
                  <a:gd name="T0" fmla="*/ 0 w 51"/>
                  <a:gd name="T1" fmla="*/ 0 h 64"/>
                  <a:gd name="T2" fmla="*/ 46 w 51"/>
                  <a:gd name="T3" fmla="*/ 41 h 64"/>
                  <a:gd name="T4" fmla="*/ 24 w 51"/>
                  <a:gd name="T5" fmla="*/ 62 h 64"/>
                  <a:gd name="T6" fmla="*/ 12 w 51"/>
                  <a:gd name="T7" fmla="*/ 63 h 64"/>
                  <a:gd name="T8" fmla="*/ 8 w 51"/>
                  <a:gd name="T9" fmla="*/ 59 h 64"/>
                  <a:gd name="T10" fmla="*/ 40 w 51"/>
                  <a:gd name="T11" fmla="*/ 41 h 64"/>
                  <a:gd name="T12" fmla="*/ 0 w 51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4">
                    <a:moveTo>
                      <a:pt x="0" y="0"/>
                    </a:moveTo>
                    <a:cubicBezTo>
                      <a:pt x="14" y="17"/>
                      <a:pt x="29" y="28"/>
                      <a:pt x="46" y="41"/>
                    </a:cubicBezTo>
                    <a:cubicBezTo>
                      <a:pt x="51" y="45"/>
                      <a:pt x="32" y="61"/>
                      <a:pt x="24" y="62"/>
                    </a:cubicBezTo>
                    <a:cubicBezTo>
                      <a:pt x="19" y="62"/>
                      <a:pt x="16" y="64"/>
                      <a:pt x="12" y="63"/>
                    </a:cubicBezTo>
                    <a:cubicBezTo>
                      <a:pt x="12" y="63"/>
                      <a:pt x="4" y="62"/>
                      <a:pt x="8" y="59"/>
                    </a:cubicBezTo>
                    <a:cubicBezTo>
                      <a:pt x="12" y="56"/>
                      <a:pt x="48" y="49"/>
                      <a:pt x="40" y="41"/>
                    </a:cubicBezTo>
                    <a:cubicBezTo>
                      <a:pt x="25" y="27"/>
                      <a:pt x="12" y="18"/>
                      <a:pt x="0" y="0"/>
                    </a:cubicBezTo>
                    <a:close/>
                  </a:path>
                </a:pathLst>
              </a:custGeom>
              <a:solidFill>
                <a:srgbClr val="F9B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íṣḷïḋê">
                <a:extLst>
                  <a:ext uri="{FF2B5EF4-FFF2-40B4-BE49-F238E27FC236}">
                    <a16:creationId xmlns:a16="http://schemas.microsoft.com/office/drawing/2014/main" id="{7510D8B3-4E45-45B5-994E-99E6C073C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814" y="2229562"/>
                <a:ext cx="594286" cy="225420"/>
              </a:xfrm>
              <a:custGeom>
                <a:avLst/>
                <a:gdLst>
                  <a:gd name="T0" fmla="*/ 107 w 107"/>
                  <a:gd name="T1" fmla="*/ 13 h 41"/>
                  <a:gd name="T2" fmla="*/ 100 w 107"/>
                  <a:gd name="T3" fmla="*/ 19 h 41"/>
                  <a:gd name="T4" fmla="*/ 5 w 107"/>
                  <a:gd name="T5" fmla="*/ 5 h 41"/>
                  <a:gd name="T6" fmla="*/ 0 w 107"/>
                  <a:gd name="T7" fmla="*/ 0 h 41"/>
                  <a:gd name="T8" fmla="*/ 107 w 107"/>
                  <a:gd name="T9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41">
                    <a:moveTo>
                      <a:pt x="107" y="13"/>
                    </a:moveTo>
                    <a:cubicBezTo>
                      <a:pt x="105" y="16"/>
                      <a:pt x="103" y="18"/>
                      <a:pt x="100" y="19"/>
                    </a:cubicBezTo>
                    <a:cubicBezTo>
                      <a:pt x="77" y="34"/>
                      <a:pt x="25" y="22"/>
                      <a:pt x="5" y="5"/>
                    </a:cubicBezTo>
                    <a:cubicBezTo>
                      <a:pt x="3" y="3"/>
                      <a:pt x="1" y="2"/>
                      <a:pt x="0" y="0"/>
                    </a:cubicBezTo>
                    <a:cubicBezTo>
                      <a:pt x="16" y="30"/>
                      <a:pt x="95" y="41"/>
                      <a:pt x="107" y="13"/>
                    </a:cubicBezTo>
                    <a:close/>
                  </a:path>
                </a:pathLst>
              </a:custGeom>
              <a:solidFill>
                <a:srgbClr val="D786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ïsľïḍé">
                <a:extLst>
                  <a:ext uri="{FF2B5EF4-FFF2-40B4-BE49-F238E27FC236}">
                    <a16:creationId xmlns:a16="http://schemas.microsoft.com/office/drawing/2014/main" id="{0CEB21F1-B784-4546-918B-EF0CCB0816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0237" y="2135294"/>
                <a:ext cx="65577" cy="159843"/>
              </a:xfrm>
              <a:custGeom>
                <a:avLst/>
                <a:gdLst>
                  <a:gd name="T0" fmla="*/ 8 w 12"/>
                  <a:gd name="T1" fmla="*/ 29 h 29"/>
                  <a:gd name="T2" fmla="*/ 10 w 12"/>
                  <a:gd name="T3" fmla="*/ 1 h 29"/>
                  <a:gd name="T4" fmla="*/ 12 w 12"/>
                  <a:gd name="T5" fmla="*/ 0 h 29"/>
                  <a:gd name="T6" fmla="*/ 8 w 12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9">
                    <a:moveTo>
                      <a:pt x="8" y="29"/>
                    </a:moveTo>
                    <a:cubicBezTo>
                      <a:pt x="1" y="25"/>
                      <a:pt x="6" y="7"/>
                      <a:pt x="10" y="1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2" y="5"/>
                      <a:pt x="0" y="29"/>
                      <a:pt x="8" y="29"/>
                    </a:cubicBezTo>
                    <a:close/>
                  </a:path>
                </a:pathLst>
              </a:custGeom>
              <a:solidFill>
                <a:srgbClr val="F9B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i$ľïḍê">
                <a:extLst>
                  <a:ext uri="{FF2B5EF4-FFF2-40B4-BE49-F238E27FC236}">
                    <a16:creationId xmlns:a16="http://schemas.microsoft.com/office/drawing/2014/main" id="{1959DAB1-02A2-4E08-89D0-905EB1D1AF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545" y="2008240"/>
                <a:ext cx="364767" cy="364767"/>
              </a:xfrm>
              <a:custGeom>
                <a:avLst/>
                <a:gdLst>
                  <a:gd name="T0" fmla="*/ 23 w 66"/>
                  <a:gd name="T1" fmla="*/ 0 h 66"/>
                  <a:gd name="T2" fmla="*/ 5 w 66"/>
                  <a:gd name="T3" fmla="*/ 33 h 66"/>
                  <a:gd name="T4" fmla="*/ 43 w 66"/>
                  <a:gd name="T5" fmla="*/ 66 h 66"/>
                  <a:gd name="T6" fmla="*/ 61 w 66"/>
                  <a:gd name="T7" fmla="*/ 33 h 66"/>
                  <a:gd name="T8" fmla="*/ 23 w 66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23" y="0"/>
                    </a:moveTo>
                    <a:cubicBezTo>
                      <a:pt x="8" y="0"/>
                      <a:pt x="0" y="15"/>
                      <a:pt x="5" y="33"/>
                    </a:cubicBezTo>
                    <a:cubicBezTo>
                      <a:pt x="11" y="51"/>
                      <a:pt x="27" y="66"/>
                      <a:pt x="43" y="66"/>
                    </a:cubicBezTo>
                    <a:cubicBezTo>
                      <a:pt x="58" y="66"/>
                      <a:pt x="66" y="51"/>
                      <a:pt x="61" y="33"/>
                    </a:cubicBezTo>
                    <a:cubicBezTo>
                      <a:pt x="55" y="15"/>
                      <a:pt x="39" y="0"/>
                      <a:pt x="23" y="0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íṡḷîḋé">
                <a:extLst>
                  <a:ext uri="{FF2B5EF4-FFF2-40B4-BE49-F238E27FC236}">
                    <a16:creationId xmlns:a16="http://schemas.microsoft.com/office/drawing/2014/main" id="{8EB9B334-9720-4E85-B405-E19E2F89A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120" y="2053322"/>
                <a:ext cx="204924" cy="254109"/>
              </a:xfrm>
              <a:custGeom>
                <a:avLst/>
                <a:gdLst>
                  <a:gd name="T0" fmla="*/ 7 w 37"/>
                  <a:gd name="T1" fmla="*/ 6 h 46"/>
                  <a:gd name="T2" fmla="*/ 8 w 37"/>
                  <a:gd name="T3" fmla="*/ 30 h 46"/>
                  <a:gd name="T4" fmla="*/ 25 w 37"/>
                  <a:gd name="T5" fmla="*/ 46 h 46"/>
                  <a:gd name="T6" fmla="*/ 34 w 37"/>
                  <a:gd name="T7" fmla="*/ 34 h 46"/>
                  <a:gd name="T8" fmla="*/ 26 w 37"/>
                  <a:gd name="T9" fmla="*/ 25 h 46"/>
                  <a:gd name="T10" fmla="*/ 32 w 37"/>
                  <a:gd name="T11" fmla="*/ 19 h 46"/>
                  <a:gd name="T12" fmla="*/ 7 w 37"/>
                  <a:gd name="T13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6">
                    <a:moveTo>
                      <a:pt x="7" y="6"/>
                    </a:moveTo>
                    <a:cubicBezTo>
                      <a:pt x="1" y="12"/>
                      <a:pt x="0" y="18"/>
                      <a:pt x="8" y="30"/>
                    </a:cubicBezTo>
                    <a:cubicBezTo>
                      <a:pt x="15" y="41"/>
                      <a:pt x="18" y="45"/>
                      <a:pt x="25" y="46"/>
                    </a:cubicBezTo>
                    <a:cubicBezTo>
                      <a:pt x="31" y="46"/>
                      <a:pt x="37" y="37"/>
                      <a:pt x="34" y="34"/>
                    </a:cubicBezTo>
                    <a:cubicBezTo>
                      <a:pt x="30" y="31"/>
                      <a:pt x="24" y="29"/>
                      <a:pt x="26" y="25"/>
                    </a:cubicBezTo>
                    <a:cubicBezTo>
                      <a:pt x="27" y="21"/>
                      <a:pt x="33" y="23"/>
                      <a:pt x="32" y="19"/>
                    </a:cubicBezTo>
                    <a:cubicBezTo>
                      <a:pt x="31" y="9"/>
                      <a:pt x="12" y="0"/>
                      <a:pt x="7" y="6"/>
                    </a:cubicBezTo>
                    <a:close/>
                  </a:path>
                </a:pathLst>
              </a:custGeom>
              <a:solidFill>
                <a:srgbClr val="D2A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îṥ1íḓè">
                <a:extLst>
                  <a:ext uri="{FF2B5EF4-FFF2-40B4-BE49-F238E27FC236}">
                    <a16:creationId xmlns:a16="http://schemas.microsoft.com/office/drawing/2014/main" id="{7CB1AC4E-18FF-4F9E-97E0-76A2E61AE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333" y="2082015"/>
                <a:ext cx="233615" cy="237712"/>
              </a:xfrm>
              <a:custGeom>
                <a:avLst/>
                <a:gdLst>
                  <a:gd name="T0" fmla="*/ 36 w 42"/>
                  <a:gd name="T1" fmla="*/ 39 h 43"/>
                  <a:gd name="T2" fmla="*/ 40 w 42"/>
                  <a:gd name="T3" fmla="*/ 29 h 43"/>
                  <a:gd name="T4" fmla="*/ 32 w 42"/>
                  <a:gd name="T5" fmla="*/ 20 h 43"/>
                  <a:gd name="T6" fmla="*/ 38 w 42"/>
                  <a:gd name="T7" fmla="*/ 14 h 43"/>
                  <a:gd name="T8" fmla="*/ 23 w 42"/>
                  <a:gd name="T9" fmla="*/ 0 h 43"/>
                  <a:gd name="T10" fmla="*/ 36 w 42"/>
                  <a:gd name="T11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3">
                    <a:moveTo>
                      <a:pt x="36" y="39"/>
                    </a:moveTo>
                    <a:cubicBezTo>
                      <a:pt x="40" y="36"/>
                      <a:pt x="42" y="31"/>
                      <a:pt x="40" y="29"/>
                    </a:cubicBezTo>
                    <a:cubicBezTo>
                      <a:pt x="36" y="26"/>
                      <a:pt x="30" y="24"/>
                      <a:pt x="32" y="20"/>
                    </a:cubicBezTo>
                    <a:cubicBezTo>
                      <a:pt x="33" y="16"/>
                      <a:pt x="39" y="18"/>
                      <a:pt x="38" y="14"/>
                    </a:cubicBezTo>
                    <a:cubicBezTo>
                      <a:pt x="37" y="8"/>
                      <a:pt x="30" y="2"/>
                      <a:pt x="23" y="0"/>
                    </a:cubicBezTo>
                    <a:cubicBezTo>
                      <a:pt x="0" y="2"/>
                      <a:pt x="22" y="43"/>
                      <a:pt x="36" y="39"/>
                    </a:cubicBezTo>
                    <a:close/>
                  </a:path>
                </a:pathLst>
              </a:custGeom>
              <a:solidFill>
                <a:srgbClr val="C6A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ïŝḷíḑè">
                <a:extLst>
                  <a:ext uri="{FF2B5EF4-FFF2-40B4-BE49-F238E27FC236}">
                    <a16:creationId xmlns:a16="http://schemas.microsoft.com/office/drawing/2014/main" id="{14C7CC8B-4A9F-48D6-85EC-4D17CC8F5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169" y="1766428"/>
                <a:ext cx="393458" cy="385259"/>
              </a:xfrm>
              <a:custGeom>
                <a:avLst/>
                <a:gdLst>
                  <a:gd name="T0" fmla="*/ 14 w 71"/>
                  <a:gd name="T1" fmla="*/ 0 h 70"/>
                  <a:gd name="T2" fmla="*/ 23 w 71"/>
                  <a:gd name="T3" fmla="*/ 9 h 70"/>
                  <a:gd name="T4" fmla="*/ 64 w 71"/>
                  <a:gd name="T5" fmla="*/ 51 h 70"/>
                  <a:gd name="T6" fmla="*/ 29 w 71"/>
                  <a:gd name="T7" fmla="*/ 70 h 70"/>
                  <a:gd name="T8" fmla="*/ 15 w 71"/>
                  <a:gd name="T9" fmla="*/ 68 h 70"/>
                  <a:gd name="T10" fmla="*/ 2 w 71"/>
                  <a:gd name="T11" fmla="*/ 21 h 70"/>
                  <a:gd name="T12" fmla="*/ 14 w 71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70">
                    <a:moveTo>
                      <a:pt x="14" y="0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30" y="20"/>
                      <a:pt x="53" y="42"/>
                      <a:pt x="64" y="51"/>
                    </a:cubicBezTo>
                    <a:cubicBezTo>
                      <a:pt x="71" y="55"/>
                      <a:pt x="38" y="65"/>
                      <a:pt x="29" y="70"/>
                    </a:cubicBezTo>
                    <a:cubicBezTo>
                      <a:pt x="29" y="70"/>
                      <a:pt x="16" y="69"/>
                      <a:pt x="15" y="68"/>
                    </a:cubicBezTo>
                    <a:cubicBezTo>
                      <a:pt x="15" y="67"/>
                      <a:pt x="0" y="23"/>
                      <a:pt x="2" y="21"/>
                    </a:cubicBezTo>
                    <a:cubicBezTo>
                      <a:pt x="3" y="2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ïṣ1ídê">
                <a:extLst>
                  <a:ext uri="{FF2B5EF4-FFF2-40B4-BE49-F238E27FC236}">
                    <a16:creationId xmlns:a16="http://schemas.microsoft.com/office/drawing/2014/main" id="{19B61E01-8F92-4356-941D-EA0F760A8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2690" y="3426325"/>
                <a:ext cx="188532" cy="422147"/>
              </a:xfrm>
              <a:custGeom>
                <a:avLst/>
                <a:gdLst>
                  <a:gd name="T0" fmla="*/ 6 w 34"/>
                  <a:gd name="T1" fmla="*/ 77 h 77"/>
                  <a:gd name="T2" fmla="*/ 8 w 34"/>
                  <a:gd name="T3" fmla="*/ 39 h 77"/>
                  <a:gd name="T4" fmla="*/ 9 w 34"/>
                  <a:gd name="T5" fmla="*/ 3 h 77"/>
                  <a:gd name="T6" fmla="*/ 33 w 34"/>
                  <a:gd name="T7" fmla="*/ 39 h 77"/>
                  <a:gd name="T8" fmla="*/ 31 w 34"/>
                  <a:gd name="T9" fmla="*/ 68 h 77"/>
                  <a:gd name="T10" fmla="*/ 6 w 34"/>
                  <a:gd name="T1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77">
                    <a:moveTo>
                      <a:pt x="6" y="77"/>
                    </a:moveTo>
                    <a:cubicBezTo>
                      <a:pt x="8" y="75"/>
                      <a:pt x="4" y="59"/>
                      <a:pt x="8" y="39"/>
                    </a:cubicBezTo>
                    <a:cubicBezTo>
                      <a:pt x="11" y="20"/>
                      <a:pt x="0" y="0"/>
                      <a:pt x="9" y="3"/>
                    </a:cubicBezTo>
                    <a:cubicBezTo>
                      <a:pt x="27" y="10"/>
                      <a:pt x="32" y="25"/>
                      <a:pt x="33" y="39"/>
                    </a:cubicBezTo>
                    <a:cubicBezTo>
                      <a:pt x="34" y="55"/>
                      <a:pt x="30" y="69"/>
                      <a:pt x="31" y="68"/>
                    </a:cubicBezTo>
                    <a:cubicBezTo>
                      <a:pt x="33" y="68"/>
                      <a:pt x="6" y="77"/>
                      <a:pt x="6" y="77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îśḻíḑe">
                <a:extLst>
                  <a:ext uri="{FF2B5EF4-FFF2-40B4-BE49-F238E27FC236}">
                    <a16:creationId xmlns:a16="http://schemas.microsoft.com/office/drawing/2014/main" id="{F93E0FAE-529D-478E-8719-54DF596BC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3184" y="3651741"/>
                <a:ext cx="168040" cy="196727"/>
              </a:xfrm>
              <a:custGeom>
                <a:avLst/>
                <a:gdLst>
                  <a:gd name="T0" fmla="*/ 27 w 30"/>
                  <a:gd name="T1" fmla="*/ 27 h 36"/>
                  <a:gd name="T2" fmla="*/ 2 w 30"/>
                  <a:gd name="T3" fmla="*/ 36 h 36"/>
                  <a:gd name="T4" fmla="*/ 2 w 30"/>
                  <a:gd name="T5" fmla="*/ 8 h 36"/>
                  <a:gd name="T6" fmla="*/ 29 w 30"/>
                  <a:gd name="T7" fmla="*/ 0 h 36"/>
                  <a:gd name="T8" fmla="*/ 27 w 30"/>
                  <a:gd name="T9" fmla="*/ 2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6">
                    <a:moveTo>
                      <a:pt x="27" y="27"/>
                    </a:moveTo>
                    <a:cubicBezTo>
                      <a:pt x="29" y="27"/>
                      <a:pt x="2" y="36"/>
                      <a:pt x="2" y="36"/>
                    </a:cubicBezTo>
                    <a:cubicBezTo>
                      <a:pt x="3" y="34"/>
                      <a:pt x="0" y="25"/>
                      <a:pt x="2" y="8"/>
                    </a:cubicBezTo>
                    <a:cubicBezTo>
                      <a:pt x="9" y="4"/>
                      <a:pt x="18" y="1"/>
                      <a:pt x="29" y="0"/>
                    </a:cubicBezTo>
                    <a:cubicBezTo>
                      <a:pt x="30" y="15"/>
                      <a:pt x="26" y="28"/>
                      <a:pt x="27" y="27"/>
                    </a:cubicBez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îsľîḓe">
                <a:extLst>
                  <a:ext uri="{FF2B5EF4-FFF2-40B4-BE49-F238E27FC236}">
                    <a16:creationId xmlns:a16="http://schemas.microsoft.com/office/drawing/2014/main" id="{76619E48-F1DF-4084-B0B3-DBF158DCB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444" y="3655837"/>
                <a:ext cx="844294" cy="692649"/>
              </a:xfrm>
              <a:custGeom>
                <a:avLst/>
                <a:gdLst>
                  <a:gd name="T0" fmla="*/ 67 w 153"/>
                  <a:gd name="T1" fmla="*/ 45 h 125"/>
                  <a:gd name="T2" fmla="*/ 83 w 153"/>
                  <a:gd name="T3" fmla="*/ 10 h 125"/>
                  <a:gd name="T4" fmla="*/ 134 w 153"/>
                  <a:gd name="T5" fmla="*/ 1 h 125"/>
                  <a:gd name="T6" fmla="*/ 138 w 153"/>
                  <a:gd name="T7" fmla="*/ 24 h 125"/>
                  <a:gd name="T8" fmla="*/ 144 w 153"/>
                  <a:gd name="T9" fmla="*/ 47 h 125"/>
                  <a:gd name="T10" fmla="*/ 145 w 153"/>
                  <a:gd name="T11" fmla="*/ 70 h 125"/>
                  <a:gd name="T12" fmla="*/ 144 w 153"/>
                  <a:gd name="T13" fmla="*/ 87 h 125"/>
                  <a:gd name="T14" fmla="*/ 97 w 153"/>
                  <a:gd name="T15" fmla="*/ 103 h 125"/>
                  <a:gd name="T16" fmla="*/ 81 w 153"/>
                  <a:gd name="T17" fmla="*/ 100 h 125"/>
                  <a:gd name="T18" fmla="*/ 46 w 153"/>
                  <a:gd name="T19" fmla="*/ 121 h 125"/>
                  <a:gd name="T20" fmla="*/ 9 w 153"/>
                  <a:gd name="T21" fmla="*/ 116 h 125"/>
                  <a:gd name="T22" fmla="*/ 3 w 153"/>
                  <a:gd name="T23" fmla="*/ 93 h 125"/>
                  <a:gd name="T24" fmla="*/ 11 w 153"/>
                  <a:gd name="T25" fmla="*/ 72 h 125"/>
                  <a:gd name="T26" fmla="*/ 67 w 153"/>
                  <a:gd name="T27" fmla="*/ 4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3" h="125">
                    <a:moveTo>
                      <a:pt x="67" y="45"/>
                    </a:moveTo>
                    <a:cubicBezTo>
                      <a:pt x="69" y="41"/>
                      <a:pt x="74" y="17"/>
                      <a:pt x="83" y="10"/>
                    </a:cubicBezTo>
                    <a:cubicBezTo>
                      <a:pt x="93" y="3"/>
                      <a:pt x="122" y="0"/>
                      <a:pt x="134" y="1"/>
                    </a:cubicBezTo>
                    <a:cubicBezTo>
                      <a:pt x="147" y="1"/>
                      <a:pt x="146" y="19"/>
                      <a:pt x="138" y="24"/>
                    </a:cubicBezTo>
                    <a:cubicBezTo>
                      <a:pt x="148" y="22"/>
                      <a:pt x="153" y="42"/>
                      <a:pt x="144" y="47"/>
                    </a:cubicBezTo>
                    <a:cubicBezTo>
                      <a:pt x="149" y="53"/>
                      <a:pt x="153" y="64"/>
                      <a:pt x="145" y="70"/>
                    </a:cubicBezTo>
                    <a:cubicBezTo>
                      <a:pt x="145" y="70"/>
                      <a:pt x="151" y="81"/>
                      <a:pt x="144" y="87"/>
                    </a:cubicBezTo>
                    <a:cubicBezTo>
                      <a:pt x="140" y="90"/>
                      <a:pt x="104" y="104"/>
                      <a:pt x="97" y="103"/>
                    </a:cubicBezTo>
                    <a:cubicBezTo>
                      <a:pt x="83" y="101"/>
                      <a:pt x="81" y="100"/>
                      <a:pt x="81" y="100"/>
                    </a:cubicBezTo>
                    <a:cubicBezTo>
                      <a:pt x="81" y="100"/>
                      <a:pt x="58" y="117"/>
                      <a:pt x="46" y="121"/>
                    </a:cubicBezTo>
                    <a:cubicBezTo>
                      <a:pt x="34" y="125"/>
                      <a:pt x="17" y="120"/>
                      <a:pt x="9" y="116"/>
                    </a:cubicBezTo>
                    <a:cubicBezTo>
                      <a:pt x="0" y="111"/>
                      <a:pt x="2" y="105"/>
                      <a:pt x="3" y="93"/>
                    </a:cubicBezTo>
                    <a:cubicBezTo>
                      <a:pt x="3" y="81"/>
                      <a:pt x="7" y="76"/>
                      <a:pt x="11" y="72"/>
                    </a:cubicBezTo>
                    <a:cubicBezTo>
                      <a:pt x="16" y="67"/>
                      <a:pt x="67" y="45"/>
                      <a:pt x="67" y="45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îṧľidê">
                <a:extLst>
                  <a:ext uri="{FF2B5EF4-FFF2-40B4-BE49-F238E27FC236}">
                    <a16:creationId xmlns:a16="http://schemas.microsoft.com/office/drawing/2014/main" id="{CA6FCC14-7020-4148-A04F-F2EADBD72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333" y="3664037"/>
                <a:ext cx="807406" cy="684451"/>
              </a:xfrm>
              <a:custGeom>
                <a:avLst/>
                <a:gdLst>
                  <a:gd name="T0" fmla="*/ 72 w 146"/>
                  <a:gd name="T1" fmla="*/ 95 h 124"/>
                  <a:gd name="T2" fmla="*/ 106 w 146"/>
                  <a:gd name="T3" fmla="*/ 94 h 124"/>
                  <a:gd name="T4" fmla="*/ 112 w 146"/>
                  <a:gd name="T5" fmla="*/ 93 h 124"/>
                  <a:gd name="T6" fmla="*/ 138 w 146"/>
                  <a:gd name="T7" fmla="*/ 81 h 124"/>
                  <a:gd name="T8" fmla="*/ 136 w 146"/>
                  <a:gd name="T9" fmla="*/ 71 h 124"/>
                  <a:gd name="T10" fmla="*/ 111 w 146"/>
                  <a:gd name="T11" fmla="*/ 76 h 124"/>
                  <a:gd name="T12" fmla="*/ 110 w 146"/>
                  <a:gd name="T13" fmla="*/ 73 h 124"/>
                  <a:gd name="T14" fmla="*/ 111 w 146"/>
                  <a:gd name="T15" fmla="*/ 73 h 124"/>
                  <a:gd name="T16" fmla="*/ 137 w 146"/>
                  <a:gd name="T17" fmla="*/ 67 h 124"/>
                  <a:gd name="T18" fmla="*/ 140 w 146"/>
                  <a:gd name="T19" fmla="*/ 61 h 124"/>
                  <a:gd name="T20" fmla="*/ 136 w 146"/>
                  <a:gd name="T21" fmla="*/ 49 h 124"/>
                  <a:gd name="T22" fmla="*/ 109 w 146"/>
                  <a:gd name="T23" fmla="*/ 53 h 124"/>
                  <a:gd name="T24" fmla="*/ 107 w 146"/>
                  <a:gd name="T25" fmla="*/ 53 h 124"/>
                  <a:gd name="T26" fmla="*/ 104 w 146"/>
                  <a:gd name="T27" fmla="*/ 50 h 124"/>
                  <a:gd name="T28" fmla="*/ 108 w 146"/>
                  <a:gd name="T29" fmla="*/ 48 h 124"/>
                  <a:gd name="T30" fmla="*/ 136 w 146"/>
                  <a:gd name="T31" fmla="*/ 44 h 124"/>
                  <a:gd name="T32" fmla="*/ 140 w 146"/>
                  <a:gd name="T33" fmla="*/ 38 h 124"/>
                  <a:gd name="T34" fmla="*/ 135 w 146"/>
                  <a:gd name="T35" fmla="*/ 26 h 124"/>
                  <a:gd name="T36" fmla="*/ 107 w 146"/>
                  <a:gd name="T37" fmla="*/ 29 h 124"/>
                  <a:gd name="T38" fmla="*/ 104 w 146"/>
                  <a:gd name="T39" fmla="*/ 30 h 124"/>
                  <a:gd name="T40" fmla="*/ 100 w 146"/>
                  <a:gd name="T41" fmla="*/ 26 h 124"/>
                  <a:gd name="T42" fmla="*/ 101 w 146"/>
                  <a:gd name="T43" fmla="*/ 25 h 124"/>
                  <a:gd name="T44" fmla="*/ 103 w 146"/>
                  <a:gd name="T45" fmla="*/ 24 h 124"/>
                  <a:gd name="T46" fmla="*/ 131 w 146"/>
                  <a:gd name="T47" fmla="*/ 18 h 124"/>
                  <a:gd name="T48" fmla="*/ 129 w 146"/>
                  <a:gd name="T49" fmla="*/ 4 h 124"/>
                  <a:gd name="T50" fmla="*/ 108 w 146"/>
                  <a:gd name="T51" fmla="*/ 1 h 124"/>
                  <a:gd name="T52" fmla="*/ 127 w 146"/>
                  <a:gd name="T53" fmla="*/ 0 h 124"/>
                  <a:gd name="T54" fmla="*/ 131 w 146"/>
                  <a:gd name="T55" fmla="*/ 23 h 124"/>
                  <a:gd name="T56" fmla="*/ 137 w 146"/>
                  <a:gd name="T57" fmla="*/ 46 h 124"/>
                  <a:gd name="T58" fmla="*/ 138 w 146"/>
                  <a:gd name="T59" fmla="*/ 69 h 124"/>
                  <a:gd name="T60" fmla="*/ 137 w 146"/>
                  <a:gd name="T61" fmla="*/ 86 h 124"/>
                  <a:gd name="T62" fmla="*/ 112 w 146"/>
                  <a:gd name="T63" fmla="*/ 97 h 124"/>
                  <a:gd name="T64" fmla="*/ 90 w 146"/>
                  <a:gd name="T65" fmla="*/ 102 h 124"/>
                  <a:gd name="T66" fmla="*/ 74 w 146"/>
                  <a:gd name="T67" fmla="*/ 99 h 124"/>
                  <a:gd name="T68" fmla="*/ 39 w 146"/>
                  <a:gd name="T69" fmla="*/ 120 h 124"/>
                  <a:gd name="T70" fmla="*/ 2 w 146"/>
                  <a:gd name="T71" fmla="*/ 115 h 124"/>
                  <a:gd name="T72" fmla="*/ 0 w 146"/>
                  <a:gd name="T73" fmla="*/ 113 h 124"/>
                  <a:gd name="T74" fmla="*/ 21 w 146"/>
                  <a:gd name="T75" fmla="*/ 115 h 124"/>
                  <a:gd name="T76" fmla="*/ 32 w 146"/>
                  <a:gd name="T77" fmla="*/ 113 h 124"/>
                  <a:gd name="T78" fmla="*/ 72 w 146"/>
                  <a:gd name="T79" fmla="*/ 9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6" h="124">
                    <a:moveTo>
                      <a:pt x="72" y="95"/>
                    </a:moveTo>
                    <a:cubicBezTo>
                      <a:pt x="72" y="95"/>
                      <a:pt x="94" y="97"/>
                      <a:pt x="106" y="94"/>
                    </a:cubicBezTo>
                    <a:cubicBezTo>
                      <a:pt x="108" y="94"/>
                      <a:pt x="110" y="93"/>
                      <a:pt x="112" y="93"/>
                    </a:cubicBezTo>
                    <a:cubicBezTo>
                      <a:pt x="123" y="90"/>
                      <a:pt x="136" y="84"/>
                      <a:pt x="138" y="81"/>
                    </a:cubicBezTo>
                    <a:cubicBezTo>
                      <a:pt x="140" y="77"/>
                      <a:pt x="136" y="71"/>
                      <a:pt x="136" y="71"/>
                    </a:cubicBezTo>
                    <a:cubicBezTo>
                      <a:pt x="136" y="71"/>
                      <a:pt x="113" y="76"/>
                      <a:pt x="111" y="76"/>
                    </a:cubicBezTo>
                    <a:cubicBezTo>
                      <a:pt x="109" y="77"/>
                      <a:pt x="108" y="75"/>
                      <a:pt x="110" y="73"/>
                    </a:cubicBezTo>
                    <a:cubicBezTo>
                      <a:pt x="110" y="73"/>
                      <a:pt x="110" y="73"/>
                      <a:pt x="111" y="73"/>
                    </a:cubicBezTo>
                    <a:cubicBezTo>
                      <a:pt x="116" y="71"/>
                      <a:pt x="137" y="67"/>
                      <a:pt x="137" y="67"/>
                    </a:cubicBezTo>
                    <a:cubicBezTo>
                      <a:pt x="137" y="67"/>
                      <a:pt x="139" y="66"/>
                      <a:pt x="140" y="61"/>
                    </a:cubicBezTo>
                    <a:cubicBezTo>
                      <a:pt x="141" y="56"/>
                      <a:pt x="140" y="52"/>
                      <a:pt x="136" y="49"/>
                    </a:cubicBezTo>
                    <a:cubicBezTo>
                      <a:pt x="132" y="46"/>
                      <a:pt x="114" y="52"/>
                      <a:pt x="109" y="53"/>
                    </a:cubicBezTo>
                    <a:cubicBezTo>
                      <a:pt x="108" y="53"/>
                      <a:pt x="107" y="53"/>
                      <a:pt x="107" y="53"/>
                    </a:cubicBezTo>
                    <a:cubicBezTo>
                      <a:pt x="106" y="54"/>
                      <a:pt x="103" y="53"/>
                      <a:pt x="104" y="50"/>
                    </a:cubicBezTo>
                    <a:cubicBezTo>
                      <a:pt x="105" y="49"/>
                      <a:pt x="106" y="48"/>
                      <a:pt x="108" y="48"/>
                    </a:cubicBezTo>
                    <a:cubicBezTo>
                      <a:pt x="116" y="46"/>
                      <a:pt x="135" y="44"/>
                      <a:pt x="136" y="44"/>
                    </a:cubicBezTo>
                    <a:cubicBezTo>
                      <a:pt x="138" y="43"/>
                      <a:pt x="139" y="41"/>
                      <a:pt x="140" y="38"/>
                    </a:cubicBezTo>
                    <a:cubicBezTo>
                      <a:pt x="140" y="35"/>
                      <a:pt x="138" y="28"/>
                      <a:pt x="135" y="26"/>
                    </a:cubicBezTo>
                    <a:cubicBezTo>
                      <a:pt x="131" y="24"/>
                      <a:pt x="111" y="28"/>
                      <a:pt x="107" y="29"/>
                    </a:cubicBezTo>
                    <a:cubicBezTo>
                      <a:pt x="106" y="29"/>
                      <a:pt x="105" y="30"/>
                      <a:pt x="104" y="30"/>
                    </a:cubicBezTo>
                    <a:cubicBezTo>
                      <a:pt x="101" y="29"/>
                      <a:pt x="99" y="28"/>
                      <a:pt x="100" y="26"/>
                    </a:cubicBezTo>
                    <a:cubicBezTo>
                      <a:pt x="100" y="25"/>
                      <a:pt x="100" y="25"/>
                      <a:pt x="101" y="25"/>
                    </a:cubicBezTo>
                    <a:cubicBezTo>
                      <a:pt x="102" y="25"/>
                      <a:pt x="102" y="24"/>
                      <a:pt x="103" y="24"/>
                    </a:cubicBezTo>
                    <a:cubicBezTo>
                      <a:pt x="110" y="22"/>
                      <a:pt x="129" y="20"/>
                      <a:pt x="131" y="18"/>
                    </a:cubicBezTo>
                    <a:cubicBezTo>
                      <a:pt x="133" y="16"/>
                      <a:pt x="134" y="9"/>
                      <a:pt x="129" y="4"/>
                    </a:cubicBezTo>
                    <a:cubicBezTo>
                      <a:pt x="125" y="0"/>
                      <a:pt x="108" y="1"/>
                      <a:pt x="108" y="1"/>
                    </a:cubicBezTo>
                    <a:cubicBezTo>
                      <a:pt x="115" y="0"/>
                      <a:pt x="122" y="0"/>
                      <a:pt x="127" y="0"/>
                    </a:cubicBezTo>
                    <a:cubicBezTo>
                      <a:pt x="140" y="0"/>
                      <a:pt x="139" y="18"/>
                      <a:pt x="131" y="23"/>
                    </a:cubicBezTo>
                    <a:cubicBezTo>
                      <a:pt x="141" y="21"/>
                      <a:pt x="146" y="41"/>
                      <a:pt x="137" y="46"/>
                    </a:cubicBezTo>
                    <a:cubicBezTo>
                      <a:pt x="142" y="52"/>
                      <a:pt x="146" y="63"/>
                      <a:pt x="138" y="69"/>
                    </a:cubicBezTo>
                    <a:cubicBezTo>
                      <a:pt x="138" y="69"/>
                      <a:pt x="144" y="80"/>
                      <a:pt x="137" y="86"/>
                    </a:cubicBezTo>
                    <a:cubicBezTo>
                      <a:pt x="135" y="88"/>
                      <a:pt x="123" y="93"/>
                      <a:pt x="112" y="97"/>
                    </a:cubicBezTo>
                    <a:cubicBezTo>
                      <a:pt x="102" y="100"/>
                      <a:pt x="93" y="102"/>
                      <a:pt x="90" y="102"/>
                    </a:cubicBezTo>
                    <a:cubicBezTo>
                      <a:pt x="76" y="100"/>
                      <a:pt x="74" y="99"/>
                      <a:pt x="74" y="99"/>
                    </a:cubicBezTo>
                    <a:cubicBezTo>
                      <a:pt x="74" y="99"/>
                      <a:pt x="51" y="116"/>
                      <a:pt x="39" y="120"/>
                    </a:cubicBezTo>
                    <a:cubicBezTo>
                      <a:pt x="27" y="124"/>
                      <a:pt x="10" y="119"/>
                      <a:pt x="2" y="115"/>
                    </a:cubicBezTo>
                    <a:cubicBezTo>
                      <a:pt x="1" y="114"/>
                      <a:pt x="0" y="114"/>
                      <a:pt x="0" y="113"/>
                    </a:cubicBezTo>
                    <a:cubicBezTo>
                      <a:pt x="5" y="114"/>
                      <a:pt x="13" y="115"/>
                      <a:pt x="21" y="115"/>
                    </a:cubicBezTo>
                    <a:cubicBezTo>
                      <a:pt x="25" y="114"/>
                      <a:pt x="28" y="114"/>
                      <a:pt x="32" y="113"/>
                    </a:cubicBezTo>
                    <a:cubicBezTo>
                      <a:pt x="50" y="109"/>
                      <a:pt x="72" y="95"/>
                      <a:pt x="72" y="95"/>
                    </a:cubicBez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îṥľidê">
                <a:extLst>
                  <a:ext uri="{FF2B5EF4-FFF2-40B4-BE49-F238E27FC236}">
                    <a16:creationId xmlns:a16="http://schemas.microsoft.com/office/drawing/2014/main" id="{25900D2E-9EB0-4A0B-8689-655AAB21B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1941" y="3905845"/>
                <a:ext cx="344274" cy="69674"/>
              </a:xfrm>
              <a:custGeom>
                <a:avLst/>
                <a:gdLst>
                  <a:gd name="T0" fmla="*/ 0 w 62"/>
                  <a:gd name="T1" fmla="*/ 9 h 13"/>
                  <a:gd name="T2" fmla="*/ 61 w 62"/>
                  <a:gd name="T3" fmla="*/ 12 h 13"/>
                  <a:gd name="T4" fmla="*/ 50 w 62"/>
                  <a:gd name="T5" fmla="*/ 1 h 13"/>
                  <a:gd name="T6" fmla="*/ 0 w 62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3">
                    <a:moveTo>
                      <a:pt x="0" y="9"/>
                    </a:moveTo>
                    <a:cubicBezTo>
                      <a:pt x="6" y="9"/>
                      <a:pt x="62" y="13"/>
                      <a:pt x="61" y="12"/>
                    </a:cubicBezTo>
                    <a:cubicBezTo>
                      <a:pt x="61" y="10"/>
                      <a:pt x="62" y="2"/>
                      <a:pt x="50" y="1"/>
                    </a:cubicBezTo>
                    <a:cubicBezTo>
                      <a:pt x="39" y="0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BC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iṧḷïdé">
                <a:extLst>
                  <a:ext uri="{FF2B5EF4-FFF2-40B4-BE49-F238E27FC236}">
                    <a16:creationId xmlns:a16="http://schemas.microsoft.com/office/drawing/2014/main" id="{8FC90E89-77FE-4928-BBCC-E7F966168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9323" y="3848468"/>
                <a:ext cx="344274" cy="106562"/>
              </a:xfrm>
              <a:custGeom>
                <a:avLst/>
                <a:gdLst>
                  <a:gd name="T0" fmla="*/ 0 w 62"/>
                  <a:gd name="T1" fmla="*/ 19 h 19"/>
                  <a:gd name="T2" fmla="*/ 62 w 62"/>
                  <a:gd name="T3" fmla="*/ 10 h 19"/>
                  <a:gd name="T4" fmla="*/ 48 w 62"/>
                  <a:gd name="T5" fmla="*/ 2 h 19"/>
                  <a:gd name="T6" fmla="*/ 0 w 62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9">
                    <a:moveTo>
                      <a:pt x="0" y="19"/>
                    </a:moveTo>
                    <a:cubicBezTo>
                      <a:pt x="7" y="18"/>
                      <a:pt x="62" y="11"/>
                      <a:pt x="62" y="10"/>
                    </a:cubicBezTo>
                    <a:cubicBezTo>
                      <a:pt x="61" y="8"/>
                      <a:pt x="60" y="0"/>
                      <a:pt x="48" y="2"/>
                    </a:cubicBezTo>
                    <a:cubicBezTo>
                      <a:pt x="37" y="3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FAC3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î$liḓê">
                <a:extLst>
                  <a:ext uri="{FF2B5EF4-FFF2-40B4-BE49-F238E27FC236}">
                    <a16:creationId xmlns:a16="http://schemas.microsoft.com/office/drawing/2014/main" id="{ABF3A3BD-7DA5-4579-82F4-86387D1A3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2583" y="3713219"/>
                <a:ext cx="758226" cy="274600"/>
              </a:xfrm>
              <a:custGeom>
                <a:avLst/>
                <a:gdLst>
                  <a:gd name="T0" fmla="*/ 0 w 137"/>
                  <a:gd name="T1" fmla="*/ 11 h 50"/>
                  <a:gd name="T2" fmla="*/ 94 w 137"/>
                  <a:gd name="T3" fmla="*/ 14 h 50"/>
                  <a:gd name="T4" fmla="*/ 71 w 137"/>
                  <a:gd name="T5" fmla="*/ 20 h 50"/>
                  <a:gd name="T6" fmla="*/ 92 w 137"/>
                  <a:gd name="T7" fmla="*/ 27 h 50"/>
                  <a:gd name="T8" fmla="*/ 124 w 137"/>
                  <a:gd name="T9" fmla="*/ 20 h 50"/>
                  <a:gd name="T10" fmla="*/ 132 w 137"/>
                  <a:gd name="T11" fmla="*/ 30 h 50"/>
                  <a:gd name="T12" fmla="*/ 59 w 137"/>
                  <a:gd name="T13" fmla="*/ 50 h 50"/>
                  <a:gd name="T14" fmla="*/ 5 w 137"/>
                  <a:gd name="T15" fmla="*/ 45 h 50"/>
                  <a:gd name="T16" fmla="*/ 0 w 137"/>
                  <a:gd name="T17" fmla="*/ 1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50">
                    <a:moveTo>
                      <a:pt x="0" y="11"/>
                    </a:moveTo>
                    <a:cubicBezTo>
                      <a:pt x="21" y="0"/>
                      <a:pt x="95" y="1"/>
                      <a:pt x="94" y="14"/>
                    </a:cubicBezTo>
                    <a:cubicBezTo>
                      <a:pt x="93" y="20"/>
                      <a:pt x="86" y="20"/>
                      <a:pt x="71" y="20"/>
                    </a:cubicBezTo>
                    <a:cubicBezTo>
                      <a:pt x="53" y="20"/>
                      <a:pt x="77" y="28"/>
                      <a:pt x="92" y="27"/>
                    </a:cubicBezTo>
                    <a:cubicBezTo>
                      <a:pt x="92" y="27"/>
                      <a:pt x="111" y="18"/>
                      <a:pt x="124" y="20"/>
                    </a:cubicBezTo>
                    <a:cubicBezTo>
                      <a:pt x="132" y="23"/>
                      <a:pt x="137" y="30"/>
                      <a:pt x="132" y="30"/>
                    </a:cubicBezTo>
                    <a:cubicBezTo>
                      <a:pt x="112" y="35"/>
                      <a:pt x="73" y="50"/>
                      <a:pt x="59" y="50"/>
                    </a:cubicBezTo>
                    <a:cubicBezTo>
                      <a:pt x="39" y="49"/>
                      <a:pt x="26" y="47"/>
                      <a:pt x="5" y="45"/>
                    </a:cubicBezTo>
                    <a:cubicBezTo>
                      <a:pt x="4" y="36"/>
                      <a:pt x="1" y="20"/>
                      <a:pt x="0" y="11"/>
                    </a:cubicBezTo>
                    <a:close/>
                  </a:path>
                </a:pathLst>
              </a:custGeom>
              <a:solidFill>
                <a:srgbClr val="FBD2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îṩ1iďé">
                <a:extLst>
                  <a:ext uri="{FF2B5EF4-FFF2-40B4-BE49-F238E27FC236}">
                    <a16:creationId xmlns:a16="http://schemas.microsoft.com/office/drawing/2014/main" id="{D5C1BCC3-C15F-4260-A0E1-FF5DFE5D2C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8301" y="3680429"/>
                <a:ext cx="1389396" cy="262304"/>
              </a:xfrm>
              <a:custGeom>
                <a:avLst/>
                <a:gdLst>
                  <a:gd name="T0" fmla="*/ 148 w 251"/>
                  <a:gd name="T1" fmla="*/ 38 h 48"/>
                  <a:gd name="T2" fmla="*/ 190 w 251"/>
                  <a:gd name="T3" fmla="*/ 16 h 48"/>
                  <a:gd name="T4" fmla="*/ 20 w 251"/>
                  <a:gd name="T5" fmla="*/ 6 h 48"/>
                  <a:gd name="T6" fmla="*/ 0 w 251"/>
                  <a:gd name="T7" fmla="*/ 10 h 48"/>
                  <a:gd name="T8" fmla="*/ 13 w 251"/>
                  <a:gd name="T9" fmla="*/ 48 h 48"/>
                  <a:gd name="T10" fmla="*/ 139 w 251"/>
                  <a:gd name="T11" fmla="*/ 38 h 48"/>
                  <a:gd name="T12" fmla="*/ 148 w 251"/>
                  <a:gd name="T13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" h="48">
                    <a:moveTo>
                      <a:pt x="148" y="38"/>
                    </a:moveTo>
                    <a:cubicBezTo>
                      <a:pt x="174" y="40"/>
                      <a:pt x="251" y="14"/>
                      <a:pt x="190" y="16"/>
                    </a:cubicBezTo>
                    <a:cubicBezTo>
                      <a:pt x="136" y="17"/>
                      <a:pt x="75" y="0"/>
                      <a:pt x="20" y="6"/>
                    </a:cubicBezTo>
                    <a:cubicBezTo>
                      <a:pt x="16" y="6"/>
                      <a:pt x="4" y="9"/>
                      <a:pt x="0" y="10"/>
                    </a:cubicBezTo>
                    <a:cubicBezTo>
                      <a:pt x="0" y="10"/>
                      <a:pt x="11" y="43"/>
                      <a:pt x="13" y="48"/>
                    </a:cubicBezTo>
                    <a:cubicBezTo>
                      <a:pt x="29" y="47"/>
                      <a:pt x="116" y="40"/>
                      <a:pt x="139" y="38"/>
                    </a:cubicBezTo>
                    <a:cubicBezTo>
                      <a:pt x="142" y="38"/>
                      <a:pt x="146" y="38"/>
                      <a:pt x="148" y="38"/>
                    </a:cubicBezTo>
                    <a:close/>
                  </a:path>
                </a:pathLst>
              </a:custGeom>
              <a:solidFill>
                <a:srgbClr val="DE9A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ïsḻîḑê">
                <a:extLst>
                  <a:ext uri="{FF2B5EF4-FFF2-40B4-BE49-F238E27FC236}">
                    <a16:creationId xmlns:a16="http://schemas.microsoft.com/office/drawing/2014/main" id="{793EDDBE-E29F-4186-91CA-E439A9525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205" y="2959094"/>
                <a:ext cx="1696781" cy="963150"/>
              </a:xfrm>
              <a:custGeom>
                <a:avLst/>
                <a:gdLst>
                  <a:gd name="T0" fmla="*/ 0 w 414"/>
                  <a:gd name="T1" fmla="*/ 23 h 235"/>
                  <a:gd name="T2" fmla="*/ 409 w 414"/>
                  <a:gd name="T3" fmla="*/ 0 h 235"/>
                  <a:gd name="T4" fmla="*/ 414 w 414"/>
                  <a:gd name="T5" fmla="*/ 209 h 235"/>
                  <a:gd name="T6" fmla="*/ 12 w 414"/>
                  <a:gd name="T7" fmla="*/ 235 h 235"/>
                  <a:gd name="T8" fmla="*/ 0 w 414"/>
                  <a:gd name="T9" fmla="*/ 2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4" h="235">
                    <a:moveTo>
                      <a:pt x="0" y="23"/>
                    </a:moveTo>
                    <a:lnTo>
                      <a:pt x="409" y="0"/>
                    </a:lnTo>
                    <a:lnTo>
                      <a:pt x="414" y="209"/>
                    </a:lnTo>
                    <a:lnTo>
                      <a:pt x="12" y="23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8A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iṣľíḑé">
                <a:extLst>
                  <a:ext uri="{FF2B5EF4-FFF2-40B4-BE49-F238E27FC236}">
                    <a16:creationId xmlns:a16="http://schemas.microsoft.com/office/drawing/2014/main" id="{A492F9FC-690D-44DD-89C3-DD46D8AF4A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12" y="6155928"/>
                <a:ext cx="741829" cy="430344"/>
              </a:xfrm>
              <a:custGeom>
                <a:avLst/>
                <a:gdLst>
                  <a:gd name="T0" fmla="*/ 131 w 134"/>
                  <a:gd name="T1" fmla="*/ 44 h 78"/>
                  <a:gd name="T2" fmla="*/ 132 w 134"/>
                  <a:gd name="T3" fmla="*/ 78 h 78"/>
                  <a:gd name="T4" fmla="*/ 0 w 134"/>
                  <a:gd name="T5" fmla="*/ 78 h 78"/>
                  <a:gd name="T6" fmla="*/ 10 w 134"/>
                  <a:gd name="T7" fmla="*/ 31 h 78"/>
                  <a:gd name="T8" fmla="*/ 110 w 134"/>
                  <a:gd name="T9" fmla="*/ 21 h 78"/>
                  <a:gd name="T10" fmla="*/ 131 w 134"/>
                  <a:gd name="T11" fmla="*/ 4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78">
                    <a:moveTo>
                      <a:pt x="131" y="44"/>
                    </a:moveTo>
                    <a:cubicBezTo>
                      <a:pt x="133" y="55"/>
                      <a:pt x="134" y="70"/>
                      <a:pt x="132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" y="66"/>
                      <a:pt x="2" y="41"/>
                      <a:pt x="10" y="31"/>
                    </a:cubicBezTo>
                    <a:cubicBezTo>
                      <a:pt x="35" y="0"/>
                      <a:pt x="85" y="10"/>
                      <a:pt x="110" y="21"/>
                    </a:cubicBezTo>
                    <a:cubicBezTo>
                      <a:pt x="122" y="27"/>
                      <a:pt x="129" y="32"/>
                      <a:pt x="131" y="44"/>
                    </a:cubicBezTo>
                    <a:close/>
                  </a:path>
                </a:pathLst>
              </a:custGeom>
              <a:solidFill>
                <a:srgbClr val="5940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íṣliḋé">
                <a:extLst>
                  <a:ext uri="{FF2B5EF4-FFF2-40B4-BE49-F238E27FC236}">
                    <a16:creationId xmlns:a16="http://schemas.microsoft.com/office/drawing/2014/main" id="{95FF66D6-FB40-4ED3-9455-F0EE0CB45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5355" y="3524687"/>
                <a:ext cx="577889" cy="303289"/>
              </a:xfrm>
              <a:custGeom>
                <a:avLst/>
                <a:gdLst>
                  <a:gd name="T0" fmla="*/ 135 w 141"/>
                  <a:gd name="T1" fmla="*/ 0 h 74"/>
                  <a:gd name="T2" fmla="*/ 0 w 141"/>
                  <a:gd name="T3" fmla="*/ 11 h 74"/>
                  <a:gd name="T4" fmla="*/ 6 w 141"/>
                  <a:gd name="T5" fmla="*/ 74 h 74"/>
                  <a:gd name="T6" fmla="*/ 141 w 141"/>
                  <a:gd name="T7" fmla="*/ 63 h 74"/>
                  <a:gd name="T8" fmla="*/ 135 w 141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74">
                    <a:moveTo>
                      <a:pt x="135" y="0"/>
                    </a:moveTo>
                    <a:lnTo>
                      <a:pt x="0" y="11"/>
                    </a:lnTo>
                    <a:lnTo>
                      <a:pt x="6" y="74"/>
                    </a:lnTo>
                    <a:lnTo>
                      <a:pt x="141" y="63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íṣ1îdé">
                <a:extLst>
                  <a:ext uri="{FF2B5EF4-FFF2-40B4-BE49-F238E27FC236}">
                    <a16:creationId xmlns:a16="http://schemas.microsoft.com/office/drawing/2014/main" id="{9A1D6AE3-7783-48A2-A36F-7DCCC7154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1917" y="3602556"/>
                <a:ext cx="360666" cy="49184"/>
              </a:xfrm>
              <a:custGeom>
                <a:avLst/>
                <a:gdLst>
                  <a:gd name="T0" fmla="*/ 86 w 88"/>
                  <a:gd name="T1" fmla="*/ 0 h 12"/>
                  <a:gd name="T2" fmla="*/ 0 w 88"/>
                  <a:gd name="T3" fmla="*/ 8 h 12"/>
                  <a:gd name="T4" fmla="*/ 0 w 88"/>
                  <a:gd name="T5" fmla="*/ 12 h 12"/>
                  <a:gd name="T6" fmla="*/ 88 w 88"/>
                  <a:gd name="T7" fmla="*/ 5 h 12"/>
                  <a:gd name="T8" fmla="*/ 86 w 8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2">
                    <a:moveTo>
                      <a:pt x="86" y="0"/>
                    </a:moveTo>
                    <a:lnTo>
                      <a:pt x="0" y="8"/>
                    </a:lnTo>
                    <a:lnTo>
                      <a:pt x="0" y="12"/>
                    </a:lnTo>
                    <a:lnTo>
                      <a:pt x="88" y="5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BBB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ïŝḻíḑé">
                <a:extLst>
                  <a:ext uri="{FF2B5EF4-FFF2-40B4-BE49-F238E27FC236}">
                    <a16:creationId xmlns:a16="http://schemas.microsoft.com/office/drawing/2014/main" id="{F0F95ECA-179D-4929-8718-22FED6A57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6013" y="3643541"/>
                <a:ext cx="356570" cy="53281"/>
              </a:xfrm>
              <a:custGeom>
                <a:avLst/>
                <a:gdLst>
                  <a:gd name="T0" fmla="*/ 87 w 87"/>
                  <a:gd name="T1" fmla="*/ 0 h 13"/>
                  <a:gd name="T2" fmla="*/ 0 w 87"/>
                  <a:gd name="T3" fmla="*/ 7 h 13"/>
                  <a:gd name="T4" fmla="*/ 0 w 87"/>
                  <a:gd name="T5" fmla="*/ 13 h 13"/>
                  <a:gd name="T6" fmla="*/ 87 w 87"/>
                  <a:gd name="T7" fmla="*/ 5 h 13"/>
                  <a:gd name="T8" fmla="*/ 87 w 8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3">
                    <a:moveTo>
                      <a:pt x="87" y="0"/>
                    </a:moveTo>
                    <a:lnTo>
                      <a:pt x="0" y="7"/>
                    </a:lnTo>
                    <a:lnTo>
                      <a:pt x="0" y="13"/>
                    </a:lnTo>
                    <a:lnTo>
                      <a:pt x="87" y="5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BBB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ïṥḷîdê">
                <a:extLst>
                  <a:ext uri="{FF2B5EF4-FFF2-40B4-BE49-F238E27FC236}">
                    <a16:creationId xmlns:a16="http://schemas.microsoft.com/office/drawing/2014/main" id="{543A3EA7-4DDF-4A62-8AE1-45F580A93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6013" y="3688629"/>
                <a:ext cx="360666" cy="49184"/>
              </a:xfrm>
              <a:custGeom>
                <a:avLst/>
                <a:gdLst>
                  <a:gd name="T0" fmla="*/ 88 w 88"/>
                  <a:gd name="T1" fmla="*/ 0 h 12"/>
                  <a:gd name="T2" fmla="*/ 0 w 88"/>
                  <a:gd name="T3" fmla="*/ 7 h 12"/>
                  <a:gd name="T4" fmla="*/ 2 w 88"/>
                  <a:gd name="T5" fmla="*/ 12 h 12"/>
                  <a:gd name="T6" fmla="*/ 88 w 88"/>
                  <a:gd name="T7" fmla="*/ 4 h 12"/>
                  <a:gd name="T8" fmla="*/ 88 w 8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2">
                    <a:moveTo>
                      <a:pt x="88" y="0"/>
                    </a:moveTo>
                    <a:lnTo>
                      <a:pt x="0" y="7"/>
                    </a:lnTo>
                    <a:lnTo>
                      <a:pt x="2" y="12"/>
                    </a:lnTo>
                    <a:lnTo>
                      <a:pt x="88" y="4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BBB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6" name="ïṩlïḓè">
                <a:extLst>
                  <a:ext uri="{FF2B5EF4-FFF2-40B4-BE49-F238E27FC236}">
                    <a16:creationId xmlns:a16="http://schemas.microsoft.com/office/drawing/2014/main" id="{37857F93-AFB9-4E3D-952A-582253E81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5512" y="2954993"/>
                <a:ext cx="1737766" cy="282798"/>
              </a:xfrm>
              <a:custGeom>
                <a:avLst/>
                <a:gdLst>
                  <a:gd name="T0" fmla="*/ 421 w 424"/>
                  <a:gd name="T1" fmla="*/ 0 h 69"/>
                  <a:gd name="T2" fmla="*/ 0 w 424"/>
                  <a:gd name="T3" fmla="*/ 24 h 69"/>
                  <a:gd name="T4" fmla="*/ 3 w 424"/>
                  <a:gd name="T5" fmla="*/ 69 h 69"/>
                  <a:gd name="T6" fmla="*/ 424 w 424"/>
                  <a:gd name="T7" fmla="*/ 44 h 69"/>
                  <a:gd name="T8" fmla="*/ 421 w 424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4" h="69">
                    <a:moveTo>
                      <a:pt x="421" y="0"/>
                    </a:moveTo>
                    <a:lnTo>
                      <a:pt x="0" y="24"/>
                    </a:lnTo>
                    <a:lnTo>
                      <a:pt x="3" y="69"/>
                    </a:lnTo>
                    <a:lnTo>
                      <a:pt x="424" y="44"/>
                    </a:lnTo>
                    <a:lnTo>
                      <a:pt x="421" y="0"/>
                    </a:lnTo>
                    <a:close/>
                  </a:path>
                </a:pathLst>
              </a:custGeom>
              <a:solidFill>
                <a:srgbClr val="DB95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i$ļîḑe">
                <a:extLst>
                  <a:ext uri="{FF2B5EF4-FFF2-40B4-BE49-F238E27FC236}">
                    <a16:creationId xmlns:a16="http://schemas.microsoft.com/office/drawing/2014/main" id="{9DAB6D19-67D3-4F6C-9448-6F9BB0CCA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819" y="2991882"/>
                <a:ext cx="225420" cy="774618"/>
              </a:xfrm>
              <a:custGeom>
                <a:avLst/>
                <a:gdLst>
                  <a:gd name="T0" fmla="*/ 44 w 55"/>
                  <a:gd name="T1" fmla="*/ 0 h 189"/>
                  <a:gd name="T2" fmla="*/ 0 w 55"/>
                  <a:gd name="T3" fmla="*/ 3 h 189"/>
                  <a:gd name="T4" fmla="*/ 9 w 55"/>
                  <a:gd name="T5" fmla="*/ 189 h 189"/>
                  <a:gd name="T6" fmla="*/ 55 w 55"/>
                  <a:gd name="T7" fmla="*/ 189 h 189"/>
                  <a:gd name="T8" fmla="*/ 44 w 55"/>
                  <a:gd name="T9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89">
                    <a:moveTo>
                      <a:pt x="44" y="0"/>
                    </a:moveTo>
                    <a:lnTo>
                      <a:pt x="0" y="3"/>
                    </a:lnTo>
                    <a:lnTo>
                      <a:pt x="9" y="189"/>
                    </a:lnTo>
                    <a:lnTo>
                      <a:pt x="55" y="189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ïṩlíďe">
                <a:extLst>
                  <a:ext uri="{FF2B5EF4-FFF2-40B4-BE49-F238E27FC236}">
                    <a16:creationId xmlns:a16="http://schemas.microsoft.com/office/drawing/2014/main" id="{BEE5994E-869A-4D04-B1E7-7FDFD83BA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2920" y="3180413"/>
                <a:ext cx="188532" cy="28689"/>
              </a:xfrm>
              <a:custGeom>
                <a:avLst/>
                <a:gdLst>
                  <a:gd name="T0" fmla="*/ 0 w 46"/>
                  <a:gd name="T1" fmla="*/ 3 h 7"/>
                  <a:gd name="T2" fmla="*/ 0 w 46"/>
                  <a:gd name="T3" fmla="*/ 7 h 7"/>
                  <a:gd name="T4" fmla="*/ 46 w 46"/>
                  <a:gd name="T5" fmla="*/ 4 h 7"/>
                  <a:gd name="T6" fmla="*/ 46 w 46"/>
                  <a:gd name="T7" fmla="*/ 0 h 7"/>
                  <a:gd name="T8" fmla="*/ 0 w 46"/>
                  <a:gd name="T9" fmla="*/ 3 h 7"/>
                  <a:gd name="T10" fmla="*/ 0 w 46"/>
                  <a:gd name="T1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7">
                    <a:moveTo>
                      <a:pt x="0" y="3"/>
                    </a:moveTo>
                    <a:lnTo>
                      <a:pt x="0" y="7"/>
                    </a:lnTo>
                    <a:lnTo>
                      <a:pt x="46" y="4"/>
                    </a:lnTo>
                    <a:lnTo>
                      <a:pt x="46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îṡ1íḑê">
                <a:extLst>
                  <a:ext uri="{FF2B5EF4-FFF2-40B4-BE49-F238E27FC236}">
                    <a16:creationId xmlns:a16="http://schemas.microsoft.com/office/drawing/2014/main" id="{7CE9E8B9-329B-4C64-B3A7-367D9BB7F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183" y="6496100"/>
                <a:ext cx="1073806" cy="90169"/>
              </a:xfrm>
              <a:custGeom>
                <a:avLst/>
                <a:gdLst>
                  <a:gd name="T0" fmla="*/ 0 w 194"/>
                  <a:gd name="T1" fmla="*/ 17 h 17"/>
                  <a:gd name="T2" fmla="*/ 0 w 194"/>
                  <a:gd name="T3" fmla="*/ 0 h 17"/>
                  <a:gd name="T4" fmla="*/ 194 w 194"/>
                  <a:gd name="T5" fmla="*/ 0 h 17"/>
                  <a:gd name="T6" fmla="*/ 188 w 194"/>
                  <a:gd name="T7" fmla="*/ 17 h 17"/>
                  <a:gd name="T8" fmla="*/ 0 w 19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17">
                    <a:moveTo>
                      <a:pt x="0" y="17"/>
                    </a:moveTo>
                    <a:cubicBezTo>
                      <a:pt x="0" y="13"/>
                      <a:pt x="0" y="7"/>
                      <a:pt x="0" y="0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3" y="7"/>
                      <a:pt x="191" y="14"/>
                      <a:pt x="188" y="17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0" name="ïṧ1ïḑe">
                <a:extLst>
                  <a:ext uri="{FF2B5EF4-FFF2-40B4-BE49-F238E27FC236}">
                    <a16:creationId xmlns:a16="http://schemas.microsoft.com/office/drawing/2014/main" id="{E74EDF48-7FF5-44D9-8FB6-BECF57F21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12" y="6496100"/>
                <a:ext cx="737732" cy="90169"/>
              </a:xfrm>
              <a:custGeom>
                <a:avLst/>
                <a:gdLst>
                  <a:gd name="T0" fmla="*/ 133 w 133"/>
                  <a:gd name="T1" fmla="*/ 0 h 17"/>
                  <a:gd name="T2" fmla="*/ 132 w 133"/>
                  <a:gd name="T3" fmla="*/ 17 h 17"/>
                  <a:gd name="T4" fmla="*/ 0 w 133"/>
                  <a:gd name="T5" fmla="*/ 17 h 17"/>
                  <a:gd name="T6" fmla="*/ 1 w 133"/>
                  <a:gd name="T7" fmla="*/ 0 h 17"/>
                  <a:gd name="T8" fmla="*/ 133 w 1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17">
                    <a:moveTo>
                      <a:pt x="133" y="0"/>
                    </a:moveTo>
                    <a:cubicBezTo>
                      <a:pt x="133" y="7"/>
                      <a:pt x="133" y="13"/>
                      <a:pt x="132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3"/>
                      <a:pt x="1" y="7"/>
                      <a:pt x="1" y="0"/>
                    </a:cubicBez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806A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DA42F26-68E8-4DEA-AF11-9FAF1DD14233}"/>
                </a:ext>
              </a:extLst>
            </p:cNvPr>
            <p:cNvCxnSpPr>
              <a:cxnSpLocks/>
            </p:cNvCxnSpPr>
            <p:nvPr/>
          </p:nvCxnSpPr>
          <p:spPr>
            <a:xfrm>
              <a:off x="5159399" y="2610760"/>
              <a:ext cx="6361089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ŝľíḍê">
              <a:extLst>
                <a:ext uri="{FF2B5EF4-FFF2-40B4-BE49-F238E27FC236}">
                  <a16:creationId xmlns:a16="http://schemas.microsoft.com/office/drawing/2014/main" id="{B8488FBD-0CF3-48FE-8665-FDF800E41662}"/>
                </a:ext>
              </a:extLst>
            </p:cNvPr>
            <p:cNvSpPr txBox="1"/>
            <p:nvPr/>
          </p:nvSpPr>
          <p:spPr>
            <a:xfrm>
              <a:off x="5025413" y="1357964"/>
              <a:ext cx="5249039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ï$lïḋe">
              <a:extLst>
                <a:ext uri="{FF2B5EF4-FFF2-40B4-BE49-F238E27FC236}">
                  <a16:creationId xmlns:a16="http://schemas.microsoft.com/office/drawing/2014/main" id="{AB394B73-79EF-4C1E-B4E9-C647EE69EC9C}"/>
                </a:ext>
              </a:extLst>
            </p:cNvPr>
            <p:cNvGrpSpPr/>
            <p:nvPr/>
          </p:nvGrpSpPr>
          <p:grpSpPr>
            <a:xfrm>
              <a:off x="5060066" y="2879436"/>
              <a:ext cx="6460422" cy="1407573"/>
              <a:chOff x="5060066" y="2879436"/>
              <a:chExt cx="6460422" cy="1407573"/>
            </a:xfrm>
          </p:grpSpPr>
          <p:grpSp>
            <p:nvGrpSpPr>
              <p:cNvPr id="22" name="íṩľíde">
                <a:extLst>
                  <a:ext uri="{FF2B5EF4-FFF2-40B4-BE49-F238E27FC236}">
                    <a16:creationId xmlns:a16="http://schemas.microsoft.com/office/drawing/2014/main" id="{F2FEB051-2F53-4C8C-8375-0637E09464DF}"/>
                  </a:ext>
                </a:extLst>
              </p:cNvPr>
              <p:cNvGrpSpPr/>
              <p:nvPr/>
            </p:nvGrpSpPr>
            <p:grpSpPr>
              <a:xfrm>
                <a:off x="5060066" y="2939482"/>
                <a:ext cx="537820" cy="537824"/>
                <a:chOff x="5371847" y="2312243"/>
                <a:chExt cx="656438" cy="656442"/>
              </a:xfrm>
            </p:grpSpPr>
            <p:sp>
              <p:nvSpPr>
                <p:cNvPr id="25" name="îṡḻîḍê">
                  <a:extLst>
                    <a:ext uri="{FF2B5EF4-FFF2-40B4-BE49-F238E27FC236}">
                      <a16:creationId xmlns:a16="http://schemas.microsoft.com/office/drawing/2014/main" id="{DCA1221C-6E0E-4F90-AB15-1B5748A5115B}"/>
                    </a:ext>
                  </a:extLst>
                </p:cNvPr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ï$1ïḑe">
                  <a:extLst>
                    <a:ext uri="{FF2B5EF4-FFF2-40B4-BE49-F238E27FC236}">
                      <a16:creationId xmlns:a16="http://schemas.microsoft.com/office/drawing/2014/main" id="{F3A5E344-C368-43C7-8AC4-EEEAEBE7E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2705" y="2476366"/>
                  <a:ext cx="334720" cy="328193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3" name="íṥḷídê">
                <a:extLst>
                  <a:ext uri="{FF2B5EF4-FFF2-40B4-BE49-F238E27FC236}">
                    <a16:creationId xmlns:a16="http://schemas.microsoft.com/office/drawing/2014/main" id="{2E3B9E8B-F0D0-49B5-9ED6-5510DE4CCABD}"/>
                  </a:ext>
                </a:extLst>
              </p:cNvPr>
              <p:cNvSpPr txBox="1"/>
              <p:nvPr/>
            </p:nvSpPr>
            <p:spPr>
              <a:xfrm>
                <a:off x="5750011" y="3351256"/>
                <a:ext cx="5770477" cy="93575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键多选）；</a:t>
                </a: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24" name="ïṥḻídê">
                <a:extLst>
                  <a:ext uri="{FF2B5EF4-FFF2-40B4-BE49-F238E27FC236}">
                    <a16:creationId xmlns:a16="http://schemas.microsoft.com/office/drawing/2014/main" id="{A4398F1A-4630-4DD2-9C41-D01540A9813F}"/>
                  </a:ext>
                </a:extLst>
              </p:cNvPr>
              <p:cNvSpPr txBox="1"/>
              <p:nvPr/>
            </p:nvSpPr>
            <p:spPr>
              <a:xfrm>
                <a:off x="5750011" y="2879436"/>
                <a:ext cx="5770477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替换图示中的图标</a:t>
                </a:r>
              </a:p>
            </p:txBody>
          </p:sp>
        </p:grpSp>
        <p:grpSp>
          <p:nvGrpSpPr>
            <p:cNvPr id="15" name="ïSḷide">
              <a:extLst>
                <a:ext uri="{FF2B5EF4-FFF2-40B4-BE49-F238E27FC236}">
                  <a16:creationId xmlns:a16="http://schemas.microsoft.com/office/drawing/2014/main" id="{5681F5CA-74C8-4D8C-9048-332B8FFD42BC}"/>
                </a:ext>
              </a:extLst>
            </p:cNvPr>
            <p:cNvGrpSpPr/>
            <p:nvPr/>
          </p:nvGrpSpPr>
          <p:grpSpPr>
            <a:xfrm>
              <a:off x="5060066" y="4736052"/>
              <a:ext cx="6460422" cy="1407573"/>
              <a:chOff x="5060066" y="4736052"/>
              <a:chExt cx="6460422" cy="1407573"/>
            </a:xfrm>
          </p:grpSpPr>
          <p:grpSp>
            <p:nvGrpSpPr>
              <p:cNvPr id="17" name="ïṣ1íḑe">
                <a:extLst>
                  <a:ext uri="{FF2B5EF4-FFF2-40B4-BE49-F238E27FC236}">
                    <a16:creationId xmlns:a16="http://schemas.microsoft.com/office/drawing/2014/main" id="{5B648968-6332-4290-94DA-79EC9B8D6441}"/>
                  </a:ext>
                </a:extLst>
              </p:cNvPr>
              <p:cNvGrpSpPr/>
              <p:nvPr/>
            </p:nvGrpSpPr>
            <p:grpSpPr>
              <a:xfrm>
                <a:off x="5060066" y="4796098"/>
                <a:ext cx="537820" cy="537824"/>
                <a:chOff x="5371847" y="2312243"/>
                <a:chExt cx="656438" cy="656442"/>
              </a:xfrm>
            </p:grpSpPr>
            <p:sp>
              <p:nvSpPr>
                <p:cNvPr id="20" name="íṡļîďê">
                  <a:extLst>
                    <a:ext uri="{FF2B5EF4-FFF2-40B4-BE49-F238E27FC236}">
                      <a16:creationId xmlns:a16="http://schemas.microsoft.com/office/drawing/2014/main" id="{04704BC0-D9EF-407D-97BD-95A3EAFD8720}"/>
                    </a:ext>
                  </a:extLst>
                </p:cNvPr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ïṩ1íḓé">
                  <a:extLst>
                    <a:ext uri="{FF2B5EF4-FFF2-40B4-BE49-F238E27FC236}">
                      <a16:creationId xmlns:a16="http://schemas.microsoft.com/office/drawing/2014/main" id="{8970AB2E-8E2D-4CF0-8947-B4099CC0E0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2705" y="2473322"/>
                  <a:ext cx="334720" cy="334280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" name="íSḻiḍè">
                <a:extLst>
                  <a:ext uri="{FF2B5EF4-FFF2-40B4-BE49-F238E27FC236}">
                    <a16:creationId xmlns:a16="http://schemas.microsoft.com/office/drawing/2014/main" id="{DEC51266-8C3F-4EBE-A366-022B9866AB53}"/>
                  </a:ext>
                </a:extLst>
              </p:cNvPr>
              <p:cNvSpPr txBox="1"/>
              <p:nvPr/>
            </p:nvSpPr>
            <p:spPr>
              <a:xfrm>
                <a:off x="5750011" y="5207872"/>
                <a:ext cx="5770477" cy="93575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键多选）；</a:t>
                </a: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19" name="îS1iḍe">
                <a:extLst>
                  <a:ext uri="{FF2B5EF4-FFF2-40B4-BE49-F238E27FC236}">
                    <a16:creationId xmlns:a16="http://schemas.microsoft.com/office/drawing/2014/main" id="{FE885ED1-D2F3-427E-8A60-5C8D992131FC}"/>
                  </a:ext>
                </a:extLst>
              </p:cNvPr>
              <p:cNvSpPr txBox="1"/>
              <p:nvPr/>
            </p:nvSpPr>
            <p:spPr>
              <a:xfrm>
                <a:off x="5750011" y="4736052"/>
                <a:ext cx="5770477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替换图示中的图标</a:t>
                </a:r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3686B9D-1536-4797-B1E1-7EC2B1A0125B}"/>
                </a:ext>
              </a:extLst>
            </p:cNvPr>
            <p:cNvCxnSpPr>
              <a:cxnSpLocks/>
            </p:cNvCxnSpPr>
            <p:nvPr/>
          </p:nvCxnSpPr>
          <p:spPr>
            <a:xfrm>
              <a:off x="5060066" y="4477480"/>
              <a:ext cx="646042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955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74a87143-155f-4a2f-aebf-13392dd59e3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30945" y="1199565"/>
            <a:ext cx="10457793" cy="4917073"/>
            <a:chOff x="930945" y="1199565"/>
            <a:chExt cx="10457793" cy="4917073"/>
          </a:xfrm>
        </p:grpSpPr>
        <p:grpSp>
          <p:nvGrpSpPr>
            <p:cNvPr id="11" name="íśľiḑê"/>
            <p:cNvGrpSpPr/>
            <p:nvPr/>
          </p:nvGrpSpPr>
          <p:grpSpPr>
            <a:xfrm>
              <a:off x="3093209" y="2647196"/>
              <a:ext cx="6005582" cy="1923272"/>
              <a:chOff x="-116115" y="1946239"/>
              <a:chExt cx="9260115" cy="2965527"/>
            </a:xfrm>
          </p:grpSpPr>
          <p:sp>
            <p:nvSpPr>
              <p:cNvPr id="35" name="ï$1íḋè"/>
              <p:cNvSpPr/>
              <p:nvPr/>
            </p:nvSpPr>
            <p:spPr>
              <a:xfrm>
                <a:off x="-116115" y="1972461"/>
                <a:ext cx="9260115" cy="2267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597" extrusionOk="0">
                    <a:moveTo>
                      <a:pt x="9955" y="0"/>
                    </a:moveTo>
                    <a:cubicBezTo>
                      <a:pt x="9943" y="-3"/>
                      <a:pt x="9933" y="9"/>
                      <a:pt x="9923" y="32"/>
                    </a:cubicBezTo>
                    <a:cubicBezTo>
                      <a:pt x="9913" y="58"/>
                      <a:pt x="9904" y="97"/>
                      <a:pt x="9898" y="141"/>
                    </a:cubicBezTo>
                    <a:cubicBezTo>
                      <a:pt x="9895" y="159"/>
                      <a:pt x="9893" y="175"/>
                      <a:pt x="9891" y="190"/>
                    </a:cubicBezTo>
                    <a:cubicBezTo>
                      <a:pt x="9890" y="205"/>
                      <a:pt x="9888" y="220"/>
                      <a:pt x="9887" y="236"/>
                    </a:cubicBezTo>
                    <a:cubicBezTo>
                      <a:pt x="9887" y="241"/>
                      <a:pt x="9886" y="247"/>
                      <a:pt x="9886" y="253"/>
                    </a:cubicBezTo>
                    <a:cubicBezTo>
                      <a:pt x="9886" y="256"/>
                      <a:pt x="9886" y="259"/>
                      <a:pt x="9886" y="260"/>
                    </a:cubicBezTo>
                    <a:cubicBezTo>
                      <a:pt x="9883" y="263"/>
                      <a:pt x="9881" y="270"/>
                      <a:pt x="9879" y="279"/>
                    </a:cubicBezTo>
                    <a:lnTo>
                      <a:pt x="9879" y="280"/>
                    </a:lnTo>
                    <a:lnTo>
                      <a:pt x="9879" y="282"/>
                    </a:lnTo>
                    <a:cubicBezTo>
                      <a:pt x="9877" y="290"/>
                      <a:pt x="9877" y="299"/>
                      <a:pt x="9877" y="309"/>
                    </a:cubicBezTo>
                    <a:cubicBezTo>
                      <a:pt x="9877" y="336"/>
                      <a:pt x="9882" y="358"/>
                      <a:pt x="9888" y="358"/>
                    </a:cubicBezTo>
                    <a:cubicBezTo>
                      <a:pt x="9894" y="358"/>
                      <a:pt x="9899" y="336"/>
                      <a:pt x="9899" y="309"/>
                    </a:cubicBezTo>
                    <a:cubicBezTo>
                      <a:pt x="9899" y="307"/>
                      <a:pt x="9899" y="305"/>
                      <a:pt x="9899" y="303"/>
                    </a:cubicBezTo>
                    <a:cubicBezTo>
                      <a:pt x="9900" y="295"/>
                      <a:pt x="9901" y="287"/>
                      <a:pt x="9902" y="273"/>
                    </a:cubicBezTo>
                    <a:cubicBezTo>
                      <a:pt x="9902" y="269"/>
                      <a:pt x="9902" y="263"/>
                      <a:pt x="9903" y="256"/>
                    </a:cubicBezTo>
                    <a:cubicBezTo>
                      <a:pt x="9904" y="243"/>
                      <a:pt x="9905" y="231"/>
                      <a:pt x="9906" y="219"/>
                    </a:cubicBezTo>
                    <a:cubicBezTo>
                      <a:pt x="9907" y="207"/>
                      <a:pt x="9909" y="194"/>
                      <a:pt x="9911" y="179"/>
                    </a:cubicBezTo>
                    <a:cubicBezTo>
                      <a:pt x="9917" y="144"/>
                      <a:pt x="9923" y="113"/>
                      <a:pt x="9931" y="94"/>
                    </a:cubicBezTo>
                    <a:cubicBezTo>
                      <a:pt x="9938" y="77"/>
                      <a:pt x="9946" y="68"/>
                      <a:pt x="9954" y="71"/>
                    </a:cubicBezTo>
                    <a:cubicBezTo>
                      <a:pt x="9963" y="73"/>
                      <a:pt x="9970" y="82"/>
                      <a:pt x="9977" y="97"/>
                    </a:cubicBezTo>
                    <a:cubicBezTo>
                      <a:pt x="9985" y="115"/>
                      <a:pt x="9991" y="143"/>
                      <a:pt x="9996" y="175"/>
                    </a:cubicBezTo>
                    <a:cubicBezTo>
                      <a:pt x="10000" y="206"/>
                      <a:pt x="10002" y="242"/>
                      <a:pt x="10002" y="282"/>
                    </a:cubicBezTo>
                    <a:cubicBezTo>
                      <a:pt x="10001" y="312"/>
                      <a:pt x="9999" y="343"/>
                      <a:pt x="9995" y="375"/>
                    </a:cubicBezTo>
                    <a:cubicBezTo>
                      <a:pt x="9992" y="404"/>
                      <a:pt x="9987" y="434"/>
                      <a:pt x="9983" y="462"/>
                    </a:cubicBezTo>
                    <a:cubicBezTo>
                      <a:pt x="9974" y="524"/>
                      <a:pt x="9965" y="583"/>
                      <a:pt x="9965" y="644"/>
                    </a:cubicBezTo>
                    <a:lnTo>
                      <a:pt x="9965" y="851"/>
                    </a:lnTo>
                    <a:lnTo>
                      <a:pt x="9964" y="904"/>
                    </a:lnTo>
                    <a:lnTo>
                      <a:pt x="9966" y="904"/>
                    </a:lnTo>
                    <a:cubicBezTo>
                      <a:pt x="9945" y="906"/>
                      <a:pt x="9932" y="920"/>
                      <a:pt x="9916" y="952"/>
                    </a:cubicBezTo>
                    <a:cubicBezTo>
                      <a:pt x="9873" y="1036"/>
                      <a:pt x="9842" y="1262"/>
                      <a:pt x="9819" y="1441"/>
                    </a:cubicBezTo>
                    <a:cubicBezTo>
                      <a:pt x="9804" y="1564"/>
                      <a:pt x="9799" y="1585"/>
                      <a:pt x="9780" y="1687"/>
                    </a:cubicBezTo>
                    <a:cubicBezTo>
                      <a:pt x="9769" y="1745"/>
                      <a:pt x="9751" y="1809"/>
                      <a:pt x="9731" y="1874"/>
                    </a:cubicBezTo>
                    <a:cubicBezTo>
                      <a:pt x="9729" y="1863"/>
                      <a:pt x="9727" y="1853"/>
                      <a:pt x="9725" y="1842"/>
                    </a:cubicBezTo>
                    <a:cubicBezTo>
                      <a:pt x="9582" y="1965"/>
                      <a:pt x="9491" y="2087"/>
                      <a:pt x="9401" y="2605"/>
                    </a:cubicBezTo>
                    <a:cubicBezTo>
                      <a:pt x="9407" y="2649"/>
                      <a:pt x="9413" y="2693"/>
                      <a:pt x="9419" y="2736"/>
                    </a:cubicBezTo>
                    <a:cubicBezTo>
                      <a:pt x="9415" y="2758"/>
                      <a:pt x="9410" y="2778"/>
                      <a:pt x="9406" y="2804"/>
                    </a:cubicBezTo>
                    <a:cubicBezTo>
                      <a:pt x="9400" y="2856"/>
                      <a:pt x="9379" y="3050"/>
                      <a:pt x="9406" y="3044"/>
                    </a:cubicBezTo>
                    <a:cubicBezTo>
                      <a:pt x="9413" y="3042"/>
                      <a:pt x="9414" y="3035"/>
                      <a:pt x="9426" y="3003"/>
                    </a:cubicBezTo>
                    <a:cubicBezTo>
                      <a:pt x="9431" y="2989"/>
                      <a:pt x="9440" y="2964"/>
                      <a:pt x="9446" y="2946"/>
                    </a:cubicBezTo>
                    <a:cubicBezTo>
                      <a:pt x="9563" y="3849"/>
                      <a:pt x="9588" y="4142"/>
                      <a:pt x="9626" y="5223"/>
                    </a:cubicBezTo>
                    <a:cubicBezTo>
                      <a:pt x="9637" y="5556"/>
                      <a:pt x="9647" y="5883"/>
                      <a:pt x="9656" y="6217"/>
                    </a:cubicBezTo>
                    <a:cubicBezTo>
                      <a:pt x="9513" y="7715"/>
                      <a:pt x="9503" y="8599"/>
                      <a:pt x="9479" y="10159"/>
                    </a:cubicBezTo>
                    <a:cubicBezTo>
                      <a:pt x="9472" y="10619"/>
                      <a:pt x="9466" y="10976"/>
                      <a:pt x="9453" y="11361"/>
                    </a:cubicBezTo>
                    <a:cubicBezTo>
                      <a:pt x="9443" y="11666"/>
                      <a:pt x="9426" y="11935"/>
                      <a:pt x="9422" y="12245"/>
                    </a:cubicBezTo>
                    <a:cubicBezTo>
                      <a:pt x="9548" y="12544"/>
                      <a:pt x="9583" y="12602"/>
                      <a:pt x="9723" y="12532"/>
                    </a:cubicBezTo>
                    <a:cubicBezTo>
                      <a:pt x="9754" y="12605"/>
                      <a:pt x="9803" y="12691"/>
                      <a:pt x="9830" y="12618"/>
                    </a:cubicBezTo>
                    <a:cubicBezTo>
                      <a:pt x="9907" y="12408"/>
                      <a:pt x="9919" y="12657"/>
                      <a:pt x="9983" y="12618"/>
                    </a:cubicBezTo>
                    <a:cubicBezTo>
                      <a:pt x="10044" y="12580"/>
                      <a:pt x="10052" y="12401"/>
                      <a:pt x="10134" y="12600"/>
                    </a:cubicBezTo>
                    <a:cubicBezTo>
                      <a:pt x="10189" y="12681"/>
                      <a:pt x="10189" y="12522"/>
                      <a:pt x="10241" y="12540"/>
                    </a:cubicBezTo>
                    <a:cubicBezTo>
                      <a:pt x="10378" y="12588"/>
                      <a:pt x="10383" y="12585"/>
                      <a:pt x="10526" y="12245"/>
                    </a:cubicBezTo>
                    <a:cubicBezTo>
                      <a:pt x="10522" y="11935"/>
                      <a:pt x="10506" y="11666"/>
                      <a:pt x="10495" y="11361"/>
                    </a:cubicBezTo>
                    <a:cubicBezTo>
                      <a:pt x="10482" y="10976"/>
                      <a:pt x="10476" y="10619"/>
                      <a:pt x="10470" y="10159"/>
                    </a:cubicBezTo>
                    <a:cubicBezTo>
                      <a:pt x="10445" y="8599"/>
                      <a:pt x="10436" y="7715"/>
                      <a:pt x="10292" y="6217"/>
                    </a:cubicBezTo>
                    <a:cubicBezTo>
                      <a:pt x="10302" y="5883"/>
                      <a:pt x="10312" y="5556"/>
                      <a:pt x="10323" y="5223"/>
                    </a:cubicBezTo>
                    <a:cubicBezTo>
                      <a:pt x="10360" y="4144"/>
                      <a:pt x="10385" y="3849"/>
                      <a:pt x="10501" y="2952"/>
                    </a:cubicBezTo>
                    <a:cubicBezTo>
                      <a:pt x="10507" y="2968"/>
                      <a:pt x="10515" y="2990"/>
                      <a:pt x="10520" y="3003"/>
                    </a:cubicBezTo>
                    <a:cubicBezTo>
                      <a:pt x="10532" y="3035"/>
                      <a:pt x="10533" y="3042"/>
                      <a:pt x="10541" y="3044"/>
                    </a:cubicBezTo>
                    <a:cubicBezTo>
                      <a:pt x="10567" y="3050"/>
                      <a:pt x="10547" y="2856"/>
                      <a:pt x="10540" y="2804"/>
                    </a:cubicBezTo>
                    <a:cubicBezTo>
                      <a:pt x="10537" y="2781"/>
                      <a:pt x="10533" y="2762"/>
                      <a:pt x="10529" y="2743"/>
                    </a:cubicBezTo>
                    <a:cubicBezTo>
                      <a:pt x="10535" y="2697"/>
                      <a:pt x="10541" y="2651"/>
                      <a:pt x="10547" y="2605"/>
                    </a:cubicBezTo>
                    <a:cubicBezTo>
                      <a:pt x="10457" y="2087"/>
                      <a:pt x="10367" y="1965"/>
                      <a:pt x="10223" y="1842"/>
                    </a:cubicBezTo>
                    <a:cubicBezTo>
                      <a:pt x="10221" y="1855"/>
                      <a:pt x="10219" y="1865"/>
                      <a:pt x="10217" y="1878"/>
                    </a:cubicBezTo>
                    <a:cubicBezTo>
                      <a:pt x="10196" y="1812"/>
                      <a:pt x="10177" y="1746"/>
                      <a:pt x="10166" y="1687"/>
                    </a:cubicBezTo>
                    <a:cubicBezTo>
                      <a:pt x="10148" y="1585"/>
                      <a:pt x="10142" y="1564"/>
                      <a:pt x="10127" y="1441"/>
                    </a:cubicBezTo>
                    <a:cubicBezTo>
                      <a:pt x="10104" y="1262"/>
                      <a:pt x="10073" y="1036"/>
                      <a:pt x="10030" y="952"/>
                    </a:cubicBezTo>
                    <a:cubicBezTo>
                      <a:pt x="10014" y="921"/>
                      <a:pt x="10001" y="906"/>
                      <a:pt x="9981" y="904"/>
                    </a:cubicBezTo>
                    <a:lnTo>
                      <a:pt x="9981" y="644"/>
                    </a:lnTo>
                    <a:cubicBezTo>
                      <a:pt x="9981" y="604"/>
                      <a:pt x="9989" y="553"/>
                      <a:pt x="9997" y="500"/>
                    </a:cubicBezTo>
                    <a:cubicBezTo>
                      <a:pt x="10001" y="471"/>
                      <a:pt x="10006" y="441"/>
                      <a:pt x="10010" y="409"/>
                    </a:cubicBezTo>
                    <a:cubicBezTo>
                      <a:pt x="10015" y="368"/>
                      <a:pt x="10017" y="326"/>
                      <a:pt x="10018" y="286"/>
                    </a:cubicBezTo>
                    <a:cubicBezTo>
                      <a:pt x="10019" y="232"/>
                      <a:pt x="10016" y="182"/>
                      <a:pt x="10010" y="138"/>
                    </a:cubicBezTo>
                    <a:cubicBezTo>
                      <a:pt x="10004" y="95"/>
                      <a:pt x="9995" y="59"/>
                      <a:pt x="9984" y="34"/>
                    </a:cubicBezTo>
                    <a:cubicBezTo>
                      <a:pt x="9976" y="15"/>
                      <a:pt x="9966" y="3"/>
                      <a:pt x="9955" y="0"/>
                    </a:cubicBezTo>
                    <a:close/>
                    <a:moveTo>
                      <a:pt x="16328" y="0"/>
                    </a:moveTo>
                    <a:cubicBezTo>
                      <a:pt x="16316" y="-3"/>
                      <a:pt x="16305" y="9"/>
                      <a:pt x="16296" y="32"/>
                    </a:cubicBezTo>
                    <a:cubicBezTo>
                      <a:pt x="16285" y="58"/>
                      <a:pt x="16277" y="97"/>
                      <a:pt x="16270" y="141"/>
                    </a:cubicBezTo>
                    <a:cubicBezTo>
                      <a:pt x="16267" y="159"/>
                      <a:pt x="16265" y="175"/>
                      <a:pt x="16264" y="190"/>
                    </a:cubicBezTo>
                    <a:cubicBezTo>
                      <a:pt x="16262" y="205"/>
                      <a:pt x="16261" y="220"/>
                      <a:pt x="16260" y="236"/>
                    </a:cubicBezTo>
                    <a:cubicBezTo>
                      <a:pt x="16259" y="241"/>
                      <a:pt x="16259" y="247"/>
                      <a:pt x="16259" y="253"/>
                    </a:cubicBezTo>
                    <a:cubicBezTo>
                      <a:pt x="16258" y="256"/>
                      <a:pt x="16258" y="259"/>
                      <a:pt x="16258" y="260"/>
                    </a:cubicBezTo>
                    <a:cubicBezTo>
                      <a:pt x="16256" y="263"/>
                      <a:pt x="16253" y="270"/>
                      <a:pt x="16252" y="279"/>
                    </a:cubicBezTo>
                    <a:lnTo>
                      <a:pt x="16251" y="280"/>
                    </a:lnTo>
                    <a:lnTo>
                      <a:pt x="16251" y="282"/>
                    </a:lnTo>
                    <a:cubicBezTo>
                      <a:pt x="16250" y="290"/>
                      <a:pt x="16249" y="299"/>
                      <a:pt x="16249" y="309"/>
                    </a:cubicBezTo>
                    <a:cubicBezTo>
                      <a:pt x="16249" y="336"/>
                      <a:pt x="16254" y="358"/>
                      <a:pt x="16261" y="358"/>
                    </a:cubicBezTo>
                    <a:cubicBezTo>
                      <a:pt x="16267" y="358"/>
                      <a:pt x="16272" y="336"/>
                      <a:pt x="16272" y="309"/>
                    </a:cubicBezTo>
                    <a:cubicBezTo>
                      <a:pt x="16272" y="307"/>
                      <a:pt x="16272" y="305"/>
                      <a:pt x="16272" y="303"/>
                    </a:cubicBezTo>
                    <a:cubicBezTo>
                      <a:pt x="16273" y="295"/>
                      <a:pt x="16273" y="287"/>
                      <a:pt x="16274" y="273"/>
                    </a:cubicBezTo>
                    <a:cubicBezTo>
                      <a:pt x="16275" y="269"/>
                      <a:pt x="16275" y="263"/>
                      <a:pt x="16275" y="256"/>
                    </a:cubicBezTo>
                    <a:cubicBezTo>
                      <a:pt x="16276" y="243"/>
                      <a:pt x="16277" y="231"/>
                      <a:pt x="16279" y="219"/>
                    </a:cubicBezTo>
                    <a:cubicBezTo>
                      <a:pt x="16280" y="207"/>
                      <a:pt x="16282" y="194"/>
                      <a:pt x="16284" y="179"/>
                    </a:cubicBezTo>
                    <a:cubicBezTo>
                      <a:pt x="16289" y="144"/>
                      <a:pt x="16296" y="113"/>
                      <a:pt x="16304" y="94"/>
                    </a:cubicBezTo>
                    <a:cubicBezTo>
                      <a:pt x="16311" y="77"/>
                      <a:pt x="16318" y="68"/>
                      <a:pt x="16327" y="71"/>
                    </a:cubicBezTo>
                    <a:cubicBezTo>
                      <a:pt x="16335" y="73"/>
                      <a:pt x="16343" y="82"/>
                      <a:pt x="16350" y="97"/>
                    </a:cubicBezTo>
                    <a:cubicBezTo>
                      <a:pt x="16358" y="115"/>
                      <a:pt x="16364" y="143"/>
                      <a:pt x="16368" y="175"/>
                    </a:cubicBezTo>
                    <a:cubicBezTo>
                      <a:pt x="16372" y="206"/>
                      <a:pt x="16375" y="242"/>
                      <a:pt x="16374" y="282"/>
                    </a:cubicBezTo>
                    <a:cubicBezTo>
                      <a:pt x="16374" y="312"/>
                      <a:pt x="16372" y="343"/>
                      <a:pt x="16368" y="375"/>
                    </a:cubicBezTo>
                    <a:cubicBezTo>
                      <a:pt x="16364" y="404"/>
                      <a:pt x="16360" y="434"/>
                      <a:pt x="16356" y="462"/>
                    </a:cubicBezTo>
                    <a:cubicBezTo>
                      <a:pt x="16346" y="524"/>
                      <a:pt x="16337" y="583"/>
                      <a:pt x="16337" y="644"/>
                    </a:cubicBezTo>
                    <a:lnTo>
                      <a:pt x="16337" y="851"/>
                    </a:lnTo>
                    <a:lnTo>
                      <a:pt x="16337" y="904"/>
                    </a:lnTo>
                    <a:lnTo>
                      <a:pt x="16339" y="904"/>
                    </a:lnTo>
                    <a:cubicBezTo>
                      <a:pt x="16318" y="906"/>
                      <a:pt x="16305" y="920"/>
                      <a:pt x="16289" y="952"/>
                    </a:cubicBezTo>
                    <a:cubicBezTo>
                      <a:pt x="16246" y="1036"/>
                      <a:pt x="16214" y="1262"/>
                      <a:pt x="16192" y="1441"/>
                    </a:cubicBezTo>
                    <a:cubicBezTo>
                      <a:pt x="16176" y="1564"/>
                      <a:pt x="16171" y="1585"/>
                      <a:pt x="16152" y="1687"/>
                    </a:cubicBezTo>
                    <a:cubicBezTo>
                      <a:pt x="16142" y="1744"/>
                      <a:pt x="16123" y="1808"/>
                      <a:pt x="16103" y="1872"/>
                    </a:cubicBezTo>
                    <a:cubicBezTo>
                      <a:pt x="16102" y="1861"/>
                      <a:pt x="16100" y="1853"/>
                      <a:pt x="16098" y="1842"/>
                    </a:cubicBezTo>
                    <a:cubicBezTo>
                      <a:pt x="15954" y="1965"/>
                      <a:pt x="15864" y="2087"/>
                      <a:pt x="15774" y="2605"/>
                    </a:cubicBezTo>
                    <a:cubicBezTo>
                      <a:pt x="15780" y="2649"/>
                      <a:pt x="15786" y="2693"/>
                      <a:pt x="15792" y="2736"/>
                    </a:cubicBezTo>
                    <a:cubicBezTo>
                      <a:pt x="15787" y="2758"/>
                      <a:pt x="15782" y="2778"/>
                      <a:pt x="15779" y="2804"/>
                    </a:cubicBezTo>
                    <a:cubicBezTo>
                      <a:pt x="15772" y="2856"/>
                      <a:pt x="15751" y="3050"/>
                      <a:pt x="15778" y="3044"/>
                    </a:cubicBezTo>
                    <a:cubicBezTo>
                      <a:pt x="15785" y="3042"/>
                      <a:pt x="15787" y="3035"/>
                      <a:pt x="15799" y="3003"/>
                    </a:cubicBezTo>
                    <a:cubicBezTo>
                      <a:pt x="15804" y="2989"/>
                      <a:pt x="15813" y="2964"/>
                      <a:pt x="15819" y="2946"/>
                    </a:cubicBezTo>
                    <a:cubicBezTo>
                      <a:pt x="15936" y="3848"/>
                      <a:pt x="15960" y="4142"/>
                      <a:pt x="15998" y="5223"/>
                    </a:cubicBezTo>
                    <a:cubicBezTo>
                      <a:pt x="16009" y="5556"/>
                      <a:pt x="16019" y="5883"/>
                      <a:pt x="16028" y="6217"/>
                    </a:cubicBezTo>
                    <a:cubicBezTo>
                      <a:pt x="15885" y="7715"/>
                      <a:pt x="15875" y="8599"/>
                      <a:pt x="15851" y="10159"/>
                    </a:cubicBezTo>
                    <a:cubicBezTo>
                      <a:pt x="15844" y="10619"/>
                      <a:pt x="15838" y="10976"/>
                      <a:pt x="15825" y="11361"/>
                    </a:cubicBezTo>
                    <a:cubicBezTo>
                      <a:pt x="15815" y="11666"/>
                      <a:pt x="15799" y="11935"/>
                      <a:pt x="15795" y="12245"/>
                    </a:cubicBezTo>
                    <a:cubicBezTo>
                      <a:pt x="15921" y="12544"/>
                      <a:pt x="15956" y="12602"/>
                      <a:pt x="16096" y="12532"/>
                    </a:cubicBezTo>
                    <a:cubicBezTo>
                      <a:pt x="16126" y="12605"/>
                      <a:pt x="16175" y="12691"/>
                      <a:pt x="16202" y="12618"/>
                    </a:cubicBezTo>
                    <a:cubicBezTo>
                      <a:pt x="16280" y="12408"/>
                      <a:pt x="16292" y="12657"/>
                      <a:pt x="16355" y="12618"/>
                    </a:cubicBezTo>
                    <a:cubicBezTo>
                      <a:pt x="16416" y="12580"/>
                      <a:pt x="16425" y="12401"/>
                      <a:pt x="16507" y="12600"/>
                    </a:cubicBezTo>
                    <a:cubicBezTo>
                      <a:pt x="16561" y="12681"/>
                      <a:pt x="16562" y="12522"/>
                      <a:pt x="16614" y="12540"/>
                    </a:cubicBezTo>
                    <a:cubicBezTo>
                      <a:pt x="16750" y="12588"/>
                      <a:pt x="16756" y="12585"/>
                      <a:pt x="16899" y="12245"/>
                    </a:cubicBezTo>
                    <a:cubicBezTo>
                      <a:pt x="16895" y="11935"/>
                      <a:pt x="16878" y="11666"/>
                      <a:pt x="16868" y="11361"/>
                    </a:cubicBezTo>
                    <a:cubicBezTo>
                      <a:pt x="16855" y="10976"/>
                      <a:pt x="16849" y="10619"/>
                      <a:pt x="16842" y="10159"/>
                    </a:cubicBezTo>
                    <a:cubicBezTo>
                      <a:pt x="16818" y="8599"/>
                      <a:pt x="16808" y="7715"/>
                      <a:pt x="16665" y="6217"/>
                    </a:cubicBezTo>
                    <a:cubicBezTo>
                      <a:pt x="16674" y="5883"/>
                      <a:pt x="16684" y="5556"/>
                      <a:pt x="16695" y="5223"/>
                    </a:cubicBezTo>
                    <a:cubicBezTo>
                      <a:pt x="16733" y="4144"/>
                      <a:pt x="16758" y="3849"/>
                      <a:pt x="16874" y="2952"/>
                    </a:cubicBezTo>
                    <a:cubicBezTo>
                      <a:pt x="16880" y="2968"/>
                      <a:pt x="16888" y="2990"/>
                      <a:pt x="16892" y="3003"/>
                    </a:cubicBezTo>
                    <a:cubicBezTo>
                      <a:pt x="16904" y="3035"/>
                      <a:pt x="16906" y="3042"/>
                      <a:pt x="16913" y="3044"/>
                    </a:cubicBezTo>
                    <a:cubicBezTo>
                      <a:pt x="16940" y="3050"/>
                      <a:pt x="16919" y="2856"/>
                      <a:pt x="16912" y="2804"/>
                    </a:cubicBezTo>
                    <a:cubicBezTo>
                      <a:pt x="16909" y="2781"/>
                      <a:pt x="16905" y="2764"/>
                      <a:pt x="16901" y="2744"/>
                    </a:cubicBezTo>
                    <a:cubicBezTo>
                      <a:pt x="16907" y="2698"/>
                      <a:pt x="16914" y="2651"/>
                      <a:pt x="16920" y="2605"/>
                    </a:cubicBezTo>
                    <a:cubicBezTo>
                      <a:pt x="16830" y="2087"/>
                      <a:pt x="16739" y="1965"/>
                      <a:pt x="16596" y="1842"/>
                    </a:cubicBezTo>
                    <a:cubicBezTo>
                      <a:pt x="16594" y="1855"/>
                      <a:pt x="16591" y="1865"/>
                      <a:pt x="16589" y="1878"/>
                    </a:cubicBezTo>
                    <a:cubicBezTo>
                      <a:pt x="16568" y="1812"/>
                      <a:pt x="16550" y="1746"/>
                      <a:pt x="16539" y="1687"/>
                    </a:cubicBezTo>
                    <a:cubicBezTo>
                      <a:pt x="16520" y="1585"/>
                      <a:pt x="16515" y="1564"/>
                      <a:pt x="16499" y="1441"/>
                    </a:cubicBezTo>
                    <a:cubicBezTo>
                      <a:pt x="16477" y="1262"/>
                      <a:pt x="16445" y="1036"/>
                      <a:pt x="16402" y="952"/>
                    </a:cubicBezTo>
                    <a:cubicBezTo>
                      <a:pt x="16387" y="921"/>
                      <a:pt x="16374" y="906"/>
                      <a:pt x="16353" y="904"/>
                    </a:cubicBezTo>
                    <a:lnTo>
                      <a:pt x="16354" y="644"/>
                    </a:lnTo>
                    <a:cubicBezTo>
                      <a:pt x="16354" y="604"/>
                      <a:pt x="16361" y="553"/>
                      <a:pt x="16369" y="500"/>
                    </a:cubicBezTo>
                    <a:cubicBezTo>
                      <a:pt x="16374" y="471"/>
                      <a:pt x="16378" y="441"/>
                      <a:pt x="16382" y="409"/>
                    </a:cubicBezTo>
                    <a:cubicBezTo>
                      <a:pt x="16387" y="368"/>
                      <a:pt x="16390" y="326"/>
                      <a:pt x="16390" y="286"/>
                    </a:cubicBezTo>
                    <a:cubicBezTo>
                      <a:pt x="16391" y="232"/>
                      <a:pt x="16388" y="182"/>
                      <a:pt x="16382" y="138"/>
                    </a:cubicBezTo>
                    <a:cubicBezTo>
                      <a:pt x="16376" y="95"/>
                      <a:pt x="16368" y="59"/>
                      <a:pt x="16357" y="34"/>
                    </a:cubicBezTo>
                    <a:cubicBezTo>
                      <a:pt x="16348" y="15"/>
                      <a:pt x="16339" y="3"/>
                      <a:pt x="16328" y="0"/>
                    </a:cubicBezTo>
                    <a:close/>
                    <a:moveTo>
                      <a:pt x="4347" y="864"/>
                    </a:moveTo>
                    <a:cubicBezTo>
                      <a:pt x="4335" y="918"/>
                      <a:pt x="4327" y="958"/>
                      <a:pt x="4321" y="998"/>
                    </a:cubicBezTo>
                    <a:cubicBezTo>
                      <a:pt x="4312" y="1052"/>
                      <a:pt x="4305" y="1106"/>
                      <a:pt x="4294" y="1193"/>
                    </a:cubicBezTo>
                    <a:cubicBezTo>
                      <a:pt x="4285" y="1264"/>
                      <a:pt x="4275" y="1336"/>
                      <a:pt x="4266" y="1407"/>
                    </a:cubicBezTo>
                    <a:cubicBezTo>
                      <a:pt x="4239" y="1668"/>
                      <a:pt x="4211" y="1924"/>
                      <a:pt x="4183" y="2183"/>
                    </a:cubicBezTo>
                    <a:cubicBezTo>
                      <a:pt x="4172" y="2280"/>
                      <a:pt x="4162" y="2377"/>
                      <a:pt x="4152" y="2473"/>
                    </a:cubicBezTo>
                    <a:cubicBezTo>
                      <a:pt x="4137" y="2618"/>
                      <a:pt x="4122" y="2763"/>
                      <a:pt x="4107" y="2908"/>
                    </a:cubicBezTo>
                    <a:cubicBezTo>
                      <a:pt x="4076" y="3181"/>
                      <a:pt x="4044" y="3444"/>
                      <a:pt x="4012" y="3712"/>
                    </a:cubicBezTo>
                    <a:cubicBezTo>
                      <a:pt x="4005" y="3758"/>
                      <a:pt x="3998" y="3804"/>
                      <a:pt x="3991" y="3850"/>
                    </a:cubicBezTo>
                    <a:cubicBezTo>
                      <a:pt x="3969" y="3937"/>
                      <a:pt x="3974" y="3943"/>
                      <a:pt x="3948" y="3946"/>
                    </a:cubicBezTo>
                    <a:cubicBezTo>
                      <a:pt x="3942" y="3947"/>
                      <a:pt x="3935" y="3946"/>
                      <a:pt x="3929" y="3945"/>
                    </a:cubicBezTo>
                    <a:cubicBezTo>
                      <a:pt x="3918" y="3942"/>
                      <a:pt x="3907" y="3937"/>
                      <a:pt x="3895" y="3931"/>
                    </a:cubicBezTo>
                    <a:cubicBezTo>
                      <a:pt x="3874" y="3910"/>
                      <a:pt x="3852" y="3889"/>
                      <a:pt x="3831" y="3867"/>
                    </a:cubicBezTo>
                    <a:cubicBezTo>
                      <a:pt x="3824" y="3869"/>
                      <a:pt x="3817" y="3872"/>
                      <a:pt x="3810" y="3874"/>
                    </a:cubicBezTo>
                    <a:cubicBezTo>
                      <a:pt x="3789" y="3896"/>
                      <a:pt x="3769" y="3918"/>
                      <a:pt x="3748" y="3940"/>
                    </a:cubicBezTo>
                    <a:cubicBezTo>
                      <a:pt x="3705" y="3977"/>
                      <a:pt x="3646" y="4005"/>
                      <a:pt x="3610" y="4113"/>
                    </a:cubicBezTo>
                    <a:cubicBezTo>
                      <a:pt x="3552" y="4288"/>
                      <a:pt x="3550" y="4576"/>
                      <a:pt x="3569" y="4844"/>
                    </a:cubicBezTo>
                    <a:cubicBezTo>
                      <a:pt x="3572" y="4886"/>
                      <a:pt x="3576" y="4929"/>
                      <a:pt x="3580" y="4975"/>
                    </a:cubicBezTo>
                    <a:cubicBezTo>
                      <a:pt x="3580" y="5077"/>
                      <a:pt x="3579" y="5073"/>
                      <a:pt x="3588" y="5167"/>
                    </a:cubicBezTo>
                    <a:cubicBezTo>
                      <a:pt x="3629" y="5225"/>
                      <a:pt x="3666" y="5266"/>
                      <a:pt x="3707" y="5313"/>
                    </a:cubicBezTo>
                    <a:cubicBezTo>
                      <a:pt x="3795" y="5389"/>
                      <a:pt x="3880" y="5486"/>
                      <a:pt x="3967" y="5436"/>
                    </a:cubicBezTo>
                    <a:cubicBezTo>
                      <a:pt x="4001" y="5416"/>
                      <a:pt x="4031" y="5376"/>
                      <a:pt x="4056" y="5309"/>
                    </a:cubicBezTo>
                    <a:cubicBezTo>
                      <a:pt x="4091" y="5216"/>
                      <a:pt x="4117" y="5086"/>
                      <a:pt x="4136" y="4937"/>
                    </a:cubicBezTo>
                    <a:cubicBezTo>
                      <a:pt x="4157" y="4776"/>
                      <a:pt x="4170" y="4592"/>
                      <a:pt x="4180" y="4407"/>
                    </a:cubicBezTo>
                    <a:cubicBezTo>
                      <a:pt x="4194" y="4159"/>
                      <a:pt x="4208" y="3947"/>
                      <a:pt x="4225" y="3731"/>
                    </a:cubicBezTo>
                    <a:cubicBezTo>
                      <a:pt x="4244" y="3488"/>
                      <a:pt x="4260" y="3207"/>
                      <a:pt x="4309" y="3041"/>
                    </a:cubicBezTo>
                    <a:cubicBezTo>
                      <a:pt x="4321" y="3003"/>
                      <a:pt x="4333" y="2977"/>
                      <a:pt x="4348" y="2973"/>
                    </a:cubicBezTo>
                    <a:cubicBezTo>
                      <a:pt x="4368" y="2968"/>
                      <a:pt x="4384" y="2992"/>
                      <a:pt x="4393" y="3074"/>
                    </a:cubicBezTo>
                    <a:cubicBezTo>
                      <a:pt x="4410" y="3228"/>
                      <a:pt x="4427" y="5014"/>
                      <a:pt x="4430" y="5292"/>
                    </a:cubicBezTo>
                    <a:cubicBezTo>
                      <a:pt x="4451" y="5289"/>
                      <a:pt x="4464" y="5289"/>
                      <a:pt x="4484" y="5286"/>
                    </a:cubicBezTo>
                    <a:lnTo>
                      <a:pt x="4464" y="3422"/>
                    </a:lnTo>
                    <a:cubicBezTo>
                      <a:pt x="4462" y="3318"/>
                      <a:pt x="4461" y="3235"/>
                      <a:pt x="4465" y="3131"/>
                    </a:cubicBezTo>
                    <a:cubicBezTo>
                      <a:pt x="4468" y="3076"/>
                      <a:pt x="4471" y="3025"/>
                      <a:pt x="4474" y="2980"/>
                    </a:cubicBezTo>
                    <a:cubicBezTo>
                      <a:pt x="4487" y="2753"/>
                      <a:pt x="4509" y="2536"/>
                      <a:pt x="4534" y="2327"/>
                    </a:cubicBezTo>
                    <a:cubicBezTo>
                      <a:pt x="4551" y="2171"/>
                      <a:pt x="4574" y="2057"/>
                      <a:pt x="4574" y="1894"/>
                    </a:cubicBezTo>
                    <a:cubicBezTo>
                      <a:pt x="4574" y="1828"/>
                      <a:pt x="4572" y="1760"/>
                      <a:pt x="4567" y="1698"/>
                    </a:cubicBezTo>
                    <a:cubicBezTo>
                      <a:pt x="4548" y="1482"/>
                      <a:pt x="4518" y="1319"/>
                      <a:pt x="4481" y="1172"/>
                    </a:cubicBezTo>
                    <a:cubicBezTo>
                      <a:pt x="4462" y="1098"/>
                      <a:pt x="4442" y="1017"/>
                      <a:pt x="4418" y="962"/>
                    </a:cubicBezTo>
                    <a:cubicBezTo>
                      <a:pt x="4402" y="926"/>
                      <a:pt x="4384" y="903"/>
                      <a:pt x="4347" y="864"/>
                    </a:cubicBezTo>
                    <a:close/>
                    <a:moveTo>
                      <a:pt x="7725" y="864"/>
                    </a:moveTo>
                    <a:cubicBezTo>
                      <a:pt x="7713" y="918"/>
                      <a:pt x="7706" y="958"/>
                      <a:pt x="7699" y="998"/>
                    </a:cubicBezTo>
                    <a:cubicBezTo>
                      <a:pt x="7690" y="1052"/>
                      <a:pt x="7683" y="1106"/>
                      <a:pt x="7672" y="1193"/>
                    </a:cubicBezTo>
                    <a:cubicBezTo>
                      <a:pt x="7663" y="1264"/>
                      <a:pt x="7653" y="1336"/>
                      <a:pt x="7644" y="1407"/>
                    </a:cubicBezTo>
                    <a:cubicBezTo>
                      <a:pt x="7617" y="1668"/>
                      <a:pt x="7590" y="1924"/>
                      <a:pt x="7561" y="2183"/>
                    </a:cubicBezTo>
                    <a:cubicBezTo>
                      <a:pt x="7551" y="2280"/>
                      <a:pt x="7540" y="2377"/>
                      <a:pt x="7530" y="2473"/>
                    </a:cubicBezTo>
                    <a:cubicBezTo>
                      <a:pt x="7515" y="2618"/>
                      <a:pt x="7500" y="2763"/>
                      <a:pt x="7485" y="2908"/>
                    </a:cubicBezTo>
                    <a:cubicBezTo>
                      <a:pt x="7454" y="3181"/>
                      <a:pt x="7423" y="3444"/>
                      <a:pt x="7390" y="3712"/>
                    </a:cubicBezTo>
                    <a:cubicBezTo>
                      <a:pt x="7383" y="3758"/>
                      <a:pt x="7376" y="3804"/>
                      <a:pt x="7369" y="3850"/>
                    </a:cubicBezTo>
                    <a:cubicBezTo>
                      <a:pt x="7347" y="3937"/>
                      <a:pt x="7353" y="3943"/>
                      <a:pt x="7327" y="3946"/>
                    </a:cubicBezTo>
                    <a:cubicBezTo>
                      <a:pt x="7320" y="3947"/>
                      <a:pt x="7314" y="3946"/>
                      <a:pt x="7307" y="3945"/>
                    </a:cubicBezTo>
                    <a:cubicBezTo>
                      <a:pt x="7296" y="3942"/>
                      <a:pt x="7285" y="3937"/>
                      <a:pt x="7274" y="3931"/>
                    </a:cubicBezTo>
                    <a:cubicBezTo>
                      <a:pt x="7252" y="3910"/>
                      <a:pt x="7231" y="3889"/>
                      <a:pt x="7210" y="3867"/>
                    </a:cubicBezTo>
                    <a:cubicBezTo>
                      <a:pt x="7202" y="3869"/>
                      <a:pt x="7195" y="3872"/>
                      <a:pt x="7188" y="3874"/>
                    </a:cubicBezTo>
                    <a:cubicBezTo>
                      <a:pt x="7167" y="3896"/>
                      <a:pt x="7147" y="3918"/>
                      <a:pt x="7127" y="3940"/>
                    </a:cubicBezTo>
                    <a:cubicBezTo>
                      <a:pt x="7083" y="3977"/>
                      <a:pt x="7024" y="4005"/>
                      <a:pt x="6989" y="4113"/>
                    </a:cubicBezTo>
                    <a:cubicBezTo>
                      <a:pt x="6930" y="4288"/>
                      <a:pt x="6928" y="4576"/>
                      <a:pt x="6948" y="4844"/>
                    </a:cubicBezTo>
                    <a:cubicBezTo>
                      <a:pt x="6951" y="4886"/>
                      <a:pt x="6954" y="4929"/>
                      <a:pt x="6958" y="4975"/>
                    </a:cubicBezTo>
                    <a:cubicBezTo>
                      <a:pt x="6958" y="5077"/>
                      <a:pt x="6957" y="5073"/>
                      <a:pt x="6966" y="5167"/>
                    </a:cubicBezTo>
                    <a:cubicBezTo>
                      <a:pt x="7007" y="5225"/>
                      <a:pt x="7044" y="5266"/>
                      <a:pt x="7085" y="5313"/>
                    </a:cubicBezTo>
                    <a:cubicBezTo>
                      <a:pt x="7173" y="5389"/>
                      <a:pt x="7258" y="5486"/>
                      <a:pt x="7346" y="5436"/>
                    </a:cubicBezTo>
                    <a:cubicBezTo>
                      <a:pt x="7380" y="5416"/>
                      <a:pt x="7409" y="5376"/>
                      <a:pt x="7434" y="5309"/>
                    </a:cubicBezTo>
                    <a:cubicBezTo>
                      <a:pt x="7469" y="5216"/>
                      <a:pt x="7495" y="5086"/>
                      <a:pt x="7514" y="4937"/>
                    </a:cubicBezTo>
                    <a:cubicBezTo>
                      <a:pt x="7535" y="4776"/>
                      <a:pt x="7548" y="4592"/>
                      <a:pt x="7559" y="4407"/>
                    </a:cubicBezTo>
                    <a:cubicBezTo>
                      <a:pt x="7573" y="4159"/>
                      <a:pt x="7587" y="3947"/>
                      <a:pt x="7603" y="3731"/>
                    </a:cubicBezTo>
                    <a:cubicBezTo>
                      <a:pt x="7622" y="3488"/>
                      <a:pt x="7639" y="3207"/>
                      <a:pt x="7688" y="3041"/>
                    </a:cubicBezTo>
                    <a:cubicBezTo>
                      <a:pt x="7699" y="3003"/>
                      <a:pt x="7712" y="2977"/>
                      <a:pt x="7727" y="2973"/>
                    </a:cubicBezTo>
                    <a:cubicBezTo>
                      <a:pt x="7746" y="2968"/>
                      <a:pt x="7762" y="2992"/>
                      <a:pt x="7772" y="3074"/>
                    </a:cubicBezTo>
                    <a:cubicBezTo>
                      <a:pt x="7789" y="3228"/>
                      <a:pt x="7805" y="5014"/>
                      <a:pt x="7808" y="5292"/>
                    </a:cubicBezTo>
                    <a:cubicBezTo>
                      <a:pt x="7829" y="5289"/>
                      <a:pt x="7842" y="5289"/>
                      <a:pt x="7862" y="5286"/>
                    </a:cubicBezTo>
                    <a:lnTo>
                      <a:pt x="7842" y="3422"/>
                    </a:lnTo>
                    <a:cubicBezTo>
                      <a:pt x="7841" y="3318"/>
                      <a:pt x="7839" y="3235"/>
                      <a:pt x="7844" y="3131"/>
                    </a:cubicBezTo>
                    <a:cubicBezTo>
                      <a:pt x="7846" y="3076"/>
                      <a:pt x="7849" y="3025"/>
                      <a:pt x="7852" y="2980"/>
                    </a:cubicBezTo>
                    <a:cubicBezTo>
                      <a:pt x="7865" y="2753"/>
                      <a:pt x="7888" y="2536"/>
                      <a:pt x="7912" y="2327"/>
                    </a:cubicBezTo>
                    <a:cubicBezTo>
                      <a:pt x="7930" y="2171"/>
                      <a:pt x="7952" y="2057"/>
                      <a:pt x="7952" y="1894"/>
                    </a:cubicBezTo>
                    <a:cubicBezTo>
                      <a:pt x="7953" y="1828"/>
                      <a:pt x="7950" y="1760"/>
                      <a:pt x="7945" y="1698"/>
                    </a:cubicBezTo>
                    <a:cubicBezTo>
                      <a:pt x="7927" y="1482"/>
                      <a:pt x="7896" y="1319"/>
                      <a:pt x="7859" y="1172"/>
                    </a:cubicBezTo>
                    <a:cubicBezTo>
                      <a:pt x="7841" y="1098"/>
                      <a:pt x="7820" y="1017"/>
                      <a:pt x="7796" y="962"/>
                    </a:cubicBezTo>
                    <a:cubicBezTo>
                      <a:pt x="7780" y="926"/>
                      <a:pt x="7762" y="903"/>
                      <a:pt x="7725" y="864"/>
                    </a:cubicBezTo>
                    <a:close/>
                    <a:moveTo>
                      <a:pt x="14098" y="864"/>
                    </a:moveTo>
                    <a:cubicBezTo>
                      <a:pt x="14086" y="918"/>
                      <a:pt x="14078" y="958"/>
                      <a:pt x="14071" y="998"/>
                    </a:cubicBezTo>
                    <a:cubicBezTo>
                      <a:pt x="14062" y="1052"/>
                      <a:pt x="14056" y="1106"/>
                      <a:pt x="14045" y="1193"/>
                    </a:cubicBezTo>
                    <a:cubicBezTo>
                      <a:pt x="14035" y="1264"/>
                      <a:pt x="14026" y="1336"/>
                      <a:pt x="14017" y="1407"/>
                    </a:cubicBezTo>
                    <a:cubicBezTo>
                      <a:pt x="13990" y="1668"/>
                      <a:pt x="13962" y="1924"/>
                      <a:pt x="13934" y="2183"/>
                    </a:cubicBezTo>
                    <a:cubicBezTo>
                      <a:pt x="13923" y="2280"/>
                      <a:pt x="13913" y="2377"/>
                      <a:pt x="13902" y="2473"/>
                    </a:cubicBezTo>
                    <a:cubicBezTo>
                      <a:pt x="13887" y="2618"/>
                      <a:pt x="13872" y="2763"/>
                      <a:pt x="13857" y="2908"/>
                    </a:cubicBezTo>
                    <a:cubicBezTo>
                      <a:pt x="13827" y="3181"/>
                      <a:pt x="13795" y="3444"/>
                      <a:pt x="13762" y="3712"/>
                    </a:cubicBezTo>
                    <a:cubicBezTo>
                      <a:pt x="13755" y="3758"/>
                      <a:pt x="13748" y="3804"/>
                      <a:pt x="13741" y="3850"/>
                    </a:cubicBezTo>
                    <a:cubicBezTo>
                      <a:pt x="13720" y="3937"/>
                      <a:pt x="13725" y="3943"/>
                      <a:pt x="13699" y="3946"/>
                    </a:cubicBezTo>
                    <a:cubicBezTo>
                      <a:pt x="13692" y="3947"/>
                      <a:pt x="13686" y="3946"/>
                      <a:pt x="13680" y="3945"/>
                    </a:cubicBezTo>
                    <a:cubicBezTo>
                      <a:pt x="13669" y="3942"/>
                      <a:pt x="13658" y="3937"/>
                      <a:pt x="13646" y="3931"/>
                    </a:cubicBezTo>
                    <a:cubicBezTo>
                      <a:pt x="13625" y="3910"/>
                      <a:pt x="13603" y="3889"/>
                      <a:pt x="13582" y="3867"/>
                    </a:cubicBezTo>
                    <a:cubicBezTo>
                      <a:pt x="13575" y="3869"/>
                      <a:pt x="13568" y="3872"/>
                      <a:pt x="13560" y="3874"/>
                    </a:cubicBezTo>
                    <a:cubicBezTo>
                      <a:pt x="13540" y="3896"/>
                      <a:pt x="13519" y="3918"/>
                      <a:pt x="13499" y="3940"/>
                    </a:cubicBezTo>
                    <a:cubicBezTo>
                      <a:pt x="13455" y="3977"/>
                      <a:pt x="13397" y="4005"/>
                      <a:pt x="13361" y="4113"/>
                    </a:cubicBezTo>
                    <a:cubicBezTo>
                      <a:pt x="13303" y="4288"/>
                      <a:pt x="13300" y="4576"/>
                      <a:pt x="13320" y="4844"/>
                    </a:cubicBezTo>
                    <a:cubicBezTo>
                      <a:pt x="13323" y="4886"/>
                      <a:pt x="13327" y="4929"/>
                      <a:pt x="13331" y="4975"/>
                    </a:cubicBezTo>
                    <a:cubicBezTo>
                      <a:pt x="13330" y="5077"/>
                      <a:pt x="13330" y="5073"/>
                      <a:pt x="13339" y="5167"/>
                    </a:cubicBezTo>
                    <a:cubicBezTo>
                      <a:pt x="13380" y="5225"/>
                      <a:pt x="13417" y="5266"/>
                      <a:pt x="13458" y="5313"/>
                    </a:cubicBezTo>
                    <a:cubicBezTo>
                      <a:pt x="13546" y="5389"/>
                      <a:pt x="13630" y="5486"/>
                      <a:pt x="13718" y="5436"/>
                    </a:cubicBezTo>
                    <a:cubicBezTo>
                      <a:pt x="13752" y="5416"/>
                      <a:pt x="13781" y="5376"/>
                      <a:pt x="13807" y="5309"/>
                    </a:cubicBezTo>
                    <a:cubicBezTo>
                      <a:pt x="13842" y="5216"/>
                      <a:pt x="13868" y="5086"/>
                      <a:pt x="13887" y="4937"/>
                    </a:cubicBezTo>
                    <a:cubicBezTo>
                      <a:pt x="13908" y="4776"/>
                      <a:pt x="13921" y="4592"/>
                      <a:pt x="13931" y="4407"/>
                    </a:cubicBezTo>
                    <a:cubicBezTo>
                      <a:pt x="13945" y="4159"/>
                      <a:pt x="13959" y="3947"/>
                      <a:pt x="13976" y="3731"/>
                    </a:cubicBezTo>
                    <a:cubicBezTo>
                      <a:pt x="13994" y="3488"/>
                      <a:pt x="14011" y="3207"/>
                      <a:pt x="14060" y="3041"/>
                    </a:cubicBezTo>
                    <a:cubicBezTo>
                      <a:pt x="14071" y="3003"/>
                      <a:pt x="14084" y="2977"/>
                      <a:pt x="14099" y="2973"/>
                    </a:cubicBezTo>
                    <a:cubicBezTo>
                      <a:pt x="14119" y="2968"/>
                      <a:pt x="14135" y="2992"/>
                      <a:pt x="14144" y="3074"/>
                    </a:cubicBezTo>
                    <a:cubicBezTo>
                      <a:pt x="14161" y="3228"/>
                      <a:pt x="14177" y="5014"/>
                      <a:pt x="14181" y="5292"/>
                    </a:cubicBezTo>
                    <a:cubicBezTo>
                      <a:pt x="14201" y="5289"/>
                      <a:pt x="14215" y="5289"/>
                      <a:pt x="14235" y="5286"/>
                    </a:cubicBezTo>
                    <a:lnTo>
                      <a:pt x="14214" y="3422"/>
                    </a:lnTo>
                    <a:cubicBezTo>
                      <a:pt x="14213" y="3318"/>
                      <a:pt x="14212" y="3235"/>
                      <a:pt x="14216" y="3131"/>
                    </a:cubicBezTo>
                    <a:cubicBezTo>
                      <a:pt x="14219" y="3076"/>
                      <a:pt x="14222" y="3025"/>
                      <a:pt x="14225" y="2980"/>
                    </a:cubicBezTo>
                    <a:cubicBezTo>
                      <a:pt x="14238" y="2753"/>
                      <a:pt x="14260" y="2536"/>
                      <a:pt x="14284" y="2327"/>
                    </a:cubicBezTo>
                    <a:cubicBezTo>
                      <a:pt x="14302" y="2171"/>
                      <a:pt x="14324" y="2057"/>
                      <a:pt x="14325" y="1894"/>
                    </a:cubicBezTo>
                    <a:cubicBezTo>
                      <a:pt x="14325" y="1828"/>
                      <a:pt x="14323" y="1760"/>
                      <a:pt x="14318" y="1698"/>
                    </a:cubicBezTo>
                    <a:cubicBezTo>
                      <a:pt x="14299" y="1482"/>
                      <a:pt x="14269" y="1319"/>
                      <a:pt x="14232" y="1172"/>
                    </a:cubicBezTo>
                    <a:cubicBezTo>
                      <a:pt x="14213" y="1098"/>
                      <a:pt x="14193" y="1017"/>
                      <a:pt x="14169" y="962"/>
                    </a:cubicBezTo>
                    <a:cubicBezTo>
                      <a:pt x="14152" y="926"/>
                      <a:pt x="14134" y="903"/>
                      <a:pt x="14098" y="864"/>
                    </a:cubicBezTo>
                    <a:close/>
                    <a:moveTo>
                      <a:pt x="17414" y="864"/>
                    </a:moveTo>
                    <a:cubicBezTo>
                      <a:pt x="17407" y="860"/>
                      <a:pt x="17406" y="878"/>
                      <a:pt x="17404" y="881"/>
                    </a:cubicBezTo>
                    <a:cubicBezTo>
                      <a:pt x="17399" y="885"/>
                      <a:pt x="17394" y="913"/>
                      <a:pt x="17394" y="913"/>
                    </a:cubicBezTo>
                    <a:cubicBezTo>
                      <a:pt x="17306" y="1243"/>
                      <a:pt x="17213" y="1740"/>
                      <a:pt x="17254" y="2268"/>
                    </a:cubicBezTo>
                    <a:cubicBezTo>
                      <a:pt x="17257" y="2306"/>
                      <a:pt x="17258" y="2545"/>
                      <a:pt x="17261" y="2599"/>
                    </a:cubicBezTo>
                    <a:cubicBezTo>
                      <a:pt x="17268" y="2727"/>
                      <a:pt x="17265" y="3701"/>
                      <a:pt x="17268" y="3715"/>
                    </a:cubicBezTo>
                    <a:cubicBezTo>
                      <a:pt x="17287" y="3800"/>
                      <a:pt x="17334" y="3855"/>
                      <a:pt x="17362" y="3775"/>
                    </a:cubicBezTo>
                    <a:cubicBezTo>
                      <a:pt x="17369" y="3548"/>
                      <a:pt x="17382" y="2957"/>
                      <a:pt x="17406" y="2807"/>
                    </a:cubicBezTo>
                    <a:cubicBezTo>
                      <a:pt x="17443" y="2762"/>
                      <a:pt x="17474" y="3136"/>
                      <a:pt x="17507" y="3357"/>
                    </a:cubicBezTo>
                    <a:cubicBezTo>
                      <a:pt x="17526" y="3485"/>
                      <a:pt x="17567" y="3931"/>
                      <a:pt x="17602" y="4212"/>
                    </a:cubicBezTo>
                    <a:cubicBezTo>
                      <a:pt x="17632" y="4446"/>
                      <a:pt x="17654" y="4489"/>
                      <a:pt x="17711" y="4585"/>
                    </a:cubicBezTo>
                    <a:cubicBezTo>
                      <a:pt x="17718" y="4597"/>
                      <a:pt x="17726" y="4608"/>
                      <a:pt x="17733" y="4619"/>
                    </a:cubicBezTo>
                    <a:cubicBezTo>
                      <a:pt x="17771" y="4677"/>
                      <a:pt x="17812" y="4719"/>
                      <a:pt x="17854" y="4745"/>
                    </a:cubicBezTo>
                    <a:cubicBezTo>
                      <a:pt x="17895" y="4770"/>
                      <a:pt x="17970" y="4775"/>
                      <a:pt x="18037" y="4757"/>
                    </a:cubicBezTo>
                    <a:cubicBezTo>
                      <a:pt x="18065" y="4749"/>
                      <a:pt x="18218" y="4666"/>
                      <a:pt x="18225" y="4538"/>
                    </a:cubicBezTo>
                    <a:cubicBezTo>
                      <a:pt x="18248" y="4115"/>
                      <a:pt x="18215" y="3928"/>
                      <a:pt x="18116" y="3802"/>
                    </a:cubicBezTo>
                    <a:cubicBezTo>
                      <a:pt x="18110" y="3794"/>
                      <a:pt x="18098" y="3781"/>
                      <a:pt x="18087" y="3766"/>
                    </a:cubicBezTo>
                    <a:cubicBezTo>
                      <a:pt x="18088" y="3813"/>
                      <a:pt x="18087" y="3856"/>
                      <a:pt x="18085" y="3896"/>
                    </a:cubicBezTo>
                    <a:cubicBezTo>
                      <a:pt x="18081" y="3960"/>
                      <a:pt x="18074" y="4013"/>
                      <a:pt x="18063" y="4053"/>
                    </a:cubicBezTo>
                    <a:cubicBezTo>
                      <a:pt x="18053" y="4093"/>
                      <a:pt x="18040" y="4120"/>
                      <a:pt x="18025" y="4130"/>
                    </a:cubicBezTo>
                    <a:cubicBezTo>
                      <a:pt x="18014" y="4138"/>
                      <a:pt x="18001" y="4134"/>
                      <a:pt x="17988" y="4121"/>
                    </a:cubicBezTo>
                    <a:cubicBezTo>
                      <a:pt x="17944" y="4074"/>
                      <a:pt x="17911" y="3996"/>
                      <a:pt x="17886" y="3894"/>
                    </a:cubicBezTo>
                    <a:cubicBezTo>
                      <a:pt x="17800" y="4048"/>
                      <a:pt x="17711" y="3551"/>
                      <a:pt x="17645" y="3045"/>
                    </a:cubicBezTo>
                    <a:cubicBezTo>
                      <a:pt x="17595" y="3091"/>
                      <a:pt x="17546" y="3125"/>
                      <a:pt x="17508" y="3128"/>
                    </a:cubicBezTo>
                    <a:lnTo>
                      <a:pt x="17461" y="2723"/>
                    </a:lnTo>
                    <a:cubicBezTo>
                      <a:pt x="17506" y="2699"/>
                      <a:pt x="17550" y="2669"/>
                      <a:pt x="17594" y="2637"/>
                    </a:cubicBezTo>
                    <a:cubicBezTo>
                      <a:pt x="17585" y="2552"/>
                      <a:pt x="17576" y="2474"/>
                      <a:pt x="17568" y="2405"/>
                    </a:cubicBezTo>
                    <a:cubicBezTo>
                      <a:pt x="17560" y="2338"/>
                      <a:pt x="17554" y="2280"/>
                      <a:pt x="17549" y="2235"/>
                    </a:cubicBezTo>
                    <a:lnTo>
                      <a:pt x="17545" y="2204"/>
                    </a:lnTo>
                    <a:cubicBezTo>
                      <a:pt x="17525" y="2037"/>
                      <a:pt x="17511" y="1914"/>
                      <a:pt x="17488" y="1751"/>
                    </a:cubicBezTo>
                    <a:lnTo>
                      <a:pt x="17481" y="1701"/>
                    </a:lnTo>
                    <a:cubicBezTo>
                      <a:pt x="17462" y="1567"/>
                      <a:pt x="17442" y="1430"/>
                      <a:pt x="17427" y="1287"/>
                    </a:cubicBezTo>
                    <a:cubicBezTo>
                      <a:pt x="17422" y="1234"/>
                      <a:pt x="17417" y="1180"/>
                      <a:pt x="17414" y="1123"/>
                    </a:cubicBezTo>
                    <a:cubicBezTo>
                      <a:pt x="17411" y="1065"/>
                      <a:pt x="17409" y="1004"/>
                      <a:pt x="17409" y="939"/>
                    </a:cubicBezTo>
                    <a:cubicBezTo>
                      <a:pt x="17410" y="921"/>
                      <a:pt x="17413" y="880"/>
                      <a:pt x="17414" y="864"/>
                    </a:cubicBezTo>
                    <a:close/>
                    <a:moveTo>
                      <a:pt x="20552" y="864"/>
                    </a:moveTo>
                    <a:cubicBezTo>
                      <a:pt x="20541" y="918"/>
                      <a:pt x="20533" y="958"/>
                      <a:pt x="20526" y="998"/>
                    </a:cubicBezTo>
                    <a:cubicBezTo>
                      <a:pt x="20517" y="1052"/>
                      <a:pt x="20510" y="1106"/>
                      <a:pt x="20499" y="1193"/>
                    </a:cubicBezTo>
                    <a:cubicBezTo>
                      <a:pt x="20490" y="1264"/>
                      <a:pt x="20481" y="1336"/>
                      <a:pt x="20471" y="1407"/>
                    </a:cubicBezTo>
                    <a:cubicBezTo>
                      <a:pt x="20444" y="1668"/>
                      <a:pt x="20417" y="1924"/>
                      <a:pt x="20388" y="2183"/>
                    </a:cubicBezTo>
                    <a:cubicBezTo>
                      <a:pt x="20378" y="2280"/>
                      <a:pt x="20368" y="2377"/>
                      <a:pt x="20357" y="2473"/>
                    </a:cubicBezTo>
                    <a:cubicBezTo>
                      <a:pt x="20342" y="2618"/>
                      <a:pt x="20327" y="2763"/>
                      <a:pt x="20312" y="2908"/>
                    </a:cubicBezTo>
                    <a:cubicBezTo>
                      <a:pt x="20281" y="3181"/>
                      <a:pt x="20250" y="3444"/>
                      <a:pt x="20217" y="3712"/>
                    </a:cubicBezTo>
                    <a:cubicBezTo>
                      <a:pt x="20210" y="3758"/>
                      <a:pt x="20203" y="3804"/>
                      <a:pt x="20196" y="3850"/>
                    </a:cubicBezTo>
                    <a:cubicBezTo>
                      <a:pt x="20174" y="3937"/>
                      <a:pt x="20180" y="3943"/>
                      <a:pt x="20154" y="3946"/>
                    </a:cubicBezTo>
                    <a:cubicBezTo>
                      <a:pt x="20147" y="3947"/>
                      <a:pt x="20141" y="3946"/>
                      <a:pt x="20134" y="3945"/>
                    </a:cubicBezTo>
                    <a:cubicBezTo>
                      <a:pt x="20123" y="3942"/>
                      <a:pt x="20113" y="3937"/>
                      <a:pt x="20101" y="3931"/>
                    </a:cubicBezTo>
                    <a:cubicBezTo>
                      <a:pt x="20079" y="3910"/>
                      <a:pt x="20058" y="3889"/>
                      <a:pt x="20037" y="3867"/>
                    </a:cubicBezTo>
                    <a:cubicBezTo>
                      <a:pt x="20029" y="3869"/>
                      <a:pt x="20022" y="3872"/>
                      <a:pt x="20015" y="3874"/>
                    </a:cubicBezTo>
                    <a:cubicBezTo>
                      <a:pt x="19995" y="3896"/>
                      <a:pt x="19974" y="3918"/>
                      <a:pt x="19954" y="3940"/>
                    </a:cubicBezTo>
                    <a:cubicBezTo>
                      <a:pt x="19910" y="3977"/>
                      <a:pt x="19851" y="4005"/>
                      <a:pt x="19816" y="4113"/>
                    </a:cubicBezTo>
                    <a:cubicBezTo>
                      <a:pt x="19757" y="4288"/>
                      <a:pt x="19755" y="4576"/>
                      <a:pt x="19775" y="4844"/>
                    </a:cubicBezTo>
                    <a:cubicBezTo>
                      <a:pt x="19778" y="4886"/>
                      <a:pt x="19781" y="4929"/>
                      <a:pt x="19785" y="4975"/>
                    </a:cubicBezTo>
                    <a:cubicBezTo>
                      <a:pt x="19785" y="5077"/>
                      <a:pt x="19785" y="5073"/>
                      <a:pt x="19793" y="5167"/>
                    </a:cubicBezTo>
                    <a:cubicBezTo>
                      <a:pt x="19834" y="5225"/>
                      <a:pt x="19872" y="5266"/>
                      <a:pt x="19913" y="5313"/>
                    </a:cubicBezTo>
                    <a:cubicBezTo>
                      <a:pt x="20001" y="5389"/>
                      <a:pt x="20085" y="5486"/>
                      <a:pt x="20173" y="5436"/>
                    </a:cubicBezTo>
                    <a:cubicBezTo>
                      <a:pt x="20207" y="5416"/>
                      <a:pt x="20236" y="5376"/>
                      <a:pt x="20262" y="5309"/>
                    </a:cubicBezTo>
                    <a:cubicBezTo>
                      <a:pt x="20297" y="5216"/>
                      <a:pt x="20322" y="5086"/>
                      <a:pt x="20341" y="4937"/>
                    </a:cubicBezTo>
                    <a:cubicBezTo>
                      <a:pt x="20362" y="4776"/>
                      <a:pt x="20376" y="4592"/>
                      <a:pt x="20386" y="4407"/>
                    </a:cubicBezTo>
                    <a:cubicBezTo>
                      <a:pt x="20400" y="4159"/>
                      <a:pt x="20414" y="3947"/>
                      <a:pt x="20431" y="3731"/>
                    </a:cubicBezTo>
                    <a:cubicBezTo>
                      <a:pt x="20449" y="3488"/>
                      <a:pt x="20466" y="3207"/>
                      <a:pt x="20515" y="3041"/>
                    </a:cubicBezTo>
                    <a:cubicBezTo>
                      <a:pt x="20526" y="3003"/>
                      <a:pt x="20539" y="2977"/>
                      <a:pt x="20554" y="2973"/>
                    </a:cubicBezTo>
                    <a:cubicBezTo>
                      <a:pt x="20573" y="2968"/>
                      <a:pt x="20589" y="2992"/>
                      <a:pt x="20599" y="3074"/>
                    </a:cubicBezTo>
                    <a:cubicBezTo>
                      <a:pt x="20616" y="3228"/>
                      <a:pt x="20632" y="5014"/>
                      <a:pt x="20635" y="5292"/>
                    </a:cubicBezTo>
                    <a:cubicBezTo>
                      <a:pt x="20656" y="5289"/>
                      <a:pt x="20669" y="5289"/>
                      <a:pt x="20689" y="5286"/>
                    </a:cubicBezTo>
                    <a:lnTo>
                      <a:pt x="20669" y="3422"/>
                    </a:lnTo>
                    <a:cubicBezTo>
                      <a:pt x="20668" y="3318"/>
                      <a:pt x="20666" y="3235"/>
                      <a:pt x="20671" y="3131"/>
                    </a:cubicBezTo>
                    <a:cubicBezTo>
                      <a:pt x="20673" y="3076"/>
                      <a:pt x="20677" y="3025"/>
                      <a:pt x="20679" y="2980"/>
                    </a:cubicBezTo>
                    <a:cubicBezTo>
                      <a:pt x="20693" y="2753"/>
                      <a:pt x="20715" y="2536"/>
                      <a:pt x="20739" y="2327"/>
                    </a:cubicBezTo>
                    <a:cubicBezTo>
                      <a:pt x="20757" y="2171"/>
                      <a:pt x="20779" y="2057"/>
                      <a:pt x="20780" y="1894"/>
                    </a:cubicBezTo>
                    <a:cubicBezTo>
                      <a:pt x="20780" y="1828"/>
                      <a:pt x="20777" y="1760"/>
                      <a:pt x="20772" y="1698"/>
                    </a:cubicBezTo>
                    <a:cubicBezTo>
                      <a:pt x="20754" y="1482"/>
                      <a:pt x="20723" y="1319"/>
                      <a:pt x="20686" y="1172"/>
                    </a:cubicBezTo>
                    <a:cubicBezTo>
                      <a:pt x="20668" y="1098"/>
                      <a:pt x="20648" y="1017"/>
                      <a:pt x="20624" y="962"/>
                    </a:cubicBezTo>
                    <a:cubicBezTo>
                      <a:pt x="20607" y="926"/>
                      <a:pt x="20589" y="903"/>
                      <a:pt x="20552" y="864"/>
                    </a:cubicBezTo>
                    <a:close/>
                    <a:moveTo>
                      <a:pt x="17428" y="886"/>
                    </a:moveTo>
                    <a:cubicBezTo>
                      <a:pt x="17428" y="886"/>
                      <a:pt x="17425" y="926"/>
                      <a:pt x="17425" y="941"/>
                    </a:cubicBezTo>
                    <a:cubicBezTo>
                      <a:pt x="17424" y="999"/>
                      <a:pt x="17426" y="1056"/>
                      <a:pt x="17429" y="1108"/>
                    </a:cubicBezTo>
                    <a:cubicBezTo>
                      <a:pt x="17432" y="1160"/>
                      <a:pt x="17436" y="1210"/>
                      <a:pt x="17441" y="1259"/>
                    </a:cubicBezTo>
                    <a:cubicBezTo>
                      <a:pt x="17456" y="1398"/>
                      <a:pt x="17475" y="1534"/>
                      <a:pt x="17494" y="1666"/>
                    </a:cubicBezTo>
                    <a:lnTo>
                      <a:pt x="17501" y="1718"/>
                    </a:lnTo>
                    <a:cubicBezTo>
                      <a:pt x="17524" y="1882"/>
                      <a:pt x="17539" y="2005"/>
                      <a:pt x="17559" y="2174"/>
                    </a:cubicBezTo>
                    <a:lnTo>
                      <a:pt x="17562" y="2204"/>
                    </a:lnTo>
                    <a:cubicBezTo>
                      <a:pt x="17568" y="2249"/>
                      <a:pt x="17574" y="2308"/>
                      <a:pt x="17582" y="2375"/>
                    </a:cubicBezTo>
                    <a:cubicBezTo>
                      <a:pt x="17590" y="2449"/>
                      <a:pt x="17600" y="2535"/>
                      <a:pt x="17610" y="2626"/>
                    </a:cubicBezTo>
                    <a:cubicBezTo>
                      <a:pt x="17679" y="2574"/>
                      <a:pt x="17746" y="2514"/>
                      <a:pt x="17813" y="2455"/>
                    </a:cubicBezTo>
                    <a:cubicBezTo>
                      <a:pt x="17813" y="2447"/>
                      <a:pt x="17812" y="2438"/>
                      <a:pt x="17812" y="2431"/>
                    </a:cubicBezTo>
                    <a:cubicBezTo>
                      <a:pt x="17810" y="2356"/>
                      <a:pt x="17805" y="2283"/>
                      <a:pt x="17797" y="2200"/>
                    </a:cubicBezTo>
                    <a:lnTo>
                      <a:pt x="17795" y="2174"/>
                    </a:lnTo>
                    <a:lnTo>
                      <a:pt x="17796" y="2171"/>
                    </a:lnTo>
                    <a:cubicBezTo>
                      <a:pt x="17785" y="2154"/>
                      <a:pt x="17773" y="2141"/>
                      <a:pt x="17761" y="2131"/>
                    </a:cubicBezTo>
                    <a:cubicBezTo>
                      <a:pt x="17729" y="2104"/>
                      <a:pt x="17694" y="2092"/>
                      <a:pt x="17660" y="2068"/>
                    </a:cubicBezTo>
                    <a:cubicBezTo>
                      <a:pt x="17608" y="1712"/>
                      <a:pt x="17572" y="1500"/>
                      <a:pt x="17506" y="1175"/>
                    </a:cubicBezTo>
                    <a:cubicBezTo>
                      <a:pt x="17482" y="1055"/>
                      <a:pt x="17455" y="939"/>
                      <a:pt x="17428" y="886"/>
                    </a:cubicBezTo>
                    <a:close/>
                    <a:moveTo>
                      <a:pt x="9973" y="1456"/>
                    </a:moveTo>
                    <a:cubicBezTo>
                      <a:pt x="9981" y="1479"/>
                      <a:pt x="10093" y="1796"/>
                      <a:pt x="10186" y="2059"/>
                    </a:cubicBezTo>
                    <a:cubicBezTo>
                      <a:pt x="10133" y="2356"/>
                      <a:pt x="10072" y="2570"/>
                      <a:pt x="9974" y="2570"/>
                    </a:cubicBezTo>
                    <a:cubicBezTo>
                      <a:pt x="9876" y="2570"/>
                      <a:pt x="9815" y="2353"/>
                      <a:pt x="9762" y="2054"/>
                    </a:cubicBezTo>
                    <a:cubicBezTo>
                      <a:pt x="9854" y="1793"/>
                      <a:pt x="9965" y="1479"/>
                      <a:pt x="9973" y="1456"/>
                    </a:cubicBezTo>
                    <a:close/>
                    <a:moveTo>
                      <a:pt x="16345" y="1456"/>
                    </a:moveTo>
                    <a:cubicBezTo>
                      <a:pt x="16353" y="1479"/>
                      <a:pt x="16466" y="1796"/>
                      <a:pt x="16559" y="2059"/>
                    </a:cubicBezTo>
                    <a:cubicBezTo>
                      <a:pt x="16505" y="2356"/>
                      <a:pt x="16445" y="2570"/>
                      <a:pt x="16347" y="2570"/>
                    </a:cubicBezTo>
                    <a:cubicBezTo>
                      <a:pt x="16249" y="2570"/>
                      <a:pt x="16188" y="2353"/>
                      <a:pt x="16134" y="2054"/>
                    </a:cubicBezTo>
                    <a:cubicBezTo>
                      <a:pt x="16226" y="1794"/>
                      <a:pt x="16337" y="1479"/>
                      <a:pt x="16345" y="1456"/>
                    </a:cubicBezTo>
                    <a:close/>
                    <a:moveTo>
                      <a:pt x="200" y="1647"/>
                    </a:moveTo>
                    <a:cubicBezTo>
                      <a:pt x="185" y="1649"/>
                      <a:pt x="166" y="1654"/>
                      <a:pt x="143" y="1661"/>
                    </a:cubicBezTo>
                    <a:cubicBezTo>
                      <a:pt x="86" y="1703"/>
                      <a:pt x="81" y="1711"/>
                      <a:pt x="33" y="1848"/>
                    </a:cubicBezTo>
                    <a:cubicBezTo>
                      <a:pt x="33" y="1848"/>
                      <a:pt x="25" y="1888"/>
                      <a:pt x="16" y="1933"/>
                    </a:cubicBezTo>
                    <a:cubicBezTo>
                      <a:pt x="-9" y="2074"/>
                      <a:pt x="-2" y="2578"/>
                      <a:pt x="15" y="2726"/>
                    </a:cubicBezTo>
                    <a:cubicBezTo>
                      <a:pt x="21" y="2777"/>
                      <a:pt x="28" y="2886"/>
                      <a:pt x="39" y="2957"/>
                    </a:cubicBezTo>
                    <a:cubicBezTo>
                      <a:pt x="49" y="3027"/>
                      <a:pt x="79" y="3198"/>
                      <a:pt x="79" y="3198"/>
                    </a:cubicBezTo>
                    <a:lnTo>
                      <a:pt x="80" y="3198"/>
                    </a:lnTo>
                    <a:cubicBezTo>
                      <a:pt x="90" y="3414"/>
                      <a:pt x="101" y="3630"/>
                      <a:pt x="111" y="3845"/>
                    </a:cubicBezTo>
                    <a:cubicBezTo>
                      <a:pt x="115" y="3849"/>
                      <a:pt x="119" y="3848"/>
                      <a:pt x="123" y="3851"/>
                    </a:cubicBezTo>
                    <a:cubicBezTo>
                      <a:pt x="118" y="3853"/>
                      <a:pt x="112" y="3854"/>
                      <a:pt x="106" y="3856"/>
                    </a:cubicBezTo>
                    <a:cubicBezTo>
                      <a:pt x="42" y="5709"/>
                      <a:pt x="23" y="7268"/>
                      <a:pt x="0" y="9088"/>
                    </a:cubicBezTo>
                    <a:cubicBezTo>
                      <a:pt x="59" y="9365"/>
                      <a:pt x="125" y="9747"/>
                      <a:pt x="181" y="9996"/>
                    </a:cubicBezTo>
                    <a:cubicBezTo>
                      <a:pt x="232" y="9743"/>
                      <a:pt x="301" y="9346"/>
                      <a:pt x="349" y="9088"/>
                    </a:cubicBezTo>
                    <a:cubicBezTo>
                      <a:pt x="334" y="7273"/>
                      <a:pt x="326" y="5728"/>
                      <a:pt x="249" y="3856"/>
                    </a:cubicBezTo>
                    <a:cubicBezTo>
                      <a:pt x="245" y="3855"/>
                      <a:pt x="241" y="3854"/>
                      <a:pt x="237" y="3853"/>
                    </a:cubicBezTo>
                    <a:cubicBezTo>
                      <a:pt x="243" y="3849"/>
                      <a:pt x="248" y="3850"/>
                      <a:pt x="254" y="3845"/>
                    </a:cubicBezTo>
                    <a:lnTo>
                      <a:pt x="282" y="3198"/>
                    </a:lnTo>
                    <a:cubicBezTo>
                      <a:pt x="282" y="3198"/>
                      <a:pt x="283" y="3198"/>
                      <a:pt x="283" y="3198"/>
                    </a:cubicBezTo>
                    <a:cubicBezTo>
                      <a:pt x="326" y="3101"/>
                      <a:pt x="317" y="3111"/>
                      <a:pt x="338" y="2918"/>
                    </a:cubicBezTo>
                    <a:cubicBezTo>
                      <a:pt x="358" y="2708"/>
                      <a:pt x="357" y="2705"/>
                      <a:pt x="358" y="2476"/>
                    </a:cubicBezTo>
                    <a:cubicBezTo>
                      <a:pt x="357" y="2268"/>
                      <a:pt x="365" y="2022"/>
                      <a:pt x="326" y="1880"/>
                    </a:cubicBezTo>
                    <a:cubicBezTo>
                      <a:pt x="269" y="1679"/>
                      <a:pt x="247" y="1642"/>
                      <a:pt x="200" y="1647"/>
                    </a:cubicBezTo>
                    <a:close/>
                    <a:moveTo>
                      <a:pt x="176" y="1933"/>
                    </a:moveTo>
                    <a:cubicBezTo>
                      <a:pt x="246" y="1914"/>
                      <a:pt x="327" y="1993"/>
                      <a:pt x="327" y="2336"/>
                    </a:cubicBezTo>
                    <a:cubicBezTo>
                      <a:pt x="327" y="2387"/>
                      <a:pt x="327" y="2521"/>
                      <a:pt x="329" y="2585"/>
                    </a:cubicBezTo>
                    <a:cubicBezTo>
                      <a:pt x="335" y="2832"/>
                      <a:pt x="321" y="2822"/>
                      <a:pt x="282" y="2977"/>
                    </a:cubicBezTo>
                    <a:lnTo>
                      <a:pt x="245" y="3181"/>
                    </a:lnTo>
                    <a:cubicBezTo>
                      <a:pt x="207" y="3183"/>
                      <a:pt x="169" y="3183"/>
                      <a:pt x="130" y="3181"/>
                    </a:cubicBezTo>
                    <a:cubicBezTo>
                      <a:pt x="121" y="3147"/>
                      <a:pt x="112" y="3114"/>
                      <a:pt x="104" y="3079"/>
                    </a:cubicBezTo>
                    <a:cubicBezTo>
                      <a:pt x="93" y="3038"/>
                      <a:pt x="83" y="2997"/>
                      <a:pt x="73" y="2957"/>
                    </a:cubicBezTo>
                    <a:cubicBezTo>
                      <a:pt x="31" y="2747"/>
                      <a:pt x="48" y="2601"/>
                      <a:pt x="43" y="2336"/>
                    </a:cubicBezTo>
                    <a:cubicBezTo>
                      <a:pt x="40" y="1992"/>
                      <a:pt x="109" y="1952"/>
                      <a:pt x="176" y="1933"/>
                    </a:cubicBezTo>
                    <a:close/>
                    <a:moveTo>
                      <a:pt x="17816" y="2227"/>
                    </a:moveTo>
                    <a:cubicBezTo>
                      <a:pt x="17822" y="2295"/>
                      <a:pt x="17825" y="2358"/>
                      <a:pt x="17827" y="2421"/>
                    </a:cubicBezTo>
                    <a:lnTo>
                      <a:pt x="17828" y="2441"/>
                    </a:lnTo>
                    <a:lnTo>
                      <a:pt x="17842" y="2429"/>
                    </a:lnTo>
                    <a:cubicBezTo>
                      <a:pt x="17837" y="2331"/>
                      <a:pt x="17829" y="2254"/>
                      <a:pt x="17816" y="2227"/>
                    </a:cubicBezTo>
                    <a:close/>
                    <a:moveTo>
                      <a:pt x="21285" y="2605"/>
                    </a:moveTo>
                    <a:cubicBezTo>
                      <a:pt x="21280" y="2605"/>
                      <a:pt x="21276" y="2610"/>
                      <a:pt x="21274" y="2631"/>
                    </a:cubicBezTo>
                    <a:cubicBezTo>
                      <a:pt x="21274" y="2642"/>
                      <a:pt x="21273" y="2652"/>
                      <a:pt x="21273" y="2663"/>
                    </a:cubicBezTo>
                    <a:cubicBezTo>
                      <a:pt x="21268" y="2664"/>
                      <a:pt x="21264" y="2666"/>
                      <a:pt x="21259" y="2668"/>
                    </a:cubicBezTo>
                    <a:cubicBezTo>
                      <a:pt x="21250" y="2669"/>
                      <a:pt x="21240" y="2671"/>
                      <a:pt x="21231" y="2672"/>
                    </a:cubicBezTo>
                    <a:cubicBezTo>
                      <a:pt x="21202" y="2671"/>
                      <a:pt x="21172" y="2687"/>
                      <a:pt x="21145" y="2730"/>
                    </a:cubicBezTo>
                    <a:cubicBezTo>
                      <a:pt x="21132" y="2751"/>
                      <a:pt x="21119" y="2776"/>
                      <a:pt x="21103" y="2808"/>
                    </a:cubicBezTo>
                    <a:cubicBezTo>
                      <a:pt x="21073" y="2888"/>
                      <a:pt x="21053" y="2940"/>
                      <a:pt x="21034" y="3073"/>
                    </a:cubicBezTo>
                    <a:cubicBezTo>
                      <a:pt x="21022" y="3157"/>
                      <a:pt x="21016" y="3213"/>
                      <a:pt x="21013" y="3276"/>
                    </a:cubicBezTo>
                    <a:cubicBezTo>
                      <a:pt x="20999" y="3554"/>
                      <a:pt x="20990" y="3803"/>
                      <a:pt x="20970" y="4075"/>
                    </a:cubicBezTo>
                    <a:cubicBezTo>
                      <a:pt x="20968" y="4088"/>
                      <a:pt x="20967" y="4101"/>
                      <a:pt x="20965" y="4114"/>
                    </a:cubicBezTo>
                    <a:cubicBezTo>
                      <a:pt x="20927" y="4227"/>
                      <a:pt x="20889" y="4349"/>
                      <a:pt x="20852" y="4468"/>
                    </a:cubicBezTo>
                    <a:cubicBezTo>
                      <a:pt x="20852" y="4468"/>
                      <a:pt x="20839" y="4508"/>
                      <a:pt x="20830" y="4540"/>
                    </a:cubicBezTo>
                    <a:cubicBezTo>
                      <a:pt x="20819" y="4576"/>
                      <a:pt x="20810" y="4601"/>
                      <a:pt x="20798" y="4631"/>
                    </a:cubicBezTo>
                    <a:cubicBezTo>
                      <a:pt x="20784" y="4666"/>
                      <a:pt x="20776" y="4659"/>
                      <a:pt x="20783" y="4708"/>
                    </a:cubicBezTo>
                    <a:cubicBezTo>
                      <a:pt x="20785" y="4723"/>
                      <a:pt x="20788" y="4739"/>
                      <a:pt x="20790" y="4743"/>
                    </a:cubicBezTo>
                    <a:cubicBezTo>
                      <a:pt x="20799" y="4764"/>
                      <a:pt x="20818" y="4743"/>
                      <a:pt x="20827" y="4723"/>
                    </a:cubicBezTo>
                    <a:cubicBezTo>
                      <a:pt x="20860" y="4662"/>
                      <a:pt x="20862" y="4700"/>
                      <a:pt x="20897" y="4777"/>
                    </a:cubicBezTo>
                    <a:cubicBezTo>
                      <a:pt x="20923" y="4832"/>
                      <a:pt x="20943" y="4909"/>
                      <a:pt x="20970" y="4975"/>
                    </a:cubicBezTo>
                    <a:cubicBezTo>
                      <a:pt x="20995" y="5036"/>
                      <a:pt x="21020" y="5092"/>
                      <a:pt x="21047" y="5133"/>
                    </a:cubicBezTo>
                    <a:cubicBezTo>
                      <a:pt x="21088" y="5196"/>
                      <a:pt x="21128" y="5209"/>
                      <a:pt x="21179" y="5125"/>
                    </a:cubicBezTo>
                    <a:cubicBezTo>
                      <a:pt x="21207" y="5079"/>
                      <a:pt x="21229" y="5034"/>
                      <a:pt x="21263" y="4939"/>
                    </a:cubicBezTo>
                    <a:cubicBezTo>
                      <a:pt x="21286" y="4875"/>
                      <a:pt x="21310" y="4806"/>
                      <a:pt x="21332" y="4729"/>
                    </a:cubicBezTo>
                    <a:cubicBezTo>
                      <a:pt x="21359" y="4637"/>
                      <a:pt x="21383" y="4534"/>
                      <a:pt x="21402" y="4411"/>
                    </a:cubicBezTo>
                    <a:cubicBezTo>
                      <a:pt x="21414" y="4406"/>
                      <a:pt x="21426" y="4403"/>
                      <a:pt x="21438" y="4400"/>
                    </a:cubicBezTo>
                    <a:cubicBezTo>
                      <a:pt x="21466" y="4395"/>
                      <a:pt x="21493" y="4397"/>
                      <a:pt x="21522" y="4388"/>
                    </a:cubicBezTo>
                    <a:cubicBezTo>
                      <a:pt x="21541" y="4382"/>
                      <a:pt x="21559" y="4363"/>
                      <a:pt x="21581" y="4310"/>
                    </a:cubicBezTo>
                    <a:cubicBezTo>
                      <a:pt x="21584" y="4291"/>
                      <a:pt x="21588" y="4272"/>
                      <a:pt x="21591" y="4254"/>
                    </a:cubicBezTo>
                    <a:cubicBezTo>
                      <a:pt x="21590" y="4225"/>
                      <a:pt x="21589" y="4196"/>
                      <a:pt x="21588" y="4168"/>
                    </a:cubicBezTo>
                    <a:cubicBezTo>
                      <a:pt x="21587" y="4097"/>
                      <a:pt x="21587" y="4027"/>
                      <a:pt x="21586" y="3957"/>
                    </a:cubicBezTo>
                    <a:cubicBezTo>
                      <a:pt x="21584" y="3849"/>
                      <a:pt x="21581" y="3774"/>
                      <a:pt x="21576" y="3668"/>
                    </a:cubicBezTo>
                    <a:cubicBezTo>
                      <a:pt x="21572" y="3597"/>
                      <a:pt x="21567" y="3529"/>
                      <a:pt x="21562" y="3461"/>
                    </a:cubicBezTo>
                    <a:cubicBezTo>
                      <a:pt x="21551" y="3310"/>
                      <a:pt x="21545" y="3250"/>
                      <a:pt x="21518" y="3137"/>
                    </a:cubicBezTo>
                    <a:cubicBezTo>
                      <a:pt x="21499" y="3058"/>
                      <a:pt x="21484" y="3008"/>
                      <a:pt x="21455" y="2929"/>
                    </a:cubicBezTo>
                    <a:cubicBezTo>
                      <a:pt x="21435" y="2874"/>
                      <a:pt x="21414" y="2823"/>
                      <a:pt x="21392" y="2779"/>
                    </a:cubicBezTo>
                    <a:cubicBezTo>
                      <a:pt x="21369" y="2733"/>
                      <a:pt x="21345" y="2699"/>
                      <a:pt x="21317" y="2694"/>
                    </a:cubicBezTo>
                    <a:cubicBezTo>
                      <a:pt x="21317" y="2687"/>
                      <a:pt x="21317" y="2680"/>
                      <a:pt x="21317" y="2674"/>
                    </a:cubicBezTo>
                    <a:cubicBezTo>
                      <a:pt x="21321" y="2623"/>
                      <a:pt x="21307" y="2616"/>
                      <a:pt x="21298" y="2609"/>
                    </a:cubicBezTo>
                    <a:cubicBezTo>
                      <a:pt x="21294" y="2607"/>
                      <a:pt x="21290" y="2605"/>
                      <a:pt x="21285" y="2605"/>
                    </a:cubicBezTo>
                    <a:close/>
                    <a:moveTo>
                      <a:pt x="8538" y="2609"/>
                    </a:moveTo>
                    <a:cubicBezTo>
                      <a:pt x="8531" y="3819"/>
                      <a:pt x="8499" y="4947"/>
                      <a:pt x="8533" y="6178"/>
                    </a:cubicBezTo>
                    <a:cubicBezTo>
                      <a:pt x="8545" y="6592"/>
                      <a:pt x="8565" y="6990"/>
                      <a:pt x="8590" y="7403"/>
                    </a:cubicBezTo>
                    <a:cubicBezTo>
                      <a:pt x="8610" y="7737"/>
                      <a:pt x="8626" y="8028"/>
                      <a:pt x="8640" y="8328"/>
                    </a:cubicBezTo>
                    <a:cubicBezTo>
                      <a:pt x="8649" y="8538"/>
                      <a:pt x="8657" y="8738"/>
                      <a:pt x="8662" y="8943"/>
                    </a:cubicBezTo>
                    <a:cubicBezTo>
                      <a:pt x="8667" y="9172"/>
                      <a:pt x="8672" y="9249"/>
                      <a:pt x="8651" y="9457"/>
                    </a:cubicBezTo>
                    <a:cubicBezTo>
                      <a:pt x="8639" y="9574"/>
                      <a:pt x="8633" y="9685"/>
                      <a:pt x="8630" y="9799"/>
                    </a:cubicBezTo>
                    <a:cubicBezTo>
                      <a:pt x="8625" y="10057"/>
                      <a:pt x="8645" y="10220"/>
                      <a:pt x="8663" y="10426"/>
                    </a:cubicBezTo>
                    <a:cubicBezTo>
                      <a:pt x="8668" y="10486"/>
                      <a:pt x="8673" y="10551"/>
                      <a:pt x="8677" y="10622"/>
                    </a:cubicBezTo>
                    <a:cubicBezTo>
                      <a:pt x="8695" y="10956"/>
                      <a:pt x="8698" y="11293"/>
                      <a:pt x="8703" y="11633"/>
                    </a:cubicBezTo>
                    <a:lnTo>
                      <a:pt x="8756" y="11633"/>
                    </a:lnTo>
                    <a:cubicBezTo>
                      <a:pt x="8759" y="11453"/>
                      <a:pt x="8758" y="11284"/>
                      <a:pt x="8761" y="11108"/>
                    </a:cubicBezTo>
                    <a:cubicBezTo>
                      <a:pt x="8763" y="11013"/>
                      <a:pt x="8764" y="10914"/>
                      <a:pt x="8769" y="10822"/>
                    </a:cubicBezTo>
                    <a:cubicBezTo>
                      <a:pt x="8771" y="10797"/>
                      <a:pt x="8773" y="10773"/>
                      <a:pt x="8775" y="10749"/>
                    </a:cubicBezTo>
                    <a:cubicBezTo>
                      <a:pt x="8783" y="10774"/>
                      <a:pt x="8791" y="10823"/>
                      <a:pt x="8799" y="10874"/>
                    </a:cubicBezTo>
                    <a:cubicBezTo>
                      <a:pt x="8809" y="10931"/>
                      <a:pt x="8816" y="10978"/>
                      <a:pt x="8823" y="11029"/>
                    </a:cubicBezTo>
                    <a:cubicBezTo>
                      <a:pt x="8843" y="11178"/>
                      <a:pt x="8856" y="11312"/>
                      <a:pt x="8871" y="11443"/>
                    </a:cubicBezTo>
                    <a:cubicBezTo>
                      <a:pt x="8895" y="11649"/>
                      <a:pt x="8908" y="11739"/>
                      <a:pt x="8931" y="11784"/>
                    </a:cubicBezTo>
                    <a:cubicBezTo>
                      <a:pt x="8962" y="11842"/>
                      <a:pt x="9016" y="11861"/>
                      <a:pt x="9068" y="11868"/>
                    </a:cubicBezTo>
                    <a:cubicBezTo>
                      <a:pt x="9130" y="11877"/>
                      <a:pt x="9181" y="11886"/>
                      <a:pt x="9235" y="11881"/>
                    </a:cubicBezTo>
                    <a:cubicBezTo>
                      <a:pt x="9267" y="11877"/>
                      <a:pt x="9300" y="11869"/>
                      <a:pt x="9337" y="11852"/>
                    </a:cubicBezTo>
                    <a:cubicBezTo>
                      <a:pt x="9357" y="11839"/>
                      <a:pt x="9361" y="11836"/>
                      <a:pt x="9372" y="11809"/>
                    </a:cubicBezTo>
                    <a:cubicBezTo>
                      <a:pt x="9391" y="11762"/>
                      <a:pt x="9394" y="11725"/>
                      <a:pt x="9392" y="11668"/>
                    </a:cubicBezTo>
                    <a:cubicBezTo>
                      <a:pt x="9388" y="11575"/>
                      <a:pt x="9385" y="11531"/>
                      <a:pt x="9377" y="11495"/>
                    </a:cubicBezTo>
                    <a:cubicBezTo>
                      <a:pt x="9362" y="11421"/>
                      <a:pt x="9339" y="11367"/>
                      <a:pt x="9316" y="11330"/>
                    </a:cubicBezTo>
                    <a:cubicBezTo>
                      <a:pt x="9304" y="11310"/>
                      <a:pt x="9291" y="11295"/>
                      <a:pt x="9279" y="11284"/>
                    </a:cubicBezTo>
                    <a:cubicBezTo>
                      <a:pt x="9264" y="11271"/>
                      <a:pt x="9255" y="11262"/>
                      <a:pt x="9247" y="11251"/>
                    </a:cubicBezTo>
                    <a:cubicBezTo>
                      <a:pt x="9227" y="11222"/>
                      <a:pt x="9212" y="11176"/>
                      <a:pt x="9199" y="11118"/>
                    </a:cubicBezTo>
                    <a:cubicBezTo>
                      <a:pt x="9166" y="10964"/>
                      <a:pt x="9153" y="10818"/>
                      <a:pt x="9137" y="10627"/>
                    </a:cubicBezTo>
                    <a:cubicBezTo>
                      <a:pt x="9129" y="10399"/>
                      <a:pt x="9119" y="10170"/>
                      <a:pt x="9113" y="9943"/>
                    </a:cubicBezTo>
                    <a:cubicBezTo>
                      <a:pt x="9099" y="9457"/>
                      <a:pt x="9071" y="9188"/>
                      <a:pt x="9050" y="8758"/>
                    </a:cubicBezTo>
                    <a:cubicBezTo>
                      <a:pt x="9043" y="8629"/>
                      <a:pt x="9041" y="8500"/>
                      <a:pt x="9037" y="8308"/>
                    </a:cubicBezTo>
                    <a:cubicBezTo>
                      <a:pt x="9038" y="8198"/>
                      <a:pt x="9039" y="8089"/>
                      <a:pt x="9040" y="7979"/>
                    </a:cubicBezTo>
                    <a:cubicBezTo>
                      <a:pt x="9035" y="7690"/>
                      <a:pt x="9024" y="7402"/>
                      <a:pt x="9014" y="7115"/>
                    </a:cubicBezTo>
                    <a:cubicBezTo>
                      <a:pt x="8991" y="6482"/>
                      <a:pt x="8988" y="5972"/>
                      <a:pt x="8986" y="5341"/>
                    </a:cubicBezTo>
                    <a:cubicBezTo>
                      <a:pt x="8985" y="4903"/>
                      <a:pt x="8987" y="4448"/>
                      <a:pt x="9006" y="4067"/>
                    </a:cubicBezTo>
                    <a:cubicBezTo>
                      <a:pt x="9050" y="3711"/>
                      <a:pt x="9056" y="3109"/>
                      <a:pt x="9068" y="2669"/>
                    </a:cubicBezTo>
                    <a:cubicBezTo>
                      <a:pt x="9060" y="2648"/>
                      <a:pt x="8892" y="2638"/>
                      <a:pt x="8765" y="2626"/>
                    </a:cubicBezTo>
                    <a:cubicBezTo>
                      <a:pt x="8691" y="2619"/>
                      <a:pt x="8612" y="2596"/>
                      <a:pt x="8538" y="2609"/>
                    </a:cubicBezTo>
                    <a:close/>
                    <a:moveTo>
                      <a:pt x="14911" y="2609"/>
                    </a:moveTo>
                    <a:cubicBezTo>
                      <a:pt x="14904" y="3819"/>
                      <a:pt x="14871" y="4947"/>
                      <a:pt x="14906" y="6178"/>
                    </a:cubicBezTo>
                    <a:cubicBezTo>
                      <a:pt x="14917" y="6592"/>
                      <a:pt x="14938" y="6990"/>
                      <a:pt x="14963" y="7403"/>
                    </a:cubicBezTo>
                    <a:cubicBezTo>
                      <a:pt x="14983" y="7737"/>
                      <a:pt x="14999" y="8028"/>
                      <a:pt x="15012" y="8328"/>
                    </a:cubicBezTo>
                    <a:cubicBezTo>
                      <a:pt x="15021" y="8538"/>
                      <a:pt x="15030" y="8738"/>
                      <a:pt x="15035" y="8943"/>
                    </a:cubicBezTo>
                    <a:cubicBezTo>
                      <a:pt x="15040" y="9172"/>
                      <a:pt x="15045" y="9249"/>
                      <a:pt x="15023" y="9457"/>
                    </a:cubicBezTo>
                    <a:cubicBezTo>
                      <a:pt x="15012" y="9574"/>
                      <a:pt x="15005" y="9685"/>
                      <a:pt x="15003" y="9799"/>
                    </a:cubicBezTo>
                    <a:cubicBezTo>
                      <a:pt x="14998" y="10057"/>
                      <a:pt x="15017" y="10220"/>
                      <a:pt x="15035" y="10426"/>
                    </a:cubicBezTo>
                    <a:cubicBezTo>
                      <a:pt x="15040" y="10486"/>
                      <a:pt x="15045" y="10551"/>
                      <a:pt x="15050" y="10622"/>
                    </a:cubicBezTo>
                    <a:cubicBezTo>
                      <a:pt x="15067" y="10956"/>
                      <a:pt x="15071" y="11293"/>
                      <a:pt x="15076" y="11633"/>
                    </a:cubicBezTo>
                    <a:lnTo>
                      <a:pt x="15128" y="11633"/>
                    </a:lnTo>
                    <a:cubicBezTo>
                      <a:pt x="15132" y="11453"/>
                      <a:pt x="15131" y="11284"/>
                      <a:pt x="15134" y="11108"/>
                    </a:cubicBezTo>
                    <a:cubicBezTo>
                      <a:pt x="15135" y="11013"/>
                      <a:pt x="15136" y="10914"/>
                      <a:pt x="15142" y="10822"/>
                    </a:cubicBezTo>
                    <a:cubicBezTo>
                      <a:pt x="15143" y="10797"/>
                      <a:pt x="15145" y="10773"/>
                      <a:pt x="15147" y="10749"/>
                    </a:cubicBezTo>
                    <a:cubicBezTo>
                      <a:pt x="15155" y="10774"/>
                      <a:pt x="15164" y="10823"/>
                      <a:pt x="15172" y="10874"/>
                    </a:cubicBezTo>
                    <a:cubicBezTo>
                      <a:pt x="15181" y="10931"/>
                      <a:pt x="15188" y="10978"/>
                      <a:pt x="15195" y="11029"/>
                    </a:cubicBezTo>
                    <a:cubicBezTo>
                      <a:pt x="15215" y="11178"/>
                      <a:pt x="15228" y="11312"/>
                      <a:pt x="15243" y="11443"/>
                    </a:cubicBezTo>
                    <a:cubicBezTo>
                      <a:pt x="15267" y="11649"/>
                      <a:pt x="15280" y="11739"/>
                      <a:pt x="15304" y="11784"/>
                    </a:cubicBezTo>
                    <a:cubicBezTo>
                      <a:pt x="15334" y="11842"/>
                      <a:pt x="15389" y="11861"/>
                      <a:pt x="15440" y="11868"/>
                    </a:cubicBezTo>
                    <a:cubicBezTo>
                      <a:pt x="15502" y="11877"/>
                      <a:pt x="15553" y="11886"/>
                      <a:pt x="15607" y="11881"/>
                    </a:cubicBezTo>
                    <a:cubicBezTo>
                      <a:pt x="15639" y="11877"/>
                      <a:pt x="15672" y="11869"/>
                      <a:pt x="15709" y="11852"/>
                    </a:cubicBezTo>
                    <a:cubicBezTo>
                      <a:pt x="15730" y="11839"/>
                      <a:pt x="15734" y="11836"/>
                      <a:pt x="15745" y="11809"/>
                    </a:cubicBezTo>
                    <a:cubicBezTo>
                      <a:pt x="15764" y="11762"/>
                      <a:pt x="15766" y="11725"/>
                      <a:pt x="15764" y="11668"/>
                    </a:cubicBezTo>
                    <a:cubicBezTo>
                      <a:pt x="15761" y="11575"/>
                      <a:pt x="15757" y="11531"/>
                      <a:pt x="15750" y="11495"/>
                    </a:cubicBezTo>
                    <a:cubicBezTo>
                      <a:pt x="15734" y="11421"/>
                      <a:pt x="15712" y="11367"/>
                      <a:pt x="15689" y="11330"/>
                    </a:cubicBezTo>
                    <a:cubicBezTo>
                      <a:pt x="15676" y="11310"/>
                      <a:pt x="15663" y="11295"/>
                      <a:pt x="15651" y="11284"/>
                    </a:cubicBezTo>
                    <a:cubicBezTo>
                      <a:pt x="15636" y="11271"/>
                      <a:pt x="15627" y="11262"/>
                      <a:pt x="15619" y="11251"/>
                    </a:cubicBezTo>
                    <a:cubicBezTo>
                      <a:pt x="15599" y="11222"/>
                      <a:pt x="15584" y="11176"/>
                      <a:pt x="15572" y="11118"/>
                    </a:cubicBezTo>
                    <a:cubicBezTo>
                      <a:pt x="15538" y="10964"/>
                      <a:pt x="15525" y="10818"/>
                      <a:pt x="15510" y="10627"/>
                    </a:cubicBezTo>
                    <a:cubicBezTo>
                      <a:pt x="15502" y="10399"/>
                      <a:pt x="15492" y="10170"/>
                      <a:pt x="15485" y="9943"/>
                    </a:cubicBezTo>
                    <a:cubicBezTo>
                      <a:pt x="15471" y="9457"/>
                      <a:pt x="15443" y="9188"/>
                      <a:pt x="15422" y="8758"/>
                    </a:cubicBezTo>
                    <a:cubicBezTo>
                      <a:pt x="15416" y="8629"/>
                      <a:pt x="15413" y="8500"/>
                      <a:pt x="15410" y="8308"/>
                    </a:cubicBezTo>
                    <a:cubicBezTo>
                      <a:pt x="15411" y="8198"/>
                      <a:pt x="15411" y="8089"/>
                      <a:pt x="15412" y="7979"/>
                    </a:cubicBezTo>
                    <a:cubicBezTo>
                      <a:pt x="15407" y="7690"/>
                      <a:pt x="15397" y="7402"/>
                      <a:pt x="15386" y="7115"/>
                    </a:cubicBezTo>
                    <a:cubicBezTo>
                      <a:pt x="15364" y="6482"/>
                      <a:pt x="15360" y="5972"/>
                      <a:pt x="15359" y="5341"/>
                    </a:cubicBezTo>
                    <a:cubicBezTo>
                      <a:pt x="15358" y="4903"/>
                      <a:pt x="15360" y="4448"/>
                      <a:pt x="15378" y="4067"/>
                    </a:cubicBezTo>
                    <a:cubicBezTo>
                      <a:pt x="15422" y="3711"/>
                      <a:pt x="15428" y="3109"/>
                      <a:pt x="15440" y="2669"/>
                    </a:cubicBezTo>
                    <a:cubicBezTo>
                      <a:pt x="15432" y="2648"/>
                      <a:pt x="15264" y="2638"/>
                      <a:pt x="15138" y="2626"/>
                    </a:cubicBezTo>
                    <a:cubicBezTo>
                      <a:pt x="15063" y="2619"/>
                      <a:pt x="14985" y="2596"/>
                      <a:pt x="14911" y="2609"/>
                    </a:cubicBezTo>
                    <a:close/>
                    <a:moveTo>
                      <a:pt x="17856" y="2817"/>
                    </a:moveTo>
                    <a:cubicBezTo>
                      <a:pt x="17850" y="2823"/>
                      <a:pt x="17841" y="2832"/>
                      <a:pt x="17831" y="2843"/>
                    </a:cubicBezTo>
                    <a:cubicBezTo>
                      <a:pt x="17832" y="3101"/>
                      <a:pt x="17836" y="3346"/>
                      <a:pt x="17854" y="3549"/>
                    </a:cubicBezTo>
                    <a:cubicBezTo>
                      <a:pt x="17874" y="3791"/>
                      <a:pt x="17914" y="3975"/>
                      <a:pt x="17991" y="4056"/>
                    </a:cubicBezTo>
                    <a:cubicBezTo>
                      <a:pt x="18003" y="4068"/>
                      <a:pt x="18013" y="4070"/>
                      <a:pt x="18023" y="4064"/>
                    </a:cubicBezTo>
                    <a:cubicBezTo>
                      <a:pt x="18035" y="4056"/>
                      <a:pt x="18045" y="4034"/>
                      <a:pt x="18054" y="4003"/>
                    </a:cubicBezTo>
                    <a:cubicBezTo>
                      <a:pt x="18062" y="3972"/>
                      <a:pt x="18067" y="3931"/>
                      <a:pt x="18070" y="3880"/>
                    </a:cubicBezTo>
                    <a:cubicBezTo>
                      <a:pt x="18072" y="3847"/>
                      <a:pt x="18073" y="3809"/>
                      <a:pt x="18072" y="3769"/>
                    </a:cubicBezTo>
                    <a:cubicBezTo>
                      <a:pt x="18062" y="3740"/>
                      <a:pt x="18055" y="3720"/>
                      <a:pt x="18048" y="3700"/>
                    </a:cubicBezTo>
                    <a:cubicBezTo>
                      <a:pt x="17976" y="3491"/>
                      <a:pt x="17910" y="3299"/>
                      <a:pt x="17874" y="3007"/>
                    </a:cubicBezTo>
                    <a:cubicBezTo>
                      <a:pt x="17870" y="2976"/>
                      <a:pt x="17867" y="2941"/>
                      <a:pt x="17864" y="2905"/>
                    </a:cubicBezTo>
                    <a:cubicBezTo>
                      <a:pt x="17861" y="2877"/>
                      <a:pt x="17859" y="2849"/>
                      <a:pt x="17856" y="2819"/>
                    </a:cubicBezTo>
                    <a:lnTo>
                      <a:pt x="17856" y="2817"/>
                    </a:lnTo>
                    <a:close/>
                    <a:moveTo>
                      <a:pt x="17816" y="2862"/>
                    </a:moveTo>
                    <a:cubicBezTo>
                      <a:pt x="17776" y="2908"/>
                      <a:pt x="17718" y="2974"/>
                      <a:pt x="17660" y="3030"/>
                    </a:cubicBezTo>
                    <a:cubicBezTo>
                      <a:pt x="17722" y="3496"/>
                      <a:pt x="17801" y="3945"/>
                      <a:pt x="17875" y="3842"/>
                    </a:cubicBezTo>
                    <a:cubicBezTo>
                      <a:pt x="17860" y="3763"/>
                      <a:pt x="17848" y="3672"/>
                      <a:pt x="17840" y="3571"/>
                    </a:cubicBezTo>
                    <a:cubicBezTo>
                      <a:pt x="17822" y="3364"/>
                      <a:pt x="17817" y="3119"/>
                      <a:pt x="17816" y="2862"/>
                    </a:cubicBezTo>
                    <a:close/>
                    <a:moveTo>
                      <a:pt x="705" y="2944"/>
                    </a:moveTo>
                    <a:cubicBezTo>
                      <a:pt x="699" y="2955"/>
                      <a:pt x="697" y="2970"/>
                      <a:pt x="695" y="2989"/>
                    </a:cubicBezTo>
                    <a:cubicBezTo>
                      <a:pt x="693" y="3017"/>
                      <a:pt x="692" y="3038"/>
                      <a:pt x="692" y="3059"/>
                    </a:cubicBezTo>
                    <a:cubicBezTo>
                      <a:pt x="692" y="3085"/>
                      <a:pt x="694" y="3117"/>
                      <a:pt x="697" y="3148"/>
                    </a:cubicBezTo>
                    <a:cubicBezTo>
                      <a:pt x="702" y="3217"/>
                      <a:pt x="715" y="3299"/>
                      <a:pt x="724" y="3365"/>
                    </a:cubicBezTo>
                    <a:cubicBezTo>
                      <a:pt x="731" y="3422"/>
                      <a:pt x="740" y="3478"/>
                      <a:pt x="748" y="3535"/>
                    </a:cubicBezTo>
                    <a:cubicBezTo>
                      <a:pt x="762" y="3626"/>
                      <a:pt x="837" y="4137"/>
                      <a:pt x="839" y="4163"/>
                    </a:cubicBezTo>
                    <a:cubicBezTo>
                      <a:pt x="840" y="4190"/>
                      <a:pt x="839" y="4245"/>
                      <a:pt x="838" y="4261"/>
                    </a:cubicBezTo>
                    <a:cubicBezTo>
                      <a:pt x="837" y="4267"/>
                      <a:pt x="824" y="4191"/>
                      <a:pt x="807" y="4087"/>
                    </a:cubicBezTo>
                    <a:cubicBezTo>
                      <a:pt x="788" y="3973"/>
                      <a:pt x="764" y="3826"/>
                      <a:pt x="748" y="3714"/>
                    </a:cubicBezTo>
                    <a:cubicBezTo>
                      <a:pt x="742" y="3675"/>
                      <a:pt x="737" y="3639"/>
                      <a:pt x="733" y="3601"/>
                    </a:cubicBezTo>
                    <a:cubicBezTo>
                      <a:pt x="727" y="3556"/>
                      <a:pt x="716" y="3467"/>
                      <a:pt x="704" y="3385"/>
                    </a:cubicBezTo>
                    <a:cubicBezTo>
                      <a:pt x="694" y="3318"/>
                      <a:pt x="686" y="3263"/>
                      <a:pt x="675" y="3212"/>
                    </a:cubicBezTo>
                    <a:cubicBezTo>
                      <a:pt x="666" y="3164"/>
                      <a:pt x="657" y="3110"/>
                      <a:pt x="645" y="3071"/>
                    </a:cubicBezTo>
                    <a:cubicBezTo>
                      <a:pt x="634" y="3037"/>
                      <a:pt x="625" y="3016"/>
                      <a:pt x="617" y="3019"/>
                    </a:cubicBezTo>
                    <a:cubicBezTo>
                      <a:pt x="604" y="3026"/>
                      <a:pt x="602" y="3081"/>
                      <a:pt x="601" y="3133"/>
                    </a:cubicBezTo>
                    <a:cubicBezTo>
                      <a:pt x="600" y="3186"/>
                      <a:pt x="602" y="3219"/>
                      <a:pt x="605" y="3249"/>
                    </a:cubicBezTo>
                    <a:cubicBezTo>
                      <a:pt x="628" y="3447"/>
                      <a:pt x="659" y="3636"/>
                      <a:pt x="681" y="3816"/>
                    </a:cubicBezTo>
                    <a:cubicBezTo>
                      <a:pt x="701" y="3974"/>
                      <a:pt x="725" y="4145"/>
                      <a:pt x="749" y="4301"/>
                    </a:cubicBezTo>
                    <a:cubicBezTo>
                      <a:pt x="752" y="4321"/>
                      <a:pt x="755" y="4340"/>
                      <a:pt x="758" y="4359"/>
                    </a:cubicBezTo>
                    <a:cubicBezTo>
                      <a:pt x="764" y="4396"/>
                      <a:pt x="770" y="4481"/>
                      <a:pt x="754" y="4436"/>
                    </a:cubicBezTo>
                    <a:cubicBezTo>
                      <a:pt x="752" y="4421"/>
                      <a:pt x="750" y="4406"/>
                      <a:pt x="747" y="4391"/>
                    </a:cubicBezTo>
                    <a:cubicBezTo>
                      <a:pt x="733" y="4306"/>
                      <a:pt x="723" y="4219"/>
                      <a:pt x="710" y="4134"/>
                    </a:cubicBezTo>
                    <a:cubicBezTo>
                      <a:pt x="703" y="4081"/>
                      <a:pt x="694" y="4025"/>
                      <a:pt x="686" y="3965"/>
                    </a:cubicBezTo>
                    <a:cubicBezTo>
                      <a:pt x="677" y="3904"/>
                      <a:pt x="670" y="3854"/>
                      <a:pt x="664" y="3802"/>
                    </a:cubicBezTo>
                    <a:cubicBezTo>
                      <a:pt x="654" y="3717"/>
                      <a:pt x="647" y="3649"/>
                      <a:pt x="638" y="3579"/>
                    </a:cubicBezTo>
                    <a:cubicBezTo>
                      <a:pt x="628" y="3498"/>
                      <a:pt x="623" y="3466"/>
                      <a:pt x="612" y="3422"/>
                    </a:cubicBezTo>
                    <a:cubicBezTo>
                      <a:pt x="606" y="3394"/>
                      <a:pt x="604" y="3382"/>
                      <a:pt x="600" y="3376"/>
                    </a:cubicBezTo>
                    <a:cubicBezTo>
                      <a:pt x="593" y="3362"/>
                      <a:pt x="587" y="3366"/>
                      <a:pt x="583" y="3379"/>
                    </a:cubicBezTo>
                    <a:cubicBezTo>
                      <a:pt x="577" y="3397"/>
                      <a:pt x="574" y="3414"/>
                      <a:pt x="572" y="3434"/>
                    </a:cubicBezTo>
                    <a:cubicBezTo>
                      <a:pt x="567" y="3512"/>
                      <a:pt x="577" y="3612"/>
                      <a:pt x="583" y="3686"/>
                    </a:cubicBezTo>
                    <a:cubicBezTo>
                      <a:pt x="587" y="3734"/>
                      <a:pt x="591" y="3783"/>
                      <a:pt x="596" y="3831"/>
                    </a:cubicBezTo>
                    <a:cubicBezTo>
                      <a:pt x="601" y="3876"/>
                      <a:pt x="606" y="3917"/>
                      <a:pt x="611" y="3957"/>
                    </a:cubicBezTo>
                    <a:cubicBezTo>
                      <a:pt x="640" y="4190"/>
                      <a:pt x="676" y="4404"/>
                      <a:pt x="710" y="4619"/>
                    </a:cubicBezTo>
                    <a:cubicBezTo>
                      <a:pt x="717" y="4666"/>
                      <a:pt x="718" y="4655"/>
                      <a:pt x="715" y="4709"/>
                    </a:cubicBezTo>
                    <a:cubicBezTo>
                      <a:pt x="712" y="4772"/>
                      <a:pt x="710" y="4763"/>
                      <a:pt x="705" y="4728"/>
                    </a:cubicBezTo>
                    <a:cubicBezTo>
                      <a:pt x="703" y="4713"/>
                      <a:pt x="697" y="4672"/>
                      <a:pt x="692" y="4633"/>
                    </a:cubicBezTo>
                    <a:cubicBezTo>
                      <a:pt x="677" y="4513"/>
                      <a:pt x="665" y="4399"/>
                      <a:pt x="649" y="4281"/>
                    </a:cubicBezTo>
                    <a:cubicBezTo>
                      <a:pt x="645" y="4253"/>
                      <a:pt x="640" y="4214"/>
                      <a:pt x="634" y="4176"/>
                    </a:cubicBezTo>
                    <a:cubicBezTo>
                      <a:pt x="628" y="4136"/>
                      <a:pt x="624" y="4098"/>
                      <a:pt x="619" y="4059"/>
                    </a:cubicBezTo>
                    <a:cubicBezTo>
                      <a:pt x="615" y="4034"/>
                      <a:pt x="613" y="4007"/>
                      <a:pt x="608" y="3991"/>
                    </a:cubicBezTo>
                    <a:cubicBezTo>
                      <a:pt x="604" y="3977"/>
                      <a:pt x="601" y="3977"/>
                      <a:pt x="597" y="3983"/>
                    </a:cubicBezTo>
                    <a:cubicBezTo>
                      <a:pt x="589" y="3997"/>
                      <a:pt x="586" y="4011"/>
                      <a:pt x="584" y="4033"/>
                    </a:cubicBezTo>
                    <a:cubicBezTo>
                      <a:pt x="572" y="4132"/>
                      <a:pt x="600" y="4332"/>
                      <a:pt x="610" y="4428"/>
                    </a:cubicBezTo>
                    <a:cubicBezTo>
                      <a:pt x="616" y="4493"/>
                      <a:pt x="622" y="4558"/>
                      <a:pt x="629" y="4624"/>
                    </a:cubicBezTo>
                    <a:cubicBezTo>
                      <a:pt x="680" y="5132"/>
                      <a:pt x="731" y="5485"/>
                      <a:pt x="818" y="5890"/>
                    </a:cubicBezTo>
                    <a:cubicBezTo>
                      <a:pt x="856" y="6064"/>
                      <a:pt x="1112" y="8221"/>
                      <a:pt x="1123" y="8499"/>
                    </a:cubicBezTo>
                    <a:cubicBezTo>
                      <a:pt x="1131" y="8692"/>
                      <a:pt x="1421" y="8035"/>
                      <a:pt x="1413" y="7851"/>
                    </a:cubicBezTo>
                    <a:cubicBezTo>
                      <a:pt x="1422" y="7772"/>
                      <a:pt x="1197" y="6379"/>
                      <a:pt x="1167" y="6233"/>
                    </a:cubicBezTo>
                    <a:cubicBezTo>
                      <a:pt x="1151" y="6156"/>
                      <a:pt x="1133" y="6083"/>
                      <a:pt x="1125" y="6041"/>
                    </a:cubicBezTo>
                    <a:cubicBezTo>
                      <a:pt x="1109" y="5956"/>
                      <a:pt x="1093" y="5869"/>
                      <a:pt x="1089" y="5841"/>
                    </a:cubicBezTo>
                    <a:cubicBezTo>
                      <a:pt x="1084" y="5771"/>
                      <a:pt x="1078" y="5700"/>
                      <a:pt x="1073" y="5630"/>
                    </a:cubicBezTo>
                    <a:cubicBezTo>
                      <a:pt x="1073" y="5548"/>
                      <a:pt x="1072" y="5467"/>
                      <a:pt x="1071" y="5385"/>
                    </a:cubicBezTo>
                    <a:cubicBezTo>
                      <a:pt x="1070" y="5287"/>
                      <a:pt x="1069" y="5189"/>
                      <a:pt x="1068" y="5090"/>
                    </a:cubicBezTo>
                    <a:cubicBezTo>
                      <a:pt x="1068" y="5090"/>
                      <a:pt x="1059" y="4898"/>
                      <a:pt x="1057" y="4870"/>
                    </a:cubicBezTo>
                    <a:cubicBezTo>
                      <a:pt x="1044" y="4742"/>
                      <a:pt x="983" y="4020"/>
                      <a:pt x="981" y="3969"/>
                    </a:cubicBezTo>
                    <a:cubicBezTo>
                      <a:pt x="980" y="3931"/>
                      <a:pt x="980" y="3896"/>
                      <a:pt x="981" y="3842"/>
                    </a:cubicBezTo>
                    <a:cubicBezTo>
                      <a:pt x="981" y="3774"/>
                      <a:pt x="977" y="3718"/>
                      <a:pt x="966" y="3689"/>
                    </a:cubicBezTo>
                    <a:cubicBezTo>
                      <a:pt x="949" y="3646"/>
                      <a:pt x="938" y="3688"/>
                      <a:pt x="931" y="3755"/>
                    </a:cubicBezTo>
                    <a:cubicBezTo>
                      <a:pt x="920" y="3858"/>
                      <a:pt x="916" y="3964"/>
                      <a:pt x="914" y="4075"/>
                    </a:cubicBezTo>
                    <a:cubicBezTo>
                      <a:pt x="898" y="3938"/>
                      <a:pt x="868" y="3697"/>
                      <a:pt x="841" y="3519"/>
                    </a:cubicBezTo>
                    <a:cubicBezTo>
                      <a:pt x="832" y="3460"/>
                      <a:pt x="822" y="3404"/>
                      <a:pt x="812" y="3348"/>
                    </a:cubicBezTo>
                    <a:cubicBezTo>
                      <a:pt x="797" y="3261"/>
                      <a:pt x="786" y="3199"/>
                      <a:pt x="773" y="3136"/>
                    </a:cubicBezTo>
                    <a:cubicBezTo>
                      <a:pt x="758" y="3058"/>
                      <a:pt x="729" y="2903"/>
                      <a:pt x="705" y="2944"/>
                    </a:cubicBezTo>
                    <a:close/>
                    <a:moveTo>
                      <a:pt x="2938" y="3157"/>
                    </a:moveTo>
                    <a:cubicBezTo>
                      <a:pt x="2934" y="3157"/>
                      <a:pt x="2929" y="3162"/>
                      <a:pt x="2928" y="3183"/>
                    </a:cubicBezTo>
                    <a:cubicBezTo>
                      <a:pt x="2927" y="3194"/>
                      <a:pt x="2927" y="3204"/>
                      <a:pt x="2926" y="3215"/>
                    </a:cubicBezTo>
                    <a:cubicBezTo>
                      <a:pt x="2921" y="3217"/>
                      <a:pt x="2917" y="3218"/>
                      <a:pt x="2912" y="3220"/>
                    </a:cubicBezTo>
                    <a:cubicBezTo>
                      <a:pt x="2903" y="3221"/>
                      <a:pt x="2894" y="3223"/>
                      <a:pt x="2884" y="3224"/>
                    </a:cubicBezTo>
                    <a:cubicBezTo>
                      <a:pt x="2855" y="3223"/>
                      <a:pt x="2826" y="3240"/>
                      <a:pt x="2798" y="3282"/>
                    </a:cubicBezTo>
                    <a:cubicBezTo>
                      <a:pt x="2785" y="3303"/>
                      <a:pt x="2772" y="3328"/>
                      <a:pt x="2756" y="3360"/>
                    </a:cubicBezTo>
                    <a:cubicBezTo>
                      <a:pt x="2726" y="3440"/>
                      <a:pt x="2706" y="3492"/>
                      <a:pt x="2687" y="3625"/>
                    </a:cubicBezTo>
                    <a:cubicBezTo>
                      <a:pt x="2675" y="3709"/>
                      <a:pt x="2670" y="3765"/>
                      <a:pt x="2666" y="3828"/>
                    </a:cubicBezTo>
                    <a:cubicBezTo>
                      <a:pt x="2652" y="4106"/>
                      <a:pt x="2644" y="4355"/>
                      <a:pt x="2623" y="4627"/>
                    </a:cubicBezTo>
                    <a:cubicBezTo>
                      <a:pt x="2622" y="4640"/>
                      <a:pt x="2620" y="4653"/>
                      <a:pt x="2619" y="4667"/>
                    </a:cubicBezTo>
                    <a:cubicBezTo>
                      <a:pt x="2580" y="4780"/>
                      <a:pt x="2543" y="4901"/>
                      <a:pt x="2505" y="5020"/>
                    </a:cubicBezTo>
                    <a:cubicBezTo>
                      <a:pt x="2505" y="5020"/>
                      <a:pt x="2492" y="5061"/>
                      <a:pt x="2483" y="5092"/>
                    </a:cubicBezTo>
                    <a:cubicBezTo>
                      <a:pt x="2472" y="5128"/>
                      <a:pt x="2463" y="5153"/>
                      <a:pt x="2451" y="5183"/>
                    </a:cubicBezTo>
                    <a:cubicBezTo>
                      <a:pt x="2437" y="5218"/>
                      <a:pt x="2429" y="5211"/>
                      <a:pt x="2436" y="5260"/>
                    </a:cubicBezTo>
                    <a:cubicBezTo>
                      <a:pt x="2438" y="5275"/>
                      <a:pt x="2441" y="5291"/>
                      <a:pt x="2443" y="5295"/>
                    </a:cubicBezTo>
                    <a:cubicBezTo>
                      <a:pt x="2452" y="5316"/>
                      <a:pt x="2471" y="5295"/>
                      <a:pt x="2480" y="5275"/>
                    </a:cubicBezTo>
                    <a:cubicBezTo>
                      <a:pt x="2513" y="5214"/>
                      <a:pt x="2516" y="5253"/>
                      <a:pt x="2550" y="5329"/>
                    </a:cubicBezTo>
                    <a:cubicBezTo>
                      <a:pt x="2576" y="5384"/>
                      <a:pt x="2597" y="5461"/>
                      <a:pt x="2624" y="5528"/>
                    </a:cubicBezTo>
                    <a:cubicBezTo>
                      <a:pt x="2648" y="5588"/>
                      <a:pt x="2673" y="5644"/>
                      <a:pt x="2700" y="5685"/>
                    </a:cubicBezTo>
                    <a:cubicBezTo>
                      <a:pt x="2741" y="5748"/>
                      <a:pt x="2782" y="5761"/>
                      <a:pt x="2832" y="5677"/>
                    </a:cubicBezTo>
                    <a:cubicBezTo>
                      <a:pt x="2860" y="5631"/>
                      <a:pt x="2882" y="5586"/>
                      <a:pt x="2916" y="5491"/>
                    </a:cubicBezTo>
                    <a:cubicBezTo>
                      <a:pt x="2940" y="5427"/>
                      <a:pt x="2963" y="5358"/>
                      <a:pt x="2986" y="5281"/>
                    </a:cubicBezTo>
                    <a:cubicBezTo>
                      <a:pt x="3012" y="5190"/>
                      <a:pt x="3036" y="5086"/>
                      <a:pt x="3055" y="4963"/>
                    </a:cubicBezTo>
                    <a:cubicBezTo>
                      <a:pt x="3067" y="4958"/>
                      <a:pt x="3079" y="4955"/>
                      <a:pt x="3091" y="4953"/>
                    </a:cubicBezTo>
                    <a:cubicBezTo>
                      <a:pt x="3119" y="4948"/>
                      <a:pt x="3146" y="4949"/>
                      <a:pt x="3175" y="4940"/>
                    </a:cubicBezTo>
                    <a:cubicBezTo>
                      <a:pt x="3194" y="4934"/>
                      <a:pt x="3212" y="4915"/>
                      <a:pt x="3235" y="4862"/>
                    </a:cubicBezTo>
                    <a:cubicBezTo>
                      <a:pt x="3238" y="4844"/>
                      <a:pt x="3241" y="4824"/>
                      <a:pt x="3244" y="4806"/>
                    </a:cubicBezTo>
                    <a:cubicBezTo>
                      <a:pt x="3243" y="4777"/>
                      <a:pt x="3242" y="4748"/>
                      <a:pt x="3241" y="4720"/>
                    </a:cubicBezTo>
                    <a:cubicBezTo>
                      <a:pt x="3241" y="4650"/>
                      <a:pt x="3240" y="4580"/>
                      <a:pt x="3239" y="4509"/>
                    </a:cubicBezTo>
                    <a:cubicBezTo>
                      <a:pt x="3237" y="4401"/>
                      <a:pt x="3234" y="4326"/>
                      <a:pt x="3229" y="4220"/>
                    </a:cubicBezTo>
                    <a:cubicBezTo>
                      <a:pt x="3225" y="4149"/>
                      <a:pt x="3220" y="4081"/>
                      <a:pt x="3215" y="4013"/>
                    </a:cubicBezTo>
                    <a:cubicBezTo>
                      <a:pt x="3204" y="3862"/>
                      <a:pt x="3198" y="3802"/>
                      <a:pt x="3171" y="3689"/>
                    </a:cubicBezTo>
                    <a:cubicBezTo>
                      <a:pt x="3152" y="3610"/>
                      <a:pt x="3137" y="3560"/>
                      <a:pt x="3108" y="3481"/>
                    </a:cubicBezTo>
                    <a:cubicBezTo>
                      <a:pt x="3088" y="3426"/>
                      <a:pt x="3068" y="3375"/>
                      <a:pt x="3046" y="3331"/>
                    </a:cubicBezTo>
                    <a:cubicBezTo>
                      <a:pt x="3022" y="3285"/>
                      <a:pt x="2999" y="3252"/>
                      <a:pt x="2970" y="3246"/>
                    </a:cubicBezTo>
                    <a:cubicBezTo>
                      <a:pt x="2970" y="3239"/>
                      <a:pt x="2971" y="3232"/>
                      <a:pt x="2971" y="3226"/>
                    </a:cubicBezTo>
                    <a:cubicBezTo>
                      <a:pt x="2975" y="3175"/>
                      <a:pt x="2960" y="3168"/>
                      <a:pt x="2951" y="3162"/>
                    </a:cubicBezTo>
                    <a:cubicBezTo>
                      <a:pt x="2947" y="3159"/>
                      <a:pt x="2943" y="3157"/>
                      <a:pt x="2938" y="3157"/>
                    </a:cubicBezTo>
                    <a:close/>
                    <a:moveTo>
                      <a:pt x="6317" y="3157"/>
                    </a:moveTo>
                    <a:cubicBezTo>
                      <a:pt x="6312" y="3157"/>
                      <a:pt x="6308" y="3162"/>
                      <a:pt x="6306" y="3183"/>
                    </a:cubicBezTo>
                    <a:cubicBezTo>
                      <a:pt x="6305" y="3194"/>
                      <a:pt x="6305" y="3204"/>
                      <a:pt x="6305" y="3215"/>
                    </a:cubicBezTo>
                    <a:cubicBezTo>
                      <a:pt x="6300" y="3217"/>
                      <a:pt x="6295" y="3218"/>
                      <a:pt x="6290" y="3220"/>
                    </a:cubicBezTo>
                    <a:cubicBezTo>
                      <a:pt x="6281" y="3221"/>
                      <a:pt x="6272" y="3223"/>
                      <a:pt x="6263" y="3224"/>
                    </a:cubicBezTo>
                    <a:cubicBezTo>
                      <a:pt x="6233" y="3223"/>
                      <a:pt x="6204" y="3240"/>
                      <a:pt x="6176" y="3282"/>
                    </a:cubicBezTo>
                    <a:cubicBezTo>
                      <a:pt x="6163" y="3303"/>
                      <a:pt x="6151" y="3328"/>
                      <a:pt x="6134" y="3360"/>
                    </a:cubicBezTo>
                    <a:cubicBezTo>
                      <a:pt x="6104" y="3440"/>
                      <a:pt x="6084" y="3492"/>
                      <a:pt x="6065" y="3625"/>
                    </a:cubicBezTo>
                    <a:cubicBezTo>
                      <a:pt x="6053" y="3709"/>
                      <a:pt x="6048" y="3765"/>
                      <a:pt x="6045" y="3828"/>
                    </a:cubicBezTo>
                    <a:cubicBezTo>
                      <a:pt x="6031" y="4106"/>
                      <a:pt x="6022" y="4355"/>
                      <a:pt x="6001" y="4627"/>
                    </a:cubicBezTo>
                    <a:cubicBezTo>
                      <a:pt x="6000" y="4640"/>
                      <a:pt x="5998" y="4653"/>
                      <a:pt x="5997" y="4667"/>
                    </a:cubicBezTo>
                    <a:cubicBezTo>
                      <a:pt x="5958" y="4780"/>
                      <a:pt x="5921" y="4901"/>
                      <a:pt x="5883" y="5020"/>
                    </a:cubicBezTo>
                    <a:cubicBezTo>
                      <a:pt x="5883" y="5020"/>
                      <a:pt x="5871" y="5061"/>
                      <a:pt x="5861" y="5092"/>
                    </a:cubicBezTo>
                    <a:cubicBezTo>
                      <a:pt x="5850" y="5128"/>
                      <a:pt x="5842" y="5153"/>
                      <a:pt x="5830" y="5183"/>
                    </a:cubicBezTo>
                    <a:cubicBezTo>
                      <a:pt x="5816" y="5218"/>
                      <a:pt x="5808" y="5211"/>
                      <a:pt x="5815" y="5260"/>
                    </a:cubicBezTo>
                    <a:cubicBezTo>
                      <a:pt x="5817" y="5275"/>
                      <a:pt x="5820" y="5291"/>
                      <a:pt x="5821" y="5295"/>
                    </a:cubicBezTo>
                    <a:cubicBezTo>
                      <a:pt x="5831" y="5316"/>
                      <a:pt x="5850" y="5295"/>
                      <a:pt x="5858" y="5275"/>
                    </a:cubicBezTo>
                    <a:cubicBezTo>
                      <a:pt x="5891" y="5214"/>
                      <a:pt x="5894" y="5253"/>
                      <a:pt x="5929" y="5329"/>
                    </a:cubicBezTo>
                    <a:cubicBezTo>
                      <a:pt x="5954" y="5384"/>
                      <a:pt x="5975" y="5461"/>
                      <a:pt x="6002" y="5528"/>
                    </a:cubicBezTo>
                    <a:cubicBezTo>
                      <a:pt x="6026" y="5588"/>
                      <a:pt x="6051" y="5644"/>
                      <a:pt x="6078" y="5685"/>
                    </a:cubicBezTo>
                    <a:cubicBezTo>
                      <a:pt x="6119" y="5748"/>
                      <a:pt x="6160" y="5761"/>
                      <a:pt x="6211" y="5677"/>
                    </a:cubicBezTo>
                    <a:cubicBezTo>
                      <a:pt x="6239" y="5631"/>
                      <a:pt x="6260" y="5586"/>
                      <a:pt x="6294" y="5491"/>
                    </a:cubicBezTo>
                    <a:cubicBezTo>
                      <a:pt x="6318" y="5427"/>
                      <a:pt x="6342" y="5358"/>
                      <a:pt x="6364" y="5281"/>
                    </a:cubicBezTo>
                    <a:cubicBezTo>
                      <a:pt x="6390" y="5190"/>
                      <a:pt x="6414" y="5086"/>
                      <a:pt x="6433" y="4963"/>
                    </a:cubicBezTo>
                    <a:cubicBezTo>
                      <a:pt x="6445" y="4958"/>
                      <a:pt x="6457" y="4955"/>
                      <a:pt x="6469" y="4953"/>
                    </a:cubicBezTo>
                    <a:cubicBezTo>
                      <a:pt x="6497" y="4948"/>
                      <a:pt x="6525" y="4949"/>
                      <a:pt x="6553" y="4940"/>
                    </a:cubicBezTo>
                    <a:cubicBezTo>
                      <a:pt x="6572" y="4934"/>
                      <a:pt x="6591" y="4915"/>
                      <a:pt x="6613" y="4862"/>
                    </a:cubicBezTo>
                    <a:cubicBezTo>
                      <a:pt x="6616" y="4844"/>
                      <a:pt x="6619" y="4824"/>
                      <a:pt x="6622" y="4806"/>
                    </a:cubicBezTo>
                    <a:cubicBezTo>
                      <a:pt x="6621" y="4777"/>
                      <a:pt x="6621" y="4748"/>
                      <a:pt x="6620" y="4720"/>
                    </a:cubicBezTo>
                    <a:cubicBezTo>
                      <a:pt x="6619" y="4650"/>
                      <a:pt x="6618" y="4580"/>
                      <a:pt x="6617" y="4509"/>
                    </a:cubicBezTo>
                    <a:cubicBezTo>
                      <a:pt x="6615" y="4401"/>
                      <a:pt x="6613" y="4326"/>
                      <a:pt x="6608" y="4220"/>
                    </a:cubicBezTo>
                    <a:cubicBezTo>
                      <a:pt x="6603" y="4149"/>
                      <a:pt x="6599" y="4081"/>
                      <a:pt x="6594" y="4013"/>
                    </a:cubicBezTo>
                    <a:cubicBezTo>
                      <a:pt x="6582" y="3862"/>
                      <a:pt x="6576" y="3802"/>
                      <a:pt x="6549" y="3689"/>
                    </a:cubicBezTo>
                    <a:cubicBezTo>
                      <a:pt x="6530" y="3610"/>
                      <a:pt x="6515" y="3560"/>
                      <a:pt x="6486" y="3481"/>
                    </a:cubicBezTo>
                    <a:cubicBezTo>
                      <a:pt x="6466" y="3426"/>
                      <a:pt x="6446" y="3375"/>
                      <a:pt x="6424" y="3331"/>
                    </a:cubicBezTo>
                    <a:cubicBezTo>
                      <a:pt x="6401" y="3285"/>
                      <a:pt x="6377" y="3252"/>
                      <a:pt x="6348" y="3246"/>
                    </a:cubicBezTo>
                    <a:cubicBezTo>
                      <a:pt x="6349" y="3239"/>
                      <a:pt x="6349" y="3232"/>
                      <a:pt x="6349" y="3226"/>
                    </a:cubicBezTo>
                    <a:cubicBezTo>
                      <a:pt x="6353" y="3175"/>
                      <a:pt x="6338" y="3168"/>
                      <a:pt x="6329" y="3162"/>
                    </a:cubicBezTo>
                    <a:cubicBezTo>
                      <a:pt x="6325" y="3159"/>
                      <a:pt x="6321" y="3157"/>
                      <a:pt x="6317" y="3157"/>
                    </a:cubicBezTo>
                    <a:close/>
                    <a:moveTo>
                      <a:pt x="12689" y="3157"/>
                    </a:moveTo>
                    <a:cubicBezTo>
                      <a:pt x="12684" y="3157"/>
                      <a:pt x="12680" y="3162"/>
                      <a:pt x="12678" y="3183"/>
                    </a:cubicBezTo>
                    <a:cubicBezTo>
                      <a:pt x="12678" y="3194"/>
                      <a:pt x="12677" y="3204"/>
                      <a:pt x="12677" y="3215"/>
                    </a:cubicBezTo>
                    <a:cubicBezTo>
                      <a:pt x="12672" y="3217"/>
                      <a:pt x="12668" y="3218"/>
                      <a:pt x="12663" y="3220"/>
                    </a:cubicBezTo>
                    <a:cubicBezTo>
                      <a:pt x="12654" y="3221"/>
                      <a:pt x="12644" y="3223"/>
                      <a:pt x="12635" y="3224"/>
                    </a:cubicBezTo>
                    <a:cubicBezTo>
                      <a:pt x="12606" y="3223"/>
                      <a:pt x="12576" y="3240"/>
                      <a:pt x="12549" y="3282"/>
                    </a:cubicBezTo>
                    <a:cubicBezTo>
                      <a:pt x="12536" y="3303"/>
                      <a:pt x="12523" y="3328"/>
                      <a:pt x="12507" y="3360"/>
                    </a:cubicBezTo>
                    <a:cubicBezTo>
                      <a:pt x="12477" y="3440"/>
                      <a:pt x="12457" y="3492"/>
                      <a:pt x="12438" y="3625"/>
                    </a:cubicBezTo>
                    <a:cubicBezTo>
                      <a:pt x="12426" y="3709"/>
                      <a:pt x="12420" y="3765"/>
                      <a:pt x="12417" y="3828"/>
                    </a:cubicBezTo>
                    <a:cubicBezTo>
                      <a:pt x="12403" y="4106"/>
                      <a:pt x="12394" y="4355"/>
                      <a:pt x="12374" y="4627"/>
                    </a:cubicBezTo>
                    <a:cubicBezTo>
                      <a:pt x="12372" y="4640"/>
                      <a:pt x="12371" y="4653"/>
                      <a:pt x="12369" y="4667"/>
                    </a:cubicBezTo>
                    <a:cubicBezTo>
                      <a:pt x="12331" y="4780"/>
                      <a:pt x="12293" y="4901"/>
                      <a:pt x="12256" y="5020"/>
                    </a:cubicBezTo>
                    <a:cubicBezTo>
                      <a:pt x="12256" y="5020"/>
                      <a:pt x="12243" y="5061"/>
                      <a:pt x="12234" y="5092"/>
                    </a:cubicBezTo>
                    <a:cubicBezTo>
                      <a:pt x="12223" y="5128"/>
                      <a:pt x="12214" y="5153"/>
                      <a:pt x="12202" y="5183"/>
                    </a:cubicBezTo>
                    <a:cubicBezTo>
                      <a:pt x="12188" y="5218"/>
                      <a:pt x="12180" y="5211"/>
                      <a:pt x="12187" y="5260"/>
                    </a:cubicBezTo>
                    <a:cubicBezTo>
                      <a:pt x="12189" y="5275"/>
                      <a:pt x="12192" y="5291"/>
                      <a:pt x="12194" y="5295"/>
                    </a:cubicBezTo>
                    <a:cubicBezTo>
                      <a:pt x="12203" y="5316"/>
                      <a:pt x="12222" y="5295"/>
                      <a:pt x="12231" y="5275"/>
                    </a:cubicBezTo>
                    <a:cubicBezTo>
                      <a:pt x="12264" y="5214"/>
                      <a:pt x="12266" y="5253"/>
                      <a:pt x="12301" y="5329"/>
                    </a:cubicBezTo>
                    <a:cubicBezTo>
                      <a:pt x="12327" y="5384"/>
                      <a:pt x="12347" y="5461"/>
                      <a:pt x="12374" y="5528"/>
                    </a:cubicBezTo>
                    <a:cubicBezTo>
                      <a:pt x="12399" y="5588"/>
                      <a:pt x="12424" y="5644"/>
                      <a:pt x="12451" y="5685"/>
                    </a:cubicBezTo>
                    <a:cubicBezTo>
                      <a:pt x="12492" y="5748"/>
                      <a:pt x="12532" y="5761"/>
                      <a:pt x="12583" y="5677"/>
                    </a:cubicBezTo>
                    <a:cubicBezTo>
                      <a:pt x="12611" y="5631"/>
                      <a:pt x="12633" y="5586"/>
                      <a:pt x="12667" y="5491"/>
                    </a:cubicBezTo>
                    <a:cubicBezTo>
                      <a:pt x="12690" y="5427"/>
                      <a:pt x="12714" y="5358"/>
                      <a:pt x="12736" y="5281"/>
                    </a:cubicBezTo>
                    <a:cubicBezTo>
                      <a:pt x="12763" y="5190"/>
                      <a:pt x="12787" y="5086"/>
                      <a:pt x="12806" y="4963"/>
                    </a:cubicBezTo>
                    <a:cubicBezTo>
                      <a:pt x="12818" y="4958"/>
                      <a:pt x="12830" y="4955"/>
                      <a:pt x="12842" y="4953"/>
                    </a:cubicBezTo>
                    <a:cubicBezTo>
                      <a:pt x="12870" y="4948"/>
                      <a:pt x="12897" y="4949"/>
                      <a:pt x="12926" y="4940"/>
                    </a:cubicBezTo>
                    <a:cubicBezTo>
                      <a:pt x="12945" y="4934"/>
                      <a:pt x="12963" y="4915"/>
                      <a:pt x="12985" y="4862"/>
                    </a:cubicBezTo>
                    <a:cubicBezTo>
                      <a:pt x="12989" y="4844"/>
                      <a:pt x="12992" y="4824"/>
                      <a:pt x="12995" y="4806"/>
                    </a:cubicBezTo>
                    <a:cubicBezTo>
                      <a:pt x="12994" y="4777"/>
                      <a:pt x="12993" y="4748"/>
                      <a:pt x="12992" y="4720"/>
                    </a:cubicBezTo>
                    <a:cubicBezTo>
                      <a:pt x="12991" y="4650"/>
                      <a:pt x="12990" y="4580"/>
                      <a:pt x="12990" y="4509"/>
                    </a:cubicBezTo>
                    <a:cubicBezTo>
                      <a:pt x="12988" y="4401"/>
                      <a:pt x="12985" y="4326"/>
                      <a:pt x="12980" y="4220"/>
                    </a:cubicBezTo>
                    <a:cubicBezTo>
                      <a:pt x="12976" y="4149"/>
                      <a:pt x="12971" y="4081"/>
                      <a:pt x="12966" y="4013"/>
                    </a:cubicBezTo>
                    <a:cubicBezTo>
                      <a:pt x="12955" y="3862"/>
                      <a:pt x="12949" y="3802"/>
                      <a:pt x="12922" y="3689"/>
                    </a:cubicBezTo>
                    <a:cubicBezTo>
                      <a:pt x="12903" y="3610"/>
                      <a:pt x="12888" y="3560"/>
                      <a:pt x="12859" y="3481"/>
                    </a:cubicBezTo>
                    <a:cubicBezTo>
                      <a:pt x="12839" y="3426"/>
                      <a:pt x="12818" y="3375"/>
                      <a:pt x="12796" y="3331"/>
                    </a:cubicBezTo>
                    <a:cubicBezTo>
                      <a:pt x="12773" y="3285"/>
                      <a:pt x="12749" y="3252"/>
                      <a:pt x="12721" y="3246"/>
                    </a:cubicBezTo>
                    <a:cubicBezTo>
                      <a:pt x="12721" y="3239"/>
                      <a:pt x="12721" y="3232"/>
                      <a:pt x="12722" y="3226"/>
                    </a:cubicBezTo>
                    <a:cubicBezTo>
                      <a:pt x="12725" y="3175"/>
                      <a:pt x="12711" y="3168"/>
                      <a:pt x="12702" y="3162"/>
                    </a:cubicBezTo>
                    <a:cubicBezTo>
                      <a:pt x="12698" y="3159"/>
                      <a:pt x="12694" y="3157"/>
                      <a:pt x="12689" y="3157"/>
                    </a:cubicBezTo>
                    <a:close/>
                    <a:moveTo>
                      <a:pt x="19144" y="3157"/>
                    </a:moveTo>
                    <a:cubicBezTo>
                      <a:pt x="19139" y="3157"/>
                      <a:pt x="19135" y="3162"/>
                      <a:pt x="19133" y="3183"/>
                    </a:cubicBezTo>
                    <a:cubicBezTo>
                      <a:pt x="19132" y="3194"/>
                      <a:pt x="19132" y="3204"/>
                      <a:pt x="19132" y="3215"/>
                    </a:cubicBezTo>
                    <a:cubicBezTo>
                      <a:pt x="19127" y="3217"/>
                      <a:pt x="19122" y="3218"/>
                      <a:pt x="19117" y="3220"/>
                    </a:cubicBezTo>
                    <a:cubicBezTo>
                      <a:pt x="19108" y="3221"/>
                      <a:pt x="19099" y="3223"/>
                      <a:pt x="19090" y="3224"/>
                    </a:cubicBezTo>
                    <a:cubicBezTo>
                      <a:pt x="19061" y="3223"/>
                      <a:pt x="19031" y="3240"/>
                      <a:pt x="19004" y="3282"/>
                    </a:cubicBezTo>
                    <a:cubicBezTo>
                      <a:pt x="18991" y="3303"/>
                      <a:pt x="18978" y="3328"/>
                      <a:pt x="18961" y="3360"/>
                    </a:cubicBezTo>
                    <a:cubicBezTo>
                      <a:pt x="18931" y="3440"/>
                      <a:pt x="18911" y="3492"/>
                      <a:pt x="18892" y="3625"/>
                    </a:cubicBezTo>
                    <a:cubicBezTo>
                      <a:pt x="18880" y="3709"/>
                      <a:pt x="18875" y="3765"/>
                      <a:pt x="18872" y="3828"/>
                    </a:cubicBezTo>
                    <a:cubicBezTo>
                      <a:pt x="18858" y="4106"/>
                      <a:pt x="18849" y="4355"/>
                      <a:pt x="18829" y="4627"/>
                    </a:cubicBezTo>
                    <a:cubicBezTo>
                      <a:pt x="18827" y="4640"/>
                      <a:pt x="18825" y="4653"/>
                      <a:pt x="18824" y="4667"/>
                    </a:cubicBezTo>
                    <a:cubicBezTo>
                      <a:pt x="18785" y="4780"/>
                      <a:pt x="18748" y="4901"/>
                      <a:pt x="18710" y="5020"/>
                    </a:cubicBezTo>
                    <a:cubicBezTo>
                      <a:pt x="18710" y="5020"/>
                      <a:pt x="18698" y="5061"/>
                      <a:pt x="18689" y="5092"/>
                    </a:cubicBezTo>
                    <a:cubicBezTo>
                      <a:pt x="18678" y="5128"/>
                      <a:pt x="18669" y="5153"/>
                      <a:pt x="18657" y="5183"/>
                    </a:cubicBezTo>
                    <a:cubicBezTo>
                      <a:pt x="18643" y="5218"/>
                      <a:pt x="18635" y="5211"/>
                      <a:pt x="18642" y="5260"/>
                    </a:cubicBezTo>
                    <a:cubicBezTo>
                      <a:pt x="18644" y="5275"/>
                      <a:pt x="18647" y="5291"/>
                      <a:pt x="18649" y="5295"/>
                    </a:cubicBezTo>
                    <a:cubicBezTo>
                      <a:pt x="18658" y="5316"/>
                      <a:pt x="18677" y="5295"/>
                      <a:pt x="18686" y="5275"/>
                    </a:cubicBezTo>
                    <a:cubicBezTo>
                      <a:pt x="18719" y="5214"/>
                      <a:pt x="18721" y="5253"/>
                      <a:pt x="18756" y="5329"/>
                    </a:cubicBezTo>
                    <a:cubicBezTo>
                      <a:pt x="18781" y="5384"/>
                      <a:pt x="18802" y="5461"/>
                      <a:pt x="18829" y="5528"/>
                    </a:cubicBezTo>
                    <a:cubicBezTo>
                      <a:pt x="18854" y="5588"/>
                      <a:pt x="18879" y="5644"/>
                      <a:pt x="18905" y="5685"/>
                    </a:cubicBezTo>
                    <a:cubicBezTo>
                      <a:pt x="18946" y="5748"/>
                      <a:pt x="18987" y="5761"/>
                      <a:pt x="19038" y="5677"/>
                    </a:cubicBezTo>
                    <a:cubicBezTo>
                      <a:pt x="19066" y="5631"/>
                      <a:pt x="19087" y="5586"/>
                      <a:pt x="19122" y="5491"/>
                    </a:cubicBezTo>
                    <a:cubicBezTo>
                      <a:pt x="19145" y="5427"/>
                      <a:pt x="19169" y="5358"/>
                      <a:pt x="19191" y="5281"/>
                    </a:cubicBezTo>
                    <a:cubicBezTo>
                      <a:pt x="19218" y="5190"/>
                      <a:pt x="19242" y="5086"/>
                      <a:pt x="19260" y="4963"/>
                    </a:cubicBezTo>
                    <a:cubicBezTo>
                      <a:pt x="19273" y="4958"/>
                      <a:pt x="19285" y="4955"/>
                      <a:pt x="19297" y="4953"/>
                    </a:cubicBezTo>
                    <a:cubicBezTo>
                      <a:pt x="19325" y="4948"/>
                      <a:pt x="19352" y="4949"/>
                      <a:pt x="19380" y="4940"/>
                    </a:cubicBezTo>
                    <a:cubicBezTo>
                      <a:pt x="19399" y="4934"/>
                      <a:pt x="19418" y="4915"/>
                      <a:pt x="19440" y="4862"/>
                    </a:cubicBezTo>
                    <a:cubicBezTo>
                      <a:pt x="19443" y="4844"/>
                      <a:pt x="19446" y="4824"/>
                      <a:pt x="19449" y="4806"/>
                    </a:cubicBezTo>
                    <a:cubicBezTo>
                      <a:pt x="19449" y="4777"/>
                      <a:pt x="19448" y="4748"/>
                      <a:pt x="19447" y="4720"/>
                    </a:cubicBezTo>
                    <a:cubicBezTo>
                      <a:pt x="19446" y="4650"/>
                      <a:pt x="19445" y="4580"/>
                      <a:pt x="19444" y="4509"/>
                    </a:cubicBezTo>
                    <a:cubicBezTo>
                      <a:pt x="19443" y="4401"/>
                      <a:pt x="19440" y="4326"/>
                      <a:pt x="19435" y="4220"/>
                    </a:cubicBezTo>
                    <a:cubicBezTo>
                      <a:pt x="19430" y="4149"/>
                      <a:pt x="19426" y="4081"/>
                      <a:pt x="19421" y="4013"/>
                    </a:cubicBezTo>
                    <a:cubicBezTo>
                      <a:pt x="19410" y="3862"/>
                      <a:pt x="19404" y="3802"/>
                      <a:pt x="19377" y="3689"/>
                    </a:cubicBezTo>
                    <a:cubicBezTo>
                      <a:pt x="19358" y="3610"/>
                      <a:pt x="19343" y="3560"/>
                      <a:pt x="19314" y="3481"/>
                    </a:cubicBezTo>
                    <a:cubicBezTo>
                      <a:pt x="19294" y="3426"/>
                      <a:pt x="19273" y="3375"/>
                      <a:pt x="19251" y="3331"/>
                    </a:cubicBezTo>
                    <a:cubicBezTo>
                      <a:pt x="19228" y="3285"/>
                      <a:pt x="19204" y="3252"/>
                      <a:pt x="19175" y="3246"/>
                    </a:cubicBezTo>
                    <a:cubicBezTo>
                      <a:pt x="19176" y="3239"/>
                      <a:pt x="19176" y="3232"/>
                      <a:pt x="19176" y="3226"/>
                    </a:cubicBezTo>
                    <a:cubicBezTo>
                      <a:pt x="19180" y="3175"/>
                      <a:pt x="19166" y="3168"/>
                      <a:pt x="19156" y="3162"/>
                    </a:cubicBezTo>
                    <a:cubicBezTo>
                      <a:pt x="19152" y="3159"/>
                      <a:pt x="19148" y="3157"/>
                      <a:pt x="19144" y="3157"/>
                    </a:cubicBezTo>
                    <a:close/>
                    <a:moveTo>
                      <a:pt x="1699" y="3893"/>
                    </a:moveTo>
                    <a:cubicBezTo>
                      <a:pt x="1692" y="3889"/>
                      <a:pt x="1692" y="3907"/>
                      <a:pt x="1689" y="3909"/>
                    </a:cubicBezTo>
                    <a:cubicBezTo>
                      <a:pt x="1685" y="3913"/>
                      <a:pt x="1680" y="3942"/>
                      <a:pt x="1680" y="3942"/>
                    </a:cubicBezTo>
                    <a:cubicBezTo>
                      <a:pt x="1591" y="4271"/>
                      <a:pt x="1499" y="4770"/>
                      <a:pt x="1540" y="5298"/>
                    </a:cubicBezTo>
                    <a:cubicBezTo>
                      <a:pt x="1543" y="5336"/>
                      <a:pt x="1544" y="5573"/>
                      <a:pt x="1547" y="5627"/>
                    </a:cubicBezTo>
                    <a:cubicBezTo>
                      <a:pt x="1553" y="5755"/>
                      <a:pt x="1550" y="6731"/>
                      <a:pt x="1553" y="6745"/>
                    </a:cubicBezTo>
                    <a:cubicBezTo>
                      <a:pt x="1572" y="6830"/>
                      <a:pt x="1619" y="6883"/>
                      <a:pt x="1648" y="6803"/>
                    </a:cubicBezTo>
                    <a:cubicBezTo>
                      <a:pt x="1655" y="6576"/>
                      <a:pt x="1667" y="5987"/>
                      <a:pt x="1691" y="5837"/>
                    </a:cubicBezTo>
                    <a:cubicBezTo>
                      <a:pt x="1729" y="5791"/>
                      <a:pt x="1760" y="6165"/>
                      <a:pt x="1792" y="6386"/>
                    </a:cubicBezTo>
                    <a:cubicBezTo>
                      <a:pt x="1812" y="6514"/>
                      <a:pt x="1852" y="6961"/>
                      <a:pt x="1888" y="7242"/>
                    </a:cubicBezTo>
                    <a:cubicBezTo>
                      <a:pt x="1918" y="7476"/>
                      <a:pt x="1940" y="7517"/>
                      <a:pt x="1997" y="7614"/>
                    </a:cubicBezTo>
                    <a:cubicBezTo>
                      <a:pt x="2004" y="7626"/>
                      <a:pt x="2011" y="7637"/>
                      <a:pt x="2018" y="7647"/>
                    </a:cubicBezTo>
                    <a:cubicBezTo>
                      <a:pt x="2057" y="7705"/>
                      <a:pt x="2097" y="7747"/>
                      <a:pt x="2139" y="7773"/>
                    </a:cubicBezTo>
                    <a:cubicBezTo>
                      <a:pt x="2181" y="7798"/>
                      <a:pt x="2256" y="7805"/>
                      <a:pt x="2323" y="7787"/>
                    </a:cubicBezTo>
                    <a:cubicBezTo>
                      <a:pt x="2351" y="7779"/>
                      <a:pt x="2504" y="7694"/>
                      <a:pt x="2511" y="7566"/>
                    </a:cubicBezTo>
                    <a:cubicBezTo>
                      <a:pt x="2533" y="7143"/>
                      <a:pt x="2500" y="6957"/>
                      <a:pt x="2402" y="6832"/>
                    </a:cubicBezTo>
                    <a:cubicBezTo>
                      <a:pt x="2395" y="6824"/>
                      <a:pt x="2383" y="6809"/>
                      <a:pt x="2372" y="6794"/>
                    </a:cubicBezTo>
                    <a:cubicBezTo>
                      <a:pt x="2374" y="6841"/>
                      <a:pt x="2373" y="6884"/>
                      <a:pt x="2371" y="6924"/>
                    </a:cubicBezTo>
                    <a:cubicBezTo>
                      <a:pt x="2367" y="6988"/>
                      <a:pt x="2360" y="7042"/>
                      <a:pt x="2349" y="7081"/>
                    </a:cubicBezTo>
                    <a:cubicBezTo>
                      <a:pt x="2339" y="7121"/>
                      <a:pt x="2326" y="7148"/>
                      <a:pt x="2311" y="7158"/>
                    </a:cubicBezTo>
                    <a:cubicBezTo>
                      <a:pt x="2299" y="7166"/>
                      <a:pt x="2286" y="7163"/>
                      <a:pt x="2273" y="7149"/>
                    </a:cubicBezTo>
                    <a:cubicBezTo>
                      <a:pt x="2229" y="7102"/>
                      <a:pt x="2196" y="7025"/>
                      <a:pt x="2172" y="6922"/>
                    </a:cubicBezTo>
                    <a:cubicBezTo>
                      <a:pt x="2085" y="7076"/>
                      <a:pt x="1997" y="6579"/>
                      <a:pt x="1930" y="6074"/>
                    </a:cubicBezTo>
                    <a:cubicBezTo>
                      <a:pt x="1881" y="6119"/>
                      <a:pt x="1832" y="6153"/>
                      <a:pt x="1794" y="6156"/>
                    </a:cubicBezTo>
                    <a:lnTo>
                      <a:pt x="1747" y="5751"/>
                    </a:lnTo>
                    <a:cubicBezTo>
                      <a:pt x="1792" y="5727"/>
                      <a:pt x="1836" y="5699"/>
                      <a:pt x="1880" y="5667"/>
                    </a:cubicBezTo>
                    <a:cubicBezTo>
                      <a:pt x="1870" y="5582"/>
                      <a:pt x="1861" y="5502"/>
                      <a:pt x="1854" y="5433"/>
                    </a:cubicBezTo>
                    <a:cubicBezTo>
                      <a:pt x="1846" y="5366"/>
                      <a:pt x="1840" y="5308"/>
                      <a:pt x="1834" y="5263"/>
                    </a:cubicBezTo>
                    <a:lnTo>
                      <a:pt x="1831" y="5232"/>
                    </a:lnTo>
                    <a:cubicBezTo>
                      <a:pt x="1811" y="5065"/>
                      <a:pt x="1797" y="4944"/>
                      <a:pt x="1774" y="4781"/>
                    </a:cubicBezTo>
                    <a:lnTo>
                      <a:pt x="1766" y="4729"/>
                    </a:lnTo>
                    <a:cubicBezTo>
                      <a:pt x="1747" y="4596"/>
                      <a:pt x="1728" y="4459"/>
                      <a:pt x="1713" y="4316"/>
                    </a:cubicBezTo>
                    <a:cubicBezTo>
                      <a:pt x="1708" y="4264"/>
                      <a:pt x="1703" y="4208"/>
                      <a:pt x="1700" y="4151"/>
                    </a:cubicBezTo>
                    <a:cubicBezTo>
                      <a:pt x="1696" y="4093"/>
                      <a:pt x="1695" y="4034"/>
                      <a:pt x="1695" y="3969"/>
                    </a:cubicBezTo>
                    <a:cubicBezTo>
                      <a:pt x="1695" y="3950"/>
                      <a:pt x="1698" y="3908"/>
                      <a:pt x="1699" y="3893"/>
                    </a:cubicBezTo>
                    <a:close/>
                    <a:moveTo>
                      <a:pt x="5078" y="3893"/>
                    </a:moveTo>
                    <a:cubicBezTo>
                      <a:pt x="5071" y="3889"/>
                      <a:pt x="5070" y="3907"/>
                      <a:pt x="5067" y="3909"/>
                    </a:cubicBezTo>
                    <a:cubicBezTo>
                      <a:pt x="5063" y="3913"/>
                      <a:pt x="5058" y="3942"/>
                      <a:pt x="5058" y="3942"/>
                    </a:cubicBezTo>
                    <a:cubicBezTo>
                      <a:pt x="4969" y="4271"/>
                      <a:pt x="4877" y="4770"/>
                      <a:pt x="4918" y="5298"/>
                    </a:cubicBezTo>
                    <a:cubicBezTo>
                      <a:pt x="4921" y="5336"/>
                      <a:pt x="4922" y="5573"/>
                      <a:pt x="4925" y="5627"/>
                    </a:cubicBezTo>
                    <a:cubicBezTo>
                      <a:pt x="4931" y="5755"/>
                      <a:pt x="4928" y="6731"/>
                      <a:pt x="4932" y="6745"/>
                    </a:cubicBezTo>
                    <a:cubicBezTo>
                      <a:pt x="4951" y="6830"/>
                      <a:pt x="4998" y="6883"/>
                      <a:pt x="5026" y="6803"/>
                    </a:cubicBezTo>
                    <a:cubicBezTo>
                      <a:pt x="5033" y="6576"/>
                      <a:pt x="5046" y="5987"/>
                      <a:pt x="5069" y="5837"/>
                    </a:cubicBezTo>
                    <a:cubicBezTo>
                      <a:pt x="5107" y="5791"/>
                      <a:pt x="5138" y="6165"/>
                      <a:pt x="5171" y="6386"/>
                    </a:cubicBezTo>
                    <a:cubicBezTo>
                      <a:pt x="5190" y="6514"/>
                      <a:pt x="5230" y="6961"/>
                      <a:pt x="5266" y="7242"/>
                    </a:cubicBezTo>
                    <a:cubicBezTo>
                      <a:pt x="5296" y="7476"/>
                      <a:pt x="5318" y="7517"/>
                      <a:pt x="5375" y="7614"/>
                    </a:cubicBezTo>
                    <a:cubicBezTo>
                      <a:pt x="5382" y="7626"/>
                      <a:pt x="5389" y="7637"/>
                      <a:pt x="5397" y="7647"/>
                    </a:cubicBezTo>
                    <a:cubicBezTo>
                      <a:pt x="5435" y="7705"/>
                      <a:pt x="5476" y="7747"/>
                      <a:pt x="5518" y="7773"/>
                    </a:cubicBezTo>
                    <a:cubicBezTo>
                      <a:pt x="5560" y="7798"/>
                      <a:pt x="5634" y="7805"/>
                      <a:pt x="5701" y="7787"/>
                    </a:cubicBezTo>
                    <a:cubicBezTo>
                      <a:pt x="5729" y="7779"/>
                      <a:pt x="5882" y="7694"/>
                      <a:pt x="5889" y="7566"/>
                    </a:cubicBezTo>
                    <a:cubicBezTo>
                      <a:pt x="5912" y="7143"/>
                      <a:pt x="5878" y="6957"/>
                      <a:pt x="5780" y="6832"/>
                    </a:cubicBezTo>
                    <a:cubicBezTo>
                      <a:pt x="5773" y="6824"/>
                      <a:pt x="5762" y="6809"/>
                      <a:pt x="5750" y="6794"/>
                    </a:cubicBezTo>
                    <a:cubicBezTo>
                      <a:pt x="5752" y="6841"/>
                      <a:pt x="5751" y="6884"/>
                      <a:pt x="5749" y="6924"/>
                    </a:cubicBezTo>
                    <a:cubicBezTo>
                      <a:pt x="5745" y="6988"/>
                      <a:pt x="5738" y="7042"/>
                      <a:pt x="5727" y="7081"/>
                    </a:cubicBezTo>
                    <a:cubicBezTo>
                      <a:pt x="5717" y="7121"/>
                      <a:pt x="5704" y="7148"/>
                      <a:pt x="5689" y="7158"/>
                    </a:cubicBezTo>
                    <a:cubicBezTo>
                      <a:pt x="5678" y="7166"/>
                      <a:pt x="5665" y="7163"/>
                      <a:pt x="5652" y="7149"/>
                    </a:cubicBezTo>
                    <a:cubicBezTo>
                      <a:pt x="5608" y="7102"/>
                      <a:pt x="5575" y="7025"/>
                      <a:pt x="5551" y="6922"/>
                    </a:cubicBezTo>
                    <a:cubicBezTo>
                      <a:pt x="5464" y="7076"/>
                      <a:pt x="5375" y="6579"/>
                      <a:pt x="5308" y="6074"/>
                    </a:cubicBezTo>
                    <a:cubicBezTo>
                      <a:pt x="5259" y="6119"/>
                      <a:pt x="5211" y="6153"/>
                      <a:pt x="5172" y="6156"/>
                    </a:cubicBezTo>
                    <a:lnTo>
                      <a:pt x="5126" y="5751"/>
                    </a:lnTo>
                    <a:cubicBezTo>
                      <a:pt x="5170" y="5727"/>
                      <a:pt x="5215" y="5699"/>
                      <a:pt x="5259" y="5667"/>
                    </a:cubicBezTo>
                    <a:cubicBezTo>
                      <a:pt x="5249" y="5582"/>
                      <a:pt x="5240" y="5502"/>
                      <a:pt x="5232" y="5433"/>
                    </a:cubicBezTo>
                    <a:cubicBezTo>
                      <a:pt x="5224" y="5366"/>
                      <a:pt x="5218" y="5308"/>
                      <a:pt x="5213" y="5263"/>
                    </a:cubicBezTo>
                    <a:lnTo>
                      <a:pt x="5209" y="5232"/>
                    </a:lnTo>
                    <a:cubicBezTo>
                      <a:pt x="5189" y="5065"/>
                      <a:pt x="5175" y="4944"/>
                      <a:pt x="5152" y="4781"/>
                    </a:cubicBezTo>
                    <a:lnTo>
                      <a:pt x="5145" y="4729"/>
                    </a:lnTo>
                    <a:cubicBezTo>
                      <a:pt x="5126" y="4596"/>
                      <a:pt x="5106" y="4459"/>
                      <a:pt x="5091" y="4316"/>
                    </a:cubicBezTo>
                    <a:cubicBezTo>
                      <a:pt x="5086" y="4264"/>
                      <a:pt x="5081" y="4208"/>
                      <a:pt x="5078" y="4151"/>
                    </a:cubicBezTo>
                    <a:cubicBezTo>
                      <a:pt x="5075" y="4093"/>
                      <a:pt x="5073" y="4034"/>
                      <a:pt x="5073" y="3969"/>
                    </a:cubicBezTo>
                    <a:cubicBezTo>
                      <a:pt x="5073" y="3950"/>
                      <a:pt x="5077" y="3908"/>
                      <a:pt x="5078" y="3893"/>
                    </a:cubicBezTo>
                    <a:close/>
                    <a:moveTo>
                      <a:pt x="11450" y="3893"/>
                    </a:moveTo>
                    <a:cubicBezTo>
                      <a:pt x="11443" y="3889"/>
                      <a:pt x="11443" y="3907"/>
                      <a:pt x="11440" y="3909"/>
                    </a:cubicBezTo>
                    <a:cubicBezTo>
                      <a:pt x="11436" y="3913"/>
                      <a:pt x="11431" y="3942"/>
                      <a:pt x="11431" y="3942"/>
                    </a:cubicBezTo>
                    <a:cubicBezTo>
                      <a:pt x="11342" y="4271"/>
                      <a:pt x="11250" y="4770"/>
                      <a:pt x="11291" y="5298"/>
                    </a:cubicBezTo>
                    <a:cubicBezTo>
                      <a:pt x="11294" y="5336"/>
                      <a:pt x="11295" y="5573"/>
                      <a:pt x="11298" y="5627"/>
                    </a:cubicBezTo>
                    <a:cubicBezTo>
                      <a:pt x="11304" y="5755"/>
                      <a:pt x="11301" y="6731"/>
                      <a:pt x="11304" y="6745"/>
                    </a:cubicBezTo>
                    <a:cubicBezTo>
                      <a:pt x="11323" y="6830"/>
                      <a:pt x="11370" y="6883"/>
                      <a:pt x="11399" y="6803"/>
                    </a:cubicBezTo>
                    <a:cubicBezTo>
                      <a:pt x="11405" y="6576"/>
                      <a:pt x="11418" y="5987"/>
                      <a:pt x="11442" y="5837"/>
                    </a:cubicBezTo>
                    <a:cubicBezTo>
                      <a:pt x="11479" y="5791"/>
                      <a:pt x="11510" y="6165"/>
                      <a:pt x="11543" y="6386"/>
                    </a:cubicBezTo>
                    <a:cubicBezTo>
                      <a:pt x="11562" y="6514"/>
                      <a:pt x="11603" y="6961"/>
                      <a:pt x="11639" y="7242"/>
                    </a:cubicBezTo>
                    <a:cubicBezTo>
                      <a:pt x="11669" y="7476"/>
                      <a:pt x="11691" y="7517"/>
                      <a:pt x="11748" y="7614"/>
                    </a:cubicBezTo>
                    <a:cubicBezTo>
                      <a:pt x="11755" y="7626"/>
                      <a:pt x="11762" y="7637"/>
                      <a:pt x="11769" y="7647"/>
                    </a:cubicBezTo>
                    <a:cubicBezTo>
                      <a:pt x="11808" y="7705"/>
                      <a:pt x="11848" y="7747"/>
                      <a:pt x="11890" y="7773"/>
                    </a:cubicBezTo>
                    <a:cubicBezTo>
                      <a:pt x="11932" y="7798"/>
                      <a:pt x="12006" y="7805"/>
                      <a:pt x="12074" y="7787"/>
                    </a:cubicBezTo>
                    <a:cubicBezTo>
                      <a:pt x="12101" y="7779"/>
                      <a:pt x="12255" y="7694"/>
                      <a:pt x="12262" y="7566"/>
                    </a:cubicBezTo>
                    <a:cubicBezTo>
                      <a:pt x="12284" y="7143"/>
                      <a:pt x="12251" y="6957"/>
                      <a:pt x="12153" y="6832"/>
                    </a:cubicBezTo>
                    <a:cubicBezTo>
                      <a:pt x="12146" y="6824"/>
                      <a:pt x="12134" y="6809"/>
                      <a:pt x="12123" y="6794"/>
                    </a:cubicBezTo>
                    <a:cubicBezTo>
                      <a:pt x="12124" y="6841"/>
                      <a:pt x="12124" y="6884"/>
                      <a:pt x="12121" y="6924"/>
                    </a:cubicBezTo>
                    <a:cubicBezTo>
                      <a:pt x="12118" y="6988"/>
                      <a:pt x="12110" y="7042"/>
                      <a:pt x="12100" y="7081"/>
                    </a:cubicBezTo>
                    <a:cubicBezTo>
                      <a:pt x="12090" y="7121"/>
                      <a:pt x="12076" y="7148"/>
                      <a:pt x="12062" y="7158"/>
                    </a:cubicBezTo>
                    <a:cubicBezTo>
                      <a:pt x="12050" y="7166"/>
                      <a:pt x="12037" y="7163"/>
                      <a:pt x="12024" y="7149"/>
                    </a:cubicBezTo>
                    <a:cubicBezTo>
                      <a:pt x="11980" y="7102"/>
                      <a:pt x="11947" y="7025"/>
                      <a:pt x="11923" y="6922"/>
                    </a:cubicBezTo>
                    <a:cubicBezTo>
                      <a:pt x="11836" y="7076"/>
                      <a:pt x="11748" y="6579"/>
                      <a:pt x="11681" y="6074"/>
                    </a:cubicBezTo>
                    <a:cubicBezTo>
                      <a:pt x="11632" y="6119"/>
                      <a:pt x="11583" y="6153"/>
                      <a:pt x="11545" y="6156"/>
                    </a:cubicBezTo>
                    <a:lnTo>
                      <a:pt x="11498" y="5751"/>
                    </a:lnTo>
                    <a:cubicBezTo>
                      <a:pt x="11543" y="5727"/>
                      <a:pt x="11587" y="5699"/>
                      <a:pt x="11631" y="5667"/>
                    </a:cubicBezTo>
                    <a:cubicBezTo>
                      <a:pt x="11621" y="5582"/>
                      <a:pt x="11612" y="5502"/>
                      <a:pt x="11604" y="5433"/>
                    </a:cubicBezTo>
                    <a:cubicBezTo>
                      <a:pt x="11597" y="5366"/>
                      <a:pt x="11590" y="5308"/>
                      <a:pt x="11585" y="5263"/>
                    </a:cubicBezTo>
                    <a:lnTo>
                      <a:pt x="11582" y="5232"/>
                    </a:lnTo>
                    <a:cubicBezTo>
                      <a:pt x="11562" y="5065"/>
                      <a:pt x="11548" y="4944"/>
                      <a:pt x="11525" y="4781"/>
                    </a:cubicBezTo>
                    <a:lnTo>
                      <a:pt x="11517" y="4729"/>
                    </a:lnTo>
                    <a:cubicBezTo>
                      <a:pt x="11498" y="4596"/>
                      <a:pt x="11479" y="4459"/>
                      <a:pt x="11464" y="4316"/>
                    </a:cubicBezTo>
                    <a:cubicBezTo>
                      <a:pt x="11458" y="4264"/>
                      <a:pt x="11454" y="4208"/>
                      <a:pt x="11450" y="4151"/>
                    </a:cubicBezTo>
                    <a:cubicBezTo>
                      <a:pt x="11447" y="4093"/>
                      <a:pt x="11445" y="4034"/>
                      <a:pt x="11446" y="3969"/>
                    </a:cubicBezTo>
                    <a:cubicBezTo>
                      <a:pt x="11446" y="3950"/>
                      <a:pt x="11449" y="3908"/>
                      <a:pt x="11450" y="3893"/>
                    </a:cubicBezTo>
                    <a:close/>
                    <a:moveTo>
                      <a:pt x="5088" y="3908"/>
                    </a:moveTo>
                    <a:cubicBezTo>
                      <a:pt x="5089" y="3910"/>
                      <a:pt x="5090" y="3912"/>
                      <a:pt x="5092" y="3914"/>
                    </a:cubicBezTo>
                    <a:cubicBezTo>
                      <a:pt x="5092" y="3914"/>
                      <a:pt x="5092" y="3915"/>
                      <a:pt x="5092" y="3916"/>
                    </a:cubicBezTo>
                    <a:cubicBezTo>
                      <a:pt x="5092" y="3916"/>
                      <a:pt x="5092" y="3914"/>
                      <a:pt x="5092" y="3914"/>
                    </a:cubicBezTo>
                    <a:lnTo>
                      <a:pt x="5088" y="3908"/>
                    </a:lnTo>
                    <a:close/>
                    <a:moveTo>
                      <a:pt x="5092" y="3916"/>
                    </a:moveTo>
                    <a:cubicBezTo>
                      <a:pt x="5092" y="3918"/>
                      <a:pt x="5089" y="3956"/>
                      <a:pt x="5088" y="3971"/>
                    </a:cubicBezTo>
                    <a:cubicBezTo>
                      <a:pt x="5088" y="4029"/>
                      <a:pt x="5090" y="4084"/>
                      <a:pt x="5093" y="4136"/>
                    </a:cubicBezTo>
                    <a:cubicBezTo>
                      <a:pt x="5096" y="4189"/>
                      <a:pt x="5100" y="4239"/>
                      <a:pt x="5105" y="4289"/>
                    </a:cubicBezTo>
                    <a:cubicBezTo>
                      <a:pt x="5120" y="4428"/>
                      <a:pt x="5139" y="4562"/>
                      <a:pt x="5158" y="4694"/>
                    </a:cubicBezTo>
                    <a:lnTo>
                      <a:pt x="5165" y="4746"/>
                    </a:lnTo>
                    <a:cubicBezTo>
                      <a:pt x="5188" y="4911"/>
                      <a:pt x="5203" y="5033"/>
                      <a:pt x="5223" y="5202"/>
                    </a:cubicBezTo>
                    <a:lnTo>
                      <a:pt x="5226" y="5234"/>
                    </a:lnTo>
                    <a:cubicBezTo>
                      <a:pt x="5231" y="5278"/>
                      <a:pt x="5238" y="5336"/>
                      <a:pt x="5246" y="5404"/>
                    </a:cubicBezTo>
                    <a:cubicBezTo>
                      <a:pt x="5254" y="5477"/>
                      <a:pt x="5263" y="5563"/>
                      <a:pt x="5274" y="5655"/>
                    </a:cubicBezTo>
                    <a:cubicBezTo>
                      <a:pt x="5343" y="5602"/>
                      <a:pt x="5410" y="5542"/>
                      <a:pt x="5477" y="5483"/>
                    </a:cubicBezTo>
                    <a:cubicBezTo>
                      <a:pt x="5477" y="5475"/>
                      <a:pt x="5476" y="5468"/>
                      <a:pt x="5476" y="5460"/>
                    </a:cubicBezTo>
                    <a:cubicBezTo>
                      <a:pt x="5474" y="5385"/>
                      <a:pt x="5469" y="5311"/>
                      <a:pt x="5462" y="5228"/>
                    </a:cubicBezTo>
                    <a:lnTo>
                      <a:pt x="5459" y="5202"/>
                    </a:lnTo>
                    <a:lnTo>
                      <a:pt x="5460" y="5199"/>
                    </a:lnTo>
                    <a:cubicBezTo>
                      <a:pt x="5449" y="5182"/>
                      <a:pt x="5437" y="5169"/>
                      <a:pt x="5425" y="5159"/>
                    </a:cubicBezTo>
                    <a:cubicBezTo>
                      <a:pt x="5393" y="5132"/>
                      <a:pt x="5357" y="5121"/>
                      <a:pt x="5324" y="5096"/>
                    </a:cubicBezTo>
                    <a:cubicBezTo>
                      <a:pt x="5272" y="4741"/>
                      <a:pt x="5236" y="4529"/>
                      <a:pt x="5170" y="4203"/>
                    </a:cubicBezTo>
                    <a:cubicBezTo>
                      <a:pt x="5146" y="4083"/>
                      <a:pt x="5119" y="3969"/>
                      <a:pt x="5092" y="3916"/>
                    </a:cubicBezTo>
                    <a:close/>
                    <a:moveTo>
                      <a:pt x="1714" y="3916"/>
                    </a:moveTo>
                    <a:cubicBezTo>
                      <a:pt x="1714" y="3918"/>
                      <a:pt x="1710" y="3956"/>
                      <a:pt x="1710" y="3971"/>
                    </a:cubicBezTo>
                    <a:cubicBezTo>
                      <a:pt x="1710" y="4029"/>
                      <a:pt x="1712" y="4084"/>
                      <a:pt x="1714" y="4136"/>
                    </a:cubicBezTo>
                    <a:cubicBezTo>
                      <a:pt x="1717" y="4189"/>
                      <a:pt x="1722" y="4239"/>
                      <a:pt x="1727" y="4289"/>
                    </a:cubicBezTo>
                    <a:cubicBezTo>
                      <a:pt x="1741" y="4428"/>
                      <a:pt x="1761" y="4562"/>
                      <a:pt x="1779" y="4694"/>
                    </a:cubicBezTo>
                    <a:lnTo>
                      <a:pt x="1787" y="4746"/>
                    </a:lnTo>
                    <a:cubicBezTo>
                      <a:pt x="1810" y="4911"/>
                      <a:pt x="1825" y="5033"/>
                      <a:pt x="1844" y="5202"/>
                    </a:cubicBezTo>
                    <a:lnTo>
                      <a:pt x="1848" y="5234"/>
                    </a:lnTo>
                    <a:cubicBezTo>
                      <a:pt x="1853" y="5278"/>
                      <a:pt x="1860" y="5336"/>
                      <a:pt x="1867" y="5404"/>
                    </a:cubicBezTo>
                    <a:cubicBezTo>
                      <a:pt x="1876" y="5477"/>
                      <a:pt x="1885" y="5563"/>
                      <a:pt x="1896" y="5655"/>
                    </a:cubicBezTo>
                    <a:cubicBezTo>
                      <a:pt x="1964" y="5602"/>
                      <a:pt x="2032" y="5542"/>
                      <a:pt x="2099" y="5483"/>
                    </a:cubicBezTo>
                    <a:cubicBezTo>
                      <a:pt x="2098" y="5475"/>
                      <a:pt x="2098" y="5468"/>
                      <a:pt x="2098" y="5460"/>
                    </a:cubicBezTo>
                    <a:cubicBezTo>
                      <a:pt x="2095" y="5385"/>
                      <a:pt x="2091" y="5311"/>
                      <a:pt x="2083" y="5228"/>
                    </a:cubicBezTo>
                    <a:lnTo>
                      <a:pt x="2081" y="5202"/>
                    </a:lnTo>
                    <a:lnTo>
                      <a:pt x="2082" y="5199"/>
                    </a:lnTo>
                    <a:cubicBezTo>
                      <a:pt x="2071" y="5182"/>
                      <a:pt x="2059" y="5169"/>
                      <a:pt x="2047" y="5159"/>
                    </a:cubicBezTo>
                    <a:cubicBezTo>
                      <a:pt x="2014" y="5132"/>
                      <a:pt x="1979" y="5121"/>
                      <a:pt x="1946" y="5096"/>
                    </a:cubicBezTo>
                    <a:cubicBezTo>
                      <a:pt x="1894" y="4741"/>
                      <a:pt x="1858" y="4529"/>
                      <a:pt x="1792" y="4203"/>
                    </a:cubicBezTo>
                    <a:cubicBezTo>
                      <a:pt x="1767" y="4083"/>
                      <a:pt x="1741" y="3969"/>
                      <a:pt x="1714" y="3916"/>
                    </a:cubicBezTo>
                    <a:close/>
                    <a:moveTo>
                      <a:pt x="11465" y="3916"/>
                    </a:moveTo>
                    <a:cubicBezTo>
                      <a:pt x="11464" y="3918"/>
                      <a:pt x="11461" y="3956"/>
                      <a:pt x="11461" y="3971"/>
                    </a:cubicBezTo>
                    <a:cubicBezTo>
                      <a:pt x="11461" y="4029"/>
                      <a:pt x="11462" y="4084"/>
                      <a:pt x="11465" y="4136"/>
                    </a:cubicBezTo>
                    <a:cubicBezTo>
                      <a:pt x="11468" y="4189"/>
                      <a:pt x="11472" y="4239"/>
                      <a:pt x="11478" y="4289"/>
                    </a:cubicBezTo>
                    <a:cubicBezTo>
                      <a:pt x="11492" y="4428"/>
                      <a:pt x="11512" y="4562"/>
                      <a:pt x="11530" y="4694"/>
                    </a:cubicBezTo>
                    <a:lnTo>
                      <a:pt x="11537" y="4746"/>
                    </a:lnTo>
                    <a:cubicBezTo>
                      <a:pt x="11561" y="4911"/>
                      <a:pt x="11575" y="5033"/>
                      <a:pt x="11595" y="5202"/>
                    </a:cubicBezTo>
                    <a:lnTo>
                      <a:pt x="11599" y="5234"/>
                    </a:lnTo>
                    <a:cubicBezTo>
                      <a:pt x="11604" y="5278"/>
                      <a:pt x="11611" y="5336"/>
                      <a:pt x="11618" y="5404"/>
                    </a:cubicBezTo>
                    <a:cubicBezTo>
                      <a:pt x="11626" y="5477"/>
                      <a:pt x="11636" y="5563"/>
                      <a:pt x="11647" y="5655"/>
                    </a:cubicBezTo>
                    <a:cubicBezTo>
                      <a:pt x="11715" y="5602"/>
                      <a:pt x="11783" y="5542"/>
                      <a:pt x="11849" y="5483"/>
                    </a:cubicBezTo>
                    <a:cubicBezTo>
                      <a:pt x="11849" y="5475"/>
                      <a:pt x="11849" y="5468"/>
                      <a:pt x="11849" y="5460"/>
                    </a:cubicBezTo>
                    <a:cubicBezTo>
                      <a:pt x="11846" y="5385"/>
                      <a:pt x="11842" y="5311"/>
                      <a:pt x="11834" y="5228"/>
                    </a:cubicBezTo>
                    <a:lnTo>
                      <a:pt x="11831" y="5202"/>
                    </a:lnTo>
                    <a:lnTo>
                      <a:pt x="11832" y="5199"/>
                    </a:lnTo>
                    <a:cubicBezTo>
                      <a:pt x="11821" y="5182"/>
                      <a:pt x="11809" y="5169"/>
                      <a:pt x="11797" y="5159"/>
                    </a:cubicBezTo>
                    <a:cubicBezTo>
                      <a:pt x="11765" y="5132"/>
                      <a:pt x="11730" y="5121"/>
                      <a:pt x="11697" y="5096"/>
                    </a:cubicBezTo>
                    <a:cubicBezTo>
                      <a:pt x="11644" y="4741"/>
                      <a:pt x="11608" y="4529"/>
                      <a:pt x="11543" y="4203"/>
                    </a:cubicBezTo>
                    <a:cubicBezTo>
                      <a:pt x="11518" y="4083"/>
                      <a:pt x="11492" y="3969"/>
                      <a:pt x="11465" y="3916"/>
                    </a:cubicBezTo>
                    <a:close/>
                    <a:moveTo>
                      <a:pt x="18313" y="4214"/>
                    </a:moveTo>
                    <a:cubicBezTo>
                      <a:pt x="18297" y="4235"/>
                      <a:pt x="18286" y="4277"/>
                      <a:pt x="18273" y="4332"/>
                    </a:cubicBezTo>
                    <a:cubicBezTo>
                      <a:pt x="18216" y="4568"/>
                      <a:pt x="18090" y="5192"/>
                      <a:pt x="18057" y="5362"/>
                    </a:cubicBezTo>
                    <a:cubicBezTo>
                      <a:pt x="17972" y="5796"/>
                      <a:pt x="17922" y="6135"/>
                      <a:pt x="17813" y="6493"/>
                    </a:cubicBezTo>
                    <a:cubicBezTo>
                      <a:pt x="17773" y="6625"/>
                      <a:pt x="17731" y="6745"/>
                      <a:pt x="17687" y="6863"/>
                    </a:cubicBezTo>
                    <a:cubicBezTo>
                      <a:pt x="17669" y="6911"/>
                      <a:pt x="17626" y="6982"/>
                      <a:pt x="17594" y="7003"/>
                    </a:cubicBezTo>
                    <a:cubicBezTo>
                      <a:pt x="17594" y="7003"/>
                      <a:pt x="17569" y="7015"/>
                      <a:pt x="17561" y="7025"/>
                    </a:cubicBezTo>
                    <a:cubicBezTo>
                      <a:pt x="17559" y="7027"/>
                      <a:pt x="17557" y="7028"/>
                      <a:pt x="17554" y="7029"/>
                    </a:cubicBezTo>
                    <a:cubicBezTo>
                      <a:pt x="17558" y="7051"/>
                      <a:pt x="17564" y="7076"/>
                      <a:pt x="17570" y="7100"/>
                    </a:cubicBezTo>
                    <a:cubicBezTo>
                      <a:pt x="17581" y="7146"/>
                      <a:pt x="17593" y="7187"/>
                      <a:pt x="17599" y="7196"/>
                    </a:cubicBezTo>
                    <a:lnTo>
                      <a:pt x="17604" y="7204"/>
                    </a:lnTo>
                    <a:cubicBezTo>
                      <a:pt x="17616" y="7221"/>
                      <a:pt x="17624" y="7233"/>
                      <a:pt x="17633" y="7244"/>
                    </a:cubicBezTo>
                    <a:cubicBezTo>
                      <a:pt x="17662" y="7277"/>
                      <a:pt x="17695" y="7274"/>
                      <a:pt x="17726" y="7239"/>
                    </a:cubicBezTo>
                    <a:cubicBezTo>
                      <a:pt x="17758" y="7203"/>
                      <a:pt x="17787" y="7136"/>
                      <a:pt x="17810" y="7045"/>
                    </a:cubicBezTo>
                    <a:lnTo>
                      <a:pt x="17817" y="7014"/>
                    </a:lnTo>
                    <a:cubicBezTo>
                      <a:pt x="17831" y="6960"/>
                      <a:pt x="17843" y="6909"/>
                      <a:pt x="17858" y="6838"/>
                    </a:cubicBezTo>
                    <a:cubicBezTo>
                      <a:pt x="17865" y="6804"/>
                      <a:pt x="17871" y="6776"/>
                      <a:pt x="17877" y="6750"/>
                    </a:cubicBezTo>
                    <a:cubicBezTo>
                      <a:pt x="17889" y="6696"/>
                      <a:pt x="17900" y="6645"/>
                      <a:pt x="17909" y="6600"/>
                    </a:cubicBezTo>
                    <a:cubicBezTo>
                      <a:pt x="17943" y="6432"/>
                      <a:pt x="17969" y="6264"/>
                      <a:pt x="17997" y="6086"/>
                    </a:cubicBezTo>
                    <a:cubicBezTo>
                      <a:pt x="18004" y="6039"/>
                      <a:pt x="18012" y="5993"/>
                      <a:pt x="18020" y="5941"/>
                    </a:cubicBezTo>
                    <a:cubicBezTo>
                      <a:pt x="18041" y="5811"/>
                      <a:pt x="18063" y="5663"/>
                      <a:pt x="18086" y="5509"/>
                    </a:cubicBezTo>
                    <a:cubicBezTo>
                      <a:pt x="18146" y="5105"/>
                      <a:pt x="18212" y="4663"/>
                      <a:pt x="18279" y="4385"/>
                    </a:cubicBezTo>
                    <a:lnTo>
                      <a:pt x="18285" y="4358"/>
                    </a:lnTo>
                    <a:cubicBezTo>
                      <a:pt x="18297" y="4307"/>
                      <a:pt x="18305" y="4274"/>
                      <a:pt x="18313" y="4214"/>
                    </a:cubicBezTo>
                    <a:close/>
                    <a:moveTo>
                      <a:pt x="18340" y="4243"/>
                    </a:moveTo>
                    <a:cubicBezTo>
                      <a:pt x="18328" y="4337"/>
                      <a:pt x="18319" y="4376"/>
                      <a:pt x="18303" y="4442"/>
                    </a:cubicBezTo>
                    <a:lnTo>
                      <a:pt x="18297" y="4468"/>
                    </a:lnTo>
                    <a:cubicBezTo>
                      <a:pt x="18232" y="4736"/>
                      <a:pt x="18168" y="5172"/>
                      <a:pt x="18108" y="5570"/>
                    </a:cubicBezTo>
                    <a:cubicBezTo>
                      <a:pt x="18085" y="5724"/>
                      <a:pt x="18063" y="5872"/>
                      <a:pt x="18042" y="6005"/>
                    </a:cubicBezTo>
                    <a:cubicBezTo>
                      <a:pt x="18034" y="6051"/>
                      <a:pt x="18027" y="6101"/>
                      <a:pt x="18019" y="6150"/>
                    </a:cubicBezTo>
                    <a:cubicBezTo>
                      <a:pt x="17990" y="6331"/>
                      <a:pt x="17964" y="6503"/>
                      <a:pt x="17929" y="6676"/>
                    </a:cubicBezTo>
                    <a:cubicBezTo>
                      <a:pt x="17921" y="6718"/>
                      <a:pt x="17909" y="6772"/>
                      <a:pt x="17896" y="6829"/>
                    </a:cubicBezTo>
                    <a:cubicBezTo>
                      <a:pt x="17889" y="6861"/>
                      <a:pt x="17882" y="6892"/>
                      <a:pt x="17877" y="6916"/>
                    </a:cubicBezTo>
                    <a:cubicBezTo>
                      <a:pt x="17861" y="6990"/>
                      <a:pt x="17849" y="7042"/>
                      <a:pt x="17835" y="7098"/>
                    </a:cubicBezTo>
                    <a:lnTo>
                      <a:pt x="17828" y="7129"/>
                    </a:lnTo>
                    <a:cubicBezTo>
                      <a:pt x="17802" y="7233"/>
                      <a:pt x="17769" y="7310"/>
                      <a:pt x="17733" y="7351"/>
                    </a:cubicBezTo>
                    <a:cubicBezTo>
                      <a:pt x="17698" y="7391"/>
                      <a:pt x="17660" y="7394"/>
                      <a:pt x="17626" y="7355"/>
                    </a:cubicBezTo>
                    <a:cubicBezTo>
                      <a:pt x="17616" y="7344"/>
                      <a:pt x="17607" y="7331"/>
                      <a:pt x="17595" y="7312"/>
                    </a:cubicBezTo>
                    <a:lnTo>
                      <a:pt x="17590" y="7305"/>
                    </a:lnTo>
                    <a:cubicBezTo>
                      <a:pt x="17581" y="7290"/>
                      <a:pt x="17565" y="7239"/>
                      <a:pt x="17551" y="7184"/>
                    </a:cubicBezTo>
                    <a:cubicBezTo>
                      <a:pt x="17540" y="7137"/>
                      <a:pt x="17529" y="7083"/>
                      <a:pt x="17525" y="7040"/>
                    </a:cubicBezTo>
                    <a:cubicBezTo>
                      <a:pt x="17522" y="7042"/>
                      <a:pt x="17519" y="7044"/>
                      <a:pt x="17516" y="7046"/>
                    </a:cubicBezTo>
                    <a:cubicBezTo>
                      <a:pt x="17499" y="7060"/>
                      <a:pt x="17495" y="7072"/>
                      <a:pt x="17480" y="7092"/>
                    </a:cubicBezTo>
                    <a:cubicBezTo>
                      <a:pt x="17453" y="7129"/>
                      <a:pt x="17341" y="7336"/>
                      <a:pt x="17316" y="7390"/>
                    </a:cubicBezTo>
                    <a:cubicBezTo>
                      <a:pt x="17302" y="7423"/>
                      <a:pt x="17278" y="7471"/>
                      <a:pt x="17254" y="7527"/>
                    </a:cubicBezTo>
                    <a:cubicBezTo>
                      <a:pt x="17223" y="7601"/>
                      <a:pt x="17192" y="7687"/>
                      <a:pt x="17187" y="7761"/>
                    </a:cubicBezTo>
                    <a:cubicBezTo>
                      <a:pt x="17185" y="7795"/>
                      <a:pt x="17188" y="7859"/>
                      <a:pt x="17189" y="7891"/>
                    </a:cubicBezTo>
                    <a:cubicBezTo>
                      <a:pt x="17189" y="7922"/>
                      <a:pt x="17188" y="7934"/>
                      <a:pt x="17189" y="7958"/>
                    </a:cubicBezTo>
                    <a:cubicBezTo>
                      <a:pt x="17191" y="7981"/>
                      <a:pt x="17196" y="8017"/>
                      <a:pt x="17203" y="8033"/>
                    </a:cubicBezTo>
                    <a:cubicBezTo>
                      <a:pt x="17210" y="8049"/>
                      <a:pt x="17245" y="8120"/>
                      <a:pt x="17252" y="8134"/>
                    </a:cubicBezTo>
                    <a:cubicBezTo>
                      <a:pt x="17324" y="8255"/>
                      <a:pt x="17419" y="8286"/>
                      <a:pt x="17509" y="8314"/>
                    </a:cubicBezTo>
                    <a:cubicBezTo>
                      <a:pt x="17574" y="8335"/>
                      <a:pt x="17615" y="8338"/>
                      <a:pt x="17660" y="8334"/>
                    </a:cubicBezTo>
                    <a:cubicBezTo>
                      <a:pt x="17721" y="8329"/>
                      <a:pt x="17747" y="8336"/>
                      <a:pt x="17781" y="8293"/>
                    </a:cubicBezTo>
                    <a:cubicBezTo>
                      <a:pt x="17818" y="8247"/>
                      <a:pt x="17840" y="8205"/>
                      <a:pt x="17858" y="8140"/>
                    </a:cubicBezTo>
                    <a:cubicBezTo>
                      <a:pt x="17891" y="8016"/>
                      <a:pt x="17922" y="7788"/>
                      <a:pt x="17951" y="7565"/>
                    </a:cubicBezTo>
                    <a:cubicBezTo>
                      <a:pt x="17983" y="7325"/>
                      <a:pt x="18011" y="7119"/>
                      <a:pt x="18047" y="6925"/>
                    </a:cubicBezTo>
                    <a:cubicBezTo>
                      <a:pt x="18055" y="6883"/>
                      <a:pt x="18085" y="6744"/>
                      <a:pt x="18111" y="6630"/>
                    </a:cubicBezTo>
                    <a:cubicBezTo>
                      <a:pt x="18123" y="6577"/>
                      <a:pt x="18155" y="6454"/>
                      <a:pt x="18185" y="6376"/>
                    </a:cubicBezTo>
                    <a:cubicBezTo>
                      <a:pt x="18206" y="6325"/>
                      <a:pt x="18231" y="6289"/>
                      <a:pt x="18247" y="6318"/>
                    </a:cubicBezTo>
                    <a:cubicBezTo>
                      <a:pt x="18284" y="6385"/>
                      <a:pt x="18260" y="7646"/>
                      <a:pt x="18256" y="7825"/>
                    </a:cubicBezTo>
                    <a:lnTo>
                      <a:pt x="18267" y="7875"/>
                    </a:lnTo>
                    <a:cubicBezTo>
                      <a:pt x="18267" y="7875"/>
                      <a:pt x="18290" y="7874"/>
                      <a:pt x="18293" y="7875"/>
                    </a:cubicBezTo>
                    <a:cubicBezTo>
                      <a:pt x="18296" y="7876"/>
                      <a:pt x="18307" y="7855"/>
                      <a:pt x="18307" y="7855"/>
                    </a:cubicBezTo>
                    <a:cubicBezTo>
                      <a:pt x="18319" y="7068"/>
                      <a:pt x="18326" y="6540"/>
                      <a:pt x="18415" y="5856"/>
                    </a:cubicBezTo>
                    <a:cubicBezTo>
                      <a:pt x="18453" y="5568"/>
                      <a:pt x="18453" y="5198"/>
                      <a:pt x="18420" y="4902"/>
                    </a:cubicBezTo>
                    <a:cubicBezTo>
                      <a:pt x="18404" y="4759"/>
                      <a:pt x="18365" y="4375"/>
                      <a:pt x="18340" y="4243"/>
                    </a:cubicBezTo>
                    <a:close/>
                    <a:moveTo>
                      <a:pt x="2102" y="5255"/>
                    </a:moveTo>
                    <a:cubicBezTo>
                      <a:pt x="2107" y="5324"/>
                      <a:pt x="2111" y="5386"/>
                      <a:pt x="2113" y="5450"/>
                    </a:cubicBezTo>
                    <a:lnTo>
                      <a:pt x="2114" y="5471"/>
                    </a:lnTo>
                    <a:lnTo>
                      <a:pt x="2128" y="5457"/>
                    </a:lnTo>
                    <a:cubicBezTo>
                      <a:pt x="2122" y="5359"/>
                      <a:pt x="2115" y="5282"/>
                      <a:pt x="2102" y="5255"/>
                    </a:cubicBezTo>
                    <a:close/>
                    <a:moveTo>
                      <a:pt x="5480" y="5255"/>
                    </a:moveTo>
                    <a:cubicBezTo>
                      <a:pt x="5486" y="5324"/>
                      <a:pt x="5489" y="5386"/>
                      <a:pt x="5491" y="5450"/>
                    </a:cubicBezTo>
                    <a:lnTo>
                      <a:pt x="5492" y="5471"/>
                    </a:lnTo>
                    <a:lnTo>
                      <a:pt x="5506" y="5457"/>
                    </a:lnTo>
                    <a:cubicBezTo>
                      <a:pt x="5501" y="5359"/>
                      <a:pt x="5493" y="5282"/>
                      <a:pt x="5480" y="5255"/>
                    </a:cubicBezTo>
                    <a:close/>
                    <a:moveTo>
                      <a:pt x="11853" y="5255"/>
                    </a:moveTo>
                    <a:cubicBezTo>
                      <a:pt x="11858" y="5324"/>
                      <a:pt x="11862" y="5386"/>
                      <a:pt x="11864" y="5450"/>
                    </a:cubicBezTo>
                    <a:lnTo>
                      <a:pt x="11864" y="5471"/>
                    </a:lnTo>
                    <a:lnTo>
                      <a:pt x="11879" y="5457"/>
                    </a:lnTo>
                    <a:cubicBezTo>
                      <a:pt x="11873" y="5359"/>
                      <a:pt x="11866" y="5282"/>
                      <a:pt x="11853" y="5255"/>
                    </a:cubicBezTo>
                    <a:close/>
                    <a:moveTo>
                      <a:pt x="3320" y="5736"/>
                    </a:moveTo>
                    <a:cubicBezTo>
                      <a:pt x="3303" y="5757"/>
                      <a:pt x="3293" y="5798"/>
                      <a:pt x="3280" y="5853"/>
                    </a:cubicBezTo>
                    <a:cubicBezTo>
                      <a:pt x="3223" y="6089"/>
                      <a:pt x="3097" y="6714"/>
                      <a:pt x="3064" y="6884"/>
                    </a:cubicBezTo>
                    <a:cubicBezTo>
                      <a:pt x="2979" y="7318"/>
                      <a:pt x="2929" y="7657"/>
                      <a:pt x="2820" y="8014"/>
                    </a:cubicBezTo>
                    <a:cubicBezTo>
                      <a:pt x="2780" y="8147"/>
                      <a:pt x="2738" y="8267"/>
                      <a:pt x="2694" y="8385"/>
                    </a:cubicBezTo>
                    <a:cubicBezTo>
                      <a:pt x="2676" y="8433"/>
                      <a:pt x="2633" y="8504"/>
                      <a:pt x="2601" y="8525"/>
                    </a:cubicBezTo>
                    <a:cubicBezTo>
                      <a:pt x="2601" y="8525"/>
                      <a:pt x="2576" y="8537"/>
                      <a:pt x="2568" y="8547"/>
                    </a:cubicBezTo>
                    <a:cubicBezTo>
                      <a:pt x="2566" y="8549"/>
                      <a:pt x="2564" y="8550"/>
                      <a:pt x="2561" y="8551"/>
                    </a:cubicBezTo>
                    <a:cubicBezTo>
                      <a:pt x="2565" y="8573"/>
                      <a:pt x="2571" y="8597"/>
                      <a:pt x="2576" y="8622"/>
                    </a:cubicBezTo>
                    <a:cubicBezTo>
                      <a:pt x="2588" y="8667"/>
                      <a:pt x="2600" y="8708"/>
                      <a:pt x="2606" y="8718"/>
                    </a:cubicBezTo>
                    <a:lnTo>
                      <a:pt x="2611" y="8726"/>
                    </a:lnTo>
                    <a:cubicBezTo>
                      <a:pt x="2622" y="8743"/>
                      <a:pt x="2631" y="8755"/>
                      <a:pt x="2640" y="8765"/>
                    </a:cubicBezTo>
                    <a:cubicBezTo>
                      <a:pt x="2669" y="8799"/>
                      <a:pt x="2702" y="8796"/>
                      <a:pt x="2733" y="8761"/>
                    </a:cubicBezTo>
                    <a:cubicBezTo>
                      <a:pt x="2764" y="8725"/>
                      <a:pt x="2794" y="8658"/>
                      <a:pt x="2817" y="8567"/>
                    </a:cubicBezTo>
                    <a:lnTo>
                      <a:pt x="2824" y="8536"/>
                    </a:lnTo>
                    <a:cubicBezTo>
                      <a:pt x="2837" y="8481"/>
                      <a:pt x="2850" y="8431"/>
                      <a:pt x="2865" y="8360"/>
                    </a:cubicBezTo>
                    <a:cubicBezTo>
                      <a:pt x="2872" y="8326"/>
                      <a:pt x="2878" y="8297"/>
                      <a:pt x="2884" y="8271"/>
                    </a:cubicBezTo>
                    <a:cubicBezTo>
                      <a:pt x="2896" y="8218"/>
                      <a:pt x="2907" y="8167"/>
                      <a:pt x="2916" y="8121"/>
                    </a:cubicBezTo>
                    <a:cubicBezTo>
                      <a:pt x="2950" y="7953"/>
                      <a:pt x="2976" y="7786"/>
                      <a:pt x="3004" y="7608"/>
                    </a:cubicBezTo>
                    <a:cubicBezTo>
                      <a:pt x="3011" y="7561"/>
                      <a:pt x="3019" y="7513"/>
                      <a:pt x="3027" y="7461"/>
                    </a:cubicBezTo>
                    <a:cubicBezTo>
                      <a:pt x="3048" y="7331"/>
                      <a:pt x="3070" y="7183"/>
                      <a:pt x="3093" y="7029"/>
                    </a:cubicBezTo>
                    <a:cubicBezTo>
                      <a:pt x="3153" y="6625"/>
                      <a:pt x="3219" y="6185"/>
                      <a:pt x="3285" y="5907"/>
                    </a:cubicBezTo>
                    <a:lnTo>
                      <a:pt x="3292" y="5879"/>
                    </a:lnTo>
                    <a:cubicBezTo>
                      <a:pt x="3304" y="5829"/>
                      <a:pt x="3312" y="5796"/>
                      <a:pt x="3320" y="5736"/>
                    </a:cubicBezTo>
                    <a:close/>
                    <a:moveTo>
                      <a:pt x="6699" y="5736"/>
                    </a:moveTo>
                    <a:cubicBezTo>
                      <a:pt x="6682" y="5757"/>
                      <a:pt x="6671" y="5798"/>
                      <a:pt x="6658" y="5853"/>
                    </a:cubicBezTo>
                    <a:cubicBezTo>
                      <a:pt x="6601" y="6089"/>
                      <a:pt x="6475" y="6714"/>
                      <a:pt x="6442" y="6884"/>
                    </a:cubicBezTo>
                    <a:cubicBezTo>
                      <a:pt x="6358" y="7318"/>
                      <a:pt x="6307" y="7657"/>
                      <a:pt x="6199" y="8014"/>
                    </a:cubicBezTo>
                    <a:cubicBezTo>
                      <a:pt x="6158" y="8147"/>
                      <a:pt x="6116" y="8267"/>
                      <a:pt x="6072" y="8385"/>
                    </a:cubicBezTo>
                    <a:cubicBezTo>
                      <a:pt x="6055" y="8433"/>
                      <a:pt x="6011" y="8504"/>
                      <a:pt x="5979" y="8525"/>
                    </a:cubicBezTo>
                    <a:cubicBezTo>
                      <a:pt x="5979" y="8525"/>
                      <a:pt x="5954" y="8537"/>
                      <a:pt x="5946" y="8547"/>
                    </a:cubicBezTo>
                    <a:cubicBezTo>
                      <a:pt x="5945" y="8549"/>
                      <a:pt x="5942" y="8550"/>
                      <a:pt x="5940" y="8551"/>
                    </a:cubicBezTo>
                    <a:cubicBezTo>
                      <a:pt x="5944" y="8573"/>
                      <a:pt x="5949" y="8597"/>
                      <a:pt x="5955" y="8622"/>
                    </a:cubicBezTo>
                    <a:cubicBezTo>
                      <a:pt x="5966" y="8667"/>
                      <a:pt x="5978" y="8708"/>
                      <a:pt x="5984" y="8718"/>
                    </a:cubicBezTo>
                    <a:lnTo>
                      <a:pt x="5989" y="8726"/>
                    </a:lnTo>
                    <a:cubicBezTo>
                      <a:pt x="6001" y="8743"/>
                      <a:pt x="6009" y="8755"/>
                      <a:pt x="6018" y="8765"/>
                    </a:cubicBezTo>
                    <a:cubicBezTo>
                      <a:pt x="6047" y="8799"/>
                      <a:pt x="6080" y="8796"/>
                      <a:pt x="6111" y="8761"/>
                    </a:cubicBezTo>
                    <a:cubicBezTo>
                      <a:pt x="6143" y="8725"/>
                      <a:pt x="6172" y="8658"/>
                      <a:pt x="6195" y="8567"/>
                    </a:cubicBezTo>
                    <a:lnTo>
                      <a:pt x="6202" y="8536"/>
                    </a:lnTo>
                    <a:cubicBezTo>
                      <a:pt x="6216" y="8481"/>
                      <a:pt x="6228" y="8431"/>
                      <a:pt x="6243" y="8360"/>
                    </a:cubicBezTo>
                    <a:cubicBezTo>
                      <a:pt x="6251" y="8326"/>
                      <a:pt x="6256" y="8297"/>
                      <a:pt x="6262" y="8271"/>
                    </a:cubicBezTo>
                    <a:cubicBezTo>
                      <a:pt x="6274" y="8218"/>
                      <a:pt x="6285" y="8167"/>
                      <a:pt x="6294" y="8121"/>
                    </a:cubicBezTo>
                    <a:cubicBezTo>
                      <a:pt x="6328" y="7953"/>
                      <a:pt x="6354" y="7786"/>
                      <a:pt x="6382" y="7608"/>
                    </a:cubicBezTo>
                    <a:cubicBezTo>
                      <a:pt x="6390" y="7561"/>
                      <a:pt x="6397" y="7513"/>
                      <a:pt x="6405" y="7461"/>
                    </a:cubicBezTo>
                    <a:cubicBezTo>
                      <a:pt x="6426" y="7331"/>
                      <a:pt x="6448" y="7183"/>
                      <a:pt x="6471" y="7029"/>
                    </a:cubicBezTo>
                    <a:cubicBezTo>
                      <a:pt x="6531" y="6625"/>
                      <a:pt x="6597" y="6185"/>
                      <a:pt x="6663" y="5907"/>
                    </a:cubicBezTo>
                    <a:lnTo>
                      <a:pt x="6670" y="5879"/>
                    </a:lnTo>
                    <a:cubicBezTo>
                      <a:pt x="6682" y="5829"/>
                      <a:pt x="6690" y="5796"/>
                      <a:pt x="6699" y="5736"/>
                    </a:cubicBezTo>
                    <a:close/>
                    <a:moveTo>
                      <a:pt x="13071" y="5736"/>
                    </a:moveTo>
                    <a:cubicBezTo>
                      <a:pt x="13054" y="5757"/>
                      <a:pt x="13044" y="5798"/>
                      <a:pt x="13030" y="5853"/>
                    </a:cubicBezTo>
                    <a:cubicBezTo>
                      <a:pt x="12974" y="6089"/>
                      <a:pt x="12847" y="6714"/>
                      <a:pt x="12814" y="6884"/>
                    </a:cubicBezTo>
                    <a:cubicBezTo>
                      <a:pt x="12730" y="7318"/>
                      <a:pt x="12680" y="7657"/>
                      <a:pt x="12571" y="8014"/>
                    </a:cubicBezTo>
                    <a:cubicBezTo>
                      <a:pt x="12531" y="8147"/>
                      <a:pt x="12489" y="8267"/>
                      <a:pt x="12445" y="8385"/>
                    </a:cubicBezTo>
                    <a:cubicBezTo>
                      <a:pt x="12427" y="8433"/>
                      <a:pt x="12384" y="8504"/>
                      <a:pt x="12352" y="8525"/>
                    </a:cubicBezTo>
                    <a:cubicBezTo>
                      <a:pt x="12352" y="8525"/>
                      <a:pt x="12327" y="8537"/>
                      <a:pt x="12318" y="8547"/>
                    </a:cubicBezTo>
                    <a:cubicBezTo>
                      <a:pt x="12317" y="8549"/>
                      <a:pt x="12315" y="8550"/>
                      <a:pt x="12312" y="8551"/>
                    </a:cubicBezTo>
                    <a:cubicBezTo>
                      <a:pt x="12316" y="8573"/>
                      <a:pt x="12321" y="8597"/>
                      <a:pt x="12327" y="8622"/>
                    </a:cubicBezTo>
                    <a:cubicBezTo>
                      <a:pt x="12338" y="8667"/>
                      <a:pt x="12350" y="8708"/>
                      <a:pt x="12357" y="8718"/>
                    </a:cubicBezTo>
                    <a:lnTo>
                      <a:pt x="12362" y="8726"/>
                    </a:lnTo>
                    <a:cubicBezTo>
                      <a:pt x="12373" y="8743"/>
                      <a:pt x="12382" y="8755"/>
                      <a:pt x="12391" y="8765"/>
                    </a:cubicBezTo>
                    <a:cubicBezTo>
                      <a:pt x="12420" y="8799"/>
                      <a:pt x="12453" y="8796"/>
                      <a:pt x="12484" y="8761"/>
                    </a:cubicBezTo>
                    <a:cubicBezTo>
                      <a:pt x="12515" y="8725"/>
                      <a:pt x="12545" y="8658"/>
                      <a:pt x="12567" y="8567"/>
                    </a:cubicBezTo>
                    <a:lnTo>
                      <a:pt x="12575" y="8536"/>
                    </a:lnTo>
                    <a:cubicBezTo>
                      <a:pt x="12588" y="8481"/>
                      <a:pt x="12601" y="8431"/>
                      <a:pt x="12616" y="8360"/>
                    </a:cubicBezTo>
                    <a:cubicBezTo>
                      <a:pt x="12623" y="8326"/>
                      <a:pt x="12629" y="8297"/>
                      <a:pt x="12635" y="8271"/>
                    </a:cubicBezTo>
                    <a:cubicBezTo>
                      <a:pt x="12646" y="8218"/>
                      <a:pt x="12658" y="8167"/>
                      <a:pt x="12667" y="8121"/>
                    </a:cubicBezTo>
                    <a:cubicBezTo>
                      <a:pt x="12701" y="7953"/>
                      <a:pt x="12727" y="7786"/>
                      <a:pt x="12755" y="7608"/>
                    </a:cubicBezTo>
                    <a:cubicBezTo>
                      <a:pt x="12762" y="7561"/>
                      <a:pt x="12769" y="7513"/>
                      <a:pt x="12778" y="7461"/>
                    </a:cubicBezTo>
                    <a:cubicBezTo>
                      <a:pt x="12799" y="7331"/>
                      <a:pt x="12821" y="7183"/>
                      <a:pt x="12844" y="7029"/>
                    </a:cubicBezTo>
                    <a:cubicBezTo>
                      <a:pt x="12904" y="6625"/>
                      <a:pt x="12969" y="6185"/>
                      <a:pt x="13036" y="5907"/>
                    </a:cubicBezTo>
                    <a:lnTo>
                      <a:pt x="13043" y="5879"/>
                    </a:lnTo>
                    <a:cubicBezTo>
                      <a:pt x="13055" y="5829"/>
                      <a:pt x="13063" y="5796"/>
                      <a:pt x="13071" y="5736"/>
                    </a:cubicBezTo>
                    <a:close/>
                    <a:moveTo>
                      <a:pt x="3347" y="5765"/>
                    </a:moveTo>
                    <a:cubicBezTo>
                      <a:pt x="3335" y="5859"/>
                      <a:pt x="3326" y="5898"/>
                      <a:pt x="3310" y="5963"/>
                    </a:cubicBezTo>
                    <a:lnTo>
                      <a:pt x="3304" y="5989"/>
                    </a:lnTo>
                    <a:cubicBezTo>
                      <a:pt x="3239" y="6258"/>
                      <a:pt x="3174" y="6693"/>
                      <a:pt x="3115" y="7092"/>
                    </a:cubicBezTo>
                    <a:cubicBezTo>
                      <a:pt x="3092" y="7245"/>
                      <a:pt x="3070" y="7393"/>
                      <a:pt x="3049" y="7527"/>
                    </a:cubicBezTo>
                    <a:cubicBezTo>
                      <a:pt x="3041" y="7573"/>
                      <a:pt x="3034" y="7623"/>
                      <a:pt x="3026" y="7672"/>
                    </a:cubicBezTo>
                    <a:cubicBezTo>
                      <a:pt x="2998" y="7853"/>
                      <a:pt x="2971" y="8025"/>
                      <a:pt x="2936" y="8198"/>
                    </a:cubicBezTo>
                    <a:cubicBezTo>
                      <a:pt x="2927" y="8239"/>
                      <a:pt x="2916" y="8293"/>
                      <a:pt x="2903" y="8351"/>
                    </a:cubicBezTo>
                    <a:cubicBezTo>
                      <a:pt x="2896" y="8383"/>
                      <a:pt x="2890" y="8414"/>
                      <a:pt x="2884" y="8438"/>
                    </a:cubicBezTo>
                    <a:cubicBezTo>
                      <a:pt x="2868" y="8512"/>
                      <a:pt x="2856" y="8564"/>
                      <a:pt x="2842" y="8620"/>
                    </a:cubicBezTo>
                    <a:lnTo>
                      <a:pt x="2835" y="8651"/>
                    </a:lnTo>
                    <a:cubicBezTo>
                      <a:pt x="2809" y="8755"/>
                      <a:pt x="2775" y="8832"/>
                      <a:pt x="2740" y="8872"/>
                    </a:cubicBezTo>
                    <a:cubicBezTo>
                      <a:pt x="2704" y="8912"/>
                      <a:pt x="2667" y="8916"/>
                      <a:pt x="2633" y="8877"/>
                    </a:cubicBezTo>
                    <a:cubicBezTo>
                      <a:pt x="2624" y="8866"/>
                      <a:pt x="2614" y="8852"/>
                      <a:pt x="2602" y="8834"/>
                    </a:cubicBezTo>
                    <a:lnTo>
                      <a:pt x="2597" y="8827"/>
                    </a:lnTo>
                    <a:cubicBezTo>
                      <a:pt x="2587" y="8812"/>
                      <a:pt x="2572" y="8761"/>
                      <a:pt x="2558" y="8706"/>
                    </a:cubicBezTo>
                    <a:cubicBezTo>
                      <a:pt x="2547" y="8658"/>
                      <a:pt x="2536" y="8605"/>
                      <a:pt x="2532" y="8562"/>
                    </a:cubicBezTo>
                    <a:cubicBezTo>
                      <a:pt x="2529" y="8564"/>
                      <a:pt x="2526" y="8566"/>
                      <a:pt x="2523" y="8568"/>
                    </a:cubicBezTo>
                    <a:cubicBezTo>
                      <a:pt x="2506" y="8582"/>
                      <a:pt x="2502" y="8594"/>
                      <a:pt x="2487" y="8614"/>
                    </a:cubicBezTo>
                    <a:cubicBezTo>
                      <a:pt x="2460" y="8651"/>
                      <a:pt x="2348" y="8857"/>
                      <a:pt x="2323" y="8912"/>
                    </a:cubicBezTo>
                    <a:cubicBezTo>
                      <a:pt x="2309" y="8945"/>
                      <a:pt x="2285" y="8993"/>
                      <a:pt x="2261" y="9048"/>
                    </a:cubicBezTo>
                    <a:cubicBezTo>
                      <a:pt x="2230" y="9122"/>
                      <a:pt x="2199" y="9208"/>
                      <a:pt x="2194" y="9282"/>
                    </a:cubicBezTo>
                    <a:cubicBezTo>
                      <a:pt x="2192" y="9316"/>
                      <a:pt x="2196" y="9380"/>
                      <a:pt x="2196" y="9412"/>
                    </a:cubicBezTo>
                    <a:cubicBezTo>
                      <a:pt x="2196" y="9444"/>
                      <a:pt x="2195" y="9456"/>
                      <a:pt x="2196" y="9480"/>
                    </a:cubicBezTo>
                    <a:cubicBezTo>
                      <a:pt x="2198" y="9503"/>
                      <a:pt x="2203" y="9539"/>
                      <a:pt x="2210" y="9554"/>
                    </a:cubicBezTo>
                    <a:cubicBezTo>
                      <a:pt x="2217" y="9570"/>
                      <a:pt x="2251" y="9642"/>
                      <a:pt x="2259" y="9655"/>
                    </a:cubicBezTo>
                    <a:cubicBezTo>
                      <a:pt x="2330" y="9777"/>
                      <a:pt x="2426" y="9807"/>
                      <a:pt x="2516" y="9836"/>
                    </a:cubicBezTo>
                    <a:cubicBezTo>
                      <a:pt x="2581" y="9857"/>
                      <a:pt x="2622" y="9860"/>
                      <a:pt x="2667" y="9856"/>
                    </a:cubicBezTo>
                    <a:cubicBezTo>
                      <a:pt x="2728" y="9851"/>
                      <a:pt x="2754" y="9858"/>
                      <a:pt x="2788" y="9814"/>
                    </a:cubicBezTo>
                    <a:cubicBezTo>
                      <a:pt x="2825" y="9769"/>
                      <a:pt x="2847" y="9727"/>
                      <a:pt x="2865" y="9662"/>
                    </a:cubicBezTo>
                    <a:cubicBezTo>
                      <a:pt x="2898" y="9538"/>
                      <a:pt x="2929" y="9310"/>
                      <a:pt x="2958" y="9087"/>
                    </a:cubicBezTo>
                    <a:cubicBezTo>
                      <a:pt x="2990" y="8847"/>
                      <a:pt x="3018" y="8640"/>
                      <a:pt x="3054" y="8447"/>
                    </a:cubicBezTo>
                    <a:cubicBezTo>
                      <a:pt x="3062" y="8404"/>
                      <a:pt x="3091" y="8266"/>
                      <a:pt x="3118" y="8152"/>
                    </a:cubicBezTo>
                    <a:cubicBezTo>
                      <a:pt x="3130" y="8099"/>
                      <a:pt x="3162" y="7975"/>
                      <a:pt x="3193" y="7898"/>
                    </a:cubicBezTo>
                    <a:cubicBezTo>
                      <a:pt x="3213" y="7846"/>
                      <a:pt x="3238" y="7810"/>
                      <a:pt x="3254" y="7840"/>
                    </a:cubicBezTo>
                    <a:cubicBezTo>
                      <a:pt x="3291" y="7907"/>
                      <a:pt x="3267" y="9168"/>
                      <a:pt x="3263" y="9347"/>
                    </a:cubicBezTo>
                    <a:lnTo>
                      <a:pt x="3274" y="9397"/>
                    </a:lnTo>
                    <a:cubicBezTo>
                      <a:pt x="3274" y="9397"/>
                      <a:pt x="3296" y="9396"/>
                      <a:pt x="3300" y="9397"/>
                    </a:cubicBezTo>
                    <a:cubicBezTo>
                      <a:pt x="3303" y="9398"/>
                      <a:pt x="3314" y="9377"/>
                      <a:pt x="3314" y="9377"/>
                    </a:cubicBezTo>
                    <a:cubicBezTo>
                      <a:pt x="3327" y="8590"/>
                      <a:pt x="3333" y="8062"/>
                      <a:pt x="3422" y="7378"/>
                    </a:cubicBezTo>
                    <a:cubicBezTo>
                      <a:pt x="3460" y="7090"/>
                      <a:pt x="3460" y="6720"/>
                      <a:pt x="3427" y="6424"/>
                    </a:cubicBezTo>
                    <a:cubicBezTo>
                      <a:pt x="3411" y="6280"/>
                      <a:pt x="3372" y="5897"/>
                      <a:pt x="3347" y="5765"/>
                    </a:cubicBezTo>
                    <a:close/>
                    <a:moveTo>
                      <a:pt x="6725" y="5765"/>
                    </a:moveTo>
                    <a:cubicBezTo>
                      <a:pt x="6714" y="5859"/>
                      <a:pt x="6704" y="5898"/>
                      <a:pt x="6688" y="5963"/>
                    </a:cubicBezTo>
                    <a:lnTo>
                      <a:pt x="6682" y="5989"/>
                    </a:lnTo>
                    <a:cubicBezTo>
                      <a:pt x="6617" y="6258"/>
                      <a:pt x="6552" y="6693"/>
                      <a:pt x="6493" y="7092"/>
                    </a:cubicBezTo>
                    <a:cubicBezTo>
                      <a:pt x="6470" y="7245"/>
                      <a:pt x="6448" y="7393"/>
                      <a:pt x="6427" y="7527"/>
                    </a:cubicBezTo>
                    <a:cubicBezTo>
                      <a:pt x="6420" y="7573"/>
                      <a:pt x="6412" y="7623"/>
                      <a:pt x="6404" y="7672"/>
                    </a:cubicBezTo>
                    <a:cubicBezTo>
                      <a:pt x="6376" y="7853"/>
                      <a:pt x="6349" y="8025"/>
                      <a:pt x="6314" y="8198"/>
                    </a:cubicBezTo>
                    <a:cubicBezTo>
                      <a:pt x="6306" y="8239"/>
                      <a:pt x="6294" y="8293"/>
                      <a:pt x="6281" y="8351"/>
                    </a:cubicBezTo>
                    <a:cubicBezTo>
                      <a:pt x="6275" y="8383"/>
                      <a:pt x="6268" y="8414"/>
                      <a:pt x="6263" y="8438"/>
                    </a:cubicBezTo>
                    <a:cubicBezTo>
                      <a:pt x="6247" y="8512"/>
                      <a:pt x="6234" y="8564"/>
                      <a:pt x="6220" y="8620"/>
                    </a:cubicBezTo>
                    <a:lnTo>
                      <a:pt x="6213" y="8651"/>
                    </a:lnTo>
                    <a:cubicBezTo>
                      <a:pt x="6187" y="8755"/>
                      <a:pt x="6154" y="8832"/>
                      <a:pt x="6118" y="8872"/>
                    </a:cubicBezTo>
                    <a:cubicBezTo>
                      <a:pt x="6082" y="8912"/>
                      <a:pt x="6045" y="8916"/>
                      <a:pt x="6012" y="8877"/>
                    </a:cubicBezTo>
                    <a:cubicBezTo>
                      <a:pt x="6002" y="8866"/>
                      <a:pt x="5993" y="8852"/>
                      <a:pt x="5981" y="8834"/>
                    </a:cubicBezTo>
                    <a:lnTo>
                      <a:pt x="5976" y="8827"/>
                    </a:lnTo>
                    <a:cubicBezTo>
                      <a:pt x="5966" y="8812"/>
                      <a:pt x="5950" y="8761"/>
                      <a:pt x="5937" y="8706"/>
                    </a:cubicBezTo>
                    <a:cubicBezTo>
                      <a:pt x="5925" y="8658"/>
                      <a:pt x="5915" y="8605"/>
                      <a:pt x="5910" y="8562"/>
                    </a:cubicBezTo>
                    <a:cubicBezTo>
                      <a:pt x="5907" y="8564"/>
                      <a:pt x="5904" y="8566"/>
                      <a:pt x="5901" y="8568"/>
                    </a:cubicBezTo>
                    <a:cubicBezTo>
                      <a:pt x="5884" y="8582"/>
                      <a:pt x="5881" y="8594"/>
                      <a:pt x="5866" y="8614"/>
                    </a:cubicBezTo>
                    <a:cubicBezTo>
                      <a:pt x="5838" y="8651"/>
                      <a:pt x="5726" y="8857"/>
                      <a:pt x="5701" y="8912"/>
                    </a:cubicBezTo>
                    <a:cubicBezTo>
                      <a:pt x="5687" y="8945"/>
                      <a:pt x="5663" y="8993"/>
                      <a:pt x="5639" y="9048"/>
                    </a:cubicBezTo>
                    <a:cubicBezTo>
                      <a:pt x="5608" y="9122"/>
                      <a:pt x="5578" y="9208"/>
                      <a:pt x="5572" y="9282"/>
                    </a:cubicBezTo>
                    <a:cubicBezTo>
                      <a:pt x="5570" y="9316"/>
                      <a:pt x="5574" y="9380"/>
                      <a:pt x="5574" y="9412"/>
                    </a:cubicBezTo>
                    <a:cubicBezTo>
                      <a:pt x="5574" y="9444"/>
                      <a:pt x="5573" y="9456"/>
                      <a:pt x="5574" y="9480"/>
                    </a:cubicBezTo>
                    <a:cubicBezTo>
                      <a:pt x="5576" y="9503"/>
                      <a:pt x="5581" y="9539"/>
                      <a:pt x="5588" y="9554"/>
                    </a:cubicBezTo>
                    <a:cubicBezTo>
                      <a:pt x="5596" y="9570"/>
                      <a:pt x="5630" y="9642"/>
                      <a:pt x="5638" y="9655"/>
                    </a:cubicBezTo>
                    <a:cubicBezTo>
                      <a:pt x="5709" y="9777"/>
                      <a:pt x="5804" y="9807"/>
                      <a:pt x="5894" y="9836"/>
                    </a:cubicBezTo>
                    <a:cubicBezTo>
                      <a:pt x="5959" y="9857"/>
                      <a:pt x="6000" y="9860"/>
                      <a:pt x="6045" y="9856"/>
                    </a:cubicBezTo>
                    <a:cubicBezTo>
                      <a:pt x="6106" y="9851"/>
                      <a:pt x="6132" y="9858"/>
                      <a:pt x="6167" y="9814"/>
                    </a:cubicBezTo>
                    <a:cubicBezTo>
                      <a:pt x="6203" y="9769"/>
                      <a:pt x="6226" y="9727"/>
                      <a:pt x="6243" y="9662"/>
                    </a:cubicBezTo>
                    <a:cubicBezTo>
                      <a:pt x="6276" y="9538"/>
                      <a:pt x="6308" y="9310"/>
                      <a:pt x="6337" y="9087"/>
                    </a:cubicBezTo>
                    <a:cubicBezTo>
                      <a:pt x="6368" y="8847"/>
                      <a:pt x="6396" y="8640"/>
                      <a:pt x="6432" y="8447"/>
                    </a:cubicBezTo>
                    <a:cubicBezTo>
                      <a:pt x="6440" y="8404"/>
                      <a:pt x="6470" y="8266"/>
                      <a:pt x="6496" y="8152"/>
                    </a:cubicBezTo>
                    <a:cubicBezTo>
                      <a:pt x="6508" y="8099"/>
                      <a:pt x="6541" y="7975"/>
                      <a:pt x="6571" y="7898"/>
                    </a:cubicBezTo>
                    <a:cubicBezTo>
                      <a:pt x="6591" y="7846"/>
                      <a:pt x="6616" y="7810"/>
                      <a:pt x="6632" y="7840"/>
                    </a:cubicBezTo>
                    <a:cubicBezTo>
                      <a:pt x="6669" y="7907"/>
                      <a:pt x="6645" y="9168"/>
                      <a:pt x="6642" y="9347"/>
                    </a:cubicBezTo>
                    <a:lnTo>
                      <a:pt x="6652" y="9397"/>
                    </a:lnTo>
                    <a:cubicBezTo>
                      <a:pt x="6652" y="9397"/>
                      <a:pt x="6675" y="9396"/>
                      <a:pt x="6678" y="9397"/>
                    </a:cubicBezTo>
                    <a:cubicBezTo>
                      <a:pt x="6682" y="9398"/>
                      <a:pt x="6692" y="9377"/>
                      <a:pt x="6692" y="9377"/>
                    </a:cubicBezTo>
                    <a:cubicBezTo>
                      <a:pt x="6705" y="8590"/>
                      <a:pt x="6711" y="8062"/>
                      <a:pt x="6801" y="7378"/>
                    </a:cubicBezTo>
                    <a:cubicBezTo>
                      <a:pt x="6838" y="7090"/>
                      <a:pt x="6838" y="6720"/>
                      <a:pt x="6805" y="6424"/>
                    </a:cubicBezTo>
                    <a:cubicBezTo>
                      <a:pt x="6789" y="6280"/>
                      <a:pt x="6750" y="5897"/>
                      <a:pt x="6725" y="5765"/>
                    </a:cubicBezTo>
                    <a:close/>
                    <a:moveTo>
                      <a:pt x="13098" y="5765"/>
                    </a:moveTo>
                    <a:cubicBezTo>
                      <a:pt x="13086" y="5859"/>
                      <a:pt x="13077" y="5898"/>
                      <a:pt x="13061" y="5963"/>
                    </a:cubicBezTo>
                    <a:lnTo>
                      <a:pt x="13054" y="5989"/>
                    </a:lnTo>
                    <a:cubicBezTo>
                      <a:pt x="12990" y="6258"/>
                      <a:pt x="12925" y="6693"/>
                      <a:pt x="12866" y="7092"/>
                    </a:cubicBezTo>
                    <a:cubicBezTo>
                      <a:pt x="12843" y="7245"/>
                      <a:pt x="12821" y="7393"/>
                      <a:pt x="12800" y="7527"/>
                    </a:cubicBezTo>
                    <a:cubicBezTo>
                      <a:pt x="12792" y="7573"/>
                      <a:pt x="12784" y="7623"/>
                      <a:pt x="12777" y="7672"/>
                    </a:cubicBezTo>
                    <a:cubicBezTo>
                      <a:pt x="12748" y="7853"/>
                      <a:pt x="12721" y="8025"/>
                      <a:pt x="12686" y="8198"/>
                    </a:cubicBezTo>
                    <a:cubicBezTo>
                      <a:pt x="12678" y="8239"/>
                      <a:pt x="12666" y="8293"/>
                      <a:pt x="12654" y="8351"/>
                    </a:cubicBezTo>
                    <a:cubicBezTo>
                      <a:pt x="12647" y="8383"/>
                      <a:pt x="12640" y="8414"/>
                      <a:pt x="12635" y="8438"/>
                    </a:cubicBezTo>
                    <a:cubicBezTo>
                      <a:pt x="12619" y="8512"/>
                      <a:pt x="12607" y="8564"/>
                      <a:pt x="12593" y="8620"/>
                    </a:cubicBezTo>
                    <a:lnTo>
                      <a:pt x="12586" y="8651"/>
                    </a:lnTo>
                    <a:cubicBezTo>
                      <a:pt x="12560" y="8755"/>
                      <a:pt x="12526" y="8832"/>
                      <a:pt x="12490" y="8872"/>
                    </a:cubicBezTo>
                    <a:cubicBezTo>
                      <a:pt x="12455" y="8912"/>
                      <a:pt x="12418" y="8916"/>
                      <a:pt x="12384" y="8877"/>
                    </a:cubicBezTo>
                    <a:cubicBezTo>
                      <a:pt x="12374" y="8866"/>
                      <a:pt x="12365" y="8852"/>
                      <a:pt x="12353" y="8834"/>
                    </a:cubicBezTo>
                    <a:lnTo>
                      <a:pt x="12348" y="8827"/>
                    </a:lnTo>
                    <a:cubicBezTo>
                      <a:pt x="12338" y="8812"/>
                      <a:pt x="12322" y="8761"/>
                      <a:pt x="12309" y="8706"/>
                    </a:cubicBezTo>
                    <a:cubicBezTo>
                      <a:pt x="12298" y="8658"/>
                      <a:pt x="12287" y="8605"/>
                      <a:pt x="12283" y="8562"/>
                    </a:cubicBezTo>
                    <a:cubicBezTo>
                      <a:pt x="12280" y="8564"/>
                      <a:pt x="12277" y="8566"/>
                      <a:pt x="12274" y="8568"/>
                    </a:cubicBezTo>
                    <a:cubicBezTo>
                      <a:pt x="12256" y="8582"/>
                      <a:pt x="12253" y="8594"/>
                      <a:pt x="12238" y="8614"/>
                    </a:cubicBezTo>
                    <a:cubicBezTo>
                      <a:pt x="12211" y="8651"/>
                      <a:pt x="12098" y="8857"/>
                      <a:pt x="12074" y="8912"/>
                    </a:cubicBezTo>
                    <a:cubicBezTo>
                      <a:pt x="12059" y="8945"/>
                      <a:pt x="12036" y="8993"/>
                      <a:pt x="12012" y="9048"/>
                    </a:cubicBezTo>
                    <a:cubicBezTo>
                      <a:pt x="11981" y="9122"/>
                      <a:pt x="11950" y="9208"/>
                      <a:pt x="11945" y="9282"/>
                    </a:cubicBezTo>
                    <a:cubicBezTo>
                      <a:pt x="11943" y="9316"/>
                      <a:pt x="11946" y="9380"/>
                      <a:pt x="11947" y="9412"/>
                    </a:cubicBezTo>
                    <a:cubicBezTo>
                      <a:pt x="11947" y="9444"/>
                      <a:pt x="11945" y="9456"/>
                      <a:pt x="11947" y="9480"/>
                    </a:cubicBezTo>
                    <a:cubicBezTo>
                      <a:pt x="11949" y="9503"/>
                      <a:pt x="11954" y="9539"/>
                      <a:pt x="11961" y="9554"/>
                    </a:cubicBezTo>
                    <a:cubicBezTo>
                      <a:pt x="11968" y="9570"/>
                      <a:pt x="12002" y="9642"/>
                      <a:pt x="12010" y="9655"/>
                    </a:cubicBezTo>
                    <a:cubicBezTo>
                      <a:pt x="12081" y="9777"/>
                      <a:pt x="12177" y="9807"/>
                      <a:pt x="12267" y="9836"/>
                    </a:cubicBezTo>
                    <a:cubicBezTo>
                      <a:pt x="12332" y="9857"/>
                      <a:pt x="12373" y="9860"/>
                      <a:pt x="12418" y="9856"/>
                    </a:cubicBezTo>
                    <a:cubicBezTo>
                      <a:pt x="12478" y="9851"/>
                      <a:pt x="12505" y="9858"/>
                      <a:pt x="12539" y="9814"/>
                    </a:cubicBezTo>
                    <a:cubicBezTo>
                      <a:pt x="12576" y="9769"/>
                      <a:pt x="12598" y="9727"/>
                      <a:pt x="12616" y="9662"/>
                    </a:cubicBezTo>
                    <a:cubicBezTo>
                      <a:pt x="12649" y="9538"/>
                      <a:pt x="12680" y="9310"/>
                      <a:pt x="12709" y="9087"/>
                    </a:cubicBezTo>
                    <a:cubicBezTo>
                      <a:pt x="12741" y="8847"/>
                      <a:pt x="12769" y="8640"/>
                      <a:pt x="12805" y="8447"/>
                    </a:cubicBezTo>
                    <a:cubicBezTo>
                      <a:pt x="12813" y="8404"/>
                      <a:pt x="12842" y="8266"/>
                      <a:pt x="12868" y="8152"/>
                    </a:cubicBezTo>
                    <a:cubicBezTo>
                      <a:pt x="12881" y="8099"/>
                      <a:pt x="12913" y="7975"/>
                      <a:pt x="12943" y="7898"/>
                    </a:cubicBezTo>
                    <a:cubicBezTo>
                      <a:pt x="12963" y="7846"/>
                      <a:pt x="12988" y="7810"/>
                      <a:pt x="13005" y="7840"/>
                    </a:cubicBezTo>
                    <a:cubicBezTo>
                      <a:pt x="13042" y="7907"/>
                      <a:pt x="13017" y="9168"/>
                      <a:pt x="13014" y="9347"/>
                    </a:cubicBezTo>
                    <a:lnTo>
                      <a:pt x="13025" y="9397"/>
                    </a:lnTo>
                    <a:cubicBezTo>
                      <a:pt x="13025" y="9397"/>
                      <a:pt x="13047" y="9396"/>
                      <a:pt x="13050" y="9397"/>
                    </a:cubicBezTo>
                    <a:cubicBezTo>
                      <a:pt x="13054" y="9398"/>
                      <a:pt x="13065" y="9377"/>
                      <a:pt x="13065" y="9377"/>
                    </a:cubicBezTo>
                    <a:cubicBezTo>
                      <a:pt x="13077" y="8590"/>
                      <a:pt x="13084" y="8062"/>
                      <a:pt x="13173" y="7378"/>
                    </a:cubicBezTo>
                    <a:cubicBezTo>
                      <a:pt x="13211" y="7090"/>
                      <a:pt x="13211" y="6720"/>
                      <a:pt x="13178" y="6424"/>
                    </a:cubicBezTo>
                    <a:cubicBezTo>
                      <a:pt x="13162" y="6280"/>
                      <a:pt x="13123" y="5897"/>
                      <a:pt x="13098" y="5765"/>
                    </a:cubicBezTo>
                    <a:close/>
                    <a:moveTo>
                      <a:pt x="7650" y="5830"/>
                    </a:moveTo>
                    <a:cubicBezTo>
                      <a:pt x="7635" y="6070"/>
                      <a:pt x="7621" y="6295"/>
                      <a:pt x="7608" y="6519"/>
                    </a:cubicBezTo>
                    <a:cubicBezTo>
                      <a:pt x="7522" y="8010"/>
                      <a:pt x="7573" y="8533"/>
                      <a:pt x="7642" y="9995"/>
                    </a:cubicBezTo>
                    <a:cubicBezTo>
                      <a:pt x="7654" y="10253"/>
                      <a:pt x="7666" y="10511"/>
                      <a:pt x="7678" y="10769"/>
                    </a:cubicBezTo>
                    <a:cubicBezTo>
                      <a:pt x="7693" y="11158"/>
                      <a:pt x="7706" y="11543"/>
                      <a:pt x="7718" y="11933"/>
                    </a:cubicBezTo>
                    <a:cubicBezTo>
                      <a:pt x="7718" y="12927"/>
                      <a:pt x="7766" y="14036"/>
                      <a:pt x="7744" y="14967"/>
                    </a:cubicBezTo>
                    <a:cubicBezTo>
                      <a:pt x="7736" y="15335"/>
                      <a:pt x="7731" y="15757"/>
                      <a:pt x="7760" y="16019"/>
                    </a:cubicBezTo>
                    <a:cubicBezTo>
                      <a:pt x="7822" y="16063"/>
                      <a:pt x="7911" y="16181"/>
                      <a:pt x="7959" y="15949"/>
                    </a:cubicBezTo>
                    <a:cubicBezTo>
                      <a:pt x="7959" y="15821"/>
                      <a:pt x="7959" y="15694"/>
                      <a:pt x="7959" y="15567"/>
                    </a:cubicBezTo>
                    <a:cubicBezTo>
                      <a:pt x="7956" y="14839"/>
                      <a:pt x="7952" y="14112"/>
                      <a:pt x="7948" y="13384"/>
                    </a:cubicBezTo>
                    <a:cubicBezTo>
                      <a:pt x="7935" y="12744"/>
                      <a:pt x="7941" y="12204"/>
                      <a:pt x="7946" y="11563"/>
                    </a:cubicBezTo>
                    <a:cubicBezTo>
                      <a:pt x="7944" y="10565"/>
                      <a:pt x="7955" y="9600"/>
                      <a:pt x="7965" y="8603"/>
                    </a:cubicBezTo>
                    <a:cubicBezTo>
                      <a:pt x="7967" y="8526"/>
                      <a:pt x="7968" y="8448"/>
                      <a:pt x="7970" y="8371"/>
                    </a:cubicBezTo>
                    <a:lnTo>
                      <a:pt x="7982" y="8336"/>
                    </a:lnTo>
                    <a:lnTo>
                      <a:pt x="7994" y="8371"/>
                    </a:lnTo>
                    <a:cubicBezTo>
                      <a:pt x="7996" y="8448"/>
                      <a:pt x="7997" y="8526"/>
                      <a:pt x="7999" y="8603"/>
                    </a:cubicBezTo>
                    <a:cubicBezTo>
                      <a:pt x="8008" y="9600"/>
                      <a:pt x="8020" y="10565"/>
                      <a:pt x="8018" y="11563"/>
                    </a:cubicBezTo>
                    <a:cubicBezTo>
                      <a:pt x="8023" y="12204"/>
                      <a:pt x="8029" y="12744"/>
                      <a:pt x="8016" y="13384"/>
                    </a:cubicBezTo>
                    <a:cubicBezTo>
                      <a:pt x="8013" y="13765"/>
                      <a:pt x="8011" y="14145"/>
                      <a:pt x="8009" y="14527"/>
                    </a:cubicBezTo>
                    <a:cubicBezTo>
                      <a:pt x="8007" y="14873"/>
                      <a:pt x="8006" y="15220"/>
                      <a:pt x="8004" y="15567"/>
                    </a:cubicBezTo>
                    <a:cubicBezTo>
                      <a:pt x="8004" y="15694"/>
                      <a:pt x="8004" y="15821"/>
                      <a:pt x="8004" y="15949"/>
                    </a:cubicBezTo>
                    <a:cubicBezTo>
                      <a:pt x="8015" y="15999"/>
                      <a:pt x="8025" y="16032"/>
                      <a:pt x="8037" y="16053"/>
                    </a:cubicBezTo>
                    <a:cubicBezTo>
                      <a:pt x="8078" y="16130"/>
                      <a:pt x="8158" y="16052"/>
                      <a:pt x="8204" y="16019"/>
                    </a:cubicBezTo>
                    <a:cubicBezTo>
                      <a:pt x="8232" y="15757"/>
                      <a:pt x="8228" y="15335"/>
                      <a:pt x="8219" y="14967"/>
                    </a:cubicBezTo>
                    <a:cubicBezTo>
                      <a:pt x="8197" y="14036"/>
                      <a:pt x="8245" y="12927"/>
                      <a:pt x="8245" y="11933"/>
                    </a:cubicBezTo>
                    <a:cubicBezTo>
                      <a:pt x="8266" y="11271"/>
                      <a:pt x="8291" y="10649"/>
                      <a:pt x="8321" y="9995"/>
                    </a:cubicBezTo>
                    <a:cubicBezTo>
                      <a:pt x="8390" y="8533"/>
                      <a:pt x="8442" y="8010"/>
                      <a:pt x="8356" y="6519"/>
                    </a:cubicBezTo>
                    <a:cubicBezTo>
                      <a:pt x="8343" y="6295"/>
                      <a:pt x="8329" y="6070"/>
                      <a:pt x="8314" y="5830"/>
                    </a:cubicBezTo>
                    <a:cubicBezTo>
                      <a:pt x="8314" y="5830"/>
                      <a:pt x="7982" y="5974"/>
                      <a:pt x="7982" y="5974"/>
                    </a:cubicBezTo>
                    <a:lnTo>
                      <a:pt x="7650" y="5830"/>
                    </a:lnTo>
                    <a:close/>
                    <a:moveTo>
                      <a:pt x="14022" y="5830"/>
                    </a:moveTo>
                    <a:cubicBezTo>
                      <a:pt x="14007" y="6070"/>
                      <a:pt x="13993" y="6295"/>
                      <a:pt x="13980" y="6519"/>
                    </a:cubicBezTo>
                    <a:cubicBezTo>
                      <a:pt x="13894" y="8010"/>
                      <a:pt x="13946" y="8533"/>
                      <a:pt x="14015" y="9995"/>
                    </a:cubicBezTo>
                    <a:cubicBezTo>
                      <a:pt x="14027" y="10253"/>
                      <a:pt x="14039" y="10511"/>
                      <a:pt x="14051" y="10769"/>
                    </a:cubicBezTo>
                    <a:cubicBezTo>
                      <a:pt x="14066" y="11158"/>
                      <a:pt x="14079" y="11543"/>
                      <a:pt x="14091" y="11933"/>
                    </a:cubicBezTo>
                    <a:cubicBezTo>
                      <a:pt x="14091" y="12927"/>
                      <a:pt x="14139" y="14036"/>
                      <a:pt x="14117" y="14967"/>
                    </a:cubicBezTo>
                    <a:cubicBezTo>
                      <a:pt x="14108" y="15335"/>
                      <a:pt x="14104" y="15757"/>
                      <a:pt x="14132" y="16019"/>
                    </a:cubicBezTo>
                    <a:cubicBezTo>
                      <a:pt x="14194" y="16063"/>
                      <a:pt x="14283" y="16181"/>
                      <a:pt x="14332" y="15949"/>
                    </a:cubicBezTo>
                    <a:cubicBezTo>
                      <a:pt x="14332" y="15821"/>
                      <a:pt x="14332" y="15694"/>
                      <a:pt x="14332" y="15567"/>
                    </a:cubicBezTo>
                    <a:cubicBezTo>
                      <a:pt x="14328" y="14839"/>
                      <a:pt x="14324" y="14112"/>
                      <a:pt x="14320" y="13384"/>
                    </a:cubicBezTo>
                    <a:cubicBezTo>
                      <a:pt x="14307" y="12744"/>
                      <a:pt x="14314" y="12204"/>
                      <a:pt x="14318" y="11563"/>
                    </a:cubicBezTo>
                    <a:cubicBezTo>
                      <a:pt x="14316" y="10565"/>
                      <a:pt x="14328" y="9600"/>
                      <a:pt x="14337" y="8603"/>
                    </a:cubicBezTo>
                    <a:cubicBezTo>
                      <a:pt x="14339" y="8526"/>
                      <a:pt x="14341" y="8448"/>
                      <a:pt x="14342" y="8371"/>
                    </a:cubicBezTo>
                    <a:lnTo>
                      <a:pt x="14354" y="8336"/>
                    </a:lnTo>
                    <a:lnTo>
                      <a:pt x="14366" y="8371"/>
                    </a:lnTo>
                    <a:cubicBezTo>
                      <a:pt x="14368" y="8448"/>
                      <a:pt x="14370" y="8526"/>
                      <a:pt x="14371" y="8603"/>
                    </a:cubicBezTo>
                    <a:cubicBezTo>
                      <a:pt x="14381" y="9600"/>
                      <a:pt x="14392" y="10565"/>
                      <a:pt x="14390" y="11563"/>
                    </a:cubicBezTo>
                    <a:cubicBezTo>
                      <a:pt x="14395" y="12204"/>
                      <a:pt x="14401" y="12744"/>
                      <a:pt x="14388" y="13384"/>
                    </a:cubicBezTo>
                    <a:cubicBezTo>
                      <a:pt x="14386" y="13765"/>
                      <a:pt x="14384" y="14145"/>
                      <a:pt x="14382" y="14527"/>
                    </a:cubicBezTo>
                    <a:cubicBezTo>
                      <a:pt x="14380" y="14873"/>
                      <a:pt x="14378" y="15220"/>
                      <a:pt x="14377" y="15567"/>
                    </a:cubicBezTo>
                    <a:cubicBezTo>
                      <a:pt x="14377" y="15694"/>
                      <a:pt x="14377" y="15821"/>
                      <a:pt x="14377" y="15949"/>
                    </a:cubicBezTo>
                    <a:cubicBezTo>
                      <a:pt x="14387" y="15999"/>
                      <a:pt x="14398" y="16032"/>
                      <a:pt x="14409" y="16053"/>
                    </a:cubicBezTo>
                    <a:cubicBezTo>
                      <a:pt x="14451" y="16130"/>
                      <a:pt x="14531" y="16052"/>
                      <a:pt x="14576" y="16019"/>
                    </a:cubicBezTo>
                    <a:cubicBezTo>
                      <a:pt x="14605" y="15757"/>
                      <a:pt x="14600" y="15335"/>
                      <a:pt x="14592" y="14967"/>
                    </a:cubicBezTo>
                    <a:cubicBezTo>
                      <a:pt x="14570" y="14036"/>
                      <a:pt x="14617" y="12927"/>
                      <a:pt x="14617" y="11933"/>
                    </a:cubicBezTo>
                    <a:cubicBezTo>
                      <a:pt x="14639" y="11271"/>
                      <a:pt x="14663" y="10649"/>
                      <a:pt x="14694" y="9995"/>
                    </a:cubicBezTo>
                    <a:cubicBezTo>
                      <a:pt x="14763" y="8533"/>
                      <a:pt x="14815" y="8010"/>
                      <a:pt x="14728" y="6519"/>
                    </a:cubicBezTo>
                    <a:cubicBezTo>
                      <a:pt x="14715" y="6295"/>
                      <a:pt x="14701" y="6070"/>
                      <a:pt x="14686" y="5830"/>
                    </a:cubicBezTo>
                    <a:cubicBezTo>
                      <a:pt x="14686" y="5830"/>
                      <a:pt x="14354" y="5974"/>
                      <a:pt x="14354" y="5974"/>
                    </a:cubicBezTo>
                    <a:lnTo>
                      <a:pt x="14022" y="5830"/>
                    </a:lnTo>
                    <a:close/>
                    <a:moveTo>
                      <a:pt x="2142" y="5846"/>
                    </a:moveTo>
                    <a:cubicBezTo>
                      <a:pt x="2136" y="5852"/>
                      <a:pt x="2127" y="5862"/>
                      <a:pt x="2117" y="5873"/>
                    </a:cubicBezTo>
                    <a:cubicBezTo>
                      <a:pt x="2118" y="6130"/>
                      <a:pt x="2122" y="6374"/>
                      <a:pt x="2139" y="6577"/>
                    </a:cubicBezTo>
                    <a:cubicBezTo>
                      <a:pt x="2160" y="6819"/>
                      <a:pt x="2200" y="7003"/>
                      <a:pt x="2277" y="7085"/>
                    </a:cubicBezTo>
                    <a:cubicBezTo>
                      <a:pt x="2288" y="7096"/>
                      <a:pt x="2299" y="7099"/>
                      <a:pt x="2309" y="7092"/>
                    </a:cubicBezTo>
                    <a:cubicBezTo>
                      <a:pt x="2321" y="7084"/>
                      <a:pt x="2331" y="7064"/>
                      <a:pt x="2339" y="7033"/>
                    </a:cubicBezTo>
                    <a:cubicBezTo>
                      <a:pt x="2347" y="7001"/>
                      <a:pt x="2353" y="6959"/>
                      <a:pt x="2356" y="6909"/>
                    </a:cubicBezTo>
                    <a:cubicBezTo>
                      <a:pt x="2358" y="6875"/>
                      <a:pt x="2358" y="6838"/>
                      <a:pt x="2357" y="6797"/>
                    </a:cubicBezTo>
                    <a:cubicBezTo>
                      <a:pt x="2348" y="6769"/>
                      <a:pt x="2341" y="6748"/>
                      <a:pt x="2334" y="6728"/>
                    </a:cubicBezTo>
                    <a:cubicBezTo>
                      <a:pt x="2262" y="6519"/>
                      <a:pt x="2196" y="6327"/>
                      <a:pt x="2159" y="6035"/>
                    </a:cubicBezTo>
                    <a:cubicBezTo>
                      <a:pt x="2155" y="6004"/>
                      <a:pt x="2152" y="5970"/>
                      <a:pt x="2150" y="5933"/>
                    </a:cubicBezTo>
                    <a:cubicBezTo>
                      <a:pt x="2147" y="5906"/>
                      <a:pt x="2144" y="5878"/>
                      <a:pt x="2142" y="5849"/>
                    </a:cubicBezTo>
                    <a:lnTo>
                      <a:pt x="2142" y="5846"/>
                    </a:lnTo>
                    <a:close/>
                    <a:moveTo>
                      <a:pt x="5520" y="5846"/>
                    </a:moveTo>
                    <a:cubicBezTo>
                      <a:pt x="5514" y="5852"/>
                      <a:pt x="5505" y="5862"/>
                      <a:pt x="5495" y="5873"/>
                    </a:cubicBezTo>
                    <a:cubicBezTo>
                      <a:pt x="5496" y="6130"/>
                      <a:pt x="5501" y="6374"/>
                      <a:pt x="5518" y="6577"/>
                    </a:cubicBezTo>
                    <a:cubicBezTo>
                      <a:pt x="5538" y="6819"/>
                      <a:pt x="5578" y="7003"/>
                      <a:pt x="5655" y="7085"/>
                    </a:cubicBezTo>
                    <a:cubicBezTo>
                      <a:pt x="5666" y="7096"/>
                      <a:pt x="5677" y="7099"/>
                      <a:pt x="5687" y="7092"/>
                    </a:cubicBezTo>
                    <a:cubicBezTo>
                      <a:pt x="5699" y="7084"/>
                      <a:pt x="5709" y="7064"/>
                      <a:pt x="5717" y="7033"/>
                    </a:cubicBezTo>
                    <a:cubicBezTo>
                      <a:pt x="5726" y="7001"/>
                      <a:pt x="5731" y="6959"/>
                      <a:pt x="5734" y="6909"/>
                    </a:cubicBezTo>
                    <a:cubicBezTo>
                      <a:pt x="5736" y="6875"/>
                      <a:pt x="5737" y="6838"/>
                      <a:pt x="5735" y="6797"/>
                    </a:cubicBezTo>
                    <a:cubicBezTo>
                      <a:pt x="5726" y="6769"/>
                      <a:pt x="5719" y="6748"/>
                      <a:pt x="5712" y="6728"/>
                    </a:cubicBezTo>
                    <a:cubicBezTo>
                      <a:pt x="5640" y="6519"/>
                      <a:pt x="5574" y="6327"/>
                      <a:pt x="5538" y="6035"/>
                    </a:cubicBezTo>
                    <a:cubicBezTo>
                      <a:pt x="5534" y="6004"/>
                      <a:pt x="5530" y="5970"/>
                      <a:pt x="5528" y="5933"/>
                    </a:cubicBezTo>
                    <a:cubicBezTo>
                      <a:pt x="5525" y="5906"/>
                      <a:pt x="5523" y="5878"/>
                      <a:pt x="5521" y="5849"/>
                    </a:cubicBezTo>
                    <a:lnTo>
                      <a:pt x="5520" y="5846"/>
                    </a:lnTo>
                    <a:close/>
                    <a:moveTo>
                      <a:pt x="11893" y="5846"/>
                    </a:moveTo>
                    <a:cubicBezTo>
                      <a:pt x="11886" y="5852"/>
                      <a:pt x="11878" y="5862"/>
                      <a:pt x="11868" y="5873"/>
                    </a:cubicBezTo>
                    <a:cubicBezTo>
                      <a:pt x="11869" y="6130"/>
                      <a:pt x="11873" y="6374"/>
                      <a:pt x="11890" y="6577"/>
                    </a:cubicBezTo>
                    <a:cubicBezTo>
                      <a:pt x="11911" y="6819"/>
                      <a:pt x="11951" y="7003"/>
                      <a:pt x="12028" y="7085"/>
                    </a:cubicBezTo>
                    <a:cubicBezTo>
                      <a:pt x="12039" y="7096"/>
                      <a:pt x="12050" y="7099"/>
                      <a:pt x="12059" y="7092"/>
                    </a:cubicBezTo>
                    <a:cubicBezTo>
                      <a:pt x="12071" y="7084"/>
                      <a:pt x="12082" y="7064"/>
                      <a:pt x="12090" y="7033"/>
                    </a:cubicBezTo>
                    <a:cubicBezTo>
                      <a:pt x="12098" y="7001"/>
                      <a:pt x="12104" y="6959"/>
                      <a:pt x="12107" y="6909"/>
                    </a:cubicBezTo>
                    <a:cubicBezTo>
                      <a:pt x="12108" y="6875"/>
                      <a:pt x="12109" y="6838"/>
                      <a:pt x="12108" y="6797"/>
                    </a:cubicBezTo>
                    <a:cubicBezTo>
                      <a:pt x="12098" y="6769"/>
                      <a:pt x="12091" y="6748"/>
                      <a:pt x="12084" y="6728"/>
                    </a:cubicBezTo>
                    <a:cubicBezTo>
                      <a:pt x="12013" y="6519"/>
                      <a:pt x="11947" y="6327"/>
                      <a:pt x="11910" y="6035"/>
                    </a:cubicBezTo>
                    <a:cubicBezTo>
                      <a:pt x="11906" y="6004"/>
                      <a:pt x="11903" y="5970"/>
                      <a:pt x="11900" y="5933"/>
                    </a:cubicBezTo>
                    <a:cubicBezTo>
                      <a:pt x="11898" y="5906"/>
                      <a:pt x="11895" y="5878"/>
                      <a:pt x="11893" y="5849"/>
                    </a:cubicBezTo>
                    <a:lnTo>
                      <a:pt x="11893" y="5846"/>
                    </a:lnTo>
                    <a:close/>
                    <a:moveTo>
                      <a:pt x="2102" y="5890"/>
                    </a:moveTo>
                    <a:cubicBezTo>
                      <a:pt x="2061" y="5936"/>
                      <a:pt x="2004" y="6004"/>
                      <a:pt x="1946" y="6060"/>
                    </a:cubicBezTo>
                    <a:cubicBezTo>
                      <a:pt x="2008" y="6526"/>
                      <a:pt x="2086" y="6973"/>
                      <a:pt x="2161" y="6870"/>
                    </a:cubicBezTo>
                    <a:cubicBezTo>
                      <a:pt x="2145" y="6791"/>
                      <a:pt x="2134" y="6700"/>
                      <a:pt x="2125" y="6600"/>
                    </a:cubicBezTo>
                    <a:cubicBezTo>
                      <a:pt x="2108" y="6392"/>
                      <a:pt x="2103" y="6147"/>
                      <a:pt x="2102" y="5890"/>
                    </a:cubicBezTo>
                    <a:close/>
                    <a:moveTo>
                      <a:pt x="5480" y="5890"/>
                    </a:moveTo>
                    <a:cubicBezTo>
                      <a:pt x="5440" y="5936"/>
                      <a:pt x="5382" y="6004"/>
                      <a:pt x="5324" y="6060"/>
                    </a:cubicBezTo>
                    <a:cubicBezTo>
                      <a:pt x="5386" y="6526"/>
                      <a:pt x="5465" y="6973"/>
                      <a:pt x="5539" y="6870"/>
                    </a:cubicBezTo>
                    <a:cubicBezTo>
                      <a:pt x="5523" y="6791"/>
                      <a:pt x="5512" y="6700"/>
                      <a:pt x="5503" y="6600"/>
                    </a:cubicBezTo>
                    <a:cubicBezTo>
                      <a:pt x="5486" y="6392"/>
                      <a:pt x="5481" y="6147"/>
                      <a:pt x="5480" y="5890"/>
                    </a:cubicBezTo>
                    <a:close/>
                    <a:moveTo>
                      <a:pt x="11853" y="5890"/>
                    </a:moveTo>
                    <a:cubicBezTo>
                      <a:pt x="11812" y="5936"/>
                      <a:pt x="11755" y="6004"/>
                      <a:pt x="11696" y="6060"/>
                    </a:cubicBezTo>
                    <a:cubicBezTo>
                      <a:pt x="11758" y="6526"/>
                      <a:pt x="11837" y="6973"/>
                      <a:pt x="11912" y="6870"/>
                    </a:cubicBezTo>
                    <a:cubicBezTo>
                      <a:pt x="11896" y="6791"/>
                      <a:pt x="11885" y="6700"/>
                      <a:pt x="11876" y="6600"/>
                    </a:cubicBezTo>
                    <a:cubicBezTo>
                      <a:pt x="11858" y="6392"/>
                      <a:pt x="11854" y="6147"/>
                      <a:pt x="11853" y="5890"/>
                    </a:cubicBezTo>
                    <a:close/>
                    <a:moveTo>
                      <a:pt x="19478" y="6646"/>
                    </a:moveTo>
                    <a:cubicBezTo>
                      <a:pt x="19466" y="6642"/>
                      <a:pt x="19455" y="6656"/>
                      <a:pt x="19446" y="6679"/>
                    </a:cubicBezTo>
                    <a:cubicBezTo>
                      <a:pt x="19436" y="6705"/>
                      <a:pt x="19427" y="6742"/>
                      <a:pt x="19420" y="6786"/>
                    </a:cubicBezTo>
                    <a:cubicBezTo>
                      <a:pt x="19418" y="6804"/>
                      <a:pt x="19416" y="6820"/>
                      <a:pt x="19414" y="6835"/>
                    </a:cubicBezTo>
                    <a:cubicBezTo>
                      <a:pt x="19412" y="6851"/>
                      <a:pt x="19411" y="6867"/>
                      <a:pt x="19410" y="6883"/>
                    </a:cubicBezTo>
                    <a:cubicBezTo>
                      <a:pt x="19409" y="6888"/>
                      <a:pt x="19409" y="6894"/>
                      <a:pt x="19409" y="6899"/>
                    </a:cubicBezTo>
                    <a:cubicBezTo>
                      <a:pt x="19408" y="6903"/>
                      <a:pt x="19408" y="6905"/>
                      <a:pt x="19408" y="6907"/>
                    </a:cubicBezTo>
                    <a:cubicBezTo>
                      <a:pt x="19406" y="6910"/>
                      <a:pt x="19403" y="6917"/>
                      <a:pt x="19402" y="6925"/>
                    </a:cubicBezTo>
                    <a:lnTo>
                      <a:pt x="19401" y="6927"/>
                    </a:lnTo>
                    <a:cubicBezTo>
                      <a:pt x="19400" y="6935"/>
                      <a:pt x="19400" y="6944"/>
                      <a:pt x="19400" y="6955"/>
                    </a:cubicBezTo>
                    <a:cubicBezTo>
                      <a:pt x="19400" y="6982"/>
                      <a:pt x="19405" y="7003"/>
                      <a:pt x="19411" y="7003"/>
                    </a:cubicBezTo>
                    <a:cubicBezTo>
                      <a:pt x="19417" y="7003"/>
                      <a:pt x="19422" y="6982"/>
                      <a:pt x="19422" y="6955"/>
                    </a:cubicBezTo>
                    <a:cubicBezTo>
                      <a:pt x="19422" y="6953"/>
                      <a:pt x="19422" y="6952"/>
                      <a:pt x="19422" y="6950"/>
                    </a:cubicBezTo>
                    <a:cubicBezTo>
                      <a:pt x="19423" y="6942"/>
                      <a:pt x="19424" y="6932"/>
                      <a:pt x="19425" y="6918"/>
                    </a:cubicBezTo>
                    <a:cubicBezTo>
                      <a:pt x="19425" y="6914"/>
                      <a:pt x="19425" y="6910"/>
                      <a:pt x="19426" y="6903"/>
                    </a:cubicBezTo>
                    <a:cubicBezTo>
                      <a:pt x="19426" y="6889"/>
                      <a:pt x="19427" y="6878"/>
                      <a:pt x="19429" y="6866"/>
                    </a:cubicBezTo>
                    <a:cubicBezTo>
                      <a:pt x="19430" y="6854"/>
                      <a:pt x="19432" y="6841"/>
                      <a:pt x="19434" y="6826"/>
                    </a:cubicBezTo>
                    <a:cubicBezTo>
                      <a:pt x="19439" y="6791"/>
                      <a:pt x="19446" y="6760"/>
                      <a:pt x="19454" y="6740"/>
                    </a:cubicBezTo>
                    <a:cubicBezTo>
                      <a:pt x="19461" y="6724"/>
                      <a:pt x="19468" y="6715"/>
                      <a:pt x="19477" y="6717"/>
                    </a:cubicBezTo>
                    <a:cubicBezTo>
                      <a:pt x="19485" y="6720"/>
                      <a:pt x="19493" y="6729"/>
                      <a:pt x="19500" y="6743"/>
                    </a:cubicBezTo>
                    <a:cubicBezTo>
                      <a:pt x="19508" y="6762"/>
                      <a:pt x="19514" y="6788"/>
                      <a:pt x="19518" y="6820"/>
                    </a:cubicBezTo>
                    <a:cubicBezTo>
                      <a:pt x="19523" y="6851"/>
                      <a:pt x="19525" y="6889"/>
                      <a:pt x="19524" y="6929"/>
                    </a:cubicBezTo>
                    <a:cubicBezTo>
                      <a:pt x="19524" y="6959"/>
                      <a:pt x="19522" y="6990"/>
                      <a:pt x="19518" y="7022"/>
                    </a:cubicBezTo>
                    <a:cubicBezTo>
                      <a:pt x="19514" y="7051"/>
                      <a:pt x="19510" y="7079"/>
                      <a:pt x="19506" y="7107"/>
                    </a:cubicBezTo>
                    <a:cubicBezTo>
                      <a:pt x="19496" y="7170"/>
                      <a:pt x="19487" y="7228"/>
                      <a:pt x="19487" y="7289"/>
                    </a:cubicBezTo>
                    <a:lnTo>
                      <a:pt x="19487" y="7497"/>
                    </a:lnTo>
                    <a:lnTo>
                      <a:pt x="19487" y="7551"/>
                    </a:lnTo>
                    <a:lnTo>
                      <a:pt x="19489" y="7551"/>
                    </a:lnTo>
                    <a:cubicBezTo>
                      <a:pt x="19468" y="7552"/>
                      <a:pt x="19455" y="7567"/>
                      <a:pt x="19439" y="7598"/>
                    </a:cubicBezTo>
                    <a:cubicBezTo>
                      <a:pt x="19396" y="7682"/>
                      <a:pt x="19364" y="7909"/>
                      <a:pt x="19342" y="8088"/>
                    </a:cubicBezTo>
                    <a:cubicBezTo>
                      <a:pt x="19338" y="8117"/>
                      <a:pt x="19335" y="8127"/>
                      <a:pt x="19332" y="8147"/>
                    </a:cubicBezTo>
                    <a:cubicBezTo>
                      <a:pt x="19305" y="8212"/>
                      <a:pt x="19266" y="8278"/>
                      <a:pt x="19225" y="8339"/>
                    </a:cubicBezTo>
                    <a:cubicBezTo>
                      <a:pt x="19173" y="8414"/>
                      <a:pt x="19120" y="8482"/>
                      <a:pt x="19084" y="8528"/>
                    </a:cubicBezTo>
                    <a:cubicBezTo>
                      <a:pt x="19042" y="8581"/>
                      <a:pt x="19020" y="8595"/>
                      <a:pt x="18992" y="8738"/>
                    </a:cubicBezTo>
                    <a:cubicBezTo>
                      <a:pt x="18948" y="8953"/>
                      <a:pt x="18917" y="9179"/>
                      <a:pt x="18880" y="9415"/>
                    </a:cubicBezTo>
                    <a:cubicBezTo>
                      <a:pt x="18854" y="9577"/>
                      <a:pt x="18831" y="9739"/>
                      <a:pt x="18806" y="9908"/>
                    </a:cubicBezTo>
                    <a:cubicBezTo>
                      <a:pt x="18795" y="9979"/>
                      <a:pt x="18785" y="10050"/>
                      <a:pt x="18774" y="10120"/>
                    </a:cubicBezTo>
                    <a:cubicBezTo>
                      <a:pt x="18837" y="10406"/>
                      <a:pt x="18926" y="10699"/>
                      <a:pt x="19011" y="10838"/>
                    </a:cubicBezTo>
                    <a:cubicBezTo>
                      <a:pt x="19031" y="10760"/>
                      <a:pt x="19102" y="10406"/>
                      <a:pt x="19113" y="10435"/>
                    </a:cubicBezTo>
                    <a:cubicBezTo>
                      <a:pt x="19126" y="10472"/>
                      <a:pt x="19125" y="10670"/>
                      <a:pt x="19128" y="10775"/>
                    </a:cubicBezTo>
                    <a:cubicBezTo>
                      <a:pt x="19136" y="11608"/>
                      <a:pt x="19148" y="11830"/>
                      <a:pt x="19101" y="12652"/>
                    </a:cubicBezTo>
                    <a:cubicBezTo>
                      <a:pt x="19075" y="13108"/>
                      <a:pt x="19069" y="13612"/>
                      <a:pt x="19043" y="14069"/>
                    </a:cubicBezTo>
                    <a:cubicBezTo>
                      <a:pt x="19039" y="14148"/>
                      <a:pt x="19057" y="14163"/>
                      <a:pt x="19076" y="14198"/>
                    </a:cubicBezTo>
                    <a:cubicBezTo>
                      <a:pt x="19235" y="14491"/>
                      <a:pt x="19664" y="14420"/>
                      <a:pt x="19829" y="14257"/>
                    </a:cubicBezTo>
                    <a:cubicBezTo>
                      <a:pt x="19845" y="14227"/>
                      <a:pt x="19862" y="14197"/>
                      <a:pt x="19878" y="14167"/>
                    </a:cubicBezTo>
                    <a:cubicBezTo>
                      <a:pt x="19872" y="13217"/>
                      <a:pt x="19796" y="12215"/>
                      <a:pt x="19812" y="11318"/>
                    </a:cubicBezTo>
                    <a:cubicBezTo>
                      <a:pt x="19815" y="11104"/>
                      <a:pt x="19825" y="10912"/>
                      <a:pt x="19835" y="10703"/>
                    </a:cubicBezTo>
                    <a:cubicBezTo>
                      <a:pt x="19838" y="10625"/>
                      <a:pt x="19842" y="10486"/>
                      <a:pt x="19850" y="10416"/>
                    </a:cubicBezTo>
                    <a:cubicBezTo>
                      <a:pt x="19852" y="10394"/>
                      <a:pt x="19856" y="10386"/>
                      <a:pt x="19859" y="10390"/>
                    </a:cubicBezTo>
                    <a:cubicBezTo>
                      <a:pt x="19875" y="10403"/>
                      <a:pt x="19900" y="10609"/>
                      <a:pt x="19913" y="10674"/>
                    </a:cubicBezTo>
                    <a:cubicBezTo>
                      <a:pt x="19918" y="10700"/>
                      <a:pt x="19960" y="10906"/>
                      <a:pt x="19965" y="10913"/>
                    </a:cubicBezTo>
                    <a:cubicBezTo>
                      <a:pt x="19977" y="10898"/>
                      <a:pt x="20006" y="10819"/>
                      <a:pt x="20038" y="10723"/>
                    </a:cubicBezTo>
                    <a:cubicBezTo>
                      <a:pt x="20088" y="10578"/>
                      <a:pt x="20146" y="10393"/>
                      <a:pt x="20166" y="10334"/>
                    </a:cubicBezTo>
                    <a:cubicBezTo>
                      <a:pt x="20182" y="10279"/>
                      <a:pt x="20197" y="10224"/>
                      <a:pt x="20213" y="10168"/>
                    </a:cubicBezTo>
                    <a:cubicBezTo>
                      <a:pt x="20193" y="9992"/>
                      <a:pt x="20181" y="9924"/>
                      <a:pt x="20153" y="9770"/>
                    </a:cubicBezTo>
                    <a:cubicBezTo>
                      <a:pt x="20141" y="9687"/>
                      <a:pt x="20129" y="9603"/>
                      <a:pt x="20117" y="9519"/>
                    </a:cubicBezTo>
                    <a:cubicBezTo>
                      <a:pt x="20086" y="9299"/>
                      <a:pt x="20058" y="9121"/>
                      <a:pt x="20022" y="8914"/>
                    </a:cubicBezTo>
                    <a:cubicBezTo>
                      <a:pt x="20001" y="8782"/>
                      <a:pt x="19981" y="8700"/>
                      <a:pt x="19958" y="8641"/>
                    </a:cubicBezTo>
                    <a:cubicBezTo>
                      <a:pt x="19929" y="8565"/>
                      <a:pt x="19896" y="8529"/>
                      <a:pt x="19850" y="8467"/>
                    </a:cubicBezTo>
                    <a:cubicBezTo>
                      <a:pt x="19793" y="8390"/>
                      <a:pt x="19735" y="8323"/>
                      <a:pt x="19680" y="8216"/>
                    </a:cubicBezTo>
                    <a:cubicBezTo>
                      <a:pt x="19674" y="8191"/>
                      <a:pt x="19668" y="8166"/>
                      <a:pt x="19662" y="8141"/>
                    </a:cubicBezTo>
                    <a:cubicBezTo>
                      <a:pt x="19661" y="8137"/>
                      <a:pt x="19658" y="8136"/>
                      <a:pt x="19656" y="8132"/>
                    </a:cubicBezTo>
                    <a:cubicBezTo>
                      <a:pt x="19654" y="8116"/>
                      <a:pt x="19652" y="8110"/>
                      <a:pt x="19649" y="8088"/>
                    </a:cubicBezTo>
                    <a:cubicBezTo>
                      <a:pt x="19627" y="7909"/>
                      <a:pt x="19595" y="7682"/>
                      <a:pt x="19552" y="7598"/>
                    </a:cubicBezTo>
                    <a:cubicBezTo>
                      <a:pt x="19537" y="7568"/>
                      <a:pt x="19524" y="7553"/>
                      <a:pt x="19504" y="7551"/>
                    </a:cubicBezTo>
                    <a:lnTo>
                      <a:pt x="19504" y="7289"/>
                    </a:lnTo>
                    <a:cubicBezTo>
                      <a:pt x="19504" y="7249"/>
                      <a:pt x="19511" y="7200"/>
                      <a:pt x="19519" y="7147"/>
                    </a:cubicBezTo>
                    <a:cubicBezTo>
                      <a:pt x="19524" y="7118"/>
                      <a:pt x="19529" y="7086"/>
                      <a:pt x="19532" y="7054"/>
                    </a:cubicBezTo>
                    <a:cubicBezTo>
                      <a:pt x="19537" y="7013"/>
                      <a:pt x="19540" y="6973"/>
                      <a:pt x="19540" y="6933"/>
                    </a:cubicBezTo>
                    <a:cubicBezTo>
                      <a:pt x="19541" y="6879"/>
                      <a:pt x="19538" y="6828"/>
                      <a:pt x="19532" y="6785"/>
                    </a:cubicBezTo>
                    <a:cubicBezTo>
                      <a:pt x="19527" y="6741"/>
                      <a:pt x="19518" y="6705"/>
                      <a:pt x="19507" y="6681"/>
                    </a:cubicBezTo>
                    <a:cubicBezTo>
                      <a:pt x="19499" y="6661"/>
                      <a:pt x="19489" y="6649"/>
                      <a:pt x="19478" y="6646"/>
                    </a:cubicBezTo>
                    <a:close/>
                    <a:moveTo>
                      <a:pt x="20523" y="7211"/>
                    </a:moveTo>
                    <a:cubicBezTo>
                      <a:pt x="20504" y="7521"/>
                      <a:pt x="20486" y="7814"/>
                      <a:pt x="20469" y="8103"/>
                    </a:cubicBezTo>
                    <a:cubicBezTo>
                      <a:pt x="20357" y="10033"/>
                      <a:pt x="20424" y="10712"/>
                      <a:pt x="20513" y="12604"/>
                    </a:cubicBezTo>
                    <a:cubicBezTo>
                      <a:pt x="20529" y="12938"/>
                      <a:pt x="20544" y="13271"/>
                      <a:pt x="20560" y="13604"/>
                    </a:cubicBezTo>
                    <a:cubicBezTo>
                      <a:pt x="20579" y="14108"/>
                      <a:pt x="20596" y="14606"/>
                      <a:pt x="20612" y="15111"/>
                    </a:cubicBezTo>
                    <a:cubicBezTo>
                      <a:pt x="20612" y="16397"/>
                      <a:pt x="20674" y="17833"/>
                      <a:pt x="20645" y="19038"/>
                    </a:cubicBezTo>
                    <a:cubicBezTo>
                      <a:pt x="20634" y="19514"/>
                      <a:pt x="20628" y="20060"/>
                      <a:pt x="20665" y="20399"/>
                    </a:cubicBezTo>
                    <a:cubicBezTo>
                      <a:pt x="20745" y="20456"/>
                      <a:pt x="20860" y="20608"/>
                      <a:pt x="20923" y="20308"/>
                    </a:cubicBezTo>
                    <a:cubicBezTo>
                      <a:pt x="20923" y="20143"/>
                      <a:pt x="20923" y="19979"/>
                      <a:pt x="20923" y="19814"/>
                    </a:cubicBezTo>
                    <a:cubicBezTo>
                      <a:pt x="20919" y="18872"/>
                      <a:pt x="20914" y="17931"/>
                      <a:pt x="20909" y="16989"/>
                    </a:cubicBezTo>
                    <a:cubicBezTo>
                      <a:pt x="20892" y="16160"/>
                      <a:pt x="20900" y="15462"/>
                      <a:pt x="20906" y="14632"/>
                    </a:cubicBezTo>
                    <a:cubicBezTo>
                      <a:pt x="20903" y="13341"/>
                      <a:pt x="20919" y="12091"/>
                      <a:pt x="20931" y="10801"/>
                    </a:cubicBezTo>
                    <a:cubicBezTo>
                      <a:pt x="20933" y="10701"/>
                      <a:pt x="20935" y="10600"/>
                      <a:pt x="20937" y="10500"/>
                    </a:cubicBezTo>
                    <a:lnTo>
                      <a:pt x="20952" y="10455"/>
                    </a:lnTo>
                    <a:lnTo>
                      <a:pt x="20968" y="10500"/>
                    </a:lnTo>
                    <a:cubicBezTo>
                      <a:pt x="20970" y="10600"/>
                      <a:pt x="20972" y="10701"/>
                      <a:pt x="20974" y="10801"/>
                    </a:cubicBezTo>
                    <a:cubicBezTo>
                      <a:pt x="20987" y="12091"/>
                      <a:pt x="21002" y="13341"/>
                      <a:pt x="20999" y="14632"/>
                    </a:cubicBezTo>
                    <a:cubicBezTo>
                      <a:pt x="21006" y="15462"/>
                      <a:pt x="21013" y="16160"/>
                      <a:pt x="20997" y="16989"/>
                    </a:cubicBezTo>
                    <a:cubicBezTo>
                      <a:pt x="20994" y="17482"/>
                      <a:pt x="20991" y="17975"/>
                      <a:pt x="20988" y="18468"/>
                    </a:cubicBezTo>
                    <a:cubicBezTo>
                      <a:pt x="20986" y="18916"/>
                      <a:pt x="20984" y="19365"/>
                      <a:pt x="20982" y="19814"/>
                    </a:cubicBezTo>
                    <a:cubicBezTo>
                      <a:pt x="20982" y="19979"/>
                      <a:pt x="20982" y="20143"/>
                      <a:pt x="20982" y="20308"/>
                    </a:cubicBezTo>
                    <a:cubicBezTo>
                      <a:pt x="20995" y="20372"/>
                      <a:pt x="21009" y="20416"/>
                      <a:pt x="21024" y="20444"/>
                    </a:cubicBezTo>
                    <a:cubicBezTo>
                      <a:pt x="21077" y="20543"/>
                      <a:pt x="21181" y="20441"/>
                      <a:pt x="21240" y="20399"/>
                    </a:cubicBezTo>
                    <a:cubicBezTo>
                      <a:pt x="21277" y="20060"/>
                      <a:pt x="21271" y="19514"/>
                      <a:pt x="21260" y="19038"/>
                    </a:cubicBezTo>
                    <a:cubicBezTo>
                      <a:pt x="21232" y="17833"/>
                      <a:pt x="21293" y="16397"/>
                      <a:pt x="21293" y="15111"/>
                    </a:cubicBezTo>
                    <a:cubicBezTo>
                      <a:pt x="21321" y="14254"/>
                      <a:pt x="21352" y="13450"/>
                      <a:pt x="21392" y="12604"/>
                    </a:cubicBezTo>
                    <a:cubicBezTo>
                      <a:pt x="21481" y="10712"/>
                      <a:pt x="21548" y="10033"/>
                      <a:pt x="21436" y="8103"/>
                    </a:cubicBezTo>
                    <a:cubicBezTo>
                      <a:pt x="21420" y="7814"/>
                      <a:pt x="21401" y="7521"/>
                      <a:pt x="21382" y="7211"/>
                    </a:cubicBezTo>
                    <a:cubicBezTo>
                      <a:pt x="21382" y="7211"/>
                      <a:pt x="20952" y="7400"/>
                      <a:pt x="20952" y="7400"/>
                    </a:cubicBezTo>
                    <a:lnTo>
                      <a:pt x="20523" y="7211"/>
                    </a:lnTo>
                    <a:close/>
                    <a:moveTo>
                      <a:pt x="19496" y="8103"/>
                    </a:moveTo>
                    <a:cubicBezTo>
                      <a:pt x="19496" y="8103"/>
                      <a:pt x="19499" y="8110"/>
                      <a:pt x="19499" y="8111"/>
                    </a:cubicBezTo>
                    <a:cubicBezTo>
                      <a:pt x="19497" y="8111"/>
                      <a:pt x="19495" y="8111"/>
                      <a:pt x="19493" y="8111"/>
                    </a:cubicBezTo>
                    <a:cubicBezTo>
                      <a:pt x="19493" y="8110"/>
                      <a:pt x="19496" y="8103"/>
                      <a:pt x="19496" y="8103"/>
                    </a:cubicBezTo>
                    <a:close/>
                    <a:moveTo>
                      <a:pt x="3583" y="8336"/>
                    </a:moveTo>
                    <a:cubicBezTo>
                      <a:pt x="3571" y="8332"/>
                      <a:pt x="3560" y="8344"/>
                      <a:pt x="3551" y="8368"/>
                    </a:cubicBezTo>
                    <a:cubicBezTo>
                      <a:pt x="3541" y="8393"/>
                      <a:pt x="3532" y="8432"/>
                      <a:pt x="3525" y="8476"/>
                    </a:cubicBezTo>
                    <a:cubicBezTo>
                      <a:pt x="3523" y="8494"/>
                      <a:pt x="3521" y="8510"/>
                      <a:pt x="3519" y="8525"/>
                    </a:cubicBezTo>
                    <a:cubicBezTo>
                      <a:pt x="3517" y="8541"/>
                      <a:pt x="3516" y="8555"/>
                      <a:pt x="3515" y="8571"/>
                    </a:cubicBezTo>
                    <a:cubicBezTo>
                      <a:pt x="3514" y="8577"/>
                      <a:pt x="3514" y="8583"/>
                      <a:pt x="3514" y="8588"/>
                    </a:cubicBezTo>
                    <a:cubicBezTo>
                      <a:pt x="3514" y="8591"/>
                      <a:pt x="3513" y="8594"/>
                      <a:pt x="3513" y="8596"/>
                    </a:cubicBezTo>
                    <a:cubicBezTo>
                      <a:pt x="3511" y="8598"/>
                      <a:pt x="3508" y="8605"/>
                      <a:pt x="3507" y="8614"/>
                    </a:cubicBezTo>
                    <a:lnTo>
                      <a:pt x="3506" y="8615"/>
                    </a:lnTo>
                    <a:lnTo>
                      <a:pt x="3506" y="8617"/>
                    </a:lnTo>
                    <a:cubicBezTo>
                      <a:pt x="3505" y="8625"/>
                      <a:pt x="3505" y="8634"/>
                      <a:pt x="3505" y="8645"/>
                    </a:cubicBezTo>
                    <a:cubicBezTo>
                      <a:pt x="3505" y="8672"/>
                      <a:pt x="3510" y="8693"/>
                      <a:pt x="3516" y="8693"/>
                    </a:cubicBezTo>
                    <a:cubicBezTo>
                      <a:pt x="3522" y="8693"/>
                      <a:pt x="3527" y="8672"/>
                      <a:pt x="3527" y="8645"/>
                    </a:cubicBezTo>
                    <a:cubicBezTo>
                      <a:pt x="3527" y="8643"/>
                      <a:pt x="3527" y="8640"/>
                      <a:pt x="3527" y="8638"/>
                    </a:cubicBezTo>
                    <a:cubicBezTo>
                      <a:pt x="3528" y="8630"/>
                      <a:pt x="3529" y="8622"/>
                      <a:pt x="3530" y="8608"/>
                    </a:cubicBezTo>
                    <a:cubicBezTo>
                      <a:pt x="3530" y="8604"/>
                      <a:pt x="3530" y="8598"/>
                      <a:pt x="3531" y="8591"/>
                    </a:cubicBezTo>
                    <a:cubicBezTo>
                      <a:pt x="3531" y="8578"/>
                      <a:pt x="3532" y="8566"/>
                      <a:pt x="3534" y="8554"/>
                    </a:cubicBezTo>
                    <a:cubicBezTo>
                      <a:pt x="3535" y="8542"/>
                      <a:pt x="3537" y="8530"/>
                      <a:pt x="3539" y="8515"/>
                    </a:cubicBezTo>
                    <a:cubicBezTo>
                      <a:pt x="3544" y="8479"/>
                      <a:pt x="3551" y="8449"/>
                      <a:pt x="3559" y="8429"/>
                    </a:cubicBezTo>
                    <a:cubicBezTo>
                      <a:pt x="3566" y="8412"/>
                      <a:pt x="3573" y="8404"/>
                      <a:pt x="3582" y="8406"/>
                    </a:cubicBezTo>
                    <a:cubicBezTo>
                      <a:pt x="3590" y="8408"/>
                      <a:pt x="3598" y="8419"/>
                      <a:pt x="3605" y="8433"/>
                    </a:cubicBezTo>
                    <a:cubicBezTo>
                      <a:pt x="3613" y="8452"/>
                      <a:pt x="3619" y="8478"/>
                      <a:pt x="3623" y="8510"/>
                    </a:cubicBezTo>
                    <a:cubicBezTo>
                      <a:pt x="3628" y="8541"/>
                      <a:pt x="3630" y="8578"/>
                      <a:pt x="3629" y="8617"/>
                    </a:cubicBezTo>
                    <a:cubicBezTo>
                      <a:pt x="3629" y="8647"/>
                      <a:pt x="3627" y="8679"/>
                      <a:pt x="3623" y="8710"/>
                    </a:cubicBezTo>
                    <a:cubicBezTo>
                      <a:pt x="3619" y="8740"/>
                      <a:pt x="3615" y="8769"/>
                      <a:pt x="3611" y="8797"/>
                    </a:cubicBezTo>
                    <a:cubicBezTo>
                      <a:pt x="3601" y="8860"/>
                      <a:pt x="3593" y="8918"/>
                      <a:pt x="3592" y="8979"/>
                    </a:cubicBezTo>
                    <a:lnTo>
                      <a:pt x="3592" y="9186"/>
                    </a:lnTo>
                    <a:lnTo>
                      <a:pt x="3592" y="9239"/>
                    </a:lnTo>
                    <a:lnTo>
                      <a:pt x="3594" y="9239"/>
                    </a:lnTo>
                    <a:cubicBezTo>
                      <a:pt x="3573" y="9241"/>
                      <a:pt x="3560" y="9256"/>
                      <a:pt x="3544" y="9287"/>
                    </a:cubicBezTo>
                    <a:cubicBezTo>
                      <a:pt x="3501" y="9371"/>
                      <a:pt x="3469" y="9597"/>
                      <a:pt x="3447" y="9776"/>
                    </a:cubicBezTo>
                    <a:cubicBezTo>
                      <a:pt x="3443" y="9806"/>
                      <a:pt x="3440" y="9816"/>
                      <a:pt x="3437" y="9836"/>
                    </a:cubicBezTo>
                    <a:cubicBezTo>
                      <a:pt x="3410" y="9900"/>
                      <a:pt x="3371" y="9966"/>
                      <a:pt x="3330" y="10027"/>
                    </a:cubicBezTo>
                    <a:cubicBezTo>
                      <a:pt x="3278" y="10103"/>
                      <a:pt x="3224" y="10171"/>
                      <a:pt x="3188" y="10217"/>
                    </a:cubicBezTo>
                    <a:cubicBezTo>
                      <a:pt x="3147" y="10269"/>
                      <a:pt x="3125" y="10284"/>
                      <a:pt x="3097" y="10426"/>
                    </a:cubicBezTo>
                    <a:cubicBezTo>
                      <a:pt x="3053" y="10641"/>
                      <a:pt x="3022" y="10868"/>
                      <a:pt x="2985" y="11104"/>
                    </a:cubicBezTo>
                    <a:cubicBezTo>
                      <a:pt x="2960" y="11265"/>
                      <a:pt x="2936" y="11429"/>
                      <a:pt x="2911" y="11598"/>
                    </a:cubicBezTo>
                    <a:cubicBezTo>
                      <a:pt x="2900" y="11669"/>
                      <a:pt x="2890" y="11739"/>
                      <a:pt x="2879" y="11809"/>
                    </a:cubicBezTo>
                    <a:cubicBezTo>
                      <a:pt x="2942" y="12094"/>
                      <a:pt x="3031" y="12388"/>
                      <a:pt x="3116" y="12526"/>
                    </a:cubicBezTo>
                    <a:cubicBezTo>
                      <a:pt x="3136" y="12449"/>
                      <a:pt x="3208" y="12096"/>
                      <a:pt x="3218" y="12125"/>
                    </a:cubicBezTo>
                    <a:cubicBezTo>
                      <a:pt x="3231" y="12162"/>
                      <a:pt x="3230" y="12358"/>
                      <a:pt x="3233" y="12463"/>
                    </a:cubicBezTo>
                    <a:cubicBezTo>
                      <a:pt x="3241" y="13297"/>
                      <a:pt x="3253" y="13520"/>
                      <a:pt x="3206" y="14342"/>
                    </a:cubicBezTo>
                    <a:cubicBezTo>
                      <a:pt x="3180" y="14798"/>
                      <a:pt x="3174" y="15300"/>
                      <a:pt x="3148" y="15758"/>
                    </a:cubicBezTo>
                    <a:cubicBezTo>
                      <a:pt x="3144" y="15836"/>
                      <a:pt x="3162" y="15852"/>
                      <a:pt x="3181" y="15886"/>
                    </a:cubicBezTo>
                    <a:cubicBezTo>
                      <a:pt x="3340" y="16180"/>
                      <a:pt x="3769" y="16110"/>
                      <a:pt x="3934" y="15947"/>
                    </a:cubicBezTo>
                    <a:cubicBezTo>
                      <a:pt x="3950" y="15917"/>
                      <a:pt x="3967" y="15886"/>
                      <a:pt x="3983" y="15856"/>
                    </a:cubicBezTo>
                    <a:cubicBezTo>
                      <a:pt x="3977" y="14905"/>
                      <a:pt x="3901" y="13905"/>
                      <a:pt x="3917" y="13008"/>
                    </a:cubicBezTo>
                    <a:cubicBezTo>
                      <a:pt x="3920" y="12794"/>
                      <a:pt x="3930" y="12602"/>
                      <a:pt x="3940" y="12393"/>
                    </a:cubicBezTo>
                    <a:cubicBezTo>
                      <a:pt x="3943" y="12315"/>
                      <a:pt x="3948" y="12174"/>
                      <a:pt x="3955" y="12104"/>
                    </a:cubicBezTo>
                    <a:cubicBezTo>
                      <a:pt x="3957" y="12083"/>
                      <a:pt x="3961" y="12076"/>
                      <a:pt x="3964" y="12080"/>
                    </a:cubicBezTo>
                    <a:cubicBezTo>
                      <a:pt x="3980" y="12093"/>
                      <a:pt x="4005" y="12299"/>
                      <a:pt x="4018" y="12364"/>
                    </a:cubicBezTo>
                    <a:cubicBezTo>
                      <a:pt x="4023" y="12390"/>
                      <a:pt x="4065" y="12595"/>
                      <a:pt x="4070" y="12601"/>
                    </a:cubicBezTo>
                    <a:cubicBezTo>
                      <a:pt x="4082" y="12587"/>
                      <a:pt x="4111" y="12508"/>
                      <a:pt x="4143" y="12411"/>
                    </a:cubicBezTo>
                    <a:cubicBezTo>
                      <a:pt x="4193" y="12266"/>
                      <a:pt x="4251" y="12082"/>
                      <a:pt x="4271" y="12023"/>
                    </a:cubicBezTo>
                    <a:cubicBezTo>
                      <a:pt x="4287" y="11967"/>
                      <a:pt x="4302" y="11912"/>
                      <a:pt x="4318" y="11856"/>
                    </a:cubicBezTo>
                    <a:cubicBezTo>
                      <a:pt x="4298" y="11681"/>
                      <a:pt x="4286" y="11612"/>
                      <a:pt x="4258" y="11459"/>
                    </a:cubicBezTo>
                    <a:cubicBezTo>
                      <a:pt x="4246" y="11375"/>
                      <a:pt x="4234" y="11291"/>
                      <a:pt x="4221" y="11208"/>
                    </a:cubicBezTo>
                    <a:cubicBezTo>
                      <a:pt x="4190" y="10988"/>
                      <a:pt x="4163" y="10809"/>
                      <a:pt x="4127" y="10602"/>
                    </a:cubicBezTo>
                    <a:cubicBezTo>
                      <a:pt x="4106" y="10470"/>
                      <a:pt x="4085" y="10390"/>
                      <a:pt x="4063" y="10331"/>
                    </a:cubicBezTo>
                    <a:cubicBezTo>
                      <a:pt x="4034" y="10255"/>
                      <a:pt x="4001" y="10217"/>
                      <a:pt x="3955" y="10156"/>
                    </a:cubicBezTo>
                    <a:cubicBezTo>
                      <a:pt x="3898" y="10078"/>
                      <a:pt x="3840" y="10013"/>
                      <a:pt x="3785" y="9906"/>
                    </a:cubicBezTo>
                    <a:cubicBezTo>
                      <a:pt x="3779" y="9881"/>
                      <a:pt x="3773" y="9856"/>
                      <a:pt x="3767" y="9831"/>
                    </a:cubicBezTo>
                    <a:cubicBezTo>
                      <a:pt x="3766" y="9827"/>
                      <a:pt x="3763" y="9825"/>
                      <a:pt x="3762" y="9822"/>
                    </a:cubicBezTo>
                    <a:cubicBezTo>
                      <a:pt x="3760" y="9805"/>
                      <a:pt x="3757" y="9799"/>
                      <a:pt x="3754" y="9776"/>
                    </a:cubicBezTo>
                    <a:cubicBezTo>
                      <a:pt x="3732" y="9597"/>
                      <a:pt x="3700" y="9371"/>
                      <a:pt x="3657" y="9287"/>
                    </a:cubicBezTo>
                    <a:cubicBezTo>
                      <a:pt x="3642" y="9256"/>
                      <a:pt x="3629" y="9241"/>
                      <a:pt x="3609" y="9239"/>
                    </a:cubicBezTo>
                    <a:lnTo>
                      <a:pt x="3609" y="8979"/>
                    </a:lnTo>
                    <a:cubicBezTo>
                      <a:pt x="3609" y="8939"/>
                      <a:pt x="3616" y="8889"/>
                      <a:pt x="3624" y="8836"/>
                    </a:cubicBezTo>
                    <a:cubicBezTo>
                      <a:pt x="3629" y="8806"/>
                      <a:pt x="3634" y="8776"/>
                      <a:pt x="3637" y="8744"/>
                    </a:cubicBezTo>
                    <a:cubicBezTo>
                      <a:pt x="3642" y="8703"/>
                      <a:pt x="3645" y="8661"/>
                      <a:pt x="3646" y="8622"/>
                    </a:cubicBezTo>
                    <a:cubicBezTo>
                      <a:pt x="3646" y="8568"/>
                      <a:pt x="3643" y="8517"/>
                      <a:pt x="3637" y="8473"/>
                    </a:cubicBezTo>
                    <a:cubicBezTo>
                      <a:pt x="3632" y="8430"/>
                      <a:pt x="3623" y="8394"/>
                      <a:pt x="3612" y="8369"/>
                    </a:cubicBezTo>
                    <a:cubicBezTo>
                      <a:pt x="3604" y="8350"/>
                      <a:pt x="3594" y="8339"/>
                      <a:pt x="3583" y="8336"/>
                    </a:cubicBezTo>
                    <a:close/>
                    <a:moveTo>
                      <a:pt x="6961" y="8336"/>
                    </a:moveTo>
                    <a:cubicBezTo>
                      <a:pt x="6949" y="8332"/>
                      <a:pt x="6939" y="8344"/>
                      <a:pt x="6929" y="8368"/>
                    </a:cubicBezTo>
                    <a:cubicBezTo>
                      <a:pt x="6919" y="8393"/>
                      <a:pt x="6910" y="8432"/>
                      <a:pt x="6903" y="8476"/>
                    </a:cubicBezTo>
                    <a:cubicBezTo>
                      <a:pt x="6901" y="8494"/>
                      <a:pt x="6899" y="8510"/>
                      <a:pt x="6897" y="8525"/>
                    </a:cubicBezTo>
                    <a:cubicBezTo>
                      <a:pt x="6896" y="8541"/>
                      <a:pt x="6894" y="8555"/>
                      <a:pt x="6893" y="8571"/>
                    </a:cubicBezTo>
                    <a:cubicBezTo>
                      <a:pt x="6893" y="8577"/>
                      <a:pt x="6892" y="8583"/>
                      <a:pt x="6892" y="8588"/>
                    </a:cubicBezTo>
                    <a:cubicBezTo>
                      <a:pt x="6892" y="8591"/>
                      <a:pt x="6892" y="8594"/>
                      <a:pt x="6892" y="8596"/>
                    </a:cubicBezTo>
                    <a:cubicBezTo>
                      <a:pt x="6889" y="8598"/>
                      <a:pt x="6887" y="8605"/>
                      <a:pt x="6885" y="8614"/>
                    </a:cubicBezTo>
                    <a:lnTo>
                      <a:pt x="6885" y="8615"/>
                    </a:lnTo>
                    <a:lnTo>
                      <a:pt x="6885" y="8617"/>
                    </a:lnTo>
                    <a:cubicBezTo>
                      <a:pt x="6883" y="8625"/>
                      <a:pt x="6883" y="8634"/>
                      <a:pt x="6883" y="8645"/>
                    </a:cubicBezTo>
                    <a:cubicBezTo>
                      <a:pt x="6883" y="8672"/>
                      <a:pt x="6888" y="8693"/>
                      <a:pt x="6894" y="8693"/>
                    </a:cubicBezTo>
                    <a:cubicBezTo>
                      <a:pt x="6900" y="8693"/>
                      <a:pt x="6905" y="8672"/>
                      <a:pt x="6905" y="8645"/>
                    </a:cubicBezTo>
                    <a:cubicBezTo>
                      <a:pt x="6905" y="8643"/>
                      <a:pt x="6905" y="8640"/>
                      <a:pt x="6905" y="8638"/>
                    </a:cubicBezTo>
                    <a:cubicBezTo>
                      <a:pt x="6906" y="8630"/>
                      <a:pt x="6907" y="8622"/>
                      <a:pt x="6908" y="8608"/>
                    </a:cubicBezTo>
                    <a:cubicBezTo>
                      <a:pt x="6908" y="8604"/>
                      <a:pt x="6908" y="8598"/>
                      <a:pt x="6909" y="8591"/>
                    </a:cubicBezTo>
                    <a:cubicBezTo>
                      <a:pt x="6910" y="8578"/>
                      <a:pt x="6911" y="8566"/>
                      <a:pt x="6912" y="8554"/>
                    </a:cubicBezTo>
                    <a:cubicBezTo>
                      <a:pt x="6913" y="8542"/>
                      <a:pt x="6915" y="8530"/>
                      <a:pt x="6917" y="8515"/>
                    </a:cubicBezTo>
                    <a:cubicBezTo>
                      <a:pt x="6923" y="8479"/>
                      <a:pt x="6929" y="8449"/>
                      <a:pt x="6937" y="8429"/>
                    </a:cubicBezTo>
                    <a:cubicBezTo>
                      <a:pt x="6944" y="8412"/>
                      <a:pt x="6952" y="8404"/>
                      <a:pt x="6960" y="8406"/>
                    </a:cubicBezTo>
                    <a:cubicBezTo>
                      <a:pt x="6969" y="8408"/>
                      <a:pt x="6976" y="8419"/>
                      <a:pt x="6983" y="8433"/>
                    </a:cubicBezTo>
                    <a:cubicBezTo>
                      <a:pt x="6991" y="8452"/>
                      <a:pt x="6997" y="8478"/>
                      <a:pt x="7002" y="8510"/>
                    </a:cubicBezTo>
                    <a:cubicBezTo>
                      <a:pt x="7006" y="8541"/>
                      <a:pt x="7008" y="8578"/>
                      <a:pt x="7008" y="8617"/>
                    </a:cubicBezTo>
                    <a:cubicBezTo>
                      <a:pt x="7007" y="8647"/>
                      <a:pt x="7005" y="8679"/>
                      <a:pt x="7001" y="8710"/>
                    </a:cubicBezTo>
                    <a:cubicBezTo>
                      <a:pt x="6998" y="8740"/>
                      <a:pt x="6993" y="8769"/>
                      <a:pt x="6989" y="8797"/>
                    </a:cubicBezTo>
                    <a:cubicBezTo>
                      <a:pt x="6979" y="8860"/>
                      <a:pt x="6971" y="8918"/>
                      <a:pt x="6971" y="8979"/>
                    </a:cubicBezTo>
                    <a:lnTo>
                      <a:pt x="6971" y="9186"/>
                    </a:lnTo>
                    <a:lnTo>
                      <a:pt x="6970" y="9239"/>
                    </a:lnTo>
                    <a:lnTo>
                      <a:pt x="6973" y="9239"/>
                    </a:lnTo>
                    <a:cubicBezTo>
                      <a:pt x="6952" y="9241"/>
                      <a:pt x="6938" y="9256"/>
                      <a:pt x="6922" y="9287"/>
                    </a:cubicBezTo>
                    <a:cubicBezTo>
                      <a:pt x="6879" y="9371"/>
                      <a:pt x="6848" y="9597"/>
                      <a:pt x="6825" y="9776"/>
                    </a:cubicBezTo>
                    <a:cubicBezTo>
                      <a:pt x="6821" y="9806"/>
                      <a:pt x="6819" y="9816"/>
                      <a:pt x="6816" y="9836"/>
                    </a:cubicBezTo>
                    <a:cubicBezTo>
                      <a:pt x="6788" y="9900"/>
                      <a:pt x="6749" y="9966"/>
                      <a:pt x="6708" y="10027"/>
                    </a:cubicBezTo>
                    <a:cubicBezTo>
                      <a:pt x="6657" y="10103"/>
                      <a:pt x="6603" y="10171"/>
                      <a:pt x="6567" y="10217"/>
                    </a:cubicBezTo>
                    <a:cubicBezTo>
                      <a:pt x="6526" y="10269"/>
                      <a:pt x="6504" y="10284"/>
                      <a:pt x="6475" y="10426"/>
                    </a:cubicBezTo>
                    <a:cubicBezTo>
                      <a:pt x="6432" y="10641"/>
                      <a:pt x="6400" y="10868"/>
                      <a:pt x="6363" y="11104"/>
                    </a:cubicBezTo>
                    <a:cubicBezTo>
                      <a:pt x="6338" y="11265"/>
                      <a:pt x="6314" y="11429"/>
                      <a:pt x="6289" y="11598"/>
                    </a:cubicBezTo>
                    <a:cubicBezTo>
                      <a:pt x="6279" y="11669"/>
                      <a:pt x="6268" y="11739"/>
                      <a:pt x="6257" y="11809"/>
                    </a:cubicBezTo>
                    <a:cubicBezTo>
                      <a:pt x="6320" y="12094"/>
                      <a:pt x="6409" y="12388"/>
                      <a:pt x="6494" y="12526"/>
                    </a:cubicBezTo>
                    <a:cubicBezTo>
                      <a:pt x="6515" y="12449"/>
                      <a:pt x="6586" y="12096"/>
                      <a:pt x="6596" y="12125"/>
                    </a:cubicBezTo>
                    <a:cubicBezTo>
                      <a:pt x="6609" y="12162"/>
                      <a:pt x="6609" y="12358"/>
                      <a:pt x="6611" y="12463"/>
                    </a:cubicBezTo>
                    <a:cubicBezTo>
                      <a:pt x="6619" y="13297"/>
                      <a:pt x="6631" y="13520"/>
                      <a:pt x="6584" y="14342"/>
                    </a:cubicBezTo>
                    <a:cubicBezTo>
                      <a:pt x="6558" y="14798"/>
                      <a:pt x="6552" y="15300"/>
                      <a:pt x="6526" y="15758"/>
                    </a:cubicBezTo>
                    <a:cubicBezTo>
                      <a:pt x="6522" y="15836"/>
                      <a:pt x="6540" y="15852"/>
                      <a:pt x="6559" y="15886"/>
                    </a:cubicBezTo>
                    <a:cubicBezTo>
                      <a:pt x="6718" y="16180"/>
                      <a:pt x="7148" y="16110"/>
                      <a:pt x="7312" y="15947"/>
                    </a:cubicBezTo>
                    <a:cubicBezTo>
                      <a:pt x="7328" y="15917"/>
                      <a:pt x="7345" y="15886"/>
                      <a:pt x="7361" y="15856"/>
                    </a:cubicBezTo>
                    <a:cubicBezTo>
                      <a:pt x="7355" y="14905"/>
                      <a:pt x="7279" y="13905"/>
                      <a:pt x="7295" y="13008"/>
                    </a:cubicBezTo>
                    <a:cubicBezTo>
                      <a:pt x="7299" y="12794"/>
                      <a:pt x="7308" y="12602"/>
                      <a:pt x="7318" y="12393"/>
                    </a:cubicBezTo>
                    <a:cubicBezTo>
                      <a:pt x="7322" y="12315"/>
                      <a:pt x="7326" y="12174"/>
                      <a:pt x="7333" y="12104"/>
                    </a:cubicBezTo>
                    <a:cubicBezTo>
                      <a:pt x="7336" y="12083"/>
                      <a:pt x="7339" y="12076"/>
                      <a:pt x="7342" y="12080"/>
                    </a:cubicBezTo>
                    <a:cubicBezTo>
                      <a:pt x="7358" y="12093"/>
                      <a:pt x="7383" y="12299"/>
                      <a:pt x="7396" y="12364"/>
                    </a:cubicBezTo>
                    <a:cubicBezTo>
                      <a:pt x="7401" y="12390"/>
                      <a:pt x="7443" y="12595"/>
                      <a:pt x="7448" y="12601"/>
                    </a:cubicBezTo>
                    <a:cubicBezTo>
                      <a:pt x="7460" y="12587"/>
                      <a:pt x="7489" y="12508"/>
                      <a:pt x="7522" y="12411"/>
                    </a:cubicBezTo>
                    <a:cubicBezTo>
                      <a:pt x="7571" y="12266"/>
                      <a:pt x="7630" y="12082"/>
                      <a:pt x="7650" y="12023"/>
                    </a:cubicBezTo>
                    <a:cubicBezTo>
                      <a:pt x="7665" y="11967"/>
                      <a:pt x="7680" y="11912"/>
                      <a:pt x="7696" y="11856"/>
                    </a:cubicBezTo>
                    <a:cubicBezTo>
                      <a:pt x="7676" y="11681"/>
                      <a:pt x="7665" y="11612"/>
                      <a:pt x="7637" y="11459"/>
                    </a:cubicBezTo>
                    <a:cubicBezTo>
                      <a:pt x="7624" y="11375"/>
                      <a:pt x="7612" y="11291"/>
                      <a:pt x="7600" y="11208"/>
                    </a:cubicBezTo>
                    <a:cubicBezTo>
                      <a:pt x="7569" y="10988"/>
                      <a:pt x="7541" y="10809"/>
                      <a:pt x="7505" y="10602"/>
                    </a:cubicBezTo>
                    <a:cubicBezTo>
                      <a:pt x="7484" y="10470"/>
                      <a:pt x="7464" y="10390"/>
                      <a:pt x="7442" y="10331"/>
                    </a:cubicBezTo>
                    <a:cubicBezTo>
                      <a:pt x="7412" y="10255"/>
                      <a:pt x="7379" y="10217"/>
                      <a:pt x="7334" y="10156"/>
                    </a:cubicBezTo>
                    <a:cubicBezTo>
                      <a:pt x="7276" y="10078"/>
                      <a:pt x="7218" y="10013"/>
                      <a:pt x="7163" y="9906"/>
                    </a:cubicBezTo>
                    <a:cubicBezTo>
                      <a:pt x="7157" y="9881"/>
                      <a:pt x="7151" y="9856"/>
                      <a:pt x="7146" y="9831"/>
                    </a:cubicBezTo>
                    <a:cubicBezTo>
                      <a:pt x="7145" y="9827"/>
                      <a:pt x="7142" y="9825"/>
                      <a:pt x="7140" y="9822"/>
                    </a:cubicBezTo>
                    <a:cubicBezTo>
                      <a:pt x="7138" y="9805"/>
                      <a:pt x="7136" y="9799"/>
                      <a:pt x="7133" y="9776"/>
                    </a:cubicBezTo>
                    <a:cubicBezTo>
                      <a:pt x="7111" y="9597"/>
                      <a:pt x="7079" y="9371"/>
                      <a:pt x="7036" y="9287"/>
                    </a:cubicBezTo>
                    <a:cubicBezTo>
                      <a:pt x="7020" y="9256"/>
                      <a:pt x="7007" y="9241"/>
                      <a:pt x="6987" y="9239"/>
                    </a:cubicBezTo>
                    <a:lnTo>
                      <a:pt x="6987" y="8979"/>
                    </a:lnTo>
                    <a:cubicBezTo>
                      <a:pt x="6987" y="8939"/>
                      <a:pt x="6995" y="8889"/>
                      <a:pt x="7003" y="8836"/>
                    </a:cubicBezTo>
                    <a:cubicBezTo>
                      <a:pt x="7007" y="8806"/>
                      <a:pt x="7012" y="8776"/>
                      <a:pt x="7016" y="8744"/>
                    </a:cubicBezTo>
                    <a:cubicBezTo>
                      <a:pt x="7021" y="8703"/>
                      <a:pt x="7023" y="8661"/>
                      <a:pt x="7024" y="8622"/>
                    </a:cubicBezTo>
                    <a:cubicBezTo>
                      <a:pt x="7024" y="8568"/>
                      <a:pt x="7021" y="8517"/>
                      <a:pt x="7016" y="8473"/>
                    </a:cubicBezTo>
                    <a:cubicBezTo>
                      <a:pt x="7010" y="8430"/>
                      <a:pt x="7001" y="8394"/>
                      <a:pt x="6990" y="8369"/>
                    </a:cubicBezTo>
                    <a:cubicBezTo>
                      <a:pt x="6982" y="8350"/>
                      <a:pt x="6972" y="8339"/>
                      <a:pt x="6961" y="8336"/>
                    </a:cubicBezTo>
                    <a:close/>
                    <a:moveTo>
                      <a:pt x="13334" y="8336"/>
                    </a:moveTo>
                    <a:cubicBezTo>
                      <a:pt x="13322" y="8332"/>
                      <a:pt x="13311" y="8344"/>
                      <a:pt x="13302" y="8368"/>
                    </a:cubicBezTo>
                    <a:cubicBezTo>
                      <a:pt x="13291" y="8393"/>
                      <a:pt x="13283" y="8432"/>
                      <a:pt x="13276" y="8476"/>
                    </a:cubicBezTo>
                    <a:cubicBezTo>
                      <a:pt x="13273" y="8494"/>
                      <a:pt x="13271" y="8510"/>
                      <a:pt x="13270" y="8525"/>
                    </a:cubicBezTo>
                    <a:cubicBezTo>
                      <a:pt x="13268" y="8541"/>
                      <a:pt x="13267" y="8555"/>
                      <a:pt x="13266" y="8571"/>
                    </a:cubicBezTo>
                    <a:cubicBezTo>
                      <a:pt x="13265" y="8577"/>
                      <a:pt x="13265" y="8583"/>
                      <a:pt x="13265" y="8588"/>
                    </a:cubicBezTo>
                    <a:cubicBezTo>
                      <a:pt x="13264" y="8591"/>
                      <a:pt x="13264" y="8594"/>
                      <a:pt x="13264" y="8596"/>
                    </a:cubicBezTo>
                    <a:cubicBezTo>
                      <a:pt x="13262" y="8598"/>
                      <a:pt x="13259" y="8605"/>
                      <a:pt x="13257" y="8614"/>
                    </a:cubicBezTo>
                    <a:lnTo>
                      <a:pt x="13257" y="8615"/>
                    </a:lnTo>
                    <a:lnTo>
                      <a:pt x="13257" y="8617"/>
                    </a:lnTo>
                    <a:cubicBezTo>
                      <a:pt x="13256" y="8625"/>
                      <a:pt x="13255" y="8634"/>
                      <a:pt x="13255" y="8645"/>
                    </a:cubicBezTo>
                    <a:cubicBezTo>
                      <a:pt x="13255" y="8672"/>
                      <a:pt x="13260" y="8693"/>
                      <a:pt x="13267" y="8693"/>
                    </a:cubicBezTo>
                    <a:cubicBezTo>
                      <a:pt x="13273" y="8693"/>
                      <a:pt x="13278" y="8672"/>
                      <a:pt x="13278" y="8645"/>
                    </a:cubicBezTo>
                    <a:cubicBezTo>
                      <a:pt x="13278" y="8643"/>
                      <a:pt x="13278" y="8640"/>
                      <a:pt x="13278" y="8638"/>
                    </a:cubicBezTo>
                    <a:cubicBezTo>
                      <a:pt x="13279" y="8630"/>
                      <a:pt x="13279" y="8622"/>
                      <a:pt x="13280" y="8608"/>
                    </a:cubicBezTo>
                    <a:cubicBezTo>
                      <a:pt x="13281" y="8604"/>
                      <a:pt x="13281" y="8598"/>
                      <a:pt x="13281" y="8591"/>
                    </a:cubicBezTo>
                    <a:cubicBezTo>
                      <a:pt x="13282" y="8578"/>
                      <a:pt x="13283" y="8566"/>
                      <a:pt x="13285" y="8554"/>
                    </a:cubicBezTo>
                    <a:cubicBezTo>
                      <a:pt x="13286" y="8542"/>
                      <a:pt x="13288" y="8530"/>
                      <a:pt x="13290" y="8515"/>
                    </a:cubicBezTo>
                    <a:cubicBezTo>
                      <a:pt x="13295" y="8479"/>
                      <a:pt x="13302" y="8449"/>
                      <a:pt x="13310" y="8429"/>
                    </a:cubicBezTo>
                    <a:cubicBezTo>
                      <a:pt x="13317" y="8412"/>
                      <a:pt x="13324" y="8404"/>
                      <a:pt x="13333" y="8406"/>
                    </a:cubicBezTo>
                    <a:cubicBezTo>
                      <a:pt x="13341" y="8408"/>
                      <a:pt x="13349" y="8419"/>
                      <a:pt x="13356" y="8433"/>
                    </a:cubicBezTo>
                    <a:cubicBezTo>
                      <a:pt x="13364" y="8452"/>
                      <a:pt x="13370" y="8478"/>
                      <a:pt x="13374" y="8510"/>
                    </a:cubicBezTo>
                    <a:cubicBezTo>
                      <a:pt x="13378" y="8541"/>
                      <a:pt x="13381" y="8578"/>
                      <a:pt x="13380" y="8617"/>
                    </a:cubicBezTo>
                    <a:cubicBezTo>
                      <a:pt x="13380" y="8647"/>
                      <a:pt x="13378" y="8679"/>
                      <a:pt x="13374" y="8710"/>
                    </a:cubicBezTo>
                    <a:cubicBezTo>
                      <a:pt x="13370" y="8740"/>
                      <a:pt x="13366" y="8769"/>
                      <a:pt x="13362" y="8797"/>
                    </a:cubicBezTo>
                    <a:cubicBezTo>
                      <a:pt x="13352" y="8860"/>
                      <a:pt x="13343" y="8918"/>
                      <a:pt x="13343" y="8979"/>
                    </a:cubicBezTo>
                    <a:lnTo>
                      <a:pt x="13343" y="9186"/>
                    </a:lnTo>
                    <a:lnTo>
                      <a:pt x="13343" y="9239"/>
                    </a:lnTo>
                    <a:lnTo>
                      <a:pt x="13345" y="9239"/>
                    </a:lnTo>
                    <a:cubicBezTo>
                      <a:pt x="13324" y="9241"/>
                      <a:pt x="13311" y="9256"/>
                      <a:pt x="13295" y="9287"/>
                    </a:cubicBezTo>
                    <a:cubicBezTo>
                      <a:pt x="13252" y="9371"/>
                      <a:pt x="13220" y="9597"/>
                      <a:pt x="13198" y="9776"/>
                    </a:cubicBezTo>
                    <a:cubicBezTo>
                      <a:pt x="13194" y="9806"/>
                      <a:pt x="13191" y="9816"/>
                      <a:pt x="13188" y="9836"/>
                    </a:cubicBezTo>
                    <a:cubicBezTo>
                      <a:pt x="13161" y="9900"/>
                      <a:pt x="13122" y="9966"/>
                      <a:pt x="13081" y="10027"/>
                    </a:cubicBezTo>
                    <a:cubicBezTo>
                      <a:pt x="13029" y="10103"/>
                      <a:pt x="12975" y="10171"/>
                      <a:pt x="12939" y="10217"/>
                    </a:cubicBezTo>
                    <a:cubicBezTo>
                      <a:pt x="12898" y="10269"/>
                      <a:pt x="12876" y="10284"/>
                      <a:pt x="12847" y="10426"/>
                    </a:cubicBezTo>
                    <a:cubicBezTo>
                      <a:pt x="12804" y="10641"/>
                      <a:pt x="12773" y="10868"/>
                      <a:pt x="12736" y="11104"/>
                    </a:cubicBezTo>
                    <a:cubicBezTo>
                      <a:pt x="12710" y="11265"/>
                      <a:pt x="12686" y="11429"/>
                      <a:pt x="12661" y="11598"/>
                    </a:cubicBezTo>
                    <a:cubicBezTo>
                      <a:pt x="12651" y="11669"/>
                      <a:pt x="12640" y="11739"/>
                      <a:pt x="12629" y="11809"/>
                    </a:cubicBezTo>
                    <a:cubicBezTo>
                      <a:pt x="12693" y="12094"/>
                      <a:pt x="12782" y="12388"/>
                      <a:pt x="12866" y="12526"/>
                    </a:cubicBezTo>
                    <a:cubicBezTo>
                      <a:pt x="12887" y="12449"/>
                      <a:pt x="12958" y="12096"/>
                      <a:pt x="12969" y="12125"/>
                    </a:cubicBezTo>
                    <a:cubicBezTo>
                      <a:pt x="12982" y="12162"/>
                      <a:pt x="12981" y="12358"/>
                      <a:pt x="12983" y="12463"/>
                    </a:cubicBezTo>
                    <a:cubicBezTo>
                      <a:pt x="12992" y="13297"/>
                      <a:pt x="13004" y="13520"/>
                      <a:pt x="12957" y="14342"/>
                    </a:cubicBezTo>
                    <a:cubicBezTo>
                      <a:pt x="12930" y="14798"/>
                      <a:pt x="12925" y="15300"/>
                      <a:pt x="12899" y="15758"/>
                    </a:cubicBezTo>
                    <a:cubicBezTo>
                      <a:pt x="12895" y="15836"/>
                      <a:pt x="12912" y="15852"/>
                      <a:pt x="12931" y="15886"/>
                    </a:cubicBezTo>
                    <a:cubicBezTo>
                      <a:pt x="13090" y="16180"/>
                      <a:pt x="13520" y="16110"/>
                      <a:pt x="13684" y="15947"/>
                    </a:cubicBezTo>
                    <a:cubicBezTo>
                      <a:pt x="13701" y="15917"/>
                      <a:pt x="13717" y="15886"/>
                      <a:pt x="13734" y="15856"/>
                    </a:cubicBezTo>
                    <a:cubicBezTo>
                      <a:pt x="13728" y="14905"/>
                      <a:pt x="13652" y="13905"/>
                      <a:pt x="13668" y="13008"/>
                    </a:cubicBezTo>
                    <a:cubicBezTo>
                      <a:pt x="13671" y="12794"/>
                      <a:pt x="13681" y="12602"/>
                      <a:pt x="13690" y="12393"/>
                    </a:cubicBezTo>
                    <a:cubicBezTo>
                      <a:pt x="13694" y="12315"/>
                      <a:pt x="13698" y="12174"/>
                      <a:pt x="13706" y="12104"/>
                    </a:cubicBezTo>
                    <a:cubicBezTo>
                      <a:pt x="13708" y="12083"/>
                      <a:pt x="13711" y="12076"/>
                      <a:pt x="13715" y="12080"/>
                    </a:cubicBezTo>
                    <a:cubicBezTo>
                      <a:pt x="13731" y="12093"/>
                      <a:pt x="13756" y="12299"/>
                      <a:pt x="13768" y="12364"/>
                    </a:cubicBezTo>
                    <a:cubicBezTo>
                      <a:pt x="13773" y="12390"/>
                      <a:pt x="13816" y="12595"/>
                      <a:pt x="13821" y="12601"/>
                    </a:cubicBezTo>
                    <a:cubicBezTo>
                      <a:pt x="13832" y="12587"/>
                      <a:pt x="13861" y="12508"/>
                      <a:pt x="13894" y="12411"/>
                    </a:cubicBezTo>
                    <a:cubicBezTo>
                      <a:pt x="13944" y="12266"/>
                      <a:pt x="14002" y="12082"/>
                      <a:pt x="14022" y="12023"/>
                    </a:cubicBezTo>
                    <a:cubicBezTo>
                      <a:pt x="14038" y="11967"/>
                      <a:pt x="14053" y="11912"/>
                      <a:pt x="14069" y="11856"/>
                    </a:cubicBezTo>
                    <a:cubicBezTo>
                      <a:pt x="14048" y="11681"/>
                      <a:pt x="14037" y="11612"/>
                      <a:pt x="14009" y="11459"/>
                    </a:cubicBezTo>
                    <a:cubicBezTo>
                      <a:pt x="13997" y="11375"/>
                      <a:pt x="13985" y="11291"/>
                      <a:pt x="13972" y="11208"/>
                    </a:cubicBezTo>
                    <a:cubicBezTo>
                      <a:pt x="13941" y="10988"/>
                      <a:pt x="13913" y="10809"/>
                      <a:pt x="13878" y="10602"/>
                    </a:cubicBezTo>
                    <a:cubicBezTo>
                      <a:pt x="13856" y="10470"/>
                      <a:pt x="13836" y="10390"/>
                      <a:pt x="13814" y="10331"/>
                    </a:cubicBezTo>
                    <a:cubicBezTo>
                      <a:pt x="13785" y="10255"/>
                      <a:pt x="13752" y="10217"/>
                      <a:pt x="13706" y="10156"/>
                    </a:cubicBezTo>
                    <a:cubicBezTo>
                      <a:pt x="13649" y="10078"/>
                      <a:pt x="13591" y="10013"/>
                      <a:pt x="13535" y="9906"/>
                    </a:cubicBezTo>
                    <a:cubicBezTo>
                      <a:pt x="13530" y="9881"/>
                      <a:pt x="13524" y="9856"/>
                      <a:pt x="13518" y="9831"/>
                    </a:cubicBezTo>
                    <a:cubicBezTo>
                      <a:pt x="13517" y="9827"/>
                      <a:pt x="13514" y="9825"/>
                      <a:pt x="13513" y="9822"/>
                    </a:cubicBezTo>
                    <a:cubicBezTo>
                      <a:pt x="13510" y="9805"/>
                      <a:pt x="13508" y="9799"/>
                      <a:pt x="13505" y="9776"/>
                    </a:cubicBezTo>
                    <a:cubicBezTo>
                      <a:pt x="13483" y="9597"/>
                      <a:pt x="13451" y="9371"/>
                      <a:pt x="13408" y="9287"/>
                    </a:cubicBezTo>
                    <a:cubicBezTo>
                      <a:pt x="13393" y="9256"/>
                      <a:pt x="13380" y="9241"/>
                      <a:pt x="13359" y="9239"/>
                    </a:cubicBezTo>
                    <a:lnTo>
                      <a:pt x="13360" y="8979"/>
                    </a:lnTo>
                    <a:cubicBezTo>
                      <a:pt x="13360" y="8939"/>
                      <a:pt x="13367" y="8889"/>
                      <a:pt x="13375" y="8836"/>
                    </a:cubicBezTo>
                    <a:cubicBezTo>
                      <a:pt x="13380" y="8806"/>
                      <a:pt x="13384" y="8776"/>
                      <a:pt x="13388" y="8744"/>
                    </a:cubicBezTo>
                    <a:cubicBezTo>
                      <a:pt x="13393" y="8703"/>
                      <a:pt x="13396" y="8661"/>
                      <a:pt x="13396" y="8622"/>
                    </a:cubicBezTo>
                    <a:cubicBezTo>
                      <a:pt x="13397" y="8568"/>
                      <a:pt x="13394" y="8517"/>
                      <a:pt x="13388" y="8473"/>
                    </a:cubicBezTo>
                    <a:cubicBezTo>
                      <a:pt x="13382" y="8430"/>
                      <a:pt x="13374" y="8394"/>
                      <a:pt x="13363" y="8369"/>
                    </a:cubicBezTo>
                    <a:cubicBezTo>
                      <a:pt x="13354" y="8350"/>
                      <a:pt x="13344" y="8339"/>
                      <a:pt x="13334" y="8336"/>
                    </a:cubicBezTo>
                    <a:close/>
                    <a:moveTo>
                      <a:pt x="1301" y="9602"/>
                    </a:moveTo>
                    <a:cubicBezTo>
                      <a:pt x="1249" y="9604"/>
                      <a:pt x="1198" y="9632"/>
                      <a:pt x="1160" y="9688"/>
                    </a:cubicBezTo>
                    <a:cubicBezTo>
                      <a:pt x="1088" y="9793"/>
                      <a:pt x="975" y="10030"/>
                      <a:pt x="974" y="10400"/>
                    </a:cubicBezTo>
                    <a:cubicBezTo>
                      <a:pt x="973" y="10597"/>
                      <a:pt x="1018" y="10821"/>
                      <a:pt x="1055" y="10914"/>
                    </a:cubicBezTo>
                    <a:cubicBezTo>
                      <a:pt x="1087" y="10995"/>
                      <a:pt x="1126" y="11043"/>
                      <a:pt x="1161" y="11081"/>
                    </a:cubicBezTo>
                    <a:cubicBezTo>
                      <a:pt x="1199" y="11123"/>
                      <a:pt x="1302" y="11152"/>
                      <a:pt x="1341" y="11131"/>
                    </a:cubicBezTo>
                    <a:cubicBezTo>
                      <a:pt x="1382" y="11110"/>
                      <a:pt x="1420" y="11059"/>
                      <a:pt x="1435" y="11056"/>
                    </a:cubicBezTo>
                    <a:cubicBezTo>
                      <a:pt x="1451" y="11054"/>
                      <a:pt x="1506" y="11012"/>
                      <a:pt x="1524" y="11009"/>
                    </a:cubicBezTo>
                    <a:cubicBezTo>
                      <a:pt x="1542" y="11006"/>
                      <a:pt x="1574" y="10998"/>
                      <a:pt x="1595" y="10991"/>
                    </a:cubicBezTo>
                    <a:cubicBezTo>
                      <a:pt x="1617" y="10984"/>
                      <a:pt x="1654" y="10985"/>
                      <a:pt x="1670" y="10986"/>
                    </a:cubicBezTo>
                    <a:cubicBezTo>
                      <a:pt x="1685" y="10987"/>
                      <a:pt x="1716" y="10998"/>
                      <a:pt x="1742" y="11009"/>
                    </a:cubicBezTo>
                    <a:cubicBezTo>
                      <a:pt x="1781" y="11025"/>
                      <a:pt x="1807" y="11036"/>
                      <a:pt x="1835" y="11040"/>
                    </a:cubicBezTo>
                    <a:cubicBezTo>
                      <a:pt x="1892" y="11046"/>
                      <a:pt x="1956" y="11020"/>
                      <a:pt x="2008" y="10906"/>
                    </a:cubicBezTo>
                    <a:cubicBezTo>
                      <a:pt x="2039" y="10841"/>
                      <a:pt x="2054" y="10792"/>
                      <a:pt x="2065" y="10724"/>
                    </a:cubicBezTo>
                    <a:cubicBezTo>
                      <a:pt x="2080" y="10626"/>
                      <a:pt x="2085" y="10570"/>
                      <a:pt x="2086" y="10513"/>
                    </a:cubicBezTo>
                    <a:cubicBezTo>
                      <a:pt x="2087" y="10413"/>
                      <a:pt x="2084" y="10357"/>
                      <a:pt x="2076" y="10308"/>
                    </a:cubicBezTo>
                    <a:cubicBezTo>
                      <a:pt x="2069" y="10269"/>
                      <a:pt x="2056" y="10223"/>
                      <a:pt x="2041" y="10178"/>
                    </a:cubicBezTo>
                    <a:cubicBezTo>
                      <a:pt x="1951" y="9903"/>
                      <a:pt x="1827" y="9851"/>
                      <a:pt x="1719" y="9868"/>
                    </a:cubicBezTo>
                    <a:cubicBezTo>
                      <a:pt x="1656" y="9878"/>
                      <a:pt x="1512" y="9759"/>
                      <a:pt x="1446" y="9675"/>
                    </a:cubicBezTo>
                    <a:cubicBezTo>
                      <a:pt x="1406" y="9624"/>
                      <a:pt x="1353" y="9600"/>
                      <a:pt x="1301" y="9602"/>
                    </a:cubicBezTo>
                    <a:close/>
                    <a:moveTo>
                      <a:pt x="4679" y="9602"/>
                    </a:moveTo>
                    <a:cubicBezTo>
                      <a:pt x="4627" y="9604"/>
                      <a:pt x="4576" y="9632"/>
                      <a:pt x="4538" y="9688"/>
                    </a:cubicBezTo>
                    <a:cubicBezTo>
                      <a:pt x="4467" y="9793"/>
                      <a:pt x="4353" y="10030"/>
                      <a:pt x="4352" y="10400"/>
                    </a:cubicBezTo>
                    <a:cubicBezTo>
                      <a:pt x="4352" y="10597"/>
                      <a:pt x="4396" y="10821"/>
                      <a:pt x="4433" y="10914"/>
                    </a:cubicBezTo>
                    <a:cubicBezTo>
                      <a:pt x="4465" y="10995"/>
                      <a:pt x="4504" y="11043"/>
                      <a:pt x="4539" y="11081"/>
                    </a:cubicBezTo>
                    <a:cubicBezTo>
                      <a:pt x="4577" y="11123"/>
                      <a:pt x="4681" y="11152"/>
                      <a:pt x="4720" y="11131"/>
                    </a:cubicBezTo>
                    <a:cubicBezTo>
                      <a:pt x="4761" y="11110"/>
                      <a:pt x="4798" y="11059"/>
                      <a:pt x="4814" y="11056"/>
                    </a:cubicBezTo>
                    <a:cubicBezTo>
                      <a:pt x="4829" y="11054"/>
                      <a:pt x="4885" y="11012"/>
                      <a:pt x="4903" y="11009"/>
                    </a:cubicBezTo>
                    <a:cubicBezTo>
                      <a:pt x="4921" y="11006"/>
                      <a:pt x="4952" y="10998"/>
                      <a:pt x="4974" y="10991"/>
                    </a:cubicBezTo>
                    <a:cubicBezTo>
                      <a:pt x="4995" y="10984"/>
                      <a:pt x="5033" y="10985"/>
                      <a:pt x="5048" y="10986"/>
                    </a:cubicBezTo>
                    <a:cubicBezTo>
                      <a:pt x="5064" y="10987"/>
                      <a:pt x="5095" y="10998"/>
                      <a:pt x="5121" y="11009"/>
                    </a:cubicBezTo>
                    <a:cubicBezTo>
                      <a:pt x="5159" y="11025"/>
                      <a:pt x="5185" y="11036"/>
                      <a:pt x="5213" y="11040"/>
                    </a:cubicBezTo>
                    <a:cubicBezTo>
                      <a:pt x="5270" y="11046"/>
                      <a:pt x="5334" y="11020"/>
                      <a:pt x="5386" y="10906"/>
                    </a:cubicBezTo>
                    <a:cubicBezTo>
                      <a:pt x="5417" y="10841"/>
                      <a:pt x="5432" y="10792"/>
                      <a:pt x="5443" y="10724"/>
                    </a:cubicBezTo>
                    <a:cubicBezTo>
                      <a:pt x="5459" y="10626"/>
                      <a:pt x="5464" y="10570"/>
                      <a:pt x="5464" y="10513"/>
                    </a:cubicBezTo>
                    <a:cubicBezTo>
                      <a:pt x="5465" y="10413"/>
                      <a:pt x="5462" y="10357"/>
                      <a:pt x="5454" y="10308"/>
                    </a:cubicBezTo>
                    <a:cubicBezTo>
                      <a:pt x="5448" y="10269"/>
                      <a:pt x="5434" y="10223"/>
                      <a:pt x="5419" y="10178"/>
                    </a:cubicBezTo>
                    <a:cubicBezTo>
                      <a:pt x="5329" y="9903"/>
                      <a:pt x="5205" y="9851"/>
                      <a:pt x="5097" y="9868"/>
                    </a:cubicBezTo>
                    <a:cubicBezTo>
                      <a:pt x="5034" y="9878"/>
                      <a:pt x="4890" y="9759"/>
                      <a:pt x="4825" y="9675"/>
                    </a:cubicBezTo>
                    <a:cubicBezTo>
                      <a:pt x="4784" y="9624"/>
                      <a:pt x="4731" y="9600"/>
                      <a:pt x="4679" y="9602"/>
                    </a:cubicBezTo>
                    <a:close/>
                    <a:moveTo>
                      <a:pt x="11052" y="9602"/>
                    </a:moveTo>
                    <a:cubicBezTo>
                      <a:pt x="11000" y="9604"/>
                      <a:pt x="10948" y="9632"/>
                      <a:pt x="10910" y="9688"/>
                    </a:cubicBezTo>
                    <a:cubicBezTo>
                      <a:pt x="10839" y="9793"/>
                      <a:pt x="10725" y="10030"/>
                      <a:pt x="10724" y="10400"/>
                    </a:cubicBezTo>
                    <a:cubicBezTo>
                      <a:pt x="10724" y="10597"/>
                      <a:pt x="10768" y="10821"/>
                      <a:pt x="10806" y="10914"/>
                    </a:cubicBezTo>
                    <a:cubicBezTo>
                      <a:pt x="10838" y="10995"/>
                      <a:pt x="10877" y="11043"/>
                      <a:pt x="10911" y="11081"/>
                    </a:cubicBezTo>
                    <a:cubicBezTo>
                      <a:pt x="10949" y="11123"/>
                      <a:pt x="11053" y="11152"/>
                      <a:pt x="11092" y="11131"/>
                    </a:cubicBezTo>
                    <a:cubicBezTo>
                      <a:pt x="11133" y="11110"/>
                      <a:pt x="11170" y="11059"/>
                      <a:pt x="11186" y="11056"/>
                    </a:cubicBezTo>
                    <a:cubicBezTo>
                      <a:pt x="11201" y="11054"/>
                      <a:pt x="11257" y="11012"/>
                      <a:pt x="11275" y="11009"/>
                    </a:cubicBezTo>
                    <a:cubicBezTo>
                      <a:pt x="11293" y="11006"/>
                      <a:pt x="11325" y="10998"/>
                      <a:pt x="11346" y="10991"/>
                    </a:cubicBezTo>
                    <a:cubicBezTo>
                      <a:pt x="11368" y="10984"/>
                      <a:pt x="11405" y="10985"/>
                      <a:pt x="11421" y="10986"/>
                    </a:cubicBezTo>
                    <a:cubicBezTo>
                      <a:pt x="11436" y="10987"/>
                      <a:pt x="11467" y="10998"/>
                      <a:pt x="11493" y="11009"/>
                    </a:cubicBezTo>
                    <a:cubicBezTo>
                      <a:pt x="11532" y="11025"/>
                      <a:pt x="11558" y="11036"/>
                      <a:pt x="11586" y="11040"/>
                    </a:cubicBezTo>
                    <a:cubicBezTo>
                      <a:pt x="11643" y="11046"/>
                      <a:pt x="11706" y="11020"/>
                      <a:pt x="11759" y="10906"/>
                    </a:cubicBezTo>
                    <a:cubicBezTo>
                      <a:pt x="11789" y="10841"/>
                      <a:pt x="11805" y="10792"/>
                      <a:pt x="11816" y="10724"/>
                    </a:cubicBezTo>
                    <a:cubicBezTo>
                      <a:pt x="11831" y="10626"/>
                      <a:pt x="11836" y="10570"/>
                      <a:pt x="11837" y="10513"/>
                    </a:cubicBezTo>
                    <a:cubicBezTo>
                      <a:pt x="11837" y="10413"/>
                      <a:pt x="11835" y="10357"/>
                      <a:pt x="11827" y="10308"/>
                    </a:cubicBezTo>
                    <a:cubicBezTo>
                      <a:pt x="11820" y="10269"/>
                      <a:pt x="11807" y="10223"/>
                      <a:pt x="11792" y="10178"/>
                    </a:cubicBezTo>
                    <a:cubicBezTo>
                      <a:pt x="11701" y="9903"/>
                      <a:pt x="11578" y="9851"/>
                      <a:pt x="11470" y="9868"/>
                    </a:cubicBezTo>
                    <a:cubicBezTo>
                      <a:pt x="11407" y="9878"/>
                      <a:pt x="11263" y="9759"/>
                      <a:pt x="11197" y="9675"/>
                    </a:cubicBezTo>
                    <a:cubicBezTo>
                      <a:pt x="11157" y="9624"/>
                      <a:pt x="11104" y="9600"/>
                      <a:pt x="11052" y="9602"/>
                    </a:cubicBezTo>
                    <a:close/>
                    <a:moveTo>
                      <a:pt x="17507" y="9602"/>
                    </a:moveTo>
                    <a:cubicBezTo>
                      <a:pt x="17455" y="9604"/>
                      <a:pt x="17403" y="9632"/>
                      <a:pt x="17365" y="9688"/>
                    </a:cubicBezTo>
                    <a:cubicBezTo>
                      <a:pt x="17294" y="9793"/>
                      <a:pt x="17180" y="10030"/>
                      <a:pt x="17179" y="10400"/>
                    </a:cubicBezTo>
                    <a:cubicBezTo>
                      <a:pt x="17179" y="10597"/>
                      <a:pt x="17223" y="10821"/>
                      <a:pt x="17260" y="10914"/>
                    </a:cubicBezTo>
                    <a:cubicBezTo>
                      <a:pt x="17293" y="10995"/>
                      <a:pt x="17332" y="11043"/>
                      <a:pt x="17366" y="11081"/>
                    </a:cubicBezTo>
                    <a:cubicBezTo>
                      <a:pt x="17388" y="11105"/>
                      <a:pt x="17430" y="11122"/>
                      <a:pt x="17471" y="11130"/>
                    </a:cubicBezTo>
                    <a:cubicBezTo>
                      <a:pt x="17457" y="11230"/>
                      <a:pt x="17453" y="11292"/>
                      <a:pt x="17453" y="11350"/>
                    </a:cubicBezTo>
                    <a:cubicBezTo>
                      <a:pt x="17453" y="11457"/>
                      <a:pt x="17456" y="11516"/>
                      <a:pt x="17466" y="11566"/>
                    </a:cubicBezTo>
                    <a:cubicBezTo>
                      <a:pt x="17473" y="11607"/>
                      <a:pt x="17488" y="11653"/>
                      <a:pt x="17504" y="11697"/>
                    </a:cubicBezTo>
                    <a:cubicBezTo>
                      <a:pt x="17604" y="11972"/>
                      <a:pt x="17736" y="12002"/>
                      <a:pt x="17851" y="11962"/>
                    </a:cubicBezTo>
                    <a:cubicBezTo>
                      <a:pt x="17918" y="11938"/>
                      <a:pt x="18073" y="12034"/>
                      <a:pt x="18144" y="12110"/>
                    </a:cubicBezTo>
                    <a:cubicBezTo>
                      <a:pt x="18230" y="12203"/>
                      <a:pt x="18370" y="12173"/>
                      <a:pt x="18449" y="12038"/>
                    </a:cubicBezTo>
                    <a:cubicBezTo>
                      <a:pt x="18524" y="11911"/>
                      <a:pt x="18642" y="11635"/>
                      <a:pt x="18639" y="11240"/>
                    </a:cubicBezTo>
                    <a:cubicBezTo>
                      <a:pt x="18638" y="11030"/>
                      <a:pt x="18588" y="10801"/>
                      <a:pt x="18547" y="10709"/>
                    </a:cubicBezTo>
                    <a:cubicBezTo>
                      <a:pt x="18512" y="10629"/>
                      <a:pt x="18470" y="10587"/>
                      <a:pt x="18433" y="10553"/>
                    </a:cubicBezTo>
                    <a:cubicBezTo>
                      <a:pt x="18403" y="10526"/>
                      <a:pt x="18341" y="10520"/>
                      <a:pt x="18291" y="10527"/>
                    </a:cubicBezTo>
                    <a:cubicBezTo>
                      <a:pt x="18291" y="10523"/>
                      <a:pt x="18292" y="10518"/>
                      <a:pt x="18292" y="10513"/>
                    </a:cubicBezTo>
                    <a:cubicBezTo>
                      <a:pt x="18292" y="10413"/>
                      <a:pt x="18290" y="10357"/>
                      <a:pt x="18281" y="10308"/>
                    </a:cubicBezTo>
                    <a:cubicBezTo>
                      <a:pt x="18275" y="10269"/>
                      <a:pt x="18261" y="10223"/>
                      <a:pt x="18247" y="10178"/>
                    </a:cubicBezTo>
                    <a:cubicBezTo>
                      <a:pt x="18156" y="9903"/>
                      <a:pt x="18032" y="9851"/>
                      <a:pt x="17925" y="9868"/>
                    </a:cubicBezTo>
                    <a:cubicBezTo>
                      <a:pt x="17862" y="9878"/>
                      <a:pt x="17717" y="9759"/>
                      <a:pt x="17652" y="9675"/>
                    </a:cubicBezTo>
                    <a:cubicBezTo>
                      <a:pt x="17612" y="9624"/>
                      <a:pt x="17559" y="9600"/>
                      <a:pt x="17507" y="9602"/>
                    </a:cubicBezTo>
                    <a:close/>
                    <a:moveTo>
                      <a:pt x="3601" y="9792"/>
                    </a:moveTo>
                    <a:cubicBezTo>
                      <a:pt x="3601" y="9792"/>
                      <a:pt x="3604" y="9799"/>
                      <a:pt x="3604" y="9799"/>
                    </a:cubicBezTo>
                    <a:cubicBezTo>
                      <a:pt x="3602" y="9799"/>
                      <a:pt x="3600" y="9799"/>
                      <a:pt x="3598" y="9799"/>
                    </a:cubicBezTo>
                    <a:cubicBezTo>
                      <a:pt x="3598" y="9799"/>
                      <a:pt x="3601" y="9792"/>
                      <a:pt x="3601" y="9792"/>
                    </a:cubicBezTo>
                    <a:close/>
                    <a:moveTo>
                      <a:pt x="6979" y="9792"/>
                    </a:moveTo>
                    <a:cubicBezTo>
                      <a:pt x="6979" y="9792"/>
                      <a:pt x="6982" y="9799"/>
                      <a:pt x="6982" y="9799"/>
                    </a:cubicBezTo>
                    <a:cubicBezTo>
                      <a:pt x="6980" y="9799"/>
                      <a:pt x="6978" y="9799"/>
                      <a:pt x="6976" y="9799"/>
                    </a:cubicBezTo>
                    <a:cubicBezTo>
                      <a:pt x="6976" y="9799"/>
                      <a:pt x="6979" y="9792"/>
                      <a:pt x="6979" y="9792"/>
                    </a:cubicBezTo>
                    <a:close/>
                    <a:moveTo>
                      <a:pt x="13352" y="9792"/>
                    </a:moveTo>
                    <a:cubicBezTo>
                      <a:pt x="13352" y="9792"/>
                      <a:pt x="13354" y="9799"/>
                      <a:pt x="13354" y="9799"/>
                    </a:cubicBezTo>
                    <a:cubicBezTo>
                      <a:pt x="13353" y="9799"/>
                      <a:pt x="13351" y="9799"/>
                      <a:pt x="13349" y="9799"/>
                    </a:cubicBezTo>
                    <a:cubicBezTo>
                      <a:pt x="13349" y="9799"/>
                      <a:pt x="13352" y="9792"/>
                      <a:pt x="13352" y="9792"/>
                    </a:cubicBezTo>
                    <a:close/>
                    <a:moveTo>
                      <a:pt x="1385" y="9827"/>
                    </a:moveTo>
                    <a:cubicBezTo>
                      <a:pt x="1402" y="9826"/>
                      <a:pt x="1420" y="9828"/>
                      <a:pt x="1438" y="9833"/>
                    </a:cubicBezTo>
                    <a:cubicBezTo>
                      <a:pt x="1544" y="9859"/>
                      <a:pt x="1681" y="9926"/>
                      <a:pt x="1786" y="10021"/>
                    </a:cubicBezTo>
                    <a:cubicBezTo>
                      <a:pt x="1835" y="10066"/>
                      <a:pt x="1884" y="10121"/>
                      <a:pt x="1937" y="10175"/>
                    </a:cubicBezTo>
                    <a:cubicBezTo>
                      <a:pt x="1986" y="10226"/>
                      <a:pt x="2043" y="10289"/>
                      <a:pt x="2054" y="10316"/>
                    </a:cubicBezTo>
                    <a:cubicBezTo>
                      <a:pt x="2070" y="10357"/>
                      <a:pt x="2079" y="10411"/>
                      <a:pt x="2064" y="10501"/>
                    </a:cubicBezTo>
                    <a:cubicBezTo>
                      <a:pt x="2048" y="10607"/>
                      <a:pt x="2006" y="10648"/>
                      <a:pt x="1982" y="10665"/>
                    </a:cubicBezTo>
                    <a:cubicBezTo>
                      <a:pt x="1957" y="10681"/>
                      <a:pt x="1937" y="10696"/>
                      <a:pt x="1920" y="10711"/>
                    </a:cubicBezTo>
                    <a:cubicBezTo>
                      <a:pt x="1797" y="10815"/>
                      <a:pt x="1696" y="10903"/>
                      <a:pt x="1568" y="10923"/>
                    </a:cubicBezTo>
                    <a:cubicBezTo>
                      <a:pt x="1488" y="10936"/>
                      <a:pt x="1347" y="11021"/>
                      <a:pt x="1273" y="10922"/>
                    </a:cubicBezTo>
                    <a:cubicBezTo>
                      <a:pt x="1244" y="10884"/>
                      <a:pt x="1221" y="10801"/>
                      <a:pt x="1207" y="10616"/>
                    </a:cubicBezTo>
                    <a:cubicBezTo>
                      <a:pt x="1201" y="10531"/>
                      <a:pt x="1200" y="10440"/>
                      <a:pt x="1205" y="10351"/>
                    </a:cubicBezTo>
                    <a:cubicBezTo>
                      <a:pt x="1214" y="10187"/>
                      <a:pt x="1234" y="10068"/>
                      <a:pt x="1259" y="9986"/>
                    </a:cubicBezTo>
                    <a:cubicBezTo>
                      <a:pt x="1288" y="9895"/>
                      <a:pt x="1312" y="9857"/>
                      <a:pt x="1336" y="9842"/>
                    </a:cubicBezTo>
                    <a:cubicBezTo>
                      <a:pt x="1352" y="9832"/>
                      <a:pt x="1368" y="9828"/>
                      <a:pt x="1385" y="9827"/>
                    </a:cubicBezTo>
                    <a:close/>
                    <a:moveTo>
                      <a:pt x="4763" y="9827"/>
                    </a:moveTo>
                    <a:cubicBezTo>
                      <a:pt x="4780" y="9826"/>
                      <a:pt x="4798" y="9828"/>
                      <a:pt x="4816" y="9833"/>
                    </a:cubicBezTo>
                    <a:cubicBezTo>
                      <a:pt x="4922" y="9859"/>
                      <a:pt x="5059" y="9926"/>
                      <a:pt x="5164" y="10021"/>
                    </a:cubicBezTo>
                    <a:cubicBezTo>
                      <a:pt x="5214" y="10066"/>
                      <a:pt x="5262" y="10121"/>
                      <a:pt x="5315" y="10175"/>
                    </a:cubicBezTo>
                    <a:cubicBezTo>
                      <a:pt x="5364" y="10226"/>
                      <a:pt x="5421" y="10289"/>
                      <a:pt x="5432" y="10316"/>
                    </a:cubicBezTo>
                    <a:cubicBezTo>
                      <a:pt x="5449" y="10357"/>
                      <a:pt x="5457" y="10411"/>
                      <a:pt x="5443" y="10501"/>
                    </a:cubicBezTo>
                    <a:cubicBezTo>
                      <a:pt x="5426" y="10607"/>
                      <a:pt x="5385" y="10648"/>
                      <a:pt x="5360" y="10665"/>
                    </a:cubicBezTo>
                    <a:cubicBezTo>
                      <a:pt x="5336" y="10681"/>
                      <a:pt x="5316" y="10696"/>
                      <a:pt x="5299" y="10711"/>
                    </a:cubicBezTo>
                    <a:cubicBezTo>
                      <a:pt x="5175" y="10815"/>
                      <a:pt x="5074" y="10903"/>
                      <a:pt x="4946" y="10923"/>
                    </a:cubicBezTo>
                    <a:cubicBezTo>
                      <a:pt x="4866" y="10936"/>
                      <a:pt x="4725" y="11021"/>
                      <a:pt x="4651" y="10922"/>
                    </a:cubicBezTo>
                    <a:cubicBezTo>
                      <a:pt x="4622" y="10884"/>
                      <a:pt x="4599" y="10801"/>
                      <a:pt x="4586" y="10616"/>
                    </a:cubicBezTo>
                    <a:cubicBezTo>
                      <a:pt x="4579" y="10531"/>
                      <a:pt x="4578" y="10440"/>
                      <a:pt x="4583" y="10351"/>
                    </a:cubicBezTo>
                    <a:cubicBezTo>
                      <a:pt x="4592" y="10187"/>
                      <a:pt x="4612" y="10068"/>
                      <a:pt x="4638" y="9986"/>
                    </a:cubicBezTo>
                    <a:cubicBezTo>
                      <a:pt x="4666" y="9895"/>
                      <a:pt x="4691" y="9857"/>
                      <a:pt x="4715" y="9842"/>
                    </a:cubicBezTo>
                    <a:cubicBezTo>
                      <a:pt x="4730" y="9832"/>
                      <a:pt x="4746" y="9828"/>
                      <a:pt x="4763" y="9827"/>
                    </a:cubicBezTo>
                    <a:close/>
                    <a:moveTo>
                      <a:pt x="11136" y="9827"/>
                    </a:moveTo>
                    <a:cubicBezTo>
                      <a:pt x="11153" y="9826"/>
                      <a:pt x="11170" y="9828"/>
                      <a:pt x="11188" y="9833"/>
                    </a:cubicBezTo>
                    <a:cubicBezTo>
                      <a:pt x="11294" y="9859"/>
                      <a:pt x="11432" y="9926"/>
                      <a:pt x="11537" y="10021"/>
                    </a:cubicBezTo>
                    <a:cubicBezTo>
                      <a:pt x="11586" y="10066"/>
                      <a:pt x="11635" y="10121"/>
                      <a:pt x="11688" y="10175"/>
                    </a:cubicBezTo>
                    <a:cubicBezTo>
                      <a:pt x="11737" y="10226"/>
                      <a:pt x="11793" y="10289"/>
                      <a:pt x="11804" y="10316"/>
                    </a:cubicBezTo>
                    <a:cubicBezTo>
                      <a:pt x="11821" y="10357"/>
                      <a:pt x="11830" y="10411"/>
                      <a:pt x="11815" y="10501"/>
                    </a:cubicBezTo>
                    <a:cubicBezTo>
                      <a:pt x="11798" y="10607"/>
                      <a:pt x="11757" y="10648"/>
                      <a:pt x="11732" y="10665"/>
                    </a:cubicBezTo>
                    <a:cubicBezTo>
                      <a:pt x="11708" y="10681"/>
                      <a:pt x="11688" y="10696"/>
                      <a:pt x="11671" y="10711"/>
                    </a:cubicBezTo>
                    <a:cubicBezTo>
                      <a:pt x="11547" y="10815"/>
                      <a:pt x="11446" y="10903"/>
                      <a:pt x="11319" y="10923"/>
                    </a:cubicBezTo>
                    <a:cubicBezTo>
                      <a:pt x="11239" y="10936"/>
                      <a:pt x="11098" y="11021"/>
                      <a:pt x="11024" y="10922"/>
                    </a:cubicBezTo>
                    <a:cubicBezTo>
                      <a:pt x="10995" y="10884"/>
                      <a:pt x="10972" y="10801"/>
                      <a:pt x="10958" y="10616"/>
                    </a:cubicBezTo>
                    <a:cubicBezTo>
                      <a:pt x="10952" y="10531"/>
                      <a:pt x="10951" y="10440"/>
                      <a:pt x="10956" y="10351"/>
                    </a:cubicBezTo>
                    <a:cubicBezTo>
                      <a:pt x="10965" y="10187"/>
                      <a:pt x="10984" y="10068"/>
                      <a:pt x="11010" y="9986"/>
                    </a:cubicBezTo>
                    <a:cubicBezTo>
                      <a:pt x="11038" y="9895"/>
                      <a:pt x="11063" y="9857"/>
                      <a:pt x="11087" y="9842"/>
                    </a:cubicBezTo>
                    <a:cubicBezTo>
                      <a:pt x="11102" y="9832"/>
                      <a:pt x="11119" y="9828"/>
                      <a:pt x="11136" y="9827"/>
                    </a:cubicBezTo>
                    <a:close/>
                    <a:moveTo>
                      <a:pt x="17590" y="9827"/>
                    </a:moveTo>
                    <a:cubicBezTo>
                      <a:pt x="17607" y="9826"/>
                      <a:pt x="17625" y="9828"/>
                      <a:pt x="17643" y="9833"/>
                    </a:cubicBezTo>
                    <a:cubicBezTo>
                      <a:pt x="17749" y="9859"/>
                      <a:pt x="17886" y="9926"/>
                      <a:pt x="17991" y="10021"/>
                    </a:cubicBezTo>
                    <a:cubicBezTo>
                      <a:pt x="18041" y="10066"/>
                      <a:pt x="18090" y="10121"/>
                      <a:pt x="18143" y="10175"/>
                    </a:cubicBezTo>
                    <a:cubicBezTo>
                      <a:pt x="18192" y="10226"/>
                      <a:pt x="18248" y="10289"/>
                      <a:pt x="18259" y="10316"/>
                    </a:cubicBezTo>
                    <a:cubicBezTo>
                      <a:pt x="18276" y="10357"/>
                      <a:pt x="18285" y="10411"/>
                      <a:pt x="18270" y="10501"/>
                    </a:cubicBezTo>
                    <a:cubicBezTo>
                      <a:pt x="18268" y="10513"/>
                      <a:pt x="18265" y="10521"/>
                      <a:pt x="18262" y="10532"/>
                    </a:cubicBezTo>
                    <a:cubicBezTo>
                      <a:pt x="18256" y="10534"/>
                      <a:pt x="18244" y="10533"/>
                      <a:pt x="18240" y="10536"/>
                    </a:cubicBezTo>
                    <a:cubicBezTo>
                      <a:pt x="18196" y="10568"/>
                      <a:pt x="18157" y="10630"/>
                      <a:pt x="18140" y="10636"/>
                    </a:cubicBezTo>
                    <a:cubicBezTo>
                      <a:pt x="18124" y="10642"/>
                      <a:pt x="18065" y="10698"/>
                      <a:pt x="18046" y="10705"/>
                    </a:cubicBezTo>
                    <a:cubicBezTo>
                      <a:pt x="18027" y="10711"/>
                      <a:pt x="17993" y="10728"/>
                      <a:pt x="17970" y="10740"/>
                    </a:cubicBezTo>
                    <a:cubicBezTo>
                      <a:pt x="17948" y="10752"/>
                      <a:pt x="17907" y="10758"/>
                      <a:pt x="17891" y="10760"/>
                    </a:cubicBezTo>
                    <a:cubicBezTo>
                      <a:pt x="17874" y="10761"/>
                      <a:pt x="17841" y="10757"/>
                      <a:pt x="17814" y="10750"/>
                    </a:cubicBezTo>
                    <a:cubicBezTo>
                      <a:pt x="17772" y="10741"/>
                      <a:pt x="17744" y="10735"/>
                      <a:pt x="17715" y="10737"/>
                    </a:cubicBezTo>
                    <a:cubicBezTo>
                      <a:pt x="17654" y="10741"/>
                      <a:pt x="17586" y="10782"/>
                      <a:pt x="17531" y="10914"/>
                    </a:cubicBezTo>
                    <a:cubicBezTo>
                      <a:pt x="17526" y="10927"/>
                      <a:pt x="17523" y="10937"/>
                      <a:pt x="17519" y="10949"/>
                    </a:cubicBezTo>
                    <a:cubicBezTo>
                      <a:pt x="17505" y="10942"/>
                      <a:pt x="17490" y="10937"/>
                      <a:pt x="17478" y="10922"/>
                    </a:cubicBezTo>
                    <a:cubicBezTo>
                      <a:pt x="17450" y="10884"/>
                      <a:pt x="17426" y="10801"/>
                      <a:pt x="17413" y="10616"/>
                    </a:cubicBezTo>
                    <a:cubicBezTo>
                      <a:pt x="17406" y="10531"/>
                      <a:pt x="17405" y="10440"/>
                      <a:pt x="17410" y="10351"/>
                    </a:cubicBezTo>
                    <a:cubicBezTo>
                      <a:pt x="17420" y="10187"/>
                      <a:pt x="17439" y="10068"/>
                      <a:pt x="17465" y="9986"/>
                    </a:cubicBezTo>
                    <a:cubicBezTo>
                      <a:pt x="17493" y="9895"/>
                      <a:pt x="17518" y="9857"/>
                      <a:pt x="17542" y="9842"/>
                    </a:cubicBezTo>
                    <a:cubicBezTo>
                      <a:pt x="17557" y="9832"/>
                      <a:pt x="17573" y="9828"/>
                      <a:pt x="17590" y="9827"/>
                    </a:cubicBezTo>
                    <a:close/>
                    <a:moveTo>
                      <a:pt x="1078" y="10076"/>
                    </a:moveTo>
                    <a:cubicBezTo>
                      <a:pt x="1116" y="10070"/>
                      <a:pt x="1143" y="10231"/>
                      <a:pt x="1182" y="10390"/>
                    </a:cubicBezTo>
                    <a:cubicBezTo>
                      <a:pt x="1146" y="10560"/>
                      <a:pt x="1122" y="10728"/>
                      <a:pt x="1084" y="10734"/>
                    </a:cubicBezTo>
                    <a:cubicBezTo>
                      <a:pt x="1045" y="10740"/>
                      <a:pt x="1026" y="10503"/>
                      <a:pt x="1067" y="10406"/>
                    </a:cubicBezTo>
                    <a:cubicBezTo>
                      <a:pt x="1025" y="10323"/>
                      <a:pt x="1040" y="10082"/>
                      <a:pt x="1078" y="10076"/>
                    </a:cubicBezTo>
                    <a:close/>
                    <a:moveTo>
                      <a:pt x="4457" y="10076"/>
                    </a:moveTo>
                    <a:cubicBezTo>
                      <a:pt x="4495" y="10070"/>
                      <a:pt x="4521" y="10231"/>
                      <a:pt x="4561" y="10390"/>
                    </a:cubicBezTo>
                    <a:cubicBezTo>
                      <a:pt x="4524" y="10560"/>
                      <a:pt x="4500" y="10728"/>
                      <a:pt x="4462" y="10734"/>
                    </a:cubicBezTo>
                    <a:cubicBezTo>
                      <a:pt x="4423" y="10740"/>
                      <a:pt x="4404" y="10503"/>
                      <a:pt x="4445" y="10406"/>
                    </a:cubicBezTo>
                    <a:cubicBezTo>
                      <a:pt x="4403" y="10323"/>
                      <a:pt x="4418" y="10082"/>
                      <a:pt x="4457" y="10076"/>
                    </a:cubicBezTo>
                    <a:close/>
                    <a:moveTo>
                      <a:pt x="10829" y="10076"/>
                    </a:moveTo>
                    <a:cubicBezTo>
                      <a:pt x="10867" y="10070"/>
                      <a:pt x="10894" y="10231"/>
                      <a:pt x="10933" y="10390"/>
                    </a:cubicBezTo>
                    <a:cubicBezTo>
                      <a:pt x="10897" y="10560"/>
                      <a:pt x="10873" y="10728"/>
                      <a:pt x="10835" y="10734"/>
                    </a:cubicBezTo>
                    <a:cubicBezTo>
                      <a:pt x="10796" y="10740"/>
                      <a:pt x="10777" y="10503"/>
                      <a:pt x="10818" y="10406"/>
                    </a:cubicBezTo>
                    <a:cubicBezTo>
                      <a:pt x="10776" y="10323"/>
                      <a:pt x="10790" y="10082"/>
                      <a:pt x="10829" y="10076"/>
                    </a:cubicBezTo>
                    <a:close/>
                    <a:moveTo>
                      <a:pt x="17284" y="10076"/>
                    </a:moveTo>
                    <a:cubicBezTo>
                      <a:pt x="17322" y="10070"/>
                      <a:pt x="17349" y="10231"/>
                      <a:pt x="17388" y="10390"/>
                    </a:cubicBezTo>
                    <a:cubicBezTo>
                      <a:pt x="17352" y="10560"/>
                      <a:pt x="17327" y="10728"/>
                      <a:pt x="17290" y="10734"/>
                    </a:cubicBezTo>
                    <a:cubicBezTo>
                      <a:pt x="17251" y="10740"/>
                      <a:pt x="17232" y="10503"/>
                      <a:pt x="17272" y="10406"/>
                    </a:cubicBezTo>
                    <a:cubicBezTo>
                      <a:pt x="17230" y="10323"/>
                      <a:pt x="17245" y="10082"/>
                      <a:pt x="17284" y="10076"/>
                    </a:cubicBezTo>
                    <a:close/>
                    <a:moveTo>
                      <a:pt x="18270" y="10724"/>
                    </a:moveTo>
                    <a:cubicBezTo>
                      <a:pt x="18286" y="10729"/>
                      <a:pt x="18303" y="10732"/>
                      <a:pt x="18315" y="10746"/>
                    </a:cubicBezTo>
                    <a:cubicBezTo>
                      <a:pt x="18346" y="10781"/>
                      <a:pt x="18372" y="10863"/>
                      <a:pt x="18388" y="11058"/>
                    </a:cubicBezTo>
                    <a:cubicBezTo>
                      <a:pt x="18396" y="11147"/>
                      <a:pt x="18398" y="11244"/>
                      <a:pt x="18394" y="11339"/>
                    </a:cubicBezTo>
                    <a:cubicBezTo>
                      <a:pt x="18386" y="11517"/>
                      <a:pt x="18366" y="11647"/>
                      <a:pt x="18340" y="11740"/>
                    </a:cubicBezTo>
                    <a:cubicBezTo>
                      <a:pt x="18311" y="11842"/>
                      <a:pt x="18284" y="11889"/>
                      <a:pt x="18259" y="11910"/>
                    </a:cubicBezTo>
                    <a:cubicBezTo>
                      <a:pt x="18227" y="11936"/>
                      <a:pt x="18190" y="11942"/>
                      <a:pt x="18151" y="11940"/>
                    </a:cubicBezTo>
                    <a:cubicBezTo>
                      <a:pt x="18038" y="11934"/>
                      <a:pt x="17891" y="11891"/>
                      <a:pt x="17778" y="11812"/>
                    </a:cubicBezTo>
                    <a:cubicBezTo>
                      <a:pt x="17725" y="11774"/>
                      <a:pt x="17672" y="11726"/>
                      <a:pt x="17615" y="11679"/>
                    </a:cubicBezTo>
                    <a:cubicBezTo>
                      <a:pt x="17563" y="11635"/>
                      <a:pt x="17501" y="11580"/>
                      <a:pt x="17489" y="11553"/>
                    </a:cubicBezTo>
                    <a:cubicBezTo>
                      <a:pt x="17471" y="11514"/>
                      <a:pt x="17461" y="11459"/>
                      <a:pt x="17476" y="11359"/>
                    </a:cubicBezTo>
                    <a:cubicBezTo>
                      <a:pt x="17492" y="11243"/>
                      <a:pt x="17536" y="11191"/>
                      <a:pt x="17562" y="11168"/>
                    </a:cubicBezTo>
                    <a:cubicBezTo>
                      <a:pt x="17588" y="11145"/>
                      <a:pt x="17609" y="11124"/>
                      <a:pt x="17627" y="11105"/>
                    </a:cubicBezTo>
                    <a:cubicBezTo>
                      <a:pt x="17659" y="11072"/>
                      <a:pt x="17688" y="11045"/>
                      <a:pt x="17718" y="11015"/>
                    </a:cubicBezTo>
                    <a:cubicBezTo>
                      <a:pt x="17721" y="11014"/>
                      <a:pt x="17727" y="11009"/>
                      <a:pt x="17730" y="11009"/>
                    </a:cubicBezTo>
                    <a:cubicBezTo>
                      <a:pt x="17748" y="11006"/>
                      <a:pt x="17780" y="10998"/>
                      <a:pt x="17801" y="10991"/>
                    </a:cubicBezTo>
                    <a:cubicBezTo>
                      <a:pt x="17822" y="10984"/>
                      <a:pt x="17860" y="10985"/>
                      <a:pt x="17875" y="10986"/>
                    </a:cubicBezTo>
                    <a:cubicBezTo>
                      <a:pt x="17891" y="10987"/>
                      <a:pt x="17922" y="10998"/>
                      <a:pt x="17948" y="11009"/>
                    </a:cubicBezTo>
                    <a:cubicBezTo>
                      <a:pt x="17986" y="11025"/>
                      <a:pt x="18012" y="11036"/>
                      <a:pt x="18040" y="11040"/>
                    </a:cubicBezTo>
                    <a:cubicBezTo>
                      <a:pt x="18097" y="11046"/>
                      <a:pt x="18161" y="11020"/>
                      <a:pt x="18214" y="10906"/>
                    </a:cubicBezTo>
                    <a:cubicBezTo>
                      <a:pt x="18244" y="10841"/>
                      <a:pt x="18260" y="10792"/>
                      <a:pt x="18270" y="10724"/>
                    </a:cubicBezTo>
                    <a:close/>
                    <a:moveTo>
                      <a:pt x="18013" y="10799"/>
                    </a:moveTo>
                    <a:cubicBezTo>
                      <a:pt x="17954" y="10845"/>
                      <a:pt x="17895" y="10884"/>
                      <a:pt x="17834" y="10905"/>
                    </a:cubicBezTo>
                    <a:cubicBezTo>
                      <a:pt x="17887" y="10862"/>
                      <a:pt x="17941" y="10827"/>
                      <a:pt x="18000" y="10806"/>
                    </a:cubicBezTo>
                    <a:cubicBezTo>
                      <a:pt x="18004" y="10804"/>
                      <a:pt x="18009" y="10801"/>
                      <a:pt x="18013" y="10799"/>
                    </a:cubicBezTo>
                    <a:close/>
                    <a:moveTo>
                      <a:pt x="18430" y="10836"/>
                    </a:moveTo>
                    <a:cubicBezTo>
                      <a:pt x="18441" y="10836"/>
                      <a:pt x="18451" y="10875"/>
                      <a:pt x="18451" y="10923"/>
                    </a:cubicBezTo>
                    <a:cubicBezTo>
                      <a:pt x="18451" y="10972"/>
                      <a:pt x="18442" y="11012"/>
                      <a:pt x="18431" y="11012"/>
                    </a:cubicBezTo>
                    <a:cubicBezTo>
                      <a:pt x="18420" y="11012"/>
                      <a:pt x="18410" y="10973"/>
                      <a:pt x="18410" y="10925"/>
                    </a:cubicBezTo>
                    <a:cubicBezTo>
                      <a:pt x="18410" y="10877"/>
                      <a:pt x="18419" y="10837"/>
                      <a:pt x="18430" y="10836"/>
                    </a:cubicBezTo>
                    <a:close/>
                    <a:moveTo>
                      <a:pt x="18498" y="10911"/>
                    </a:moveTo>
                    <a:cubicBezTo>
                      <a:pt x="18509" y="10911"/>
                      <a:pt x="18518" y="10950"/>
                      <a:pt x="18519" y="10998"/>
                    </a:cubicBezTo>
                    <a:cubicBezTo>
                      <a:pt x="18519" y="11047"/>
                      <a:pt x="18510" y="11087"/>
                      <a:pt x="18499" y="11087"/>
                    </a:cubicBezTo>
                    <a:cubicBezTo>
                      <a:pt x="18487" y="11087"/>
                      <a:pt x="18479" y="11048"/>
                      <a:pt x="18478" y="11000"/>
                    </a:cubicBezTo>
                    <a:cubicBezTo>
                      <a:pt x="18478" y="10951"/>
                      <a:pt x="18487" y="10911"/>
                      <a:pt x="18498" y="10911"/>
                    </a:cubicBezTo>
                    <a:close/>
                    <a:moveTo>
                      <a:pt x="18460" y="11033"/>
                    </a:moveTo>
                    <a:cubicBezTo>
                      <a:pt x="18471" y="11033"/>
                      <a:pt x="18480" y="11071"/>
                      <a:pt x="18480" y="11119"/>
                    </a:cubicBezTo>
                    <a:cubicBezTo>
                      <a:pt x="18480" y="11167"/>
                      <a:pt x="18471" y="11207"/>
                      <a:pt x="18460" y="11208"/>
                    </a:cubicBezTo>
                    <a:cubicBezTo>
                      <a:pt x="18449" y="11208"/>
                      <a:pt x="18440" y="11169"/>
                      <a:pt x="18439" y="11121"/>
                    </a:cubicBezTo>
                    <a:cubicBezTo>
                      <a:pt x="18439" y="11072"/>
                      <a:pt x="18448" y="11034"/>
                      <a:pt x="18460" y="11033"/>
                    </a:cubicBezTo>
                    <a:close/>
                    <a:moveTo>
                      <a:pt x="18553" y="11166"/>
                    </a:moveTo>
                    <a:cubicBezTo>
                      <a:pt x="18564" y="11166"/>
                      <a:pt x="18573" y="11205"/>
                      <a:pt x="18573" y="11254"/>
                    </a:cubicBezTo>
                    <a:cubicBezTo>
                      <a:pt x="18573" y="11302"/>
                      <a:pt x="18564" y="11342"/>
                      <a:pt x="18553" y="11342"/>
                    </a:cubicBezTo>
                    <a:cubicBezTo>
                      <a:pt x="18542" y="11343"/>
                      <a:pt x="18533" y="11304"/>
                      <a:pt x="18533" y="11255"/>
                    </a:cubicBezTo>
                    <a:cubicBezTo>
                      <a:pt x="18533" y="11207"/>
                      <a:pt x="18542" y="11167"/>
                      <a:pt x="18553" y="11166"/>
                    </a:cubicBezTo>
                    <a:close/>
                    <a:moveTo>
                      <a:pt x="18497" y="11174"/>
                    </a:moveTo>
                    <a:cubicBezTo>
                      <a:pt x="18509" y="11174"/>
                      <a:pt x="18517" y="11213"/>
                      <a:pt x="18518" y="11261"/>
                    </a:cubicBezTo>
                    <a:cubicBezTo>
                      <a:pt x="18518" y="11310"/>
                      <a:pt x="18509" y="11348"/>
                      <a:pt x="18498" y="11348"/>
                    </a:cubicBezTo>
                    <a:cubicBezTo>
                      <a:pt x="18487" y="11349"/>
                      <a:pt x="18478" y="11310"/>
                      <a:pt x="18477" y="11261"/>
                    </a:cubicBezTo>
                    <a:cubicBezTo>
                      <a:pt x="18477" y="11213"/>
                      <a:pt x="18486" y="11174"/>
                      <a:pt x="18497" y="11174"/>
                    </a:cubicBezTo>
                    <a:close/>
                    <a:moveTo>
                      <a:pt x="18451" y="11257"/>
                    </a:moveTo>
                    <a:cubicBezTo>
                      <a:pt x="18462" y="11256"/>
                      <a:pt x="18471" y="11296"/>
                      <a:pt x="18471" y="11344"/>
                    </a:cubicBezTo>
                    <a:cubicBezTo>
                      <a:pt x="18472" y="11392"/>
                      <a:pt x="18463" y="11432"/>
                      <a:pt x="18451" y="11433"/>
                    </a:cubicBezTo>
                    <a:cubicBezTo>
                      <a:pt x="18440" y="11433"/>
                      <a:pt x="18431" y="11394"/>
                      <a:pt x="18431" y="11345"/>
                    </a:cubicBezTo>
                    <a:cubicBezTo>
                      <a:pt x="18431" y="11297"/>
                      <a:pt x="18440" y="11257"/>
                      <a:pt x="18451" y="11257"/>
                    </a:cubicBezTo>
                    <a:close/>
                    <a:moveTo>
                      <a:pt x="2131" y="11367"/>
                    </a:moveTo>
                    <a:cubicBezTo>
                      <a:pt x="2093" y="11364"/>
                      <a:pt x="2055" y="11370"/>
                      <a:pt x="2034" y="11385"/>
                    </a:cubicBezTo>
                    <a:cubicBezTo>
                      <a:pt x="1990" y="11416"/>
                      <a:pt x="1951" y="11477"/>
                      <a:pt x="1935" y="11483"/>
                    </a:cubicBezTo>
                    <a:cubicBezTo>
                      <a:pt x="1918" y="11489"/>
                      <a:pt x="1860" y="11547"/>
                      <a:pt x="1841" y="11553"/>
                    </a:cubicBezTo>
                    <a:cubicBezTo>
                      <a:pt x="1821" y="11560"/>
                      <a:pt x="1788" y="11575"/>
                      <a:pt x="1765" y="11587"/>
                    </a:cubicBezTo>
                    <a:cubicBezTo>
                      <a:pt x="1742" y="11599"/>
                      <a:pt x="1702" y="11605"/>
                      <a:pt x="1685" y="11607"/>
                    </a:cubicBezTo>
                    <a:cubicBezTo>
                      <a:pt x="1669" y="11609"/>
                      <a:pt x="1636" y="11606"/>
                      <a:pt x="1608" y="11599"/>
                    </a:cubicBezTo>
                    <a:cubicBezTo>
                      <a:pt x="1567" y="11590"/>
                      <a:pt x="1539" y="11583"/>
                      <a:pt x="1509" y="11586"/>
                    </a:cubicBezTo>
                    <a:cubicBezTo>
                      <a:pt x="1448" y="11590"/>
                      <a:pt x="1381" y="11631"/>
                      <a:pt x="1326" y="11763"/>
                    </a:cubicBezTo>
                    <a:cubicBezTo>
                      <a:pt x="1294" y="11839"/>
                      <a:pt x="1278" y="11893"/>
                      <a:pt x="1267" y="11968"/>
                    </a:cubicBezTo>
                    <a:cubicBezTo>
                      <a:pt x="1252" y="12076"/>
                      <a:pt x="1247" y="12137"/>
                      <a:pt x="1247" y="12197"/>
                    </a:cubicBezTo>
                    <a:cubicBezTo>
                      <a:pt x="1247" y="12305"/>
                      <a:pt x="1251" y="12365"/>
                      <a:pt x="1260" y="12414"/>
                    </a:cubicBezTo>
                    <a:cubicBezTo>
                      <a:pt x="1268" y="12456"/>
                      <a:pt x="1283" y="12502"/>
                      <a:pt x="1299" y="12546"/>
                    </a:cubicBezTo>
                    <a:cubicBezTo>
                      <a:pt x="1398" y="12821"/>
                      <a:pt x="1531" y="12850"/>
                      <a:pt x="1645" y="12809"/>
                    </a:cubicBezTo>
                    <a:cubicBezTo>
                      <a:pt x="1712" y="12786"/>
                      <a:pt x="1867" y="12881"/>
                      <a:pt x="1938" y="12957"/>
                    </a:cubicBezTo>
                    <a:cubicBezTo>
                      <a:pt x="2025" y="13050"/>
                      <a:pt x="2164" y="13020"/>
                      <a:pt x="2243" y="12886"/>
                    </a:cubicBezTo>
                    <a:cubicBezTo>
                      <a:pt x="2318" y="12758"/>
                      <a:pt x="2437" y="12482"/>
                      <a:pt x="2434" y="12087"/>
                    </a:cubicBezTo>
                    <a:cubicBezTo>
                      <a:pt x="2432" y="11878"/>
                      <a:pt x="2382" y="11648"/>
                      <a:pt x="2342" y="11556"/>
                    </a:cubicBezTo>
                    <a:cubicBezTo>
                      <a:pt x="2307" y="11477"/>
                      <a:pt x="2264" y="11434"/>
                      <a:pt x="2227" y="11400"/>
                    </a:cubicBezTo>
                    <a:cubicBezTo>
                      <a:pt x="2207" y="11382"/>
                      <a:pt x="2169" y="11370"/>
                      <a:pt x="2131" y="11367"/>
                    </a:cubicBezTo>
                    <a:close/>
                    <a:moveTo>
                      <a:pt x="5509" y="11367"/>
                    </a:moveTo>
                    <a:cubicBezTo>
                      <a:pt x="5471" y="11364"/>
                      <a:pt x="5433" y="11370"/>
                      <a:pt x="5412" y="11385"/>
                    </a:cubicBezTo>
                    <a:cubicBezTo>
                      <a:pt x="5369" y="11416"/>
                      <a:pt x="5329" y="11477"/>
                      <a:pt x="5313" y="11483"/>
                    </a:cubicBezTo>
                    <a:cubicBezTo>
                      <a:pt x="5297" y="11489"/>
                      <a:pt x="5238" y="11547"/>
                      <a:pt x="5219" y="11553"/>
                    </a:cubicBezTo>
                    <a:cubicBezTo>
                      <a:pt x="5200" y="11560"/>
                      <a:pt x="5166" y="11575"/>
                      <a:pt x="5143" y="11587"/>
                    </a:cubicBezTo>
                    <a:cubicBezTo>
                      <a:pt x="5121" y="11599"/>
                      <a:pt x="5080" y="11605"/>
                      <a:pt x="5063" y="11607"/>
                    </a:cubicBezTo>
                    <a:cubicBezTo>
                      <a:pt x="5047" y="11609"/>
                      <a:pt x="5014" y="11606"/>
                      <a:pt x="4986" y="11599"/>
                    </a:cubicBezTo>
                    <a:cubicBezTo>
                      <a:pt x="4945" y="11590"/>
                      <a:pt x="4917" y="11583"/>
                      <a:pt x="4887" y="11586"/>
                    </a:cubicBezTo>
                    <a:cubicBezTo>
                      <a:pt x="4827" y="11590"/>
                      <a:pt x="4759" y="11631"/>
                      <a:pt x="4704" y="11763"/>
                    </a:cubicBezTo>
                    <a:cubicBezTo>
                      <a:pt x="4672" y="11839"/>
                      <a:pt x="4656" y="11893"/>
                      <a:pt x="4646" y="11968"/>
                    </a:cubicBezTo>
                    <a:cubicBezTo>
                      <a:pt x="4630" y="12076"/>
                      <a:pt x="4625" y="12137"/>
                      <a:pt x="4626" y="12197"/>
                    </a:cubicBezTo>
                    <a:cubicBezTo>
                      <a:pt x="4626" y="12305"/>
                      <a:pt x="4629" y="12365"/>
                      <a:pt x="4639" y="12414"/>
                    </a:cubicBezTo>
                    <a:cubicBezTo>
                      <a:pt x="4646" y="12456"/>
                      <a:pt x="4661" y="12502"/>
                      <a:pt x="4677" y="12546"/>
                    </a:cubicBezTo>
                    <a:cubicBezTo>
                      <a:pt x="4777" y="12821"/>
                      <a:pt x="4909" y="12850"/>
                      <a:pt x="5023" y="12809"/>
                    </a:cubicBezTo>
                    <a:cubicBezTo>
                      <a:pt x="5090" y="12786"/>
                      <a:pt x="5245" y="12881"/>
                      <a:pt x="5316" y="12957"/>
                    </a:cubicBezTo>
                    <a:cubicBezTo>
                      <a:pt x="5403" y="13050"/>
                      <a:pt x="5542" y="13020"/>
                      <a:pt x="5622" y="12886"/>
                    </a:cubicBezTo>
                    <a:cubicBezTo>
                      <a:pt x="5697" y="12758"/>
                      <a:pt x="5815" y="12482"/>
                      <a:pt x="5812" y="12087"/>
                    </a:cubicBezTo>
                    <a:cubicBezTo>
                      <a:pt x="5810" y="11878"/>
                      <a:pt x="5761" y="11648"/>
                      <a:pt x="5720" y="11556"/>
                    </a:cubicBezTo>
                    <a:cubicBezTo>
                      <a:pt x="5685" y="11477"/>
                      <a:pt x="5643" y="11434"/>
                      <a:pt x="5606" y="11400"/>
                    </a:cubicBezTo>
                    <a:cubicBezTo>
                      <a:pt x="5585" y="11382"/>
                      <a:pt x="5547" y="11370"/>
                      <a:pt x="5509" y="11367"/>
                    </a:cubicBezTo>
                    <a:close/>
                    <a:moveTo>
                      <a:pt x="11882" y="11367"/>
                    </a:moveTo>
                    <a:cubicBezTo>
                      <a:pt x="11844" y="11364"/>
                      <a:pt x="11805" y="11370"/>
                      <a:pt x="11785" y="11385"/>
                    </a:cubicBezTo>
                    <a:cubicBezTo>
                      <a:pt x="11741" y="11416"/>
                      <a:pt x="11702" y="11477"/>
                      <a:pt x="11686" y="11483"/>
                    </a:cubicBezTo>
                    <a:cubicBezTo>
                      <a:pt x="11669" y="11489"/>
                      <a:pt x="11611" y="11547"/>
                      <a:pt x="11591" y="11553"/>
                    </a:cubicBezTo>
                    <a:cubicBezTo>
                      <a:pt x="11572" y="11560"/>
                      <a:pt x="11539" y="11575"/>
                      <a:pt x="11516" y="11587"/>
                    </a:cubicBezTo>
                    <a:cubicBezTo>
                      <a:pt x="11493" y="11599"/>
                      <a:pt x="11453" y="11605"/>
                      <a:pt x="11436" y="11607"/>
                    </a:cubicBezTo>
                    <a:cubicBezTo>
                      <a:pt x="11420" y="11609"/>
                      <a:pt x="11386" y="11606"/>
                      <a:pt x="11359" y="11599"/>
                    </a:cubicBezTo>
                    <a:cubicBezTo>
                      <a:pt x="11317" y="11590"/>
                      <a:pt x="11289" y="11583"/>
                      <a:pt x="11260" y="11586"/>
                    </a:cubicBezTo>
                    <a:cubicBezTo>
                      <a:pt x="11199" y="11590"/>
                      <a:pt x="11131" y="11631"/>
                      <a:pt x="11077" y="11763"/>
                    </a:cubicBezTo>
                    <a:cubicBezTo>
                      <a:pt x="11045" y="11839"/>
                      <a:pt x="11029" y="11893"/>
                      <a:pt x="11018" y="11968"/>
                    </a:cubicBezTo>
                    <a:cubicBezTo>
                      <a:pt x="11003" y="12076"/>
                      <a:pt x="10998" y="12137"/>
                      <a:pt x="10998" y="12197"/>
                    </a:cubicBezTo>
                    <a:cubicBezTo>
                      <a:pt x="10998" y="12305"/>
                      <a:pt x="11002" y="12365"/>
                      <a:pt x="11011" y="12414"/>
                    </a:cubicBezTo>
                    <a:cubicBezTo>
                      <a:pt x="11019" y="12456"/>
                      <a:pt x="11033" y="12502"/>
                      <a:pt x="11049" y="12546"/>
                    </a:cubicBezTo>
                    <a:cubicBezTo>
                      <a:pt x="11149" y="12821"/>
                      <a:pt x="11281" y="12850"/>
                      <a:pt x="11396" y="12809"/>
                    </a:cubicBezTo>
                    <a:cubicBezTo>
                      <a:pt x="11463" y="12786"/>
                      <a:pt x="11618" y="12881"/>
                      <a:pt x="11689" y="12957"/>
                    </a:cubicBezTo>
                    <a:cubicBezTo>
                      <a:pt x="11776" y="13050"/>
                      <a:pt x="11915" y="13020"/>
                      <a:pt x="11994" y="12886"/>
                    </a:cubicBezTo>
                    <a:cubicBezTo>
                      <a:pt x="12069" y="12758"/>
                      <a:pt x="12188" y="12482"/>
                      <a:pt x="12185" y="12087"/>
                    </a:cubicBezTo>
                    <a:cubicBezTo>
                      <a:pt x="12183" y="11878"/>
                      <a:pt x="12133" y="11648"/>
                      <a:pt x="12093" y="11556"/>
                    </a:cubicBezTo>
                    <a:cubicBezTo>
                      <a:pt x="12057" y="11477"/>
                      <a:pt x="12015" y="11434"/>
                      <a:pt x="11978" y="11400"/>
                    </a:cubicBezTo>
                    <a:cubicBezTo>
                      <a:pt x="11958" y="11382"/>
                      <a:pt x="11920" y="11370"/>
                      <a:pt x="11882" y="11367"/>
                    </a:cubicBezTo>
                    <a:close/>
                    <a:moveTo>
                      <a:pt x="18544" y="11381"/>
                    </a:moveTo>
                    <a:cubicBezTo>
                      <a:pt x="18555" y="11380"/>
                      <a:pt x="18564" y="11420"/>
                      <a:pt x="18564" y="11468"/>
                    </a:cubicBezTo>
                    <a:cubicBezTo>
                      <a:pt x="18564" y="11516"/>
                      <a:pt x="18556" y="11555"/>
                      <a:pt x="18545" y="11555"/>
                    </a:cubicBezTo>
                    <a:cubicBezTo>
                      <a:pt x="18533" y="11555"/>
                      <a:pt x="18524" y="11516"/>
                      <a:pt x="18524" y="11468"/>
                    </a:cubicBezTo>
                    <a:cubicBezTo>
                      <a:pt x="18524" y="11420"/>
                      <a:pt x="18533" y="11381"/>
                      <a:pt x="18544" y="11381"/>
                    </a:cubicBezTo>
                    <a:close/>
                    <a:moveTo>
                      <a:pt x="18493" y="11397"/>
                    </a:moveTo>
                    <a:cubicBezTo>
                      <a:pt x="18504" y="11397"/>
                      <a:pt x="18513" y="11436"/>
                      <a:pt x="18513" y="11485"/>
                    </a:cubicBezTo>
                    <a:cubicBezTo>
                      <a:pt x="18513" y="11533"/>
                      <a:pt x="18504" y="11573"/>
                      <a:pt x="18493" y="11573"/>
                    </a:cubicBezTo>
                    <a:cubicBezTo>
                      <a:pt x="18482" y="11574"/>
                      <a:pt x="18473" y="11534"/>
                      <a:pt x="18473" y="11486"/>
                    </a:cubicBezTo>
                    <a:cubicBezTo>
                      <a:pt x="18473" y="11438"/>
                      <a:pt x="18481" y="11398"/>
                      <a:pt x="18493" y="11397"/>
                    </a:cubicBezTo>
                    <a:close/>
                    <a:moveTo>
                      <a:pt x="393" y="11411"/>
                    </a:moveTo>
                    <a:cubicBezTo>
                      <a:pt x="386" y="12620"/>
                      <a:pt x="354" y="13750"/>
                      <a:pt x="388" y="14981"/>
                    </a:cubicBezTo>
                    <a:cubicBezTo>
                      <a:pt x="400" y="15395"/>
                      <a:pt x="420" y="15792"/>
                      <a:pt x="445" y="16204"/>
                    </a:cubicBezTo>
                    <a:cubicBezTo>
                      <a:pt x="465" y="16539"/>
                      <a:pt x="481" y="16831"/>
                      <a:pt x="494" y="17131"/>
                    </a:cubicBezTo>
                    <a:cubicBezTo>
                      <a:pt x="504" y="17341"/>
                      <a:pt x="512" y="17541"/>
                      <a:pt x="517" y="17746"/>
                    </a:cubicBezTo>
                    <a:cubicBezTo>
                      <a:pt x="522" y="17975"/>
                      <a:pt x="527" y="18052"/>
                      <a:pt x="506" y="18260"/>
                    </a:cubicBezTo>
                    <a:cubicBezTo>
                      <a:pt x="494" y="18377"/>
                      <a:pt x="488" y="18489"/>
                      <a:pt x="485" y="18602"/>
                    </a:cubicBezTo>
                    <a:cubicBezTo>
                      <a:pt x="480" y="18860"/>
                      <a:pt x="500" y="19023"/>
                      <a:pt x="518" y="19229"/>
                    </a:cubicBezTo>
                    <a:cubicBezTo>
                      <a:pt x="523" y="19290"/>
                      <a:pt x="528" y="19354"/>
                      <a:pt x="532" y="19425"/>
                    </a:cubicBezTo>
                    <a:cubicBezTo>
                      <a:pt x="550" y="19759"/>
                      <a:pt x="553" y="20096"/>
                      <a:pt x="559" y="20436"/>
                    </a:cubicBezTo>
                    <a:lnTo>
                      <a:pt x="611" y="20436"/>
                    </a:lnTo>
                    <a:cubicBezTo>
                      <a:pt x="614" y="20256"/>
                      <a:pt x="614" y="20087"/>
                      <a:pt x="616" y="19912"/>
                    </a:cubicBezTo>
                    <a:cubicBezTo>
                      <a:pt x="618" y="19816"/>
                      <a:pt x="619" y="19717"/>
                      <a:pt x="624" y="19626"/>
                    </a:cubicBezTo>
                    <a:cubicBezTo>
                      <a:pt x="626" y="19600"/>
                      <a:pt x="628" y="19575"/>
                      <a:pt x="630" y="19551"/>
                    </a:cubicBezTo>
                    <a:cubicBezTo>
                      <a:pt x="637" y="19575"/>
                      <a:pt x="646" y="19624"/>
                      <a:pt x="655" y="19676"/>
                    </a:cubicBezTo>
                    <a:cubicBezTo>
                      <a:pt x="664" y="19732"/>
                      <a:pt x="671" y="19781"/>
                      <a:pt x="678" y="19832"/>
                    </a:cubicBezTo>
                    <a:cubicBezTo>
                      <a:pt x="698" y="19981"/>
                      <a:pt x="711" y="20115"/>
                      <a:pt x="726" y="20247"/>
                    </a:cubicBezTo>
                    <a:cubicBezTo>
                      <a:pt x="750" y="20453"/>
                      <a:pt x="763" y="20542"/>
                      <a:pt x="786" y="20588"/>
                    </a:cubicBezTo>
                    <a:cubicBezTo>
                      <a:pt x="817" y="20645"/>
                      <a:pt x="872" y="20664"/>
                      <a:pt x="923" y="20672"/>
                    </a:cubicBezTo>
                    <a:cubicBezTo>
                      <a:pt x="985" y="20680"/>
                      <a:pt x="1036" y="20690"/>
                      <a:pt x="1090" y="20684"/>
                    </a:cubicBezTo>
                    <a:cubicBezTo>
                      <a:pt x="1122" y="20681"/>
                      <a:pt x="1155" y="20672"/>
                      <a:pt x="1192" y="20655"/>
                    </a:cubicBezTo>
                    <a:cubicBezTo>
                      <a:pt x="1212" y="20643"/>
                      <a:pt x="1216" y="20639"/>
                      <a:pt x="1227" y="20612"/>
                    </a:cubicBezTo>
                    <a:cubicBezTo>
                      <a:pt x="1246" y="20565"/>
                      <a:pt x="1249" y="20528"/>
                      <a:pt x="1247" y="20471"/>
                    </a:cubicBezTo>
                    <a:cubicBezTo>
                      <a:pt x="1243" y="20378"/>
                      <a:pt x="1240" y="20333"/>
                      <a:pt x="1232" y="20297"/>
                    </a:cubicBezTo>
                    <a:cubicBezTo>
                      <a:pt x="1217" y="20223"/>
                      <a:pt x="1194" y="20169"/>
                      <a:pt x="1171" y="20132"/>
                    </a:cubicBezTo>
                    <a:cubicBezTo>
                      <a:pt x="1158" y="20112"/>
                      <a:pt x="1146" y="20096"/>
                      <a:pt x="1134" y="20086"/>
                    </a:cubicBezTo>
                    <a:cubicBezTo>
                      <a:pt x="1119" y="20073"/>
                      <a:pt x="1109" y="20065"/>
                      <a:pt x="1102" y="20054"/>
                    </a:cubicBezTo>
                    <a:cubicBezTo>
                      <a:pt x="1081" y="20025"/>
                      <a:pt x="1067" y="19977"/>
                      <a:pt x="1054" y="19919"/>
                    </a:cubicBezTo>
                    <a:cubicBezTo>
                      <a:pt x="1021" y="19766"/>
                      <a:pt x="1008" y="19621"/>
                      <a:pt x="993" y="19430"/>
                    </a:cubicBezTo>
                    <a:cubicBezTo>
                      <a:pt x="984" y="19203"/>
                      <a:pt x="974" y="18974"/>
                      <a:pt x="968" y="18746"/>
                    </a:cubicBezTo>
                    <a:cubicBezTo>
                      <a:pt x="954" y="18260"/>
                      <a:pt x="926" y="17990"/>
                      <a:pt x="905" y="17559"/>
                    </a:cubicBezTo>
                    <a:cubicBezTo>
                      <a:pt x="899" y="17431"/>
                      <a:pt x="896" y="17303"/>
                      <a:pt x="892" y="17111"/>
                    </a:cubicBezTo>
                    <a:cubicBezTo>
                      <a:pt x="893" y="17001"/>
                      <a:pt x="894" y="16891"/>
                      <a:pt x="895" y="16781"/>
                    </a:cubicBezTo>
                    <a:cubicBezTo>
                      <a:pt x="890" y="16492"/>
                      <a:pt x="879" y="16205"/>
                      <a:pt x="869" y="15918"/>
                    </a:cubicBezTo>
                    <a:cubicBezTo>
                      <a:pt x="846" y="15285"/>
                      <a:pt x="843" y="14776"/>
                      <a:pt x="842" y="14144"/>
                    </a:cubicBezTo>
                    <a:cubicBezTo>
                      <a:pt x="841" y="13706"/>
                      <a:pt x="842" y="13251"/>
                      <a:pt x="861" y="12870"/>
                    </a:cubicBezTo>
                    <a:cubicBezTo>
                      <a:pt x="905" y="12514"/>
                      <a:pt x="910" y="11912"/>
                      <a:pt x="922" y="11472"/>
                    </a:cubicBezTo>
                    <a:cubicBezTo>
                      <a:pt x="914" y="11452"/>
                      <a:pt x="747" y="11442"/>
                      <a:pt x="620" y="11430"/>
                    </a:cubicBezTo>
                    <a:cubicBezTo>
                      <a:pt x="546" y="11422"/>
                      <a:pt x="467" y="11398"/>
                      <a:pt x="393" y="11411"/>
                    </a:cubicBezTo>
                    <a:close/>
                    <a:moveTo>
                      <a:pt x="18444" y="11465"/>
                    </a:moveTo>
                    <a:cubicBezTo>
                      <a:pt x="18455" y="11464"/>
                      <a:pt x="18464" y="11504"/>
                      <a:pt x="18464" y="11552"/>
                    </a:cubicBezTo>
                    <a:cubicBezTo>
                      <a:pt x="18464" y="11600"/>
                      <a:pt x="18455" y="11640"/>
                      <a:pt x="18444" y="11641"/>
                    </a:cubicBezTo>
                    <a:cubicBezTo>
                      <a:pt x="18433" y="11641"/>
                      <a:pt x="18424" y="11602"/>
                      <a:pt x="18424" y="11553"/>
                    </a:cubicBezTo>
                    <a:cubicBezTo>
                      <a:pt x="18424" y="11505"/>
                      <a:pt x="18433" y="11465"/>
                      <a:pt x="18444" y="11465"/>
                    </a:cubicBezTo>
                    <a:close/>
                    <a:moveTo>
                      <a:pt x="2038" y="11561"/>
                    </a:moveTo>
                    <a:cubicBezTo>
                      <a:pt x="2065" y="11562"/>
                      <a:pt x="2089" y="11571"/>
                      <a:pt x="2109" y="11593"/>
                    </a:cubicBezTo>
                    <a:cubicBezTo>
                      <a:pt x="2140" y="11628"/>
                      <a:pt x="2166" y="11710"/>
                      <a:pt x="2183" y="11905"/>
                    </a:cubicBezTo>
                    <a:cubicBezTo>
                      <a:pt x="2190" y="11994"/>
                      <a:pt x="2193" y="12093"/>
                      <a:pt x="2188" y="12188"/>
                    </a:cubicBezTo>
                    <a:cubicBezTo>
                      <a:pt x="2180" y="12366"/>
                      <a:pt x="2161" y="12495"/>
                      <a:pt x="2134" y="12589"/>
                    </a:cubicBezTo>
                    <a:cubicBezTo>
                      <a:pt x="2105" y="12691"/>
                      <a:pt x="2079" y="12738"/>
                      <a:pt x="2054" y="12759"/>
                    </a:cubicBezTo>
                    <a:cubicBezTo>
                      <a:pt x="2021" y="12785"/>
                      <a:pt x="1984" y="12790"/>
                      <a:pt x="1946" y="12788"/>
                    </a:cubicBezTo>
                    <a:cubicBezTo>
                      <a:pt x="1832" y="12782"/>
                      <a:pt x="1685" y="12738"/>
                      <a:pt x="1572" y="12659"/>
                    </a:cubicBezTo>
                    <a:cubicBezTo>
                      <a:pt x="1519" y="12622"/>
                      <a:pt x="1467" y="12573"/>
                      <a:pt x="1410" y="12526"/>
                    </a:cubicBezTo>
                    <a:cubicBezTo>
                      <a:pt x="1357" y="12482"/>
                      <a:pt x="1296" y="12427"/>
                      <a:pt x="1284" y="12401"/>
                    </a:cubicBezTo>
                    <a:cubicBezTo>
                      <a:pt x="1265" y="12361"/>
                      <a:pt x="1256" y="12306"/>
                      <a:pt x="1270" y="12206"/>
                    </a:cubicBezTo>
                    <a:cubicBezTo>
                      <a:pt x="1287" y="12090"/>
                      <a:pt x="1330" y="12038"/>
                      <a:pt x="1357" y="12015"/>
                    </a:cubicBezTo>
                    <a:cubicBezTo>
                      <a:pt x="1383" y="11993"/>
                      <a:pt x="1404" y="11971"/>
                      <a:pt x="1422" y="11953"/>
                    </a:cubicBezTo>
                    <a:cubicBezTo>
                      <a:pt x="1552" y="11816"/>
                      <a:pt x="1659" y="11701"/>
                      <a:pt x="1795" y="11653"/>
                    </a:cubicBezTo>
                    <a:cubicBezTo>
                      <a:pt x="1859" y="11630"/>
                      <a:pt x="1959" y="11558"/>
                      <a:pt x="2038" y="11561"/>
                    </a:cubicBezTo>
                    <a:close/>
                    <a:moveTo>
                      <a:pt x="5417" y="11561"/>
                    </a:moveTo>
                    <a:cubicBezTo>
                      <a:pt x="5443" y="11562"/>
                      <a:pt x="5468" y="11571"/>
                      <a:pt x="5488" y="11593"/>
                    </a:cubicBezTo>
                    <a:cubicBezTo>
                      <a:pt x="5518" y="11628"/>
                      <a:pt x="5544" y="11710"/>
                      <a:pt x="5561" y="11905"/>
                    </a:cubicBezTo>
                    <a:cubicBezTo>
                      <a:pt x="5568" y="11994"/>
                      <a:pt x="5571" y="12093"/>
                      <a:pt x="5566" y="12188"/>
                    </a:cubicBezTo>
                    <a:cubicBezTo>
                      <a:pt x="5558" y="12366"/>
                      <a:pt x="5539" y="12495"/>
                      <a:pt x="5512" y="12589"/>
                    </a:cubicBezTo>
                    <a:cubicBezTo>
                      <a:pt x="5483" y="12691"/>
                      <a:pt x="5457" y="12738"/>
                      <a:pt x="5432" y="12759"/>
                    </a:cubicBezTo>
                    <a:cubicBezTo>
                      <a:pt x="5400" y="12785"/>
                      <a:pt x="5362" y="12790"/>
                      <a:pt x="5324" y="12788"/>
                    </a:cubicBezTo>
                    <a:cubicBezTo>
                      <a:pt x="5211" y="12782"/>
                      <a:pt x="5064" y="12738"/>
                      <a:pt x="4951" y="12659"/>
                    </a:cubicBezTo>
                    <a:cubicBezTo>
                      <a:pt x="4898" y="12622"/>
                      <a:pt x="4845" y="12573"/>
                      <a:pt x="4788" y="12526"/>
                    </a:cubicBezTo>
                    <a:cubicBezTo>
                      <a:pt x="4735" y="12482"/>
                      <a:pt x="4674" y="12427"/>
                      <a:pt x="4662" y="12401"/>
                    </a:cubicBezTo>
                    <a:cubicBezTo>
                      <a:pt x="4644" y="12361"/>
                      <a:pt x="4634" y="12306"/>
                      <a:pt x="4648" y="12206"/>
                    </a:cubicBezTo>
                    <a:cubicBezTo>
                      <a:pt x="4665" y="12090"/>
                      <a:pt x="4709" y="12038"/>
                      <a:pt x="4735" y="12015"/>
                    </a:cubicBezTo>
                    <a:cubicBezTo>
                      <a:pt x="4761" y="11993"/>
                      <a:pt x="4782" y="11971"/>
                      <a:pt x="4800" y="11953"/>
                    </a:cubicBezTo>
                    <a:cubicBezTo>
                      <a:pt x="4930" y="11816"/>
                      <a:pt x="5037" y="11701"/>
                      <a:pt x="5173" y="11653"/>
                    </a:cubicBezTo>
                    <a:cubicBezTo>
                      <a:pt x="5237" y="11630"/>
                      <a:pt x="5337" y="11558"/>
                      <a:pt x="5417" y="11561"/>
                    </a:cubicBezTo>
                    <a:close/>
                    <a:moveTo>
                      <a:pt x="11789" y="11561"/>
                    </a:moveTo>
                    <a:cubicBezTo>
                      <a:pt x="11816" y="11562"/>
                      <a:pt x="11840" y="11571"/>
                      <a:pt x="11860" y="11593"/>
                    </a:cubicBezTo>
                    <a:cubicBezTo>
                      <a:pt x="11891" y="11628"/>
                      <a:pt x="11917" y="11710"/>
                      <a:pt x="11933" y="11905"/>
                    </a:cubicBezTo>
                    <a:cubicBezTo>
                      <a:pt x="11941" y="11994"/>
                      <a:pt x="11943" y="12093"/>
                      <a:pt x="11939" y="12188"/>
                    </a:cubicBezTo>
                    <a:cubicBezTo>
                      <a:pt x="11931" y="12366"/>
                      <a:pt x="11912" y="12495"/>
                      <a:pt x="11885" y="12589"/>
                    </a:cubicBezTo>
                    <a:cubicBezTo>
                      <a:pt x="11856" y="12691"/>
                      <a:pt x="11830" y="12738"/>
                      <a:pt x="11804" y="12759"/>
                    </a:cubicBezTo>
                    <a:cubicBezTo>
                      <a:pt x="11772" y="12785"/>
                      <a:pt x="11735" y="12790"/>
                      <a:pt x="11696" y="12788"/>
                    </a:cubicBezTo>
                    <a:cubicBezTo>
                      <a:pt x="11583" y="12782"/>
                      <a:pt x="11436" y="12738"/>
                      <a:pt x="11323" y="12659"/>
                    </a:cubicBezTo>
                    <a:cubicBezTo>
                      <a:pt x="11270" y="12622"/>
                      <a:pt x="11217" y="12573"/>
                      <a:pt x="11161" y="12526"/>
                    </a:cubicBezTo>
                    <a:cubicBezTo>
                      <a:pt x="11108" y="12482"/>
                      <a:pt x="11046" y="12427"/>
                      <a:pt x="11034" y="12401"/>
                    </a:cubicBezTo>
                    <a:cubicBezTo>
                      <a:pt x="11016" y="12361"/>
                      <a:pt x="11007" y="12306"/>
                      <a:pt x="11021" y="12206"/>
                    </a:cubicBezTo>
                    <a:cubicBezTo>
                      <a:pt x="11038" y="12090"/>
                      <a:pt x="11081" y="12038"/>
                      <a:pt x="11108" y="12015"/>
                    </a:cubicBezTo>
                    <a:cubicBezTo>
                      <a:pt x="11133" y="11993"/>
                      <a:pt x="11155" y="11971"/>
                      <a:pt x="11173" y="11953"/>
                    </a:cubicBezTo>
                    <a:cubicBezTo>
                      <a:pt x="11303" y="11816"/>
                      <a:pt x="11410" y="11701"/>
                      <a:pt x="11545" y="11653"/>
                    </a:cubicBezTo>
                    <a:cubicBezTo>
                      <a:pt x="11609" y="11630"/>
                      <a:pt x="11709" y="11558"/>
                      <a:pt x="11789" y="11561"/>
                    </a:cubicBezTo>
                    <a:close/>
                    <a:moveTo>
                      <a:pt x="18414" y="11630"/>
                    </a:moveTo>
                    <a:cubicBezTo>
                      <a:pt x="18425" y="11630"/>
                      <a:pt x="18434" y="11669"/>
                      <a:pt x="18434" y="11717"/>
                    </a:cubicBezTo>
                    <a:cubicBezTo>
                      <a:pt x="18434" y="11765"/>
                      <a:pt x="18425" y="11804"/>
                      <a:pt x="18414" y="11804"/>
                    </a:cubicBezTo>
                    <a:cubicBezTo>
                      <a:pt x="18403" y="11804"/>
                      <a:pt x="18394" y="11765"/>
                      <a:pt x="18394" y="11717"/>
                    </a:cubicBezTo>
                    <a:cubicBezTo>
                      <a:pt x="18394" y="11669"/>
                      <a:pt x="18403" y="11630"/>
                      <a:pt x="18414" y="11630"/>
                    </a:cubicBezTo>
                    <a:close/>
                    <a:moveTo>
                      <a:pt x="2225" y="11685"/>
                    </a:moveTo>
                    <a:cubicBezTo>
                      <a:pt x="2236" y="11685"/>
                      <a:pt x="2245" y="11724"/>
                      <a:pt x="2245" y="11772"/>
                    </a:cubicBezTo>
                    <a:cubicBezTo>
                      <a:pt x="2245" y="11820"/>
                      <a:pt x="2236" y="11859"/>
                      <a:pt x="2225" y="11859"/>
                    </a:cubicBezTo>
                    <a:cubicBezTo>
                      <a:pt x="2214" y="11860"/>
                      <a:pt x="2205" y="11820"/>
                      <a:pt x="2205" y="11772"/>
                    </a:cubicBezTo>
                    <a:cubicBezTo>
                      <a:pt x="2205" y="11724"/>
                      <a:pt x="2214" y="11685"/>
                      <a:pt x="2225" y="11685"/>
                    </a:cubicBezTo>
                    <a:close/>
                    <a:moveTo>
                      <a:pt x="5603" y="11685"/>
                    </a:moveTo>
                    <a:cubicBezTo>
                      <a:pt x="5614" y="11685"/>
                      <a:pt x="5623" y="11724"/>
                      <a:pt x="5623" y="11772"/>
                    </a:cubicBezTo>
                    <a:cubicBezTo>
                      <a:pt x="5623" y="11820"/>
                      <a:pt x="5614" y="11859"/>
                      <a:pt x="5603" y="11859"/>
                    </a:cubicBezTo>
                    <a:cubicBezTo>
                      <a:pt x="5592" y="11860"/>
                      <a:pt x="5583" y="11820"/>
                      <a:pt x="5583" y="11772"/>
                    </a:cubicBezTo>
                    <a:cubicBezTo>
                      <a:pt x="5583" y="11724"/>
                      <a:pt x="5592" y="11685"/>
                      <a:pt x="5603" y="11685"/>
                    </a:cubicBezTo>
                    <a:close/>
                    <a:moveTo>
                      <a:pt x="11976" y="11685"/>
                    </a:moveTo>
                    <a:cubicBezTo>
                      <a:pt x="11987" y="11685"/>
                      <a:pt x="11996" y="11724"/>
                      <a:pt x="11996" y="11772"/>
                    </a:cubicBezTo>
                    <a:cubicBezTo>
                      <a:pt x="11996" y="11820"/>
                      <a:pt x="11987" y="11859"/>
                      <a:pt x="11976" y="11859"/>
                    </a:cubicBezTo>
                    <a:cubicBezTo>
                      <a:pt x="11965" y="11860"/>
                      <a:pt x="11956" y="11820"/>
                      <a:pt x="11956" y="11772"/>
                    </a:cubicBezTo>
                    <a:cubicBezTo>
                      <a:pt x="11956" y="11724"/>
                      <a:pt x="11964" y="11685"/>
                      <a:pt x="11976" y="11685"/>
                    </a:cubicBezTo>
                    <a:close/>
                    <a:moveTo>
                      <a:pt x="2293" y="11760"/>
                    </a:moveTo>
                    <a:cubicBezTo>
                      <a:pt x="2304" y="11760"/>
                      <a:pt x="2313" y="11797"/>
                      <a:pt x="2313" y="11846"/>
                    </a:cubicBezTo>
                    <a:cubicBezTo>
                      <a:pt x="2313" y="11894"/>
                      <a:pt x="2304" y="11934"/>
                      <a:pt x="2293" y="11934"/>
                    </a:cubicBezTo>
                    <a:cubicBezTo>
                      <a:pt x="2282" y="11935"/>
                      <a:pt x="2273" y="11895"/>
                      <a:pt x="2273" y="11847"/>
                    </a:cubicBezTo>
                    <a:cubicBezTo>
                      <a:pt x="2273" y="11799"/>
                      <a:pt x="2282" y="11760"/>
                      <a:pt x="2293" y="11760"/>
                    </a:cubicBezTo>
                    <a:close/>
                    <a:moveTo>
                      <a:pt x="5671" y="11760"/>
                    </a:moveTo>
                    <a:cubicBezTo>
                      <a:pt x="5682" y="11760"/>
                      <a:pt x="5691" y="11797"/>
                      <a:pt x="5691" y="11846"/>
                    </a:cubicBezTo>
                    <a:cubicBezTo>
                      <a:pt x="5691" y="11894"/>
                      <a:pt x="5683" y="11934"/>
                      <a:pt x="5671" y="11934"/>
                    </a:cubicBezTo>
                    <a:cubicBezTo>
                      <a:pt x="5660" y="11935"/>
                      <a:pt x="5651" y="11895"/>
                      <a:pt x="5651" y="11847"/>
                    </a:cubicBezTo>
                    <a:cubicBezTo>
                      <a:pt x="5651" y="11799"/>
                      <a:pt x="5660" y="11760"/>
                      <a:pt x="5671" y="11760"/>
                    </a:cubicBezTo>
                    <a:close/>
                    <a:moveTo>
                      <a:pt x="12044" y="11760"/>
                    </a:moveTo>
                    <a:cubicBezTo>
                      <a:pt x="12055" y="11760"/>
                      <a:pt x="12064" y="11797"/>
                      <a:pt x="12064" y="11846"/>
                    </a:cubicBezTo>
                    <a:cubicBezTo>
                      <a:pt x="12064" y="11894"/>
                      <a:pt x="12055" y="11934"/>
                      <a:pt x="12044" y="11934"/>
                    </a:cubicBezTo>
                    <a:cubicBezTo>
                      <a:pt x="12033" y="11935"/>
                      <a:pt x="12024" y="11895"/>
                      <a:pt x="12024" y="11847"/>
                    </a:cubicBezTo>
                    <a:cubicBezTo>
                      <a:pt x="12024" y="11799"/>
                      <a:pt x="12033" y="11760"/>
                      <a:pt x="12044" y="11760"/>
                    </a:cubicBezTo>
                    <a:close/>
                    <a:moveTo>
                      <a:pt x="2254" y="11881"/>
                    </a:moveTo>
                    <a:cubicBezTo>
                      <a:pt x="2265" y="11880"/>
                      <a:pt x="2274" y="11920"/>
                      <a:pt x="2274" y="11968"/>
                    </a:cubicBezTo>
                    <a:cubicBezTo>
                      <a:pt x="2274" y="12016"/>
                      <a:pt x="2265" y="12055"/>
                      <a:pt x="2254" y="12055"/>
                    </a:cubicBezTo>
                    <a:cubicBezTo>
                      <a:pt x="2243" y="12055"/>
                      <a:pt x="2234" y="12018"/>
                      <a:pt x="2234" y="11969"/>
                    </a:cubicBezTo>
                    <a:cubicBezTo>
                      <a:pt x="2234" y="11921"/>
                      <a:pt x="2243" y="11881"/>
                      <a:pt x="2254" y="11881"/>
                    </a:cubicBezTo>
                    <a:close/>
                    <a:moveTo>
                      <a:pt x="5632" y="11881"/>
                    </a:moveTo>
                    <a:cubicBezTo>
                      <a:pt x="5644" y="11880"/>
                      <a:pt x="5652" y="11920"/>
                      <a:pt x="5652" y="11968"/>
                    </a:cubicBezTo>
                    <a:cubicBezTo>
                      <a:pt x="5653" y="12016"/>
                      <a:pt x="5644" y="12055"/>
                      <a:pt x="5632" y="12055"/>
                    </a:cubicBezTo>
                    <a:cubicBezTo>
                      <a:pt x="5621" y="12055"/>
                      <a:pt x="5612" y="12018"/>
                      <a:pt x="5612" y="11969"/>
                    </a:cubicBezTo>
                    <a:cubicBezTo>
                      <a:pt x="5612" y="11921"/>
                      <a:pt x="5621" y="11881"/>
                      <a:pt x="5632" y="11881"/>
                    </a:cubicBezTo>
                    <a:close/>
                    <a:moveTo>
                      <a:pt x="12005" y="11881"/>
                    </a:moveTo>
                    <a:cubicBezTo>
                      <a:pt x="12016" y="11880"/>
                      <a:pt x="12025" y="11920"/>
                      <a:pt x="12025" y="11968"/>
                    </a:cubicBezTo>
                    <a:cubicBezTo>
                      <a:pt x="12025" y="12016"/>
                      <a:pt x="12016" y="12055"/>
                      <a:pt x="12005" y="12055"/>
                    </a:cubicBezTo>
                    <a:cubicBezTo>
                      <a:pt x="11994" y="12055"/>
                      <a:pt x="11985" y="12018"/>
                      <a:pt x="11985" y="11969"/>
                    </a:cubicBezTo>
                    <a:cubicBezTo>
                      <a:pt x="11985" y="11921"/>
                      <a:pt x="11994" y="11881"/>
                      <a:pt x="12005" y="11881"/>
                    </a:cubicBezTo>
                    <a:close/>
                    <a:moveTo>
                      <a:pt x="2347" y="12015"/>
                    </a:moveTo>
                    <a:cubicBezTo>
                      <a:pt x="2358" y="12015"/>
                      <a:pt x="2367" y="12053"/>
                      <a:pt x="2367" y="12101"/>
                    </a:cubicBezTo>
                    <a:cubicBezTo>
                      <a:pt x="2367" y="12149"/>
                      <a:pt x="2358" y="12189"/>
                      <a:pt x="2347" y="12190"/>
                    </a:cubicBezTo>
                    <a:cubicBezTo>
                      <a:pt x="2336" y="12190"/>
                      <a:pt x="2327" y="12151"/>
                      <a:pt x="2327" y="12102"/>
                    </a:cubicBezTo>
                    <a:cubicBezTo>
                      <a:pt x="2327" y="12054"/>
                      <a:pt x="2336" y="12016"/>
                      <a:pt x="2347" y="12015"/>
                    </a:cubicBezTo>
                    <a:close/>
                    <a:moveTo>
                      <a:pt x="5726" y="12015"/>
                    </a:moveTo>
                    <a:cubicBezTo>
                      <a:pt x="5737" y="12015"/>
                      <a:pt x="5746" y="12053"/>
                      <a:pt x="5746" y="12101"/>
                    </a:cubicBezTo>
                    <a:cubicBezTo>
                      <a:pt x="5746" y="12149"/>
                      <a:pt x="5737" y="12189"/>
                      <a:pt x="5726" y="12190"/>
                    </a:cubicBezTo>
                    <a:cubicBezTo>
                      <a:pt x="5714" y="12190"/>
                      <a:pt x="5706" y="12151"/>
                      <a:pt x="5706" y="12102"/>
                    </a:cubicBezTo>
                    <a:cubicBezTo>
                      <a:pt x="5705" y="12054"/>
                      <a:pt x="5714" y="12016"/>
                      <a:pt x="5726" y="12015"/>
                    </a:cubicBezTo>
                    <a:close/>
                    <a:moveTo>
                      <a:pt x="12098" y="12015"/>
                    </a:moveTo>
                    <a:cubicBezTo>
                      <a:pt x="12109" y="12015"/>
                      <a:pt x="12118" y="12053"/>
                      <a:pt x="12118" y="12101"/>
                    </a:cubicBezTo>
                    <a:cubicBezTo>
                      <a:pt x="12118" y="12149"/>
                      <a:pt x="12109" y="12189"/>
                      <a:pt x="12098" y="12190"/>
                    </a:cubicBezTo>
                    <a:cubicBezTo>
                      <a:pt x="12087" y="12190"/>
                      <a:pt x="12078" y="12151"/>
                      <a:pt x="12078" y="12102"/>
                    </a:cubicBezTo>
                    <a:cubicBezTo>
                      <a:pt x="12078" y="12054"/>
                      <a:pt x="12087" y="12016"/>
                      <a:pt x="12098" y="12015"/>
                    </a:cubicBezTo>
                    <a:close/>
                    <a:moveTo>
                      <a:pt x="2292" y="12021"/>
                    </a:moveTo>
                    <a:cubicBezTo>
                      <a:pt x="2303" y="12021"/>
                      <a:pt x="2312" y="12060"/>
                      <a:pt x="2312" y="12109"/>
                    </a:cubicBezTo>
                    <a:cubicBezTo>
                      <a:pt x="2312" y="12157"/>
                      <a:pt x="2303" y="12197"/>
                      <a:pt x="2292" y="12197"/>
                    </a:cubicBezTo>
                    <a:cubicBezTo>
                      <a:pt x="2281" y="12198"/>
                      <a:pt x="2272" y="12158"/>
                      <a:pt x="2272" y="12110"/>
                    </a:cubicBezTo>
                    <a:cubicBezTo>
                      <a:pt x="2272" y="12062"/>
                      <a:pt x="2281" y="12022"/>
                      <a:pt x="2292" y="12021"/>
                    </a:cubicBezTo>
                    <a:close/>
                    <a:moveTo>
                      <a:pt x="5670" y="12021"/>
                    </a:moveTo>
                    <a:cubicBezTo>
                      <a:pt x="5681" y="12021"/>
                      <a:pt x="5690" y="12060"/>
                      <a:pt x="5690" y="12109"/>
                    </a:cubicBezTo>
                    <a:cubicBezTo>
                      <a:pt x="5690" y="12157"/>
                      <a:pt x="5681" y="12197"/>
                      <a:pt x="5670" y="12197"/>
                    </a:cubicBezTo>
                    <a:cubicBezTo>
                      <a:pt x="5659" y="12198"/>
                      <a:pt x="5650" y="12158"/>
                      <a:pt x="5650" y="12110"/>
                    </a:cubicBezTo>
                    <a:cubicBezTo>
                      <a:pt x="5650" y="12062"/>
                      <a:pt x="5659" y="12022"/>
                      <a:pt x="5670" y="12021"/>
                    </a:cubicBezTo>
                    <a:close/>
                    <a:moveTo>
                      <a:pt x="12043" y="12021"/>
                    </a:moveTo>
                    <a:cubicBezTo>
                      <a:pt x="12054" y="12021"/>
                      <a:pt x="12063" y="12060"/>
                      <a:pt x="12063" y="12109"/>
                    </a:cubicBezTo>
                    <a:cubicBezTo>
                      <a:pt x="12063" y="12157"/>
                      <a:pt x="12054" y="12197"/>
                      <a:pt x="12043" y="12197"/>
                    </a:cubicBezTo>
                    <a:cubicBezTo>
                      <a:pt x="12032" y="12198"/>
                      <a:pt x="12023" y="12158"/>
                      <a:pt x="12023" y="12110"/>
                    </a:cubicBezTo>
                    <a:cubicBezTo>
                      <a:pt x="12023" y="12062"/>
                      <a:pt x="12032" y="12022"/>
                      <a:pt x="12043" y="12021"/>
                    </a:cubicBezTo>
                    <a:close/>
                    <a:moveTo>
                      <a:pt x="2245" y="12106"/>
                    </a:moveTo>
                    <a:cubicBezTo>
                      <a:pt x="2257" y="12105"/>
                      <a:pt x="2266" y="12144"/>
                      <a:pt x="2266" y="12193"/>
                    </a:cubicBezTo>
                    <a:cubicBezTo>
                      <a:pt x="2266" y="12241"/>
                      <a:pt x="2257" y="12280"/>
                      <a:pt x="2246" y="12280"/>
                    </a:cubicBezTo>
                    <a:cubicBezTo>
                      <a:pt x="2235" y="12280"/>
                      <a:pt x="2226" y="12241"/>
                      <a:pt x="2226" y="12193"/>
                    </a:cubicBezTo>
                    <a:cubicBezTo>
                      <a:pt x="2226" y="12144"/>
                      <a:pt x="2234" y="12106"/>
                      <a:pt x="2245" y="12106"/>
                    </a:cubicBezTo>
                    <a:close/>
                    <a:moveTo>
                      <a:pt x="5624" y="12106"/>
                    </a:moveTo>
                    <a:cubicBezTo>
                      <a:pt x="5635" y="12105"/>
                      <a:pt x="5644" y="12144"/>
                      <a:pt x="5644" y="12193"/>
                    </a:cubicBezTo>
                    <a:cubicBezTo>
                      <a:pt x="5644" y="12241"/>
                      <a:pt x="5635" y="12280"/>
                      <a:pt x="5624" y="12280"/>
                    </a:cubicBezTo>
                    <a:cubicBezTo>
                      <a:pt x="5613" y="12280"/>
                      <a:pt x="5604" y="12241"/>
                      <a:pt x="5604" y="12193"/>
                    </a:cubicBezTo>
                    <a:cubicBezTo>
                      <a:pt x="5604" y="12144"/>
                      <a:pt x="5613" y="12106"/>
                      <a:pt x="5624" y="12106"/>
                    </a:cubicBezTo>
                    <a:close/>
                    <a:moveTo>
                      <a:pt x="11996" y="12106"/>
                    </a:moveTo>
                    <a:cubicBezTo>
                      <a:pt x="12007" y="12105"/>
                      <a:pt x="12017" y="12144"/>
                      <a:pt x="12017" y="12193"/>
                    </a:cubicBezTo>
                    <a:cubicBezTo>
                      <a:pt x="12017" y="12241"/>
                      <a:pt x="12008" y="12280"/>
                      <a:pt x="11997" y="12280"/>
                    </a:cubicBezTo>
                    <a:cubicBezTo>
                      <a:pt x="11985" y="12280"/>
                      <a:pt x="11976" y="12241"/>
                      <a:pt x="11976" y="12193"/>
                    </a:cubicBezTo>
                    <a:cubicBezTo>
                      <a:pt x="11976" y="12144"/>
                      <a:pt x="11985" y="12106"/>
                      <a:pt x="11996" y="12106"/>
                    </a:cubicBezTo>
                    <a:close/>
                    <a:moveTo>
                      <a:pt x="2339" y="12228"/>
                    </a:moveTo>
                    <a:cubicBezTo>
                      <a:pt x="2350" y="12228"/>
                      <a:pt x="2359" y="12267"/>
                      <a:pt x="2359" y="12315"/>
                    </a:cubicBezTo>
                    <a:cubicBezTo>
                      <a:pt x="2359" y="12363"/>
                      <a:pt x="2350" y="12403"/>
                      <a:pt x="2339" y="12404"/>
                    </a:cubicBezTo>
                    <a:cubicBezTo>
                      <a:pt x="2328" y="12404"/>
                      <a:pt x="2319" y="12365"/>
                      <a:pt x="2319" y="12317"/>
                    </a:cubicBezTo>
                    <a:cubicBezTo>
                      <a:pt x="2318" y="12268"/>
                      <a:pt x="2327" y="12228"/>
                      <a:pt x="2339" y="12228"/>
                    </a:cubicBezTo>
                    <a:close/>
                    <a:moveTo>
                      <a:pt x="5717" y="12228"/>
                    </a:moveTo>
                    <a:cubicBezTo>
                      <a:pt x="5728" y="12228"/>
                      <a:pt x="5737" y="12267"/>
                      <a:pt x="5737" y="12315"/>
                    </a:cubicBezTo>
                    <a:cubicBezTo>
                      <a:pt x="5737" y="12363"/>
                      <a:pt x="5728" y="12403"/>
                      <a:pt x="5717" y="12404"/>
                    </a:cubicBezTo>
                    <a:cubicBezTo>
                      <a:pt x="5706" y="12404"/>
                      <a:pt x="5697" y="12365"/>
                      <a:pt x="5697" y="12317"/>
                    </a:cubicBezTo>
                    <a:cubicBezTo>
                      <a:pt x="5697" y="12268"/>
                      <a:pt x="5706" y="12228"/>
                      <a:pt x="5717" y="12228"/>
                    </a:cubicBezTo>
                    <a:close/>
                    <a:moveTo>
                      <a:pt x="12089" y="12228"/>
                    </a:moveTo>
                    <a:cubicBezTo>
                      <a:pt x="12100" y="12228"/>
                      <a:pt x="12110" y="12267"/>
                      <a:pt x="12110" y="12315"/>
                    </a:cubicBezTo>
                    <a:cubicBezTo>
                      <a:pt x="12110" y="12363"/>
                      <a:pt x="12101" y="12403"/>
                      <a:pt x="12090" y="12404"/>
                    </a:cubicBezTo>
                    <a:cubicBezTo>
                      <a:pt x="12079" y="12404"/>
                      <a:pt x="12069" y="12365"/>
                      <a:pt x="12069" y="12317"/>
                    </a:cubicBezTo>
                    <a:cubicBezTo>
                      <a:pt x="12069" y="12268"/>
                      <a:pt x="12078" y="12228"/>
                      <a:pt x="12089" y="12228"/>
                    </a:cubicBezTo>
                    <a:close/>
                    <a:moveTo>
                      <a:pt x="2287" y="12246"/>
                    </a:moveTo>
                    <a:cubicBezTo>
                      <a:pt x="2298" y="12246"/>
                      <a:pt x="2307" y="12285"/>
                      <a:pt x="2307" y="12333"/>
                    </a:cubicBezTo>
                    <a:cubicBezTo>
                      <a:pt x="2307" y="12382"/>
                      <a:pt x="2299" y="12420"/>
                      <a:pt x="2288" y="12421"/>
                    </a:cubicBezTo>
                    <a:cubicBezTo>
                      <a:pt x="2277" y="12421"/>
                      <a:pt x="2267" y="12382"/>
                      <a:pt x="2267" y="12333"/>
                    </a:cubicBezTo>
                    <a:cubicBezTo>
                      <a:pt x="2267" y="12285"/>
                      <a:pt x="2276" y="12247"/>
                      <a:pt x="2287" y="12246"/>
                    </a:cubicBezTo>
                    <a:close/>
                    <a:moveTo>
                      <a:pt x="5665" y="12246"/>
                    </a:moveTo>
                    <a:cubicBezTo>
                      <a:pt x="5677" y="12246"/>
                      <a:pt x="5686" y="12285"/>
                      <a:pt x="5686" y="12333"/>
                    </a:cubicBezTo>
                    <a:cubicBezTo>
                      <a:pt x="5686" y="12382"/>
                      <a:pt x="5677" y="12420"/>
                      <a:pt x="5666" y="12421"/>
                    </a:cubicBezTo>
                    <a:cubicBezTo>
                      <a:pt x="5655" y="12421"/>
                      <a:pt x="5645" y="12382"/>
                      <a:pt x="5645" y="12333"/>
                    </a:cubicBezTo>
                    <a:cubicBezTo>
                      <a:pt x="5645" y="12285"/>
                      <a:pt x="5654" y="12247"/>
                      <a:pt x="5665" y="12246"/>
                    </a:cubicBezTo>
                    <a:close/>
                    <a:moveTo>
                      <a:pt x="12038" y="12246"/>
                    </a:moveTo>
                    <a:cubicBezTo>
                      <a:pt x="12049" y="12246"/>
                      <a:pt x="12058" y="12285"/>
                      <a:pt x="12058" y="12333"/>
                    </a:cubicBezTo>
                    <a:cubicBezTo>
                      <a:pt x="12058" y="12382"/>
                      <a:pt x="12049" y="12420"/>
                      <a:pt x="12038" y="12421"/>
                    </a:cubicBezTo>
                    <a:cubicBezTo>
                      <a:pt x="12027" y="12421"/>
                      <a:pt x="12018" y="12382"/>
                      <a:pt x="12018" y="12333"/>
                    </a:cubicBezTo>
                    <a:cubicBezTo>
                      <a:pt x="12018" y="12285"/>
                      <a:pt x="12027" y="12247"/>
                      <a:pt x="12038" y="12246"/>
                    </a:cubicBezTo>
                    <a:close/>
                    <a:moveTo>
                      <a:pt x="2238" y="12314"/>
                    </a:moveTo>
                    <a:cubicBezTo>
                      <a:pt x="2250" y="12313"/>
                      <a:pt x="2258" y="12351"/>
                      <a:pt x="2258" y="12399"/>
                    </a:cubicBezTo>
                    <a:cubicBezTo>
                      <a:pt x="2259" y="12447"/>
                      <a:pt x="2250" y="12488"/>
                      <a:pt x="2238" y="12488"/>
                    </a:cubicBezTo>
                    <a:cubicBezTo>
                      <a:pt x="2227" y="12488"/>
                      <a:pt x="2218" y="12449"/>
                      <a:pt x="2218" y="12401"/>
                    </a:cubicBezTo>
                    <a:cubicBezTo>
                      <a:pt x="2218" y="12352"/>
                      <a:pt x="2227" y="12314"/>
                      <a:pt x="2238" y="12314"/>
                    </a:cubicBezTo>
                    <a:close/>
                    <a:moveTo>
                      <a:pt x="5617" y="12314"/>
                    </a:moveTo>
                    <a:cubicBezTo>
                      <a:pt x="5628" y="12313"/>
                      <a:pt x="5637" y="12351"/>
                      <a:pt x="5637" y="12399"/>
                    </a:cubicBezTo>
                    <a:cubicBezTo>
                      <a:pt x="5637" y="12447"/>
                      <a:pt x="5628" y="12488"/>
                      <a:pt x="5617" y="12488"/>
                    </a:cubicBezTo>
                    <a:cubicBezTo>
                      <a:pt x="5606" y="12488"/>
                      <a:pt x="5597" y="12449"/>
                      <a:pt x="5597" y="12401"/>
                    </a:cubicBezTo>
                    <a:cubicBezTo>
                      <a:pt x="5597" y="12352"/>
                      <a:pt x="5606" y="12314"/>
                      <a:pt x="5617" y="12314"/>
                    </a:cubicBezTo>
                    <a:close/>
                    <a:moveTo>
                      <a:pt x="11989" y="12314"/>
                    </a:moveTo>
                    <a:cubicBezTo>
                      <a:pt x="12000" y="12313"/>
                      <a:pt x="12009" y="12351"/>
                      <a:pt x="12009" y="12399"/>
                    </a:cubicBezTo>
                    <a:cubicBezTo>
                      <a:pt x="12009" y="12447"/>
                      <a:pt x="12000" y="12488"/>
                      <a:pt x="11989" y="12488"/>
                    </a:cubicBezTo>
                    <a:cubicBezTo>
                      <a:pt x="11978" y="12488"/>
                      <a:pt x="11969" y="12449"/>
                      <a:pt x="11969" y="12401"/>
                    </a:cubicBezTo>
                    <a:cubicBezTo>
                      <a:pt x="11969" y="12352"/>
                      <a:pt x="11978" y="12314"/>
                      <a:pt x="11989" y="12314"/>
                    </a:cubicBezTo>
                    <a:close/>
                    <a:moveTo>
                      <a:pt x="2209" y="12477"/>
                    </a:moveTo>
                    <a:cubicBezTo>
                      <a:pt x="2220" y="12477"/>
                      <a:pt x="2229" y="12516"/>
                      <a:pt x="2229" y="12564"/>
                    </a:cubicBezTo>
                    <a:cubicBezTo>
                      <a:pt x="2229" y="12613"/>
                      <a:pt x="2220" y="12653"/>
                      <a:pt x="2209" y="12653"/>
                    </a:cubicBezTo>
                    <a:cubicBezTo>
                      <a:pt x="2197" y="12653"/>
                      <a:pt x="2189" y="12614"/>
                      <a:pt x="2189" y="12566"/>
                    </a:cubicBezTo>
                    <a:cubicBezTo>
                      <a:pt x="2188" y="12518"/>
                      <a:pt x="2197" y="12477"/>
                      <a:pt x="2209" y="12477"/>
                    </a:cubicBezTo>
                    <a:close/>
                    <a:moveTo>
                      <a:pt x="5587" y="12477"/>
                    </a:moveTo>
                    <a:cubicBezTo>
                      <a:pt x="5598" y="12477"/>
                      <a:pt x="5607" y="12516"/>
                      <a:pt x="5607" y="12564"/>
                    </a:cubicBezTo>
                    <a:cubicBezTo>
                      <a:pt x="5607" y="12613"/>
                      <a:pt x="5598" y="12653"/>
                      <a:pt x="5587" y="12653"/>
                    </a:cubicBezTo>
                    <a:cubicBezTo>
                      <a:pt x="5576" y="12653"/>
                      <a:pt x="5567" y="12614"/>
                      <a:pt x="5567" y="12566"/>
                    </a:cubicBezTo>
                    <a:cubicBezTo>
                      <a:pt x="5567" y="12518"/>
                      <a:pt x="5576" y="12477"/>
                      <a:pt x="5587" y="12477"/>
                    </a:cubicBezTo>
                    <a:close/>
                    <a:moveTo>
                      <a:pt x="11959" y="12477"/>
                    </a:moveTo>
                    <a:cubicBezTo>
                      <a:pt x="11970" y="12477"/>
                      <a:pt x="11979" y="12516"/>
                      <a:pt x="11979" y="12564"/>
                    </a:cubicBezTo>
                    <a:cubicBezTo>
                      <a:pt x="11979" y="12613"/>
                      <a:pt x="11970" y="12653"/>
                      <a:pt x="11959" y="12653"/>
                    </a:cubicBezTo>
                    <a:cubicBezTo>
                      <a:pt x="11948" y="12653"/>
                      <a:pt x="11939" y="12614"/>
                      <a:pt x="11939" y="12566"/>
                    </a:cubicBezTo>
                    <a:cubicBezTo>
                      <a:pt x="11939" y="12518"/>
                      <a:pt x="11948" y="12477"/>
                      <a:pt x="11959" y="12477"/>
                    </a:cubicBezTo>
                    <a:close/>
                    <a:moveTo>
                      <a:pt x="9085" y="12671"/>
                    </a:moveTo>
                    <a:cubicBezTo>
                      <a:pt x="9078" y="12671"/>
                      <a:pt x="9071" y="12674"/>
                      <a:pt x="9064" y="12679"/>
                    </a:cubicBezTo>
                    <a:cubicBezTo>
                      <a:pt x="9057" y="12684"/>
                      <a:pt x="9050" y="12691"/>
                      <a:pt x="9043" y="12700"/>
                    </a:cubicBezTo>
                    <a:cubicBezTo>
                      <a:pt x="9011" y="12746"/>
                      <a:pt x="8986" y="12836"/>
                      <a:pt x="8967" y="12947"/>
                    </a:cubicBezTo>
                    <a:cubicBezTo>
                      <a:pt x="8949" y="13056"/>
                      <a:pt x="8935" y="13186"/>
                      <a:pt x="8924" y="13312"/>
                    </a:cubicBezTo>
                    <a:cubicBezTo>
                      <a:pt x="8913" y="13432"/>
                      <a:pt x="8905" y="13558"/>
                      <a:pt x="8899" y="13687"/>
                    </a:cubicBezTo>
                    <a:cubicBezTo>
                      <a:pt x="8893" y="13815"/>
                      <a:pt x="8890" y="13947"/>
                      <a:pt x="8888" y="14078"/>
                    </a:cubicBezTo>
                    <a:cubicBezTo>
                      <a:pt x="8886" y="14189"/>
                      <a:pt x="8886" y="14290"/>
                      <a:pt x="8888" y="14386"/>
                    </a:cubicBezTo>
                    <a:cubicBezTo>
                      <a:pt x="8890" y="14481"/>
                      <a:pt x="8893" y="14571"/>
                      <a:pt x="8896" y="14657"/>
                    </a:cubicBezTo>
                    <a:cubicBezTo>
                      <a:pt x="8899" y="14725"/>
                      <a:pt x="8901" y="14792"/>
                      <a:pt x="8903" y="14857"/>
                    </a:cubicBezTo>
                    <a:cubicBezTo>
                      <a:pt x="8905" y="14923"/>
                      <a:pt x="8907" y="14989"/>
                      <a:pt x="8909" y="15054"/>
                    </a:cubicBezTo>
                    <a:cubicBezTo>
                      <a:pt x="8913" y="15207"/>
                      <a:pt x="8915" y="15357"/>
                      <a:pt x="8917" y="15507"/>
                    </a:cubicBezTo>
                    <a:cubicBezTo>
                      <a:pt x="8920" y="15657"/>
                      <a:pt x="8921" y="15806"/>
                      <a:pt x="8922" y="15955"/>
                    </a:cubicBezTo>
                    <a:cubicBezTo>
                      <a:pt x="8923" y="16005"/>
                      <a:pt x="8923" y="16054"/>
                      <a:pt x="8923" y="16102"/>
                    </a:cubicBezTo>
                    <a:cubicBezTo>
                      <a:pt x="8924" y="16013"/>
                      <a:pt x="8924" y="15938"/>
                      <a:pt x="8926" y="15853"/>
                    </a:cubicBezTo>
                    <a:cubicBezTo>
                      <a:pt x="8933" y="15436"/>
                      <a:pt x="8940" y="15036"/>
                      <a:pt x="8942" y="14609"/>
                    </a:cubicBezTo>
                    <a:cubicBezTo>
                      <a:pt x="8943" y="14423"/>
                      <a:pt x="8984" y="14308"/>
                      <a:pt x="9037" y="14259"/>
                    </a:cubicBezTo>
                    <a:cubicBezTo>
                      <a:pt x="9058" y="14239"/>
                      <a:pt x="9082" y="14229"/>
                      <a:pt x="9105" y="14230"/>
                    </a:cubicBezTo>
                    <a:cubicBezTo>
                      <a:pt x="9128" y="14231"/>
                      <a:pt x="9152" y="14243"/>
                      <a:pt x="9173" y="14265"/>
                    </a:cubicBezTo>
                    <a:cubicBezTo>
                      <a:pt x="9227" y="14320"/>
                      <a:pt x="9269" y="14439"/>
                      <a:pt x="9269" y="14618"/>
                    </a:cubicBezTo>
                    <a:cubicBezTo>
                      <a:pt x="9269" y="14714"/>
                      <a:pt x="9268" y="14827"/>
                      <a:pt x="9266" y="14950"/>
                    </a:cubicBezTo>
                    <a:cubicBezTo>
                      <a:pt x="9262" y="15357"/>
                      <a:pt x="9259" y="15876"/>
                      <a:pt x="9293" y="16137"/>
                    </a:cubicBezTo>
                    <a:cubicBezTo>
                      <a:pt x="9294" y="16037"/>
                      <a:pt x="9296" y="15940"/>
                      <a:pt x="9299" y="15842"/>
                    </a:cubicBezTo>
                    <a:cubicBezTo>
                      <a:pt x="9301" y="15782"/>
                      <a:pt x="9304" y="15713"/>
                      <a:pt x="9307" y="15645"/>
                    </a:cubicBezTo>
                    <a:cubicBezTo>
                      <a:pt x="9311" y="15562"/>
                      <a:pt x="9315" y="15479"/>
                      <a:pt x="9317" y="15406"/>
                    </a:cubicBezTo>
                    <a:cubicBezTo>
                      <a:pt x="9321" y="15252"/>
                      <a:pt x="9323" y="15122"/>
                      <a:pt x="9325" y="15004"/>
                    </a:cubicBezTo>
                    <a:cubicBezTo>
                      <a:pt x="9327" y="14886"/>
                      <a:pt x="9328" y="14782"/>
                      <a:pt x="9327" y="14680"/>
                    </a:cubicBezTo>
                    <a:cubicBezTo>
                      <a:pt x="9325" y="14392"/>
                      <a:pt x="9308" y="13987"/>
                      <a:pt x="9278" y="13615"/>
                    </a:cubicBezTo>
                    <a:cubicBezTo>
                      <a:pt x="9253" y="13306"/>
                      <a:pt x="9219" y="13019"/>
                      <a:pt x="9179" y="12840"/>
                    </a:cubicBezTo>
                    <a:cubicBezTo>
                      <a:pt x="9165" y="12779"/>
                      <a:pt x="9151" y="12738"/>
                      <a:pt x="9136" y="12711"/>
                    </a:cubicBezTo>
                    <a:cubicBezTo>
                      <a:pt x="9121" y="12685"/>
                      <a:pt x="9104" y="12672"/>
                      <a:pt x="9085" y="12671"/>
                    </a:cubicBezTo>
                    <a:close/>
                    <a:moveTo>
                      <a:pt x="15457" y="12671"/>
                    </a:moveTo>
                    <a:cubicBezTo>
                      <a:pt x="15450" y="12671"/>
                      <a:pt x="15443" y="12674"/>
                      <a:pt x="15436" y="12679"/>
                    </a:cubicBezTo>
                    <a:cubicBezTo>
                      <a:pt x="15429" y="12684"/>
                      <a:pt x="15422" y="12691"/>
                      <a:pt x="15415" y="12700"/>
                    </a:cubicBezTo>
                    <a:cubicBezTo>
                      <a:pt x="15383" y="12746"/>
                      <a:pt x="15359" y="12836"/>
                      <a:pt x="15340" y="12947"/>
                    </a:cubicBezTo>
                    <a:cubicBezTo>
                      <a:pt x="15321" y="13056"/>
                      <a:pt x="15307" y="13186"/>
                      <a:pt x="15296" y="13312"/>
                    </a:cubicBezTo>
                    <a:cubicBezTo>
                      <a:pt x="15285" y="13432"/>
                      <a:pt x="15278" y="13558"/>
                      <a:pt x="15272" y="13687"/>
                    </a:cubicBezTo>
                    <a:cubicBezTo>
                      <a:pt x="15266" y="13815"/>
                      <a:pt x="15262" y="13947"/>
                      <a:pt x="15260" y="14078"/>
                    </a:cubicBezTo>
                    <a:cubicBezTo>
                      <a:pt x="15258" y="14189"/>
                      <a:pt x="15259" y="14290"/>
                      <a:pt x="15261" y="14386"/>
                    </a:cubicBezTo>
                    <a:cubicBezTo>
                      <a:pt x="15262" y="14481"/>
                      <a:pt x="15266" y="14571"/>
                      <a:pt x="15269" y="14657"/>
                    </a:cubicBezTo>
                    <a:cubicBezTo>
                      <a:pt x="15272" y="14725"/>
                      <a:pt x="15274" y="14792"/>
                      <a:pt x="15276" y="14857"/>
                    </a:cubicBezTo>
                    <a:cubicBezTo>
                      <a:pt x="15278" y="14923"/>
                      <a:pt x="15280" y="14989"/>
                      <a:pt x="15281" y="15054"/>
                    </a:cubicBezTo>
                    <a:cubicBezTo>
                      <a:pt x="15285" y="15207"/>
                      <a:pt x="15288" y="15357"/>
                      <a:pt x="15290" y="15507"/>
                    </a:cubicBezTo>
                    <a:cubicBezTo>
                      <a:pt x="15292" y="15657"/>
                      <a:pt x="15293" y="15806"/>
                      <a:pt x="15295" y="15955"/>
                    </a:cubicBezTo>
                    <a:cubicBezTo>
                      <a:pt x="15295" y="16005"/>
                      <a:pt x="15295" y="16054"/>
                      <a:pt x="15295" y="16102"/>
                    </a:cubicBezTo>
                    <a:cubicBezTo>
                      <a:pt x="15297" y="16013"/>
                      <a:pt x="15297" y="15938"/>
                      <a:pt x="15298" y="15853"/>
                    </a:cubicBezTo>
                    <a:cubicBezTo>
                      <a:pt x="15306" y="15436"/>
                      <a:pt x="15313" y="15036"/>
                      <a:pt x="15315" y="14609"/>
                    </a:cubicBezTo>
                    <a:cubicBezTo>
                      <a:pt x="15316" y="14423"/>
                      <a:pt x="15357" y="14308"/>
                      <a:pt x="15410" y="14259"/>
                    </a:cubicBezTo>
                    <a:cubicBezTo>
                      <a:pt x="15431" y="14239"/>
                      <a:pt x="15454" y="14229"/>
                      <a:pt x="15477" y="14230"/>
                    </a:cubicBezTo>
                    <a:cubicBezTo>
                      <a:pt x="15501" y="14231"/>
                      <a:pt x="15524" y="14243"/>
                      <a:pt x="15546" y="14265"/>
                    </a:cubicBezTo>
                    <a:cubicBezTo>
                      <a:pt x="15599" y="14320"/>
                      <a:pt x="15641" y="14439"/>
                      <a:pt x="15641" y="14618"/>
                    </a:cubicBezTo>
                    <a:cubicBezTo>
                      <a:pt x="15641" y="14714"/>
                      <a:pt x="15640" y="14827"/>
                      <a:pt x="15639" y="14950"/>
                    </a:cubicBezTo>
                    <a:cubicBezTo>
                      <a:pt x="15634" y="15357"/>
                      <a:pt x="15632" y="15876"/>
                      <a:pt x="15665" y="16137"/>
                    </a:cubicBezTo>
                    <a:cubicBezTo>
                      <a:pt x="15667" y="16037"/>
                      <a:pt x="15669" y="15940"/>
                      <a:pt x="15672" y="15842"/>
                    </a:cubicBezTo>
                    <a:cubicBezTo>
                      <a:pt x="15673" y="15782"/>
                      <a:pt x="15677" y="15713"/>
                      <a:pt x="15680" y="15645"/>
                    </a:cubicBezTo>
                    <a:cubicBezTo>
                      <a:pt x="15684" y="15562"/>
                      <a:pt x="15688" y="15479"/>
                      <a:pt x="15689" y="15406"/>
                    </a:cubicBezTo>
                    <a:cubicBezTo>
                      <a:pt x="15693" y="15252"/>
                      <a:pt x="15696" y="15122"/>
                      <a:pt x="15697" y="15004"/>
                    </a:cubicBezTo>
                    <a:cubicBezTo>
                      <a:pt x="15699" y="14886"/>
                      <a:pt x="15700" y="14782"/>
                      <a:pt x="15699" y="14680"/>
                    </a:cubicBezTo>
                    <a:cubicBezTo>
                      <a:pt x="15698" y="14392"/>
                      <a:pt x="15680" y="13987"/>
                      <a:pt x="15650" y="13615"/>
                    </a:cubicBezTo>
                    <a:cubicBezTo>
                      <a:pt x="15625" y="13306"/>
                      <a:pt x="15592" y="13019"/>
                      <a:pt x="15552" y="12840"/>
                    </a:cubicBezTo>
                    <a:cubicBezTo>
                      <a:pt x="15538" y="12779"/>
                      <a:pt x="15524" y="12738"/>
                      <a:pt x="15508" y="12711"/>
                    </a:cubicBezTo>
                    <a:cubicBezTo>
                      <a:pt x="15493" y="12685"/>
                      <a:pt x="15476" y="12672"/>
                      <a:pt x="15457" y="12671"/>
                    </a:cubicBezTo>
                    <a:close/>
                    <a:moveTo>
                      <a:pt x="2673" y="13248"/>
                    </a:moveTo>
                    <a:cubicBezTo>
                      <a:pt x="2658" y="13250"/>
                      <a:pt x="2639" y="13256"/>
                      <a:pt x="2616" y="13263"/>
                    </a:cubicBezTo>
                    <a:cubicBezTo>
                      <a:pt x="2560" y="13305"/>
                      <a:pt x="2554" y="13311"/>
                      <a:pt x="2506" y="13448"/>
                    </a:cubicBezTo>
                    <a:cubicBezTo>
                      <a:pt x="2506" y="13448"/>
                      <a:pt x="2498" y="13488"/>
                      <a:pt x="2490" y="13534"/>
                    </a:cubicBezTo>
                    <a:cubicBezTo>
                      <a:pt x="2464" y="13675"/>
                      <a:pt x="2471" y="14180"/>
                      <a:pt x="2488" y="14328"/>
                    </a:cubicBezTo>
                    <a:cubicBezTo>
                      <a:pt x="2494" y="14379"/>
                      <a:pt x="2502" y="14488"/>
                      <a:pt x="2512" y="14559"/>
                    </a:cubicBezTo>
                    <a:cubicBezTo>
                      <a:pt x="2522" y="14629"/>
                      <a:pt x="2553" y="14800"/>
                      <a:pt x="2553" y="14800"/>
                    </a:cubicBezTo>
                    <a:lnTo>
                      <a:pt x="2553" y="14800"/>
                    </a:lnTo>
                    <a:cubicBezTo>
                      <a:pt x="2564" y="15016"/>
                      <a:pt x="2574" y="15230"/>
                      <a:pt x="2585" y="15446"/>
                    </a:cubicBezTo>
                    <a:cubicBezTo>
                      <a:pt x="2589" y="15449"/>
                      <a:pt x="2593" y="15449"/>
                      <a:pt x="2597" y="15452"/>
                    </a:cubicBezTo>
                    <a:cubicBezTo>
                      <a:pt x="2591" y="15454"/>
                      <a:pt x="2585" y="15455"/>
                      <a:pt x="2580" y="15456"/>
                    </a:cubicBezTo>
                    <a:cubicBezTo>
                      <a:pt x="2515" y="17309"/>
                      <a:pt x="2497" y="18868"/>
                      <a:pt x="2473" y="20689"/>
                    </a:cubicBezTo>
                    <a:cubicBezTo>
                      <a:pt x="2532" y="20965"/>
                      <a:pt x="2598" y="21347"/>
                      <a:pt x="2655" y="21597"/>
                    </a:cubicBezTo>
                    <a:cubicBezTo>
                      <a:pt x="2705" y="21343"/>
                      <a:pt x="2775" y="20947"/>
                      <a:pt x="2822" y="20689"/>
                    </a:cubicBezTo>
                    <a:cubicBezTo>
                      <a:pt x="2807" y="18874"/>
                      <a:pt x="2799" y="17329"/>
                      <a:pt x="2722" y="15456"/>
                    </a:cubicBezTo>
                    <a:cubicBezTo>
                      <a:pt x="2718" y="15455"/>
                      <a:pt x="2714" y="15454"/>
                      <a:pt x="2711" y="15453"/>
                    </a:cubicBezTo>
                    <a:cubicBezTo>
                      <a:pt x="2716" y="15450"/>
                      <a:pt x="2721" y="15451"/>
                      <a:pt x="2727" y="15446"/>
                    </a:cubicBezTo>
                    <a:lnTo>
                      <a:pt x="2755" y="14800"/>
                    </a:lnTo>
                    <a:cubicBezTo>
                      <a:pt x="2755" y="14800"/>
                      <a:pt x="2756" y="14800"/>
                      <a:pt x="2756" y="14800"/>
                    </a:cubicBezTo>
                    <a:cubicBezTo>
                      <a:pt x="2799" y="14703"/>
                      <a:pt x="2791" y="14713"/>
                      <a:pt x="2811" y="14520"/>
                    </a:cubicBezTo>
                    <a:cubicBezTo>
                      <a:pt x="2832" y="14310"/>
                      <a:pt x="2830" y="14306"/>
                      <a:pt x="2832" y="14077"/>
                    </a:cubicBezTo>
                    <a:cubicBezTo>
                      <a:pt x="2831" y="13868"/>
                      <a:pt x="2839" y="13624"/>
                      <a:pt x="2799" y="13482"/>
                    </a:cubicBezTo>
                    <a:cubicBezTo>
                      <a:pt x="2743" y="13281"/>
                      <a:pt x="2721" y="13243"/>
                      <a:pt x="2673" y="13248"/>
                    </a:cubicBezTo>
                    <a:close/>
                    <a:moveTo>
                      <a:pt x="6052" y="13248"/>
                    </a:moveTo>
                    <a:cubicBezTo>
                      <a:pt x="6036" y="13250"/>
                      <a:pt x="6018" y="13256"/>
                      <a:pt x="5994" y="13263"/>
                    </a:cubicBezTo>
                    <a:cubicBezTo>
                      <a:pt x="5938" y="13305"/>
                      <a:pt x="5933" y="13311"/>
                      <a:pt x="5884" y="13448"/>
                    </a:cubicBezTo>
                    <a:cubicBezTo>
                      <a:pt x="5884" y="13448"/>
                      <a:pt x="5876" y="13488"/>
                      <a:pt x="5868" y="13534"/>
                    </a:cubicBezTo>
                    <a:cubicBezTo>
                      <a:pt x="5842" y="13675"/>
                      <a:pt x="5850" y="14180"/>
                      <a:pt x="5867" y="14328"/>
                    </a:cubicBezTo>
                    <a:cubicBezTo>
                      <a:pt x="5873" y="14379"/>
                      <a:pt x="5880" y="14488"/>
                      <a:pt x="5890" y="14559"/>
                    </a:cubicBezTo>
                    <a:cubicBezTo>
                      <a:pt x="5901" y="14629"/>
                      <a:pt x="5931" y="14800"/>
                      <a:pt x="5931" y="14800"/>
                    </a:cubicBezTo>
                    <a:lnTo>
                      <a:pt x="5931" y="14800"/>
                    </a:lnTo>
                    <a:cubicBezTo>
                      <a:pt x="5942" y="15016"/>
                      <a:pt x="5952" y="15230"/>
                      <a:pt x="5963" y="15446"/>
                    </a:cubicBezTo>
                    <a:cubicBezTo>
                      <a:pt x="5967" y="15449"/>
                      <a:pt x="5971" y="15449"/>
                      <a:pt x="5975" y="15452"/>
                    </a:cubicBezTo>
                    <a:cubicBezTo>
                      <a:pt x="5969" y="15454"/>
                      <a:pt x="5963" y="15455"/>
                      <a:pt x="5958" y="15456"/>
                    </a:cubicBezTo>
                    <a:cubicBezTo>
                      <a:pt x="5893" y="17309"/>
                      <a:pt x="5875" y="18868"/>
                      <a:pt x="5851" y="20689"/>
                    </a:cubicBezTo>
                    <a:cubicBezTo>
                      <a:pt x="5910" y="20965"/>
                      <a:pt x="5977" y="21347"/>
                      <a:pt x="6033" y="21597"/>
                    </a:cubicBezTo>
                    <a:cubicBezTo>
                      <a:pt x="6083" y="21343"/>
                      <a:pt x="6153" y="20947"/>
                      <a:pt x="6200" y="20689"/>
                    </a:cubicBezTo>
                    <a:cubicBezTo>
                      <a:pt x="6186" y="18874"/>
                      <a:pt x="6177" y="17329"/>
                      <a:pt x="6100" y="15456"/>
                    </a:cubicBezTo>
                    <a:cubicBezTo>
                      <a:pt x="6096" y="15455"/>
                      <a:pt x="6093" y="15455"/>
                      <a:pt x="6089" y="15453"/>
                    </a:cubicBezTo>
                    <a:cubicBezTo>
                      <a:pt x="6094" y="15450"/>
                      <a:pt x="6100" y="15451"/>
                      <a:pt x="6105" y="15446"/>
                    </a:cubicBezTo>
                    <a:lnTo>
                      <a:pt x="6133" y="14800"/>
                    </a:lnTo>
                    <a:cubicBezTo>
                      <a:pt x="6133" y="14800"/>
                      <a:pt x="6135" y="14800"/>
                      <a:pt x="6135" y="14800"/>
                    </a:cubicBezTo>
                    <a:cubicBezTo>
                      <a:pt x="6177" y="14703"/>
                      <a:pt x="6169" y="14713"/>
                      <a:pt x="6189" y="14520"/>
                    </a:cubicBezTo>
                    <a:cubicBezTo>
                      <a:pt x="6210" y="14310"/>
                      <a:pt x="6208" y="14306"/>
                      <a:pt x="6210" y="14077"/>
                    </a:cubicBezTo>
                    <a:cubicBezTo>
                      <a:pt x="6209" y="13868"/>
                      <a:pt x="6217" y="13624"/>
                      <a:pt x="6177" y="13482"/>
                    </a:cubicBezTo>
                    <a:cubicBezTo>
                      <a:pt x="6121" y="13281"/>
                      <a:pt x="6099" y="13243"/>
                      <a:pt x="6052" y="13248"/>
                    </a:cubicBezTo>
                    <a:close/>
                    <a:moveTo>
                      <a:pt x="12424" y="13248"/>
                    </a:moveTo>
                    <a:cubicBezTo>
                      <a:pt x="12409" y="13250"/>
                      <a:pt x="12390" y="13256"/>
                      <a:pt x="12367" y="13263"/>
                    </a:cubicBezTo>
                    <a:cubicBezTo>
                      <a:pt x="12310" y="13305"/>
                      <a:pt x="12305" y="13311"/>
                      <a:pt x="12257" y="13448"/>
                    </a:cubicBezTo>
                    <a:cubicBezTo>
                      <a:pt x="12257" y="13448"/>
                      <a:pt x="12249" y="13488"/>
                      <a:pt x="12240" y="13534"/>
                    </a:cubicBezTo>
                    <a:cubicBezTo>
                      <a:pt x="12215" y="13675"/>
                      <a:pt x="12222" y="14180"/>
                      <a:pt x="12239" y="14328"/>
                    </a:cubicBezTo>
                    <a:cubicBezTo>
                      <a:pt x="12245" y="14379"/>
                      <a:pt x="12252" y="14488"/>
                      <a:pt x="12263" y="14559"/>
                    </a:cubicBezTo>
                    <a:cubicBezTo>
                      <a:pt x="12273" y="14629"/>
                      <a:pt x="12304" y="14800"/>
                      <a:pt x="12304" y="14800"/>
                    </a:cubicBezTo>
                    <a:lnTo>
                      <a:pt x="12304" y="14800"/>
                    </a:lnTo>
                    <a:cubicBezTo>
                      <a:pt x="12314" y="15016"/>
                      <a:pt x="12325" y="15230"/>
                      <a:pt x="12335" y="15446"/>
                    </a:cubicBezTo>
                    <a:cubicBezTo>
                      <a:pt x="12339" y="15449"/>
                      <a:pt x="12343" y="15449"/>
                      <a:pt x="12347" y="15452"/>
                    </a:cubicBezTo>
                    <a:cubicBezTo>
                      <a:pt x="12342" y="15454"/>
                      <a:pt x="12336" y="15455"/>
                      <a:pt x="12330" y="15456"/>
                    </a:cubicBezTo>
                    <a:cubicBezTo>
                      <a:pt x="12266" y="17309"/>
                      <a:pt x="12248" y="18868"/>
                      <a:pt x="12224" y="20689"/>
                    </a:cubicBezTo>
                    <a:cubicBezTo>
                      <a:pt x="12283" y="20965"/>
                      <a:pt x="12349" y="21347"/>
                      <a:pt x="12405" y="21597"/>
                    </a:cubicBezTo>
                    <a:cubicBezTo>
                      <a:pt x="12456" y="21343"/>
                      <a:pt x="12525" y="20947"/>
                      <a:pt x="12573" y="20689"/>
                    </a:cubicBezTo>
                    <a:cubicBezTo>
                      <a:pt x="12558" y="18874"/>
                      <a:pt x="12550" y="17329"/>
                      <a:pt x="12473" y="15456"/>
                    </a:cubicBezTo>
                    <a:cubicBezTo>
                      <a:pt x="12469" y="15455"/>
                      <a:pt x="12465" y="15454"/>
                      <a:pt x="12462" y="15453"/>
                    </a:cubicBezTo>
                    <a:cubicBezTo>
                      <a:pt x="12467" y="15450"/>
                      <a:pt x="12472" y="15451"/>
                      <a:pt x="12478" y="15446"/>
                    </a:cubicBezTo>
                    <a:lnTo>
                      <a:pt x="12506" y="14800"/>
                    </a:lnTo>
                    <a:cubicBezTo>
                      <a:pt x="12506" y="14800"/>
                      <a:pt x="12507" y="14800"/>
                      <a:pt x="12507" y="14800"/>
                    </a:cubicBezTo>
                    <a:cubicBezTo>
                      <a:pt x="12550" y="14703"/>
                      <a:pt x="12541" y="14713"/>
                      <a:pt x="12562" y="14520"/>
                    </a:cubicBezTo>
                    <a:cubicBezTo>
                      <a:pt x="12583" y="14310"/>
                      <a:pt x="12581" y="14306"/>
                      <a:pt x="12582" y="14077"/>
                    </a:cubicBezTo>
                    <a:cubicBezTo>
                      <a:pt x="12581" y="13868"/>
                      <a:pt x="12589" y="13624"/>
                      <a:pt x="12550" y="13482"/>
                    </a:cubicBezTo>
                    <a:cubicBezTo>
                      <a:pt x="12494" y="13281"/>
                      <a:pt x="12471" y="13243"/>
                      <a:pt x="12424" y="13248"/>
                    </a:cubicBezTo>
                    <a:close/>
                    <a:moveTo>
                      <a:pt x="17861" y="13248"/>
                    </a:moveTo>
                    <a:cubicBezTo>
                      <a:pt x="17845" y="13250"/>
                      <a:pt x="17826" y="13256"/>
                      <a:pt x="17803" y="13263"/>
                    </a:cubicBezTo>
                    <a:cubicBezTo>
                      <a:pt x="17747" y="13305"/>
                      <a:pt x="17742" y="13311"/>
                      <a:pt x="17693" y="13448"/>
                    </a:cubicBezTo>
                    <a:cubicBezTo>
                      <a:pt x="17693" y="13448"/>
                      <a:pt x="17685" y="13488"/>
                      <a:pt x="17677" y="13534"/>
                    </a:cubicBezTo>
                    <a:cubicBezTo>
                      <a:pt x="17651" y="13675"/>
                      <a:pt x="17659" y="14180"/>
                      <a:pt x="17676" y="14328"/>
                    </a:cubicBezTo>
                    <a:cubicBezTo>
                      <a:pt x="17681" y="14379"/>
                      <a:pt x="17689" y="14488"/>
                      <a:pt x="17699" y="14559"/>
                    </a:cubicBezTo>
                    <a:cubicBezTo>
                      <a:pt x="17709" y="14629"/>
                      <a:pt x="17740" y="14800"/>
                      <a:pt x="17740" y="14800"/>
                    </a:cubicBezTo>
                    <a:lnTo>
                      <a:pt x="17740" y="14800"/>
                    </a:lnTo>
                    <a:cubicBezTo>
                      <a:pt x="17751" y="15016"/>
                      <a:pt x="17761" y="15230"/>
                      <a:pt x="17771" y="15446"/>
                    </a:cubicBezTo>
                    <a:cubicBezTo>
                      <a:pt x="17775" y="15449"/>
                      <a:pt x="17779" y="15449"/>
                      <a:pt x="17783" y="15452"/>
                    </a:cubicBezTo>
                    <a:cubicBezTo>
                      <a:pt x="17778" y="15454"/>
                      <a:pt x="17772" y="15455"/>
                      <a:pt x="17767" y="15456"/>
                    </a:cubicBezTo>
                    <a:cubicBezTo>
                      <a:pt x="17702" y="17309"/>
                      <a:pt x="17684" y="18868"/>
                      <a:pt x="17660" y="20689"/>
                    </a:cubicBezTo>
                    <a:cubicBezTo>
                      <a:pt x="17719" y="20965"/>
                      <a:pt x="17785" y="21347"/>
                      <a:pt x="17842" y="21597"/>
                    </a:cubicBezTo>
                    <a:cubicBezTo>
                      <a:pt x="17892" y="21343"/>
                      <a:pt x="17962" y="20947"/>
                      <a:pt x="18009" y="20689"/>
                    </a:cubicBezTo>
                    <a:cubicBezTo>
                      <a:pt x="17995" y="18874"/>
                      <a:pt x="17986" y="17329"/>
                      <a:pt x="17909" y="15456"/>
                    </a:cubicBezTo>
                    <a:cubicBezTo>
                      <a:pt x="17905" y="15455"/>
                      <a:pt x="17901" y="15455"/>
                      <a:pt x="17898" y="15453"/>
                    </a:cubicBezTo>
                    <a:cubicBezTo>
                      <a:pt x="17903" y="15450"/>
                      <a:pt x="17909" y="15451"/>
                      <a:pt x="17914" y="15446"/>
                    </a:cubicBezTo>
                    <a:lnTo>
                      <a:pt x="17942" y="14800"/>
                    </a:lnTo>
                    <a:cubicBezTo>
                      <a:pt x="17942" y="14800"/>
                      <a:pt x="17943" y="14800"/>
                      <a:pt x="17943" y="14800"/>
                    </a:cubicBezTo>
                    <a:cubicBezTo>
                      <a:pt x="17986" y="14703"/>
                      <a:pt x="17977" y="14713"/>
                      <a:pt x="17998" y="14520"/>
                    </a:cubicBezTo>
                    <a:cubicBezTo>
                      <a:pt x="18019" y="14310"/>
                      <a:pt x="18017" y="14306"/>
                      <a:pt x="18019" y="14077"/>
                    </a:cubicBezTo>
                    <a:cubicBezTo>
                      <a:pt x="18018" y="13868"/>
                      <a:pt x="18026" y="13624"/>
                      <a:pt x="17986" y="13482"/>
                    </a:cubicBezTo>
                    <a:cubicBezTo>
                      <a:pt x="17930" y="13281"/>
                      <a:pt x="17908" y="13243"/>
                      <a:pt x="17861" y="13248"/>
                    </a:cubicBezTo>
                    <a:close/>
                    <a:moveTo>
                      <a:pt x="9772" y="13528"/>
                    </a:moveTo>
                    <a:cubicBezTo>
                      <a:pt x="9758" y="13541"/>
                      <a:pt x="9677" y="13643"/>
                      <a:pt x="9660" y="13643"/>
                    </a:cubicBezTo>
                    <a:cubicBezTo>
                      <a:pt x="9643" y="13643"/>
                      <a:pt x="9545" y="13730"/>
                      <a:pt x="9537" y="13750"/>
                    </a:cubicBezTo>
                    <a:cubicBezTo>
                      <a:pt x="9529" y="13770"/>
                      <a:pt x="9483" y="13904"/>
                      <a:pt x="9483" y="13904"/>
                    </a:cubicBezTo>
                    <a:cubicBezTo>
                      <a:pt x="9483" y="13904"/>
                      <a:pt x="9495" y="14159"/>
                      <a:pt x="9495" y="14199"/>
                    </a:cubicBezTo>
                    <a:cubicBezTo>
                      <a:pt x="9495" y="14240"/>
                      <a:pt x="9500" y="14515"/>
                      <a:pt x="9500" y="14556"/>
                    </a:cubicBezTo>
                    <a:cubicBezTo>
                      <a:pt x="9500" y="14596"/>
                      <a:pt x="9509" y="14892"/>
                      <a:pt x="9509" y="14940"/>
                    </a:cubicBezTo>
                    <a:cubicBezTo>
                      <a:pt x="9509" y="14987"/>
                      <a:pt x="9508" y="15309"/>
                      <a:pt x="9511" y="15369"/>
                    </a:cubicBezTo>
                    <a:cubicBezTo>
                      <a:pt x="9514" y="15430"/>
                      <a:pt x="9520" y="15717"/>
                      <a:pt x="9520" y="15791"/>
                    </a:cubicBezTo>
                    <a:cubicBezTo>
                      <a:pt x="9520" y="15865"/>
                      <a:pt x="9526" y="16188"/>
                      <a:pt x="9526" y="16255"/>
                    </a:cubicBezTo>
                    <a:cubicBezTo>
                      <a:pt x="9526" y="16322"/>
                      <a:pt x="9538" y="17666"/>
                      <a:pt x="9538" y="17760"/>
                    </a:cubicBezTo>
                    <a:cubicBezTo>
                      <a:pt x="9538" y="17854"/>
                      <a:pt x="9542" y="18875"/>
                      <a:pt x="9542" y="18875"/>
                    </a:cubicBezTo>
                    <a:lnTo>
                      <a:pt x="9502" y="19708"/>
                    </a:lnTo>
                    <a:lnTo>
                      <a:pt x="9455" y="20233"/>
                    </a:lnTo>
                    <a:cubicBezTo>
                      <a:pt x="9455" y="20233"/>
                      <a:pt x="9424" y="20521"/>
                      <a:pt x="9416" y="20534"/>
                    </a:cubicBezTo>
                    <a:cubicBezTo>
                      <a:pt x="9409" y="20547"/>
                      <a:pt x="9380" y="20669"/>
                      <a:pt x="9380" y="20669"/>
                    </a:cubicBezTo>
                    <a:cubicBezTo>
                      <a:pt x="9380" y="20669"/>
                      <a:pt x="9330" y="20750"/>
                      <a:pt x="9318" y="20763"/>
                    </a:cubicBezTo>
                    <a:cubicBezTo>
                      <a:pt x="9305" y="20777"/>
                      <a:pt x="9259" y="20898"/>
                      <a:pt x="9259" y="20898"/>
                    </a:cubicBezTo>
                    <a:lnTo>
                      <a:pt x="9236" y="21059"/>
                    </a:lnTo>
                    <a:cubicBezTo>
                      <a:pt x="9236" y="21059"/>
                      <a:pt x="9228" y="21183"/>
                      <a:pt x="9238" y="21193"/>
                    </a:cubicBezTo>
                    <a:cubicBezTo>
                      <a:pt x="9248" y="21203"/>
                      <a:pt x="9285" y="21277"/>
                      <a:pt x="9295" y="21277"/>
                    </a:cubicBezTo>
                    <a:cubicBezTo>
                      <a:pt x="9304" y="21277"/>
                      <a:pt x="9353" y="21334"/>
                      <a:pt x="9363" y="21334"/>
                    </a:cubicBezTo>
                    <a:cubicBezTo>
                      <a:pt x="9373" y="21334"/>
                      <a:pt x="9436" y="21408"/>
                      <a:pt x="9446" y="21398"/>
                    </a:cubicBezTo>
                    <a:cubicBezTo>
                      <a:pt x="9456" y="21388"/>
                      <a:pt x="9530" y="21419"/>
                      <a:pt x="9542" y="21412"/>
                    </a:cubicBezTo>
                    <a:cubicBezTo>
                      <a:pt x="9553" y="21405"/>
                      <a:pt x="9618" y="21411"/>
                      <a:pt x="9625" y="21404"/>
                    </a:cubicBezTo>
                    <a:cubicBezTo>
                      <a:pt x="9632" y="21398"/>
                      <a:pt x="9668" y="21368"/>
                      <a:pt x="9678" y="21348"/>
                    </a:cubicBezTo>
                    <a:cubicBezTo>
                      <a:pt x="9688" y="21328"/>
                      <a:pt x="9708" y="21294"/>
                      <a:pt x="9714" y="21247"/>
                    </a:cubicBezTo>
                    <a:cubicBezTo>
                      <a:pt x="9721" y="21200"/>
                      <a:pt x="9735" y="21096"/>
                      <a:pt x="9739" y="21042"/>
                    </a:cubicBezTo>
                    <a:cubicBezTo>
                      <a:pt x="9743" y="20988"/>
                      <a:pt x="9748" y="20897"/>
                      <a:pt x="9753" y="20809"/>
                    </a:cubicBezTo>
                    <a:cubicBezTo>
                      <a:pt x="9759" y="20722"/>
                      <a:pt x="9767" y="20615"/>
                      <a:pt x="9767" y="20615"/>
                    </a:cubicBezTo>
                    <a:cubicBezTo>
                      <a:pt x="9767" y="20615"/>
                      <a:pt x="9789" y="20399"/>
                      <a:pt x="9792" y="20383"/>
                    </a:cubicBezTo>
                    <a:cubicBezTo>
                      <a:pt x="9794" y="20366"/>
                      <a:pt x="9807" y="20230"/>
                      <a:pt x="9817" y="20196"/>
                    </a:cubicBezTo>
                    <a:cubicBezTo>
                      <a:pt x="9827" y="20162"/>
                      <a:pt x="9845" y="20099"/>
                      <a:pt x="9850" y="20095"/>
                    </a:cubicBezTo>
                    <a:cubicBezTo>
                      <a:pt x="9856" y="20092"/>
                      <a:pt x="9866" y="20124"/>
                      <a:pt x="9866" y="20124"/>
                    </a:cubicBezTo>
                    <a:cubicBezTo>
                      <a:pt x="9866" y="20124"/>
                      <a:pt x="9867" y="20292"/>
                      <a:pt x="9866" y="20329"/>
                    </a:cubicBezTo>
                    <a:cubicBezTo>
                      <a:pt x="9865" y="20366"/>
                      <a:pt x="9869" y="20653"/>
                      <a:pt x="9867" y="20679"/>
                    </a:cubicBezTo>
                    <a:cubicBezTo>
                      <a:pt x="9866" y="20706"/>
                      <a:pt x="9864" y="20904"/>
                      <a:pt x="9863" y="20938"/>
                    </a:cubicBezTo>
                    <a:cubicBezTo>
                      <a:pt x="9863" y="20971"/>
                      <a:pt x="9863" y="21126"/>
                      <a:pt x="9863" y="21126"/>
                    </a:cubicBezTo>
                    <a:cubicBezTo>
                      <a:pt x="9863" y="21126"/>
                      <a:pt x="9867" y="21153"/>
                      <a:pt x="9876" y="21143"/>
                    </a:cubicBezTo>
                    <a:cubicBezTo>
                      <a:pt x="9885" y="21133"/>
                      <a:pt x="9920" y="21122"/>
                      <a:pt x="9924" y="21118"/>
                    </a:cubicBezTo>
                    <a:cubicBezTo>
                      <a:pt x="9927" y="21115"/>
                      <a:pt x="9939" y="21095"/>
                      <a:pt x="9939" y="21095"/>
                    </a:cubicBezTo>
                    <a:cubicBezTo>
                      <a:pt x="9939" y="21095"/>
                      <a:pt x="9943" y="20968"/>
                      <a:pt x="9943" y="20935"/>
                    </a:cubicBezTo>
                    <a:cubicBezTo>
                      <a:pt x="9943" y="20901"/>
                      <a:pt x="9945" y="20706"/>
                      <a:pt x="9945" y="20666"/>
                    </a:cubicBezTo>
                    <a:cubicBezTo>
                      <a:pt x="9945" y="20625"/>
                      <a:pt x="9943" y="20431"/>
                      <a:pt x="9944" y="20351"/>
                    </a:cubicBezTo>
                    <a:cubicBezTo>
                      <a:pt x="9944" y="20270"/>
                      <a:pt x="9950" y="20064"/>
                      <a:pt x="9949" y="19967"/>
                    </a:cubicBezTo>
                    <a:cubicBezTo>
                      <a:pt x="9948" y="19869"/>
                      <a:pt x="9952" y="19698"/>
                      <a:pt x="9953" y="19658"/>
                    </a:cubicBezTo>
                    <a:cubicBezTo>
                      <a:pt x="9955" y="19618"/>
                      <a:pt x="9959" y="19484"/>
                      <a:pt x="9959" y="19430"/>
                    </a:cubicBezTo>
                    <a:cubicBezTo>
                      <a:pt x="9959" y="19376"/>
                      <a:pt x="9955" y="19275"/>
                      <a:pt x="9945" y="19161"/>
                    </a:cubicBezTo>
                    <a:cubicBezTo>
                      <a:pt x="9936" y="19046"/>
                      <a:pt x="9910" y="18865"/>
                      <a:pt x="9910" y="18832"/>
                    </a:cubicBezTo>
                    <a:cubicBezTo>
                      <a:pt x="9910" y="18798"/>
                      <a:pt x="9907" y="18569"/>
                      <a:pt x="9907" y="18529"/>
                    </a:cubicBezTo>
                    <a:cubicBezTo>
                      <a:pt x="9907" y="18489"/>
                      <a:pt x="9900" y="18160"/>
                      <a:pt x="9904" y="18099"/>
                    </a:cubicBezTo>
                    <a:cubicBezTo>
                      <a:pt x="9907" y="18039"/>
                      <a:pt x="9916" y="17811"/>
                      <a:pt x="9916" y="17717"/>
                    </a:cubicBezTo>
                    <a:cubicBezTo>
                      <a:pt x="9916" y="17623"/>
                      <a:pt x="9936" y="17125"/>
                      <a:pt x="9936" y="17125"/>
                    </a:cubicBezTo>
                    <a:cubicBezTo>
                      <a:pt x="9936" y="17125"/>
                      <a:pt x="9953" y="16649"/>
                      <a:pt x="9953" y="16588"/>
                    </a:cubicBezTo>
                    <a:cubicBezTo>
                      <a:pt x="9953" y="16528"/>
                      <a:pt x="9962" y="16098"/>
                      <a:pt x="9962" y="16058"/>
                    </a:cubicBezTo>
                    <a:cubicBezTo>
                      <a:pt x="9962" y="16017"/>
                      <a:pt x="9965" y="15721"/>
                      <a:pt x="9965" y="15721"/>
                    </a:cubicBezTo>
                    <a:cubicBezTo>
                      <a:pt x="9965" y="15721"/>
                      <a:pt x="9973" y="14969"/>
                      <a:pt x="9973" y="14909"/>
                    </a:cubicBezTo>
                    <a:cubicBezTo>
                      <a:pt x="9973" y="14849"/>
                      <a:pt x="9968" y="14486"/>
                      <a:pt x="9970" y="14446"/>
                    </a:cubicBezTo>
                    <a:cubicBezTo>
                      <a:pt x="9972" y="14405"/>
                      <a:pt x="9973" y="14129"/>
                      <a:pt x="9971" y="14008"/>
                    </a:cubicBezTo>
                    <a:cubicBezTo>
                      <a:pt x="9970" y="13887"/>
                      <a:pt x="9965" y="13686"/>
                      <a:pt x="9965" y="13696"/>
                    </a:cubicBezTo>
                    <a:cubicBezTo>
                      <a:pt x="9965" y="13696"/>
                      <a:pt x="9908" y="13562"/>
                      <a:pt x="9886" y="13555"/>
                    </a:cubicBezTo>
                    <a:cubicBezTo>
                      <a:pt x="9864" y="13549"/>
                      <a:pt x="9786" y="13514"/>
                      <a:pt x="9772" y="13528"/>
                    </a:cubicBezTo>
                    <a:close/>
                    <a:moveTo>
                      <a:pt x="16144" y="13528"/>
                    </a:moveTo>
                    <a:cubicBezTo>
                      <a:pt x="16130" y="13541"/>
                      <a:pt x="16050" y="13643"/>
                      <a:pt x="16033" y="13643"/>
                    </a:cubicBezTo>
                    <a:cubicBezTo>
                      <a:pt x="16016" y="13643"/>
                      <a:pt x="15917" y="13730"/>
                      <a:pt x="15910" y="13750"/>
                    </a:cubicBezTo>
                    <a:cubicBezTo>
                      <a:pt x="15902" y="13770"/>
                      <a:pt x="15856" y="13904"/>
                      <a:pt x="15856" y="13904"/>
                    </a:cubicBezTo>
                    <a:cubicBezTo>
                      <a:pt x="15856" y="13904"/>
                      <a:pt x="15868" y="14159"/>
                      <a:pt x="15868" y="14199"/>
                    </a:cubicBezTo>
                    <a:cubicBezTo>
                      <a:pt x="15868" y="14240"/>
                      <a:pt x="15872" y="14515"/>
                      <a:pt x="15872" y="14556"/>
                    </a:cubicBezTo>
                    <a:cubicBezTo>
                      <a:pt x="15872" y="14596"/>
                      <a:pt x="15882" y="14892"/>
                      <a:pt x="15882" y="14940"/>
                    </a:cubicBezTo>
                    <a:cubicBezTo>
                      <a:pt x="15882" y="14987"/>
                      <a:pt x="15880" y="15309"/>
                      <a:pt x="15883" y="15369"/>
                    </a:cubicBezTo>
                    <a:cubicBezTo>
                      <a:pt x="15886" y="15430"/>
                      <a:pt x="15892" y="15717"/>
                      <a:pt x="15892" y="15791"/>
                    </a:cubicBezTo>
                    <a:cubicBezTo>
                      <a:pt x="15892" y="15865"/>
                      <a:pt x="15899" y="16188"/>
                      <a:pt x="15899" y="16255"/>
                    </a:cubicBezTo>
                    <a:cubicBezTo>
                      <a:pt x="15899" y="16322"/>
                      <a:pt x="15911" y="17666"/>
                      <a:pt x="15911" y="17760"/>
                    </a:cubicBezTo>
                    <a:cubicBezTo>
                      <a:pt x="15911" y="17854"/>
                      <a:pt x="15914" y="18875"/>
                      <a:pt x="15914" y="18875"/>
                    </a:cubicBezTo>
                    <a:lnTo>
                      <a:pt x="15874" y="19708"/>
                    </a:lnTo>
                    <a:lnTo>
                      <a:pt x="15828" y="20233"/>
                    </a:lnTo>
                    <a:cubicBezTo>
                      <a:pt x="15828" y="20233"/>
                      <a:pt x="15797" y="20521"/>
                      <a:pt x="15789" y="20534"/>
                    </a:cubicBezTo>
                    <a:cubicBezTo>
                      <a:pt x="15781" y="20547"/>
                      <a:pt x="15752" y="20669"/>
                      <a:pt x="15752" y="20669"/>
                    </a:cubicBezTo>
                    <a:cubicBezTo>
                      <a:pt x="15752" y="20669"/>
                      <a:pt x="15703" y="20750"/>
                      <a:pt x="15690" y="20763"/>
                    </a:cubicBezTo>
                    <a:cubicBezTo>
                      <a:pt x="15678" y="20777"/>
                      <a:pt x="15632" y="20898"/>
                      <a:pt x="15632" y="20898"/>
                    </a:cubicBezTo>
                    <a:lnTo>
                      <a:pt x="15608" y="21059"/>
                    </a:lnTo>
                    <a:cubicBezTo>
                      <a:pt x="15608" y="21059"/>
                      <a:pt x="15600" y="21183"/>
                      <a:pt x="15610" y="21193"/>
                    </a:cubicBezTo>
                    <a:cubicBezTo>
                      <a:pt x="15620" y="21203"/>
                      <a:pt x="15658" y="21277"/>
                      <a:pt x="15667" y="21277"/>
                    </a:cubicBezTo>
                    <a:cubicBezTo>
                      <a:pt x="15676" y="21277"/>
                      <a:pt x="15726" y="21334"/>
                      <a:pt x="15736" y="21334"/>
                    </a:cubicBezTo>
                    <a:cubicBezTo>
                      <a:pt x="15746" y="21334"/>
                      <a:pt x="15809" y="21408"/>
                      <a:pt x="15819" y="21398"/>
                    </a:cubicBezTo>
                    <a:cubicBezTo>
                      <a:pt x="15829" y="21388"/>
                      <a:pt x="15903" y="21419"/>
                      <a:pt x="15914" y="21412"/>
                    </a:cubicBezTo>
                    <a:cubicBezTo>
                      <a:pt x="15926" y="21405"/>
                      <a:pt x="15991" y="21411"/>
                      <a:pt x="15997" y="21404"/>
                    </a:cubicBezTo>
                    <a:cubicBezTo>
                      <a:pt x="16004" y="21398"/>
                      <a:pt x="16041" y="21368"/>
                      <a:pt x="16051" y="21348"/>
                    </a:cubicBezTo>
                    <a:cubicBezTo>
                      <a:pt x="16061" y="21328"/>
                      <a:pt x="16081" y="21294"/>
                      <a:pt x="16087" y="21247"/>
                    </a:cubicBezTo>
                    <a:cubicBezTo>
                      <a:pt x="16093" y="21200"/>
                      <a:pt x="16108" y="21096"/>
                      <a:pt x="16112" y="21042"/>
                    </a:cubicBezTo>
                    <a:cubicBezTo>
                      <a:pt x="16116" y="20988"/>
                      <a:pt x="16120" y="20897"/>
                      <a:pt x="16126" y="20809"/>
                    </a:cubicBezTo>
                    <a:cubicBezTo>
                      <a:pt x="16131" y="20722"/>
                      <a:pt x="16139" y="20615"/>
                      <a:pt x="16139" y="20615"/>
                    </a:cubicBezTo>
                    <a:cubicBezTo>
                      <a:pt x="16139" y="20615"/>
                      <a:pt x="16162" y="20399"/>
                      <a:pt x="16164" y="20383"/>
                    </a:cubicBezTo>
                    <a:cubicBezTo>
                      <a:pt x="16166" y="20366"/>
                      <a:pt x="16180" y="20230"/>
                      <a:pt x="16190" y="20196"/>
                    </a:cubicBezTo>
                    <a:cubicBezTo>
                      <a:pt x="16200" y="20162"/>
                      <a:pt x="16217" y="20099"/>
                      <a:pt x="16223" y="20095"/>
                    </a:cubicBezTo>
                    <a:cubicBezTo>
                      <a:pt x="16228" y="20092"/>
                      <a:pt x="16238" y="20124"/>
                      <a:pt x="16238" y="20124"/>
                    </a:cubicBezTo>
                    <a:cubicBezTo>
                      <a:pt x="16238" y="20124"/>
                      <a:pt x="16239" y="20292"/>
                      <a:pt x="16238" y="20329"/>
                    </a:cubicBezTo>
                    <a:cubicBezTo>
                      <a:pt x="16237" y="20366"/>
                      <a:pt x="16241" y="20653"/>
                      <a:pt x="16240" y="20679"/>
                    </a:cubicBezTo>
                    <a:cubicBezTo>
                      <a:pt x="16238" y="20706"/>
                      <a:pt x="16237" y="20904"/>
                      <a:pt x="16236" y="20938"/>
                    </a:cubicBezTo>
                    <a:cubicBezTo>
                      <a:pt x="16235" y="20971"/>
                      <a:pt x="16235" y="21126"/>
                      <a:pt x="16235" y="21126"/>
                    </a:cubicBezTo>
                    <a:cubicBezTo>
                      <a:pt x="16235" y="21126"/>
                      <a:pt x="16239" y="21153"/>
                      <a:pt x="16248" y="21143"/>
                    </a:cubicBezTo>
                    <a:cubicBezTo>
                      <a:pt x="16258" y="21133"/>
                      <a:pt x="16292" y="21122"/>
                      <a:pt x="16296" y="21118"/>
                    </a:cubicBezTo>
                    <a:cubicBezTo>
                      <a:pt x="16300" y="21115"/>
                      <a:pt x="16312" y="21095"/>
                      <a:pt x="16312" y="21095"/>
                    </a:cubicBezTo>
                    <a:cubicBezTo>
                      <a:pt x="16312" y="21095"/>
                      <a:pt x="16316" y="20968"/>
                      <a:pt x="16316" y="20935"/>
                    </a:cubicBezTo>
                    <a:cubicBezTo>
                      <a:pt x="16316" y="20901"/>
                      <a:pt x="16317" y="20706"/>
                      <a:pt x="16317" y="20666"/>
                    </a:cubicBezTo>
                    <a:cubicBezTo>
                      <a:pt x="16317" y="20625"/>
                      <a:pt x="16315" y="20431"/>
                      <a:pt x="16316" y="20351"/>
                    </a:cubicBezTo>
                    <a:cubicBezTo>
                      <a:pt x="16317" y="20270"/>
                      <a:pt x="16322" y="20064"/>
                      <a:pt x="16321" y="19967"/>
                    </a:cubicBezTo>
                    <a:cubicBezTo>
                      <a:pt x="16321" y="19869"/>
                      <a:pt x="16324" y="19698"/>
                      <a:pt x="16325" y="19658"/>
                    </a:cubicBezTo>
                    <a:cubicBezTo>
                      <a:pt x="16327" y="19618"/>
                      <a:pt x="16332" y="19484"/>
                      <a:pt x="16332" y="19430"/>
                    </a:cubicBezTo>
                    <a:cubicBezTo>
                      <a:pt x="16332" y="19376"/>
                      <a:pt x="16327" y="19275"/>
                      <a:pt x="16318" y="19161"/>
                    </a:cubicBezTo>
                    <a:cubicBezTo>
                      <a:pt x="16308" y="19046"/>
                      <a:pt x="16282" y="18865"/>
                      <a:pt x="16282" y="18832"/>
                    </a:cubicBezTo>
                    <a:cubicBezTo>
                      <a:pt x="16282" y="18798"/>
                      <a:pt x="16279" y="18569"/>
                      <a:pt x="16279" y="18529"/>
                    </a:cubicBezTo>
                    <a:cubicBezTo>
                      <a:pt x="16279" y="18489"/>
                      <a:pt x="16273" y="18160"/>
                      <a:pt x="16276" y="18099"/>
                    </a:cubicBezTo>
                    <a:cubicBezTo>
                      <a:pt x="16279" y="18039"/>
                      <a:pt x="16288" y="17811"/>
                      <a:pt x="16288" y="17717"/>
                    </a:cubicBezTo>
                    <a:cubicBezTo>
                      <a:pt x="16288" y="17623"/>
                      <a:pt x="16308" y="17125"/>
                      <a:pt x="16308" y="17125"/>
                    </a:cubicBezTo>
                    <a:cubicBezTo>
                      <a:pt x="16308" y="17125"/>
                      <a:pt x="16325" y="16649"/>
                      <a:pt x="16325" y="16588"/>
                    </a:cubicBezTo>
                    <a:cubicBezTo>
                      <a:pt x="16325" y="16528"/>
                      <a:pt x="16335" y="16098"/>
                      <a:pt x="16335" y="16058"/>
                    </a:cubicBezTo>
                    <a:cubicBezTo>
                      <a:pt x="16335" y="16017"/>
                      <a:pt x="16338" y="15721"/>
                      <a:pt x="16338" y="15721"/>
                    </a:cubicBezTo>
                    <a:cubicBezTo>
                      <a:pt x="16338" y="15721"/>
                      <a:pt x="16346" y="14969"/>
                      <a:pt x="16346" y="14909"/>
                    </a:cubicBezTo>
                    <a:cubicBezTo>
                      <a:pt x="16346" y="14849"/>
                      <a:pt x="16341" y="14486"/>
                      <a:pt x="16343" y="14446"/>
                    </a:cubicBezTo>
                    <a:cubicBezTo>
                      <a:pt x="16344" y="14405"/>
                      <a:pt x="16346" y="14129"/>
                      <a:pt x="16344" y="14008"/>
                    </a:cubicBezTo>
                    <a:cubicBezTo>
                      <a:pt x="16342" y="13887"/>
                      <a:pt x="16338" y="13686"/>
                      <a:pt x="16337" y="13696"/>
                    </a:cubicBezTo>
                    <a:cubicBezTo>
                      <a:pt x="16337" y="13696"/>
                      <a:pt x="16280" y="13562"/>
                      <a:pt x="16258" y="13555"/>
                    </a:cubicBezTo>
                    <a:cubicBezTo>
                      <a:pt x="16237" y="13549"/>
                      <a:pt x="16158" y="13514"/>
                      <a:pt x="16144" y="13528"/>
                    </a:cubicBezTo>
                    <a:close/>
                    <a:moveTo>
                      <a:pt x="2649" y="13534"/>
                    </a:moveTo>
                    <a:cubicBezTo>
                      <a:pt x="2720" y="13515"/>
                      <a:pt x="2801" y="13594"/>
                      <a:pt x="2801" y="13936"/>
                    </a:cubicBezTo>
                    <a:cubicBezTo>
                      <a:pt x="2801" y="13988"/>
                      <a:pt x="2801" y="14123"/>
                      <a:pt x="2802" y="14187"/>
                    </a:cubicBezTo>
                    <a:cubicBezTo>
                      <a:pt x="2808" y="14434"/>
                      <a:pt x="2794" y="14422"/>
                      <a:pt x="2755" y="14577"/>
                    </a:cubicBezTo>
                    <a:lnTo>
                      <a:pt x="2718" y="14784"/>
                    </a:lnTo>
                    <a:cubicBezTo>
                      <a:pt x="2680" y="14785"/>
                      <a:pt x="2642" y="14785"/>
                      <a:pt x="2604" y="14784"/>
                    </a:cubicBezTo>
                    <a:cubicBezTo>
                      <a:pt x="2595" y="14749"/>
                      <a:pt x="2586" y="14714"/>
                      <a:pt x="2577" y="14680"/>
                    </a:cubicBezTo>
                    <a:cubicBezTo>
                      <a:pt x="2567" y="14639"/>
                      <a:pt x="2556" y="14599"/>
                      <a:pt x="2546" y="14559"/>
                    </a:cubicBezTo>
                    <a:cubicBezTo>
                      <a:pt x="2505" y="14349"/>
                      <a:pt x="2522" y="14201"/>
                      <a:pt x="2516" y="13936"/>
                    </a:cubicBezTo>
                    <a:cubicBezTo>
                      <a:pt x="2514" y="13592"/>
                      <a:pt x="2582" y="13552"/>
                      <a:pt x="2649" y="13534"/>
                    </a:cubicBezTo>
                    <a:close/>
                    <a:moveTo>
                      <a:pt x="6027" y="13534"/>
                    </a:moveTo>
                    <a:cubicBezTo>
                      <a:pt x="6098" y="13515"/>
                      <a:pt x="6179" y="13594"/>
                      <a:pt x="6179" y="13936"/>
                    </a:cubicBezTo>
                    <a:cubicBezTo>
                      <a:pt x="6179" y="13988"/>
                      <a:pt x="6179" y="14123"/>
                      <a:pt x="6181" y="14187"/>
                    </a:cubicBezTo>
                    <a:cubicBezTo>
                      <a:pt x="6186" y="14434"/>
                      <a:pt x="6173" y="14422"/>
                      <a:pt x="6133" y="14577"/>
                    </a:cubicBezTo>
                    <a:lnTo>
                      <a:pt x="6097" y="14784"/>
                    </a:lnTo>
                    <a:cubicBezTo>
                      <a:pt x="6059" y="14785"/>
                      <a:pt x="6020" y="14785"/>
                      <a:pt x="5982" y="14784"/>
                    </a:cubicBezTo>
                    <a:cubicBezTo>
                      <a:pt x="5973" y="14749"/>
                      <a:pt x="5964" y="14714"/>
                      <a:pt x="5955" y="14680"/>
                    </a:cubicBezTo>
                    <a:cubicBezTo>
                      <a:pt x="5945" y="14639"/>
                      <a:pt x="5934" y="14599"/>
                      <a:pt x="5924" y="14559"/>
                    </a:cubicBezTo>
                    <a:cubicBezTo>
                      <a:pt x="5883" y="14349"/>
                      <a:pt x="5900" y="14201"/>
                      <a:pt x="5895" y="13936"/>
                    </a:cubicBezTo>
                    <a:cubicBezTo>
                      <a:pt x="5892" y="13592"/>
                      <a:pt x="5961" y="13552"/>
                      <a:pt x="6027" y="13534"/>
                    </a:cubicBezTo>
                    <a:close/>
                    <a:moveTo>
                      <a:pt x="12400" y="13534"/>
                    </a:moveTo>
                    <a:cubicBezTo>
                      <a:pt x="12470" y="13515"/>
                      <a:pt x="12551" y="13594"/>
                      <a:pt x="12551" y="13936"/>
                    </a:cubicBezTo>
                    <a:cubicBezTo>
                      <a:pt x="12551" y="13988"/>
                      <a:pt x="12551" y="14123"/>
                      <a:pt x="12553" y="14187"/>
                    </a:cubicBezTo>
                    <a:cubicBezTo>
                      <a:pt x="12559" y="14434"/>
                      <a:pt x="12545" y="14422"/>
                      <a:pt x="12506" y="14577"/>
                    </a:cubicBezTo>
                    <a:lnTo>
                      <a:pt x="12469" y="14784"/>
                    </a:lnTo>
                    <a:cubicBezTo>
                      <a:pt x="12431" y="14785"/>
                      <a:pt x="12393" y="14785"/>
                      <a:pt x="12354" y="14784"/>
                    </a:cubicBezTo>
                    <a:cubicBezTo>
                      <a:pt x="12345" y="14749"/>
                      <a:pt x="12337" y="14714"/>
                      <a:pt x="12328" y="14680"/>
                    </a:cubicBezTo>
                    <a:cubicBezTo>
                      <a:pt x="12317" y="14639"/>
                      <a:pt x="12307" y="14599"/>
                      <a:pt x="12297" y="14559"/>
                    </a:cubicBezTo>
                    <a:cubicBezTo>
                      <a:pt x="12255" y="14349"/>
                      <a:pt x="12272" y="14201"/>
                      <a:pt x="12267" y="13936"/>
                    </a:cubicBezTo>
                    <a:cubicBezTo>
                      <a:pt x="12265" y="13592"/>
                      <a:pt x="12333" y="13552"/>
                      <a:pt x="12400" y="13534"/>
                    </a:cubicBezTo>
                    <a:close/>
                    <a:moveTo>
                      <a:pt x="17836" y="13534"/>
                    </a:moveTo>
                    <a:cubicBezTo>
                      <a:pt x="17907" y="13515"/>
                      <a:pt x="17988" y="13594"/>
                      <a:pt x="17988" y="13936"/>
                    </a:cubicBezTo>
                    <a:cubicBezTo>
                      <a:pt x="17988" y="13988"/>
                      <a:pt x="17988" y="14123"/>
                      <a:pt x="17989" y="14187"/>
                    </a:cubicBezTo>
                    <a:cubicBezTo>
                      <a:pt x="17995" y="14434"/>
                      <a:pt x="17982" y="14422"/>
                      <a:pt x="17942" y="14577"/>
                    </a:cubicBezTo>
                    <a:lnTo>
                      <a:pt x="17905" y="14784"/>
                    </a:lnTo>
                    <a:cubicBezTo>
                      <a:pt x="17867" y="14785"/>
                      <a:pt x="17829" y="14785"/>
                      <a:pt x="17790" y="14784"/>
                    </a:cubicBezTo>
                    <a:cubicBezTo>
                      <a:pt x="17782" y="14749"/>
                      <a:pt x="17773" y="14714"/>
                      <a:pt x="17764" y="14680"/>
                    </a:cubicBezTo>
                    <a:cubicBezTo>
                      <a:pt x="17753" y="14639"/>
                      <a:pt x="17743" y="14599"/>
                      <a:pt x="17733" y="14559"/>
                    </a:cubicBezTo>
                    <a:cubicBezTo>
                      <a:pt x="17691" y="14349"/>
                      <a:pt x="17708" y="14201"/>
                      <a:pt x="17703" y="13936"/>
                    </a:cubicBezTo>
                    <a:cubicBezTo>
                      <a:pt x="17701" y="13592"/>
                      <a:pt x="17770" y="13552"/>
                      <a:pt x="17836" y="13534"/>
                    </a:cubicBezTo>
                    <a:close/>
                    <a:moveTo>
                      <a:pt x="2065" y="14137"/>
                    </a:moveTo>
                    <a:cubicBezTo>
                      <a:pt x="2058" y="14150"/>
                      <a:pt x="2053" y="14188"/>
                      <a:pt x="2048" y="14241"/>
                    </a:cubicBezTo>
                    <a:cubicBezTo>
                      <a:pt x="2042" y="14300"/>
                      <a:pt x="2040" y="14367"/>
                      <a:pt x="2037" y="14429"/>
                    </a:cubicBezTo>
                    <a:cubicBezTo>
                      <a:pt x="2034" y="14496"/>
                      <a:pt x="2033" y="14564"/>
                      <a:pt x="2033" y="14643"/>
                    </a:cubicBezTo>
                    <a:cubicBezTo>
                      <a:pt x="2032" y="14740"/>
                      <a:pt x="2033" y="14840"/>
                      <a:pt x="2033" y="14891"/>
                    </a:cubicBezTo>
                    <a:cubicBezTo>
                      <a:pt x="2033" y="14934"/>
                      <a:pt x="2033" y="14978"/>
                      <a:pt x="2032" y="15024"/>
                    </a:cubicBezTo>
                    <a:cubicBezTo>
                      <a:pt x="2031" y="15156"/>
                      <a:pt x="2028" y="15335"/>
                      <a:pt x="2025" y="15475"/>
                    </a:cubicBezTo>
                    <a:cubicBezTo>
                      <a:pt x="2022" y="15602"/>
                      <a:pt x="2019" y="15696"/>
                      <a:pt x="2018" y="15692"/>
                    </a:cubicBezTo>
                    <a:cubicBezTo>
                      <a:pt x="2016" y="15680"/>
                      <a:pt x="2008" y="15636"/>
                      <a:pt x="2006" y="15609"/>
                    </a:cubicBezTo>
                    <a:cubicBezTo>
                      <a:pt x="2005" y="15583"/>
                      <a:pt x="2011" y="14977"/>
                      <a:pt x="2012" y="14869"/>
                    </a:cubicBezTo>
                    <a:cubicBezTo>
                      <a:pt x="2012" y="14801"/>
                      <a:pt x="2013" y="14734"/>
                      <a:pt x="2013" y="14669"/>
                    </a:cubicBezTo>
                    <a:cubicBezTo>
                      <a:pt x="2013" y="14593"/>
                      <a:pt x="2015" y="14493"/>
                      <a:pt x="2012" y="14421"/>
                    </a:cubicBezTo>
                    <a:cubicBezTo>
                      <a:pt x="2010" y="14389"/>
                      <a:pt x="2008" y="14357"/>
                      <a:pt x="2005" y="14334"/>
                    </a:cubicBezTo>
                    <a:cubicBezTo>
                      <a:pt x="2003" y="14315"/>
                      <a:pt x="2000" y="14299"/>
                      <a:pt x="1995" y="14280"/>
                    </a:cubicBezTo>
                    <a:cubicBezTo>
                      <a:pt x="1991" y="14267"/>
                      <a:pt x="1987" y="14261"/>
                      <a:pt x="1981" y="14265"/>
                    </a:cubicBezTo>
                    <a:cubicBezTo>
                      <a:pt x="1955" y="14282"/>
                      <a:pt x="1948" y="14477"/>
                      <a:pt x="1944" y="14579"/>
                    </a:cubicBezTo>
                    <a:cubicBezTo>
                      <a:pt x="1940" y="14662"/>
                      <a:pt x="1938" y="14739"/>
                      <a:pt x="1935" y="14848"/>
                    </a:cubicBezTo>
                    <a:cubicBezTo>
                      <a:pt x="1933" y="14917"/>
                      <a:pt x="1931" y="14987"/>
                      <a:pt x="1930" y="15059"/>
                    </a:cubicBezTo>
                    <a:cubicBezTo>
                      <a:pt x="1927" y="15273"/>
                      <a:pt x="1930" y="15545"/>
                      <a:pt x="1931" y="15700"/>
                    </a:cubicBezTo>
                    <a:cubicBezTo>
                      <a:pt x="1916" y="15608"/>
                      <a:pt x="1901" y="15523"/>
                      <a:pt x="1880" y="15458"/>
                    </a:cubicBezTo>
                    <a:cubicBezTo>
                      <a:pt x="1866" y="15415"/>
                      <a:pt x="1852" y="15402"/>
                      <a:pt x="1842" y="15478"/>
                    </a:cubicBezTo>
                    <a:cubicBezTo>
                      <a:pt x="1835" y="15527"/>
                      <a:pt x="1838" y="15585"/>
                      <a:pt x="1847" y="15643"/>
                    </a:cubicBezTo>
                    <a:cubicBezTo>
                      <a:pt x="1853" y="15689"/>
                      <a:pt x="1857" y="15720"/>
                      <a:pt x="1861" y="15755"/>
                    </a:cubicBezTo>
                    <a:cubicBezTo>
                      <a:pt x="1863" y="15777"/>
                      <a:pt x="1871" y="16005"/>
                      <a:pt x="1880" y="16210"/>
                    </a:cubicBezTo>
                    <a:cubicBezTo>
                      <a:pt x="1863" y="16072"/>
                      <a:pt x="1835" y="15845"/>
                      <a:pt x="1808" y="15672"/>
                    </a:cubicBezTo>
                    <a:cubicBezTo>
                      <a:pt x="1799" y="15612"/>
                      <a:pt x="1789" y="15555"/>
                      <a:pt x="1779" y="15499"/>
                    </a:cubicBezTo>
                    <a:cubicBezTo>
                      <a:pt x="1764" y="15412"/>
                      <a:pt x="1753" y="15352"/>
                      <a:pt x="1740" y="15288"/>
                    </a:cubicBezTo>
                    <a:cubicBezTo>
                      <a:pt x="1725" y="15211"/>
                      <a:pt x="1697" y="15055"/>
                      <a:pt x="1673" y="15097"/>
                    </a:cubicBezTo>
                    <a:cubicBezTo>
                      <a:pt x="1667" y="15108"/>
                      <a:pt x="1664" y="15122"/>
                      <a:pt x="1662" y="15141"/>
                    </a:cubicBezTo>
                    <a:cubicBezTo>
                      <a:pt x="1660" y="15169"/>
                      <a:pt x="1659" y="15189"/>
                      <a:pt x="1659" y="15210"/>
                    </a:cubicBezTo>
                    <a:cubicBezTo>
                      <a:pt x="1660" y="15237"/>
                      <a:pt x="1661" y="15268"/>
                      <a:pt x="1664" y="15299"/>
                    </a:cubicBezTo>
                    <a:cubicBezTo>
                      <a:pt x="1669" y="15368"/>
                      <a:pt x="1683" y="15450"/>
                      <a:pt x="1691" y="15516"/>
                    </a:cubicBezTo>
                    <a:cubicBezTo>
                      <a:pt x="1699" y="15573"/>
                      <a:pt x="1707" y="15630"/>
                      <a:pt x="1716" y="15687"/>
                    </a:cubicBezTo>
                    <a:cubicBezTo>
                      <a:pt x="1729" y="15779"/>
                      <a:pt x="1805" y="16288"/>
                      <a:pt x="1806" y="16314"/>
                    </a:cubicBezTo>
                    <a:cubicBezTo>
                      <a:pt x="1808" y="16341"/>
                      <a:pt x="1806" y="16396"/>
                      <a:pt x="1805" y="16412"/>
                    </a:cubicBezTo>
                    <a:cubicBezTo>
                      <a:pt x="1805" y="16418"/>
                      <a:pt x="1791" y="16343"/>
                      <a:pt x="1774" y="16240"/>
                    </a:cubicBezTo>
                    <a:cubicBezTo>
                      <a:pt x="1755" y="16126"/>
                      <a:pt x="1732" y="15978"/>
                      <a:pt x="1716" y="15866"/>
                    </a:cubicBezTo>
                    <a:cubicBezTo>
                      <a:pt x="1710" y="15828"/>
                      <a:pt x="1705" y="15790"/>
                      <a:pt x="1700" y="15752"/>
                    </a:cubicBezTo>
                    <a:cubicBezTo>
                      <a:pt x="1694" y="15707"/>
                      <a:pt x="1683" y="15620"/>
                      <a:pt x="1671" y="15538"/>
                    </a:cubicBezTo>
                    <a:cubicBezTo>
                      <a:pt x="1662" y="15471"/>
                      <a:pt x="1653" y="15415"/>
                      <a:pt x="1642" y="15363"/>
                    </a:cubicBezTo>
                    <a:cubicBezTo>
                      <a:pt x="1633" y="15316"/>
                      <a:pt x="1624" y="15261"/>
                      <a:pt x="1612" y="15222"/>
                    </a:cubicBezTo>
                    <a:cubicBezTo>
                      <a:pt x="1601" y="15188"/>
                      <a:pt x="1592" y="15168"/>
                      <a:pt x="1585" y="15172"/>
                    </a:cubicBezTo>
                    <a:cubicBezTo>
                      <a:pt x="1572" y="15178"/>
                      <a:pt x="1569" y="15232"/>
                      <a:pt x="1569" y="15284"/>
                    </a:cubicBezTo>
                    <a:cubicBezTo>
                      <a:pt x="1568" y="15337"/>
                      <a:pt x="1569" y="15370"/>
                      <a:pt x="1572" y="15400"/>
                    </a:cubicBezTo>
                    <a:cubicBezTo>
                      <a:pt x="1595" y="15598"/>
                      <a:pt x="1626" y="15788"/>
                      <a:pt x="1649" y="15969"/>
                    </a:cubicBezTo>
                    <a:cubicBezTo>
                      <a:pt x="1669" y="16126"/>
                      <a:pt x="1692" y="16298"/>
                      <a:pt x="1716" y="16454"/>
                    </a:cubicBezTo>
                    <a:cubicBezTo>
                      <a:pt x="1719" y="16473"/>
                      <a:pt x="1722" y="16493"/>
                      <a:pt x="1725" y="16512"/>
                    </a:cubicBezTo>
                    <a:cubicBezTo>
                      <a:pt x="1731" y="16549"/>
                      <a:pt x="1737" y="16633"/>
                      <a:pt x="1722" y="16588"/>
                    </a:cubicBezTo>
                    <a:cubicBezTo>
                      <a:pt x="1719" y="16573"/>
                      <a:pt x="1717" y="16557"/>
                      <a:pt x="1714" y="16542"/>
                    </a:cubicBezTo>
                    <a:cubicBezTo>
                      <a:pt x="1701" y="16458"/>
                      <a:pt x="1690" y="16372"/>
                      <a:pt x="1678" y="16287"/>
                    </a:cubicBezTo>
                    <a:cubicBezTo>
                      <a:pt x="1670" y="16233"/>
                      <a:pt x="1662" y="16178"/>
                      <a:pt x="1653" y="16117"/>
                    </a:cubicBezTo>
                    <a:cubicBezTo>
                      <a:pt x="1644" y="16056"/>
                      <a:pt x="1637" y="16005"/>
                      <a:pt x="1631" y="15954"/>
                    </a:cubicBezTo>
                    <a:cubicBezTo>
                      <a:pt x="1621" y="15868"/>
                      <a:pt x="1614" y="15802"/>
                      <a:pt x="1605" y="15732"/>
                    </a:cubicBezTo>
                    <a:cubicBezTo>
                      <a:pt x="1595" y="15651"/>
                      <a:pt x="1590" y="15619"/>
                      <a:pt x="1580" y="15574"/>
                    </a:cubicBezTo>
                    <a:cubicBezTo>
                      <a:pt x="1573" y="15547"/>
                      <a:pt x="1571" y="15533"/>
                      <a:pt x="1567" y="15527"/>
                    </a:cubicBezTo>
                    <a:cubicBezTo>
                      <a:pt x="1560" y="15513"/>
                      <a:pt x="1555" y="15519"/>
                      <a:pt x="1550" y="15531"/>
                    </a:cubicBezTo>
                    <a:cubicBezTo>
                      <a:pt x="1544" y="15549"/>
                      <a:pt x="1541" y="15567"/>
                      <a:pt x="1540" y="15586"/>
                    </a:cubicBezTo>
                    <a:cubicBezTo>
                      <a:pt x="1534" y="15665"/>
                      <a:pt x="1545" y="15764"/>
                      <a:pt x="1550" y="15839"/>
                    </a:cubicBezTo>
                    <a:cubicBezTo>
                      <a:pt x="1554" y="15887"/>
                      <a:pt x="1559" y="15934"/>
                      <a:pt x="1563" y="15983"/>
                    </a:cubicBezTo>
                    <a:cubicBezTo>
                      <a:pt x="1568" y="16027"/>
                      <a:pt x="1573" y="16068"/>
                      <a:pt x="1578" y="16108"/>
                    </a:cubicBezTo>
                    <a:cubicBezTo>
                      <a:pt x="1607" y="16341"/>
                      <a:pt x="1643" y="16556"/>
                      <a:pt x="1677" y="16772"/>
                    </a:cubicBezTo>
                    <a:cubicBezTo>
                      <a:pt x="1684" y="16819"/>
                      <a:pt x="1685" y="16806"/>
                      <a:pt x="1682" y="16860"/>
                    </a:cubicBezTo>
                    <a:cubicBezTo>
                      <a:pt x="1680" y="16923"/>
                      <a:pt x="1678" y="16914"/>
                      <a:pt x="1672" y="16879"/>
                    </a:cubicBezTo>
                    <a:cubicBezTo>
                      <a:pt x="1670" y="16864"/>
                      <a:pt x="1664" y="16825"/>
                      <a:pt x="1660" y="16786"/>
                    </a:cubicBezTo>
                    <a:cubicBezTo>
                      <a:pt x="1645" y="16666"/>
                      <a:pt x="1632" y="16550"/>
                      <a:pt x="1617" y="16432"/>
                    </a:cubicBezTo>
                    <a:cubicBezTo>
                      <a:pt x="1613" y="16404"/>
                      <a:pt x="1607" y="16365"/>
                      <a:pt x="1601" y="16327"/>
                    </a:cubicBezTo>
                    <a:cubicBezTo>
                      <a:pt x="1596" y="16287"/>
                      <a:pt x="1591" y="16250"/>
                      <a:pt x="1586" y="16212"/>
                    </a:cubicBezTo>
                    <a:cubicBezTo>
                      <a:pt x="1583" y="16186"/>
                      <a:pt x="1580" y="16158"/>
                      <a:pt x="1575" y="16142"/>
                    </a:cubicBezTo>
                    <a:cubicBezTo>
                      <a:pt x="1571" y="16128"/>
                      <a:pt x="1568" y="16128"/>
                      <a:pt x="1564" y="16134"/>
                    </a:cubicBezTo>
                    <a:cubicBezTo>
                      <a:pt x="1556" y="16148"/>
                      <a:pt x="1554" y="16162"/>
                      <a:pt x="1551" y="16184"/>
                    </a:cubicBezTo>
                    <a:cubicBezTo>
                      <a:pt x="1540" y="16283"/>
                      <a:pt x="1567" y="16485"/>
                      <a:pt x="1577" y="16581"/>
                    </a:cubicBezTo>
                    <a:cubicBezTo>
                      <a:pt x="1583" y="16646"/>
                      <a:pt x="1589" y="16710"/>
                      <a:pt x="1596" y="16775"/>
                    </a:cubicBezTo>
                    <a:cubicBezTo>
                      <a:pt x="1647" y="17283"/>
                      <a:pt x="1698" y="17637"/>
                      <a:pt x="1785" y="18043"/>
                    </a:cubicBezTo>
                    <a:cubicBezTo>
                      <a:pt x="1803" y="18126"/>
                      <a:pt x="1872" y="18666"/>
                      <a:pt x="1939" y="19233"/>
                    </a:cubicBezTo>
                    <a:cubicBezTo>
                      <a:pt x="1932" y="19648"/>
                      <a:pt x="1929" y="20033"/>
                      <a:pt x="1937" y="20055"/>
                    </a:cubicBezTo>
                    <a:cubicBezTo>
                      <a:pt x="1942" y="20117"/>
                      <a:pt x="1989" y="20139"/>
                      <a:pt x="2043" y="20146"/>
                    </a:cubicBezTo>
                    <a:cubicBezTo>
                      <a:pt x="2069" y="20391"/>
                      <a:pt x="2088" y="20581"/>
                      <a:pt x="2090" y="20650"/>
                    </a:cubicBezTo>
                    <a:cubicBezTo>
                      <a:pt x="2098" y="20843"/>
                      <a:pt x="2388" y="20188"/>
                      <a:pt x="2380" y="20003"/>
                    </a:cubicBezTo>
                    <a:cubicBezTo>
                      <a:pt x="2386" y="19954"/>
                      <a:pt x="2310" y="19465"/>
                      <a:pt x="2238" y="19015"/>
                    </a:cubicBezTo>
                    <a:cubicBezTo>
                      <a:pt x="2225" y="18214"/>
                      <a:pt x="2216" y="17206"/>
                      <a:pt x="2224" y="17058"/>
                    </a:cubicBezTo>
                    <a:cubicBezTo>
                      <a:pt x="2252" y="16516"/>
                      <a:pt x="2256" y="16098"/>
                      <a:pt x="2241" y="15547"/>
                    </a:cubicBezTo>
                    <a:cubicBezTo>
                      <a:pt x="2239" y="15477"/>
                      <a:pt x="2237" y="15407"/>
                      <a:pt x="2235" y="15337"/>
                    </a:cubicBezTo>
                    <a:cubicBezTo>
                      <a:pt x="2232" y="15233"/>
                      <a:pt x="2233" y="14998"/>
                      <a:pt x="2212" y="14938"/>
                    </a:cubicBezTo>
                    <a:cubicBezTo>
                      <a:pt x="2207" y="14924"/>
                      <a:pt x="2203" y="14918"/>
                      <a:pt x="2194" y="14924"/>
                    </a:cubicBezTo>
                    <a:cubicBezTo>
                      <a:pt x="2190" y="14927"/>
                      <a:pt x="2187" y="14934"/>
                      <a:pt x="2185" y="14955"/>
                    </a:cubicBezTo>
                    <a:cubicBezTo>
                      <a:pt x="2183" y="14980"/>
                      <a:pt x="2185" y="15008"/>
                      <a:pt x="2185" y="15037"/>
                    </a:cubicBezTo>
                    <a:cubicBezTo>
                      <a:pt x="2185" y="15081"/>
                      <a:pt x="2185" y="15125"/>
                      <a:pt x="2185" y="15172"/>
                    </a:cubicBezTo>
                    <a:cubicBezTo>
                      <a:pt x="2184" y="15217"/>
                      <a:pt x="2184" y="15263"/>
                      <a:pt x="2184" y="15296"/>
                    </a:cubicBezTo>
                    <a:cubicBezTo>
                      <a:pt x="2184" y="15432"/>
                      <a:pt x="2186" y="15559"/>
                      <a:pt x="2187" y="15695"/>
                    </a:cubicBezTo>
                    <a:cubicBezTo>
                      <a:pt x="2188" y="15740"/>
                      <a:pt x="2187" y="15786"/>
                      <a:pt x="2187" y="15804"/>
                    </a:cubicBezTo>
                    <a:cubicBezTo>
                      <a:pt x="2187" y="15846"/>
                      <a:pt x="2186" y="15858"/>
                      <a:pt x="2176" y="15810"/>
                    </a:cubicBezTo>
                    <a:cubicBezTo>
                      <a:pt x="2168" y="15768"/>
                      <a:pt x="2170" y="15778"/>
                      <a:pt x="2171" y="15721"/>
                    </a:cubicBezTo>
                    <a:cubicBezTo>
                      <a:pt x="2175" y="15461"/>
                      <a:pt x="2181" y="15197"/>
                      <a:pt x="2179" y="14932"/>
                    </a:cubicBezTo>
                    <a:cubicBezTo>
                      <a:pt x="2179" y="14887"/>
                      <a:pt x="2178" y="14841"/>
                      <a:pt x="2178" y="14791"/>
                    </a:cubicBezTo>
                    <a:cubicBezTo>
                      <a:pt x="2176" y="14740"/>
                      <a:pt x="2174" y="14688"/>
                      <a:pt x="2173" y="14637"/>
                    </a:cubicBezTo>
                    <a:cubicBezTo>
                      <a:pt x="2169" y="14560"/>
                      <a:pt x="2166" y="14452"/>
                      <a:pt x="2152" y="14397"/>
                    </a:cubicBezTo>
                    <a:cubicBezTo>
                      <a:pt x="2148" y="14382"/>
                      <a:pt x="2144" y="14374"/>
                      <a:pt x="2137" y="14372"/>
                    </a:cubicBezTo>
                    <a:cubicBezTo>
                      <a:pt x="2131" y="14371"/>
                      <a:pt x="2126" y="14377"/>
                      <a:pt x="2121" y="14406"/>
                    </a:cubicBezTo>
                    <a:cubicBezTo>
                      <a:pt x="2119" y="14418"/>
                      <a:pt x="2119" y="14435"/>
                      <a:pt x="2116" y="14473"/>
                    </a:cubicBezTo>
                    <a:cubicBezTo>
                      <a:pt x="2112" y="14535"/>
                      <a:pt x="2112" y="14573"/>
                      <a:pt x="2112" y="14666"/>
                    </a:cubicBezTo>
                    <a:cubicBezTo>
                      <a:pt x="2113" y="14746"/>
                      <a:pt x="2114" y="14819"/>
                      <a:pt x="2116" y="14915"/>
                    </a:cubicBezTo>
                    <a:cubicBezTo>
                      <a:pt x="2117" y="14973"/>
                      <a:pt x="2117" y="15029"/>
                      <a:pt x="2116" y="15102"/>
                    </a:cubicBezTo>
                    <a:cubicBezTo>
                      <a:pt x="2115" y="15173"/>
                      <a:pt x="2114" y="15242"/>
                      <a:pt x="2114" y="15305"/>
                    </a:cubicBezTo>
                    <a:cubicBezTo>
                      <a:pt x="2113" y="15405"/>
                      <a:pt x="2114" y="15501"/>
                      <a:pt x="2112" y="15605"/>
                    </a:cubicBezTo>
                    <a:cubicBezTo>
                      <a:pt x="2112" y="15623"/>
                      <a:pt x="2111" y="15643"/>
                      <a:pt x="2111" y="15661"/>
                    </a:cubicBezTo>
                    <a:cubicBezTo>
                      <a:pt x="2102" y="15734"/>
                      <a:pt x="2098" y="15647"/>
                      <a:pt x="2099" y="15602"/>
                    </a:cubicBezTo>
                    <a:cubicBezTo>
                      <a:pt x="2099" y="15579"/>
                      <a:pt x="2100" y="15556"/>
                      <a:pt x="2100" y="15533"/>
                    </a:cubicBezTo>
                    <a:cubicBezTo>
                      <a:pt x="2103" y="15346"/>
                      <a:pt x="2104" y="15145"/>
                      <a:pt x="2102" y="14966"/>
                    </a:cubicBezTo>
                    <a:cubicBezTo>
                      <a:pt x="2101" y="14760"/>
                      <a:pt x="2105" y="14529"/>
                      <a:pt x="2102" y="14308"/>
                    </a:cubicBezTo>
                    <a:cubicBezTo>
                      <a:pt x="2102" y="14275"/>
                      <a:pt x="2099" y="14243"/>
                      <a:pt x="2092" y="14198"/>
                    </a:cubicBezTo>
                    <a:cubicBezTo>
                      <a:pt x="2086" y="14154"/>
                      <a:pt x="2077" y="14114"/>
                      <a:pt x="2065" y="14137"/>
                    </a:cubicBezTo>
                    <a:close/>
                    <a:moveTo>
                      <a:pt x="5443" y="14137"/>
                    </a:moveTo>
                    <a:cubicBezTo>
                      <a:pt x="5436" y="14150"/>
                      <a:pt x="5431" y="14188"/>
                      <a:pt x="5426" y="14241"/>
                    </a:cubicBezTo>
                    <a:cubicBezTo>
                      <a:pt x="5420" y="14300"/>
                      <a:pt x="5419" y="14367"/>
                      <a:pt x="5416" y="14429"/>
                    </a:cubicBezTo>
                    <a:cubicBezTo>
                      <a:pt x="5413" y="14496"/>
                      <a:pt x="5411" y="14564"/>
                      <a:pt x="5411" y="14643"/>
                    </a:cubicBezTo>
                    <a:cubicBezTo>
                      <a:pt x="5410" y="14740"/>
                      <a:pt x="5411" y="14840"/>
                      <a:pt x="5411" y="14891"/>
                    </a:cubicBezTo>
                    <a:cubicBezTo>
                      <a:pt x="5411" y="14934"/>
                      <a:pt x="5411" y="14978"/>
                      <a:pt x="5411" y="15024"/>
                    </a:cubicBezTo>
                    <a:cubicBezTo>
                      <a:pt x="5410" y="15156"/>
                      <a:pt x="5406" y="15335"/>
                      <a:pt x="5403" y="15475"/>
                    </a:cubicBezTo>
                    <a:cubicBezTo>
                      <a:pt x="5400" y="15602"/>
                      <a:pt x="5398" y="15696"/>
                      <a:pt x="5397" y="15692"/>
                    </a:cubicBezTo>
                    <a:cubicBezTo>
                      <a:pt x="5394" y="15680"/>
                      <a:pt x="5386" y="15636"/>
                      <a:pt x="5385" y="15609"/>
                    </a:cubicBezTo>
                    <a:cubicBezTo>
                      <a:pt x="5383" y="15583"/>
                      <a:pt x="5389" y="14977"/>
                      <a:pt x="5390" y="14869"/>
                    </a:cubicBezTo>
                    <a:cubicBezTo>
                      <a:pt x="5391" y="14801"/>
                      <a:pt x="5392" y="14734"/>
                      <a:pt x="5391" y="14669"/>
                    </a:cubicBezTo>
                    <a:cubicBezTo>
                      <a:pt x="5391" y="14593"/>
                      <a:pt x="5393" y="14493"/>
                      <a:pt x="5390" y="14421"/>
                    </a:cubicBezTo>
                    <a:cubicBezTo>
                      <a:pt x="5389" y="14389"/>
                      <a:pt x="5386" y="14357"/>
                      <a:pt x="5384" y="14334"/>
                    </a:cubicBezTo>
                    <a:cubicBezTo>
                      <a:pt x="5381" y="14315"/>
                      <a:pt x="5378" y="14299"/>
                      <a:pt x="5373" y="14280"/>
                    </a:cubicBezTo>
                    <a:cubicBezTo>
                      <a:pt x="5370" y="14267"/>
                      <a:pt x="5366" y="14261"/>
                      <a:pt x="5359" y="14265"/>
                    </a:cubicBezTo>
                    <a:cubicBezTo>
                      <a:pt x="5333" y="14282"/>
                      <a:pt x="5327" y="14477"/>
                      <a:pt x="5322" y="14579"/>
                    </a:cubicBezTo>
                    <a:cubicBezTo>
                      <a:pt x="5319" y="14662"/>
                      <a:pt x="5316" y="14739"/>
                      <a:pt x="5313" y="14848"/>
                    </a:cubicBezTo>
                    <a:cubicBezTo>
                      <a:pt x="5311" y="14917"/>
                      <a:pt x="5310" y="14987"/>
                      <a:pt x="5308" y="15059"/>
                    </a:cubicBezTo>
                    <a:cubicBezTo>
                      <a:pt x="5305" y="15273"/>
                      <a:pt x="5308" y="15545"/>
                      <a:pt x="5309" y="15700"/>
                    </a:cubicBezTo>
                    <a:cubicBezTo>
                      <a:pt x="5294" y="15608"/>
                      <a:pt x="5279" y="15523"/>
                      <a:pt x="5258" y="15458"/>
                    </a:cubicBezTo>
                    <a:cubicBezTo>
                      <a:pt x="5244" y="15415"/>
                      <a:pt x="5230" y="15402"/>
                      <a:pt x="5220" y="15478"/>
                    </a:cubicBezTo>
                    <a:cubicBezTo>
                      <a:pt x="5213" y="15527"/>
                      <a:pt x="5217" y="15585"/>
                      <a:pt x="5225" y="15643"/>
                    </a:cubicBezTo>
                    <a:cubicBezTo>
                      <a:pt x="5231" y="15689"/>
                      <a:pt x="5235" y="15720"/>
                      <a:pt x="5239" y="15755"/>
                    </a:cubicBezTo>
                    <a:cubicBezTo>
                      <a:pt x="5241" y="15777"/>
                      <a:pt x="5249" y="16006"/>
                      <a:pt x="5258" y="16212"/>
                    </a:cubicBezTo>
                    <a:cubicBezTo>
                      <a:pt x="5241" y="16073"/>
                      <a:pt x="5213" y="15845"/>
                      <a:pt x="5186" y="15672"/>
                    </a:cubicBezTo>
                    <a:cubicBezTo>
                      <a:pt x="5177" y="15612"/>
                      <a:pt x="5167" y="15555"/>
                      <a:pt x="5158" y="15499"/>
                    </a:cubicBezTo>
                    <a:cubicBezTo>
                      <a:pt x="5142" y="15412"/>
                      <a:pt x="5132" y="15352"/>
                      <a:pt x="5119" y="15288"/>
                    </a:cubicBezTo>
                    <a:cubicBezTo>
                      <a:pt x="5103" y="15211"/>
                      <a:pt x="5075" y="15055"/>
                      <a:pt x="5051" y="15097"/>
                    </a:cubicBezTo>
                    <a:cubicBezTo>
                      <a:pt x="5045" y="15108"/>
                      <a:pt x="5042" y="15122"/>
                      <a:pt x="5040" y="15141"/>
                    </a:cubicBezTo>
                    <a:cubicBezTo>
                      <a:pt x="5038" y="15169"/>
                      <a:pt x="5038" y="15189"/>
                      <a:pt x="5038" y="15210"/>
                    </a:cubicBezTo>
                    <a:cubicBezTo>
                      <a:pt x="5038" y="15237"/>
                      <a:pt x="5040" y="15268"/>
                      <a:pt x="5042" y="15299"/>
                    </a:cubicBezTo>
                    <a:cubicBezTo>
                      <a:pt x="5048" y="15368"/>
                      <a:pt x="5061" y="15450"/>
                      <a:pt x="5069" y="15516"/>
                    </a:cubicBezTo>
                    <a:cubicBezTo>
                      <a:pt x="5077" y="15573"/>
                      <a:pt x="5085" y="15630"/>
                      <a:pt x="5094" y="15687"/>
                    </a:cubicBezTo>
                    <a:cubicBezTo>
                      <a:pt x="5107" y="15779"/>
                      <a:pt x="5183" y="16288"/>
                      <a:pt x="5184" y="16314"/>
                    </a:cubicBezTo>
                    <a:cubicBezTo>
                      <a:pt x="5186" y="16341"/>
                      <a:pt x="5184" y="16396"/>
                      <a:pt x="5183" y="16412"/>
                    </a:cubicBezTo>
                    <a:cubicBezTo>
                      <a:pt x="5183" y="16418"/>
                      <a:pt x="5170" y="16343"/>
                      <a:pt x="5152" y="16240"/>
                    </a:cubicBezTo>
                    <a:cubicBezTo>
                      <a:pt x="5134" y="16126"/>
                      <a:pt x="5110" y="15978"/>
                      <a:pt x="5094" y="15866"/>
                    </a:cubicBezTo>
                    <a:cubicBezTo>
                      <a:pt x="5088" y="15828"/>
                      <a:pt x="5083" y="15790"/>
                      <a:pt x="5078" y="15752"/>
                    </a:cubicBezTo>
                    <a:cubicBezTo>
                      <a:pt x="5073" y="15707"/>
                      <a:pt x="5061" y="15620"/>
                      <a:pt x="5049" y="15538"/>
                    </a:cubicBezTo>
                    <a:cubicBezTo>
                      <a:pt x="5040" y="15471"/>
                      <a:pt x="5031" y="15415"/>
                      <a:pt x="5021" y="15363"/>
                    </a:cubicBezTo>
                    <a:cubicBezTo>
                      <a:pt x="5011" y="15316"/>
                      <a:pt x="5002" y="15261"/>
                      <a:pt x="4990" y="15222"/>
                    </a:cubicBezTo>
                    <a:cubicBezTo>
                      <a:pt x="4980" y="15188"/>
                      <a:pt x="4970" y="15168"/>
                      <a:pt x="4963" y="15172"/>
                    </a:cubicBezTo>
                    <a:cubicBezTo>
                      <a:pt x="4950" y="15178"/>
                      <a:pt x="4947" y="15232"/>
                      <a:pt x="4947" y="15284"/>
                    </a:cubicBezTo>
                    <a:cubicBezTo>
                      <a:pt x="4946" y="15337"/>
                      <a:pt x="4948" y="15370"/>
                      <a:pt x="4951" y="15400"/>
                    </a:cubicBezTo>
                    <a:cubicBezTo>
                      <a:pt x="4974" y="15598"/>
                      <a:pt x="5004" y="15788"/>
                      <a:pt x="5027" y="15969"/>
                    </a:cubicBezTo>
                    <a:cubicBezTo>
                      <a:pt x="5047" y="16126"/>
                      <a:pt x="5070" y="16298"/>
                      <a:pt x="5094" y="16454"/>
                    </a:cubicBezTo>
                    <a:cubicBezTo>
                      <a:pt x="5097" y="16473"/>
                      <a:pt x="5101" y="16493"/>
                      <a:pt x="5104" y="16512"/>
                    </a:cubicBezTo>
                    <a:cubicBezTo>
                      <a:pt x="5109" y="16549"/>
                      <a:pt x="5115" y="16633"/>
                      <a:pt x="5100" y="16588"/>
                    </a:cubicBezTo>
                    <a:cubicBezTo>
                      <a:pt x="5098" y="16573"/>
                      <a:pt x="5095" y="16557"/>
                      <a:pt x="5093" y="16542"/>
                    </a:cubicBezTo>
                    <a:cubicBezTo>
                      <a:pt x="5079" y="16458"/>
                      <a:pt x="5068" y="16372"/>
                      <a:pt x="5056" y="16287"/>
                    </a:cubicBezTo>
                    <a:cubicBezTo>
                      <a:pt x="5048" y="16233"/>
                      <a:pt x="5040" y="16178"/>
                      <a:pt x="5031" y="16117"/>
                    </a:cubicBezTo>
                    <a:cubicBezTo>
                      <a:pt x="5022" y="16056"/>
                      <a:pt x="5015" y="16005"/>
                      <a:pt x="5009" y="15954"/>
                    </a:cubicBezTo>
                    <a:cubicBezTo>
                      <a:pt x="4999" y="15868"/>
                      <a:pt x="4993" y="15802"/>
                      <a:pt x="4984" y="15732"/>
                    </a:cubicBezTo>
                    <a:cubicBezTo>
                      <a:pt x="4974" y="15651"/>
                      <a:pt x="4968" y="15619"/>
                      <a:pt x="4958" y="15574"/>
                    </a:cubicBezTo>
                    <a:cubicBezTo>
                      <a:pt x="4951" y="15547"/>
                      <a:pt x="4949" y="15533"/>
                      <a:pt x="4945" y="15527"/>
                    </a:cubicBezTo>
                    <a:cubicBezTo>
                      <a:pt x="4938" y="15513"/>
                      <a:pt x="4933" y="15519"/>
                      <a:pt x="4929" y="15531"/>
                    </a:cubicBezTo>
                    <a:cubicBezTo>
                      <a:pt x="4922" y="15549"/>
                      <a:pt x="4919" y="15567"/>
                      <a:pt x="4918" y="15586"/>
                    </a:cubicBezTo>
                    <a:cubicBezTo>
                      <a:pt x="4912" y="15665"/>
                      <a:pt x="4923" y="15764"/>
                      <a:pt x="4928" y="15839"/>
                    </a:cubicBezTo>
                    <a:cubicBezTo>
                      <a:pt x="4933" y="15887"/>
                      <a:pt x="4937" y="15934"/>
                      <a:pt x="4942" y="15983"/>
                    </a:cubicBezTo>
                    <a:cubicBezTo>
                      <a:pt x="4947" y="16027"/>
                      <a:pt x="4951" y="16068"/>
                      <a:pt x="4956" y="16108"/>
                    </a:cubicBezTo>
                    <a:cubicBezTo>
                      <a:pt x="4986" y="16341"/>
                      <a:pt x="5022" y="16556"/>
                      <a:pt x="5055" y="16772"/>
                    </a:cubicBezTo>
                    <a:cubicBezTo>
                      <a:pt x="5063" y="16819"/>
                      <a:pt x="5063" y="16806"/>
                      <a:pt x="5061" y="16860"/>
                    </a:cubicBezTo>
                    <a:cubicBezTo>
                      <a:pt x="5058" y="16923"/>
                      <a:pt x="5056" y="16914"/>
                      <a:pt x="5050" y="16879"/>
                    </a:cubicBezTo>
                    <a:cubicBezTo>
                      <a:pt x="5048" y="16864"/>
                      <a:pt x="5043" y="16825"/>
                      <a:pt x="5038" y="16786"/>
                    </a:cubicBezTo>
                    <a:cubicBezTo>
                      <a:pt x="5023" y="16666"/>
                      <a:pt x="5011" y="16550"/>
                      <a:pt x="4995" y="16432"/>
                    </a:cubicBezTo>
                    <a:cubicBezTo>
                      <a:pt x="4991" y="16404"/>
                      <a:pt x="4985" y="16365"/>
                      <a:pt x="4979" y="16327"/>
                    </a:cubicBezTo>
                    <a:cubicBezTo>
                      <a:pt x="4974" y="16287"/>
                      <a:pt x="4969" y="16250"/>
                      <a:pt x="4964" y="16212"/>
                    </a:cubicBezTo>
                    <a:cubicBezTo>
                      <a:pt x="4961" y="16186"/>
                      <a:pt x="4959" y="16158"/>
                      <a:pt x="4954" y="16142"/>
                    </a:cubicBezTo>
                    <a:cubicBezTo>
                      <a:pt x="4950" y="16128"/>
                      <a:pt x="4946" y="16128"/>
                      <a:pt x="4943" y="16134"/>
                    </a:cubicBezTo>
                    <a:cubicBezTo>
                      <a:pt x="4935" y="16148"/>
                      <a:pt x="4932" y="16162"/>
                      <a:pt x="4929" y="16184"/>
                    </a:cubicBezTo>
                    <a:cubicBezTo>
                      <a:pt x="4918" y="16283"/>
                      <a:pt x="4946" y="16485"/>
                      <a:pt x="4956" y="16581"/>
                    </a:cubicBezTo>
                    <a:cubicBezTo>
                      <a:pt x="4962" y="16646"/>
                      <a:pt x="4968" y="16710"/>
                      <a:pt x="4974" y="16775"/>
                    </a:cubicBezTo>
                    <a:cubicBezTo>
                      <a:pt x="5025" y="17283"/>
                      <a:pt x="5077" y="17637"/>
                      <a:pt x="5164" y="18043"/>
                    </a:cubicBezTo>
                    <a:cubicBezTo>
                      <a:pt x="5182" y="18126"/>
                      <a:pt x="5250" y="18664"/>
                      <a:pt x="5317" y="19229"/>
                    </a:cubicBezTo>
                    <a:cubicBezTo>
                      <a:pt x="5310" y="19647"/>
                      <a:pt x="5307" y="20033"/>
                      <a:pt x="5315" y="20055"/>
                    </a:cubicBezTo>
                    <a:cubicBezTo>
                      <a:pt x="5320" y="20117"/>
                      <a:pt x="5367" y="20139"/>
                      <a:pt x="5421" y="20146"/>
                    </a:cubicBezTo>
                    <a:cubicBezTo>
                      <a:pt x="5448" y="20391"/>
                      <a:pt x="5466" y="20581"/>
                      <a:pt x="5469" y="20650"/>
                    </a:cubicBezTo>
                    <a:cubicBezTo>
                      <a:pt x="5476" y="20843"/>
                      <a:pt x="5767" y="20188"/>
                      <a:pt x="5759" y="20003"/>
                    </a:cubicBezTo>
                    <a:cubicBezTo>
                      <a:pt x="5765" y="19954"/>
                      <a:pt x="5689" y="19464"/>
                      <a:pt x="5616" y="19014"/>
                    </a:cubicBezTo>
                    <a:cubicBezTo>
                      <a:pt x="5603" y="18213"/>
                      <a:pt x="5594" y="17206"/>
                      <a:pt x="5602" y="17058"/>
                    </a:cubicBezTo>
                    <a:cubicBezTo>
                      <a:pt x="5631" y="16516"/>
                      <a:pt x="5634" y="16098"/>
                      <a:pt x="5619" y="15547"/>
                    </a:cubicBezTo>
                    <a:cubicBezTo>
                      <a:pt x="5617" y="15477"/>
                      <a:pt x="5615" y="15407"/>
                      <a:pt x="5613" y="15337"/>
                    </a:cubicBezTo>
                    <a:cubicBezTo>
                      <a:pt x="5610" y="15233"/>
                      <a:pt x="5611" y="14998"/>
                      <a:pt x="5590" y="14938"/>
                    </a:cubicBezTo>
                    <a:cubicBezTo>
                      <a:pt x="5585" y="14924"/>
                      <a:pt x="5581" y="14918"/>
                      <a:pt x="5572" y="14924"/>
                    </a:cubicBezTo>
                    <a:cubicBezTo>
                      <a:pt x="5569" y="14927"/>
                      <a:pt x="5566" y="14934"/>
                      <a:pt x="5564" y="14955"/>
                    </a:cubicBezTo>
                    <a:cubicBezTo>
                      <a:pt x="5562" y="14980"/>
                      <a:pt x="5563" y="15008"/>
                      <a:pt x="5563" y="15037"/>
                    </a:cubicBezTo>
                    <a:cubicBezTo>
                      <a:pt x="5563" y="15081"/>
                      <a:pt x="5563" y="15125"/>
                      <a:pt x="5563" y="15172"/>
                    </a:cubicBezTo>
                    <a:cubicBezTo>
                      <a:pt x="5562" y="15217"/>
                      <a:pt x="5562" y="15263"/>
                      <a:pt x="5562" y="15296"/>
                    </a:cubicBezTo>
                    <a:cubicBezTo>
                      <a:pt x="5562" y="15432"/>
                      <a:pt x="5564" y="15559"/>
                      <a:pt x="5565" y="15695"/>
                    </a:cubicBezTo>
                    <a:cubicBezTo>
                      <a:pt x="5566" y="15740"/>
                      <a:pt x="5565" y="15786"/>
                      <a:pt x="5565" y="15804"/>
                    </a:cubicBezTo>
                    <a:cubicBezTo>
                      <a:pt x="5565" y="15846"/>
                      <a:pt x="5564" y="15858"/>
                      <a:pt x="5554" y="15810"/>
                    </a:cubicBezTo>
                    <a:cubicBezTo>
                      <a:pt x="5546" y="15768"/>
                      <a:pt x="5548" y="15778"/>
                      <a:pt x="5549" y="15721"/>
                    </a:cubicBezTo>
                    <a:cubicBezTo>
                      <a:pt x="5553" y="15461"/>
                      <a:pt x="5559" y="15197"/>
                      <a:pt x="5558" y="14932"/>
                    </a:cubicBezTo>
                    <a:cubicBezTo>
                      <a:pt x="5557" y="14887"/>
                      <a:pt x="5557" y="14841"/>
                      <a:pt x="5556" y="14791"/>
                    </a:cubicBezTo>
                    <a:cubicBezTo>
                      <a:pt x="5554" y="14740"/>
                      <a:pt x="5553" y="14688"/>
                      <a:pt x="5551" y="14637"/>
                    </a:cubicBezTo>
                    <a:cubicBezTo>
                      <a:pt x="5547" y="14560"/>
                      <a:pt x="5544" y="14452"/>
                      <a:pt x="5530" y="14397"/>
                    </a:cubicBezTo>
                    <a:cubicBezTo>
                      <a:pt x="5527" y="14382"/>
                      <a:pt x="5522" y="14374"/>
                      <a:pt x="5515" y="14372"/>
                    </a:cubicBezTo>
                    <a:cubicBezTo>
                      <a:pt x="5509" y="14371"/>
                      <a:pt x="5505" y="14377"/>
                      <a:pt x="5500" y="14406"/>
                    </a:cubicBezTo>
                    <a:cubicBezTo>
                      <a:pt x="5498" y="14418"/>
                      <a:pt x="5497" y="14435"/>
                      <a:pt x="5495" y="14473"/>
                    </a:cubicBezTo>
                    <a:cubicBezTo>
                      <a:pt x="5491" y="14535"/>
                      <a:pt x="5490" y="14573"/>
                      <a:pt x="5490" y="14666"/>
                    </a:cubicBezTo>
                    <a:cubicBezTo>
                      <a:pt x="5491" y="14746"/>
                      <a:pt x="5493" y="14819"/>
                      <a:pt x="5494" y="14915"/>
                    </a:cubicBezTo>
                    <a:cubicBezTo>
                      <a:pt x="5495" y="14973"/>
                      <a:pt x="5495" y="15029"/>
                      <a:pt x="5494" y="15102"/>
                    </a:cubicBezTo>
                    <a:cubicBezTo>
                      <a:pt x="5494" y="15173"/>
                      <a:pt x="5493" y="15242"/>
                      <a:pt x="5492" y="15305"/>
                    </a:cubicBezTo>
                    <a:cubicBezTo>
                      <a:pt x="5491" y="15405"/>
                      <a:pt x="5492" y="15501"/>
                      <a:pt x="5490" y="15605"/>
                    </a:cubicBezTo>
                    <a:cubicBezTo>
                      <a:pt x="5490" y="15623"/>
                      <a:pt x="5489" y="15643"/>
                      <a:pt x="5489" y="15661"/>
                    </a:cubicBezTo>
                    <a:cubicBezTo>
                      <a:pt x="5481" y="15734"/>
                      <a:pt x="5476" y="15647"/>
                      <a:pt x="5477" y="15602"/>
                    </a:cubicBezTo>
                    <a:cubicBezTo>
                      <a:pt x="5478" y="15579"/>
                      <a:pt x="5478" y="15556"/>
                      <a:pt x="5478" y="15533"/>
                    </a:cubicBezTo>
                    <a:cubicBezTo>
                      <a:pt x="5481" y="15346"/>
                      <a:pt x="5482" y="15145"/>
                      <a:pt x="5481" y="14966"/>
                    </a:cubicBezTo>
                    <a:cubicBezTo>
                      <a:pt x="5479" y="14760"/>
                      <a:pt x="5484" y="14529"/>
                      <a:pt x="5481" y="14308"/>
                    </a:cubicBezTo>
                    <a:cubicBezTo>
                      <a:pt x="5480" y="14275"/>
                      <a:pt x="5477" y="14243"/>
                      <a:pt x="5470" y="14198"/>
                    </a:cubicBezTo>
                    <a:cubicBezTo>
                      <a:pt x="5464" y="14154"/>
                      <a:pt x="5455" y="14114"/>
                      <a:pt x="5443" y="14137"/>
                    </a:cubicBezTo>
                    <a:close/>
                    <a:moveTo>
                      <a:pt x="11816" y="14137"/>
                    </a:moveTo>
                    <a:cubicBezTo>
                      <a:pt x="11809" y="14150"/>
                      <a:pt x="11804" y="14188"/>
                      <a:pt x="11798" y="14241"/>
                    </a:cubicBezTo>
                    <a:cubicBezTo>
                      <a:pt x="11793" y="14300"/>
                      <a:pt x="11791" y="14367"/>
                      <a:pt x="11788" y="14429"/>
                    </a:cubicBezTo>
                    <a:cubicBezTo>
                      <a:pt x="11785" y="14496"/>
                      <a:pt x="11784" y="14564"/>
                      <a:pt x="11784" y="14643"/>
                    </a:cubicBezTo>
                    <a:cubicBezTo>
                      <a:pt x="11783" y="14740"/>
                      <a:pt x="11783" y="14840"/>
                      <a:pt x="11784" y="14891"/>
                    </a:cubicBezTo>
                    <a:cubicBezTo>
                      <a:pt x="11784" y="14934"/>
                      <a:pt x="11784" y="14978"/>
                      <a:pt x="11783" y="15024"/>
                    </a:cubicBezTo>
                    <a:cubicBezTo>
                      <a:pt x="11782" y="15156"/>
                      <a:pt x="11779" y="15335"/>
                      <a:pt x="11776" y="15475"/>
                    </a:cubicBezTo>
                    <a:cubicBezTo>
                      <a:pt x="11773" y="15602"/>
                      <a:pt x="11770" y="15696"/>
                      <a:pt x="11769" y="15692"/>
                    </a:cubicBezTo>
                    <a:cubicBezTo>
                      <a:pt x="11766" y="15680"/>
                      <a:pt x="11759" y="15636"/>
                      <a:pt x="11757" y="15609"/>
                    </a:cubicBezTo>
                    <a:cubicBezTo>
                      <a:pt x="11755" y="15583"/>
                      <a:pt x="11762" y="14977"/>
                      <a:pt x="11763" y="14869"/>
                    </a:cubicBezTo>
                    <a:cubicBezTo>
                      <a:pt x="11763" y="14801"/>
                      <a:pt x="11764" y="14734"/>
                      <a:pt x="11764" y="14669"/>
                    </a:cubicBezTo>
                    <a:cubicBezTo>
                      <a:pt x="11764" y="14593"/>
                      <a:pt x="11766" y="14493"/>
                      <a:pt x="11763" y="14421"/>
                    </a:cubicBezTo>
                    <a:cubicBezTo>
                      <a:pt x="11761" y="14389"/>
                      <a:pt x="11759" y="14357"/>
                      <a:pt x="11756" y="14334"/>
                    </a:cubicBezTo>
                    <a:cubicBezTo>
                      <a:pt x="11754" y="14315"/>
                      <a:pt x="11751" y="14299"/>
                      <a:pt x="11746" y="14280"/>
                    </a:cubicBezTo>
                    <a:cubicBezTo>
                      <a:pt x="11742" y="14267"/>
                      <a:pt x="11738" y="14261"/>
                      <a:pt x="11732" y="14265"/>
                    </a:cubicBezTo>
                    <a:cubicBezTo>
                      <a:pt x="11706" y="14282"/>
                      <a:pt x="11699" y="14477"/>
                      <a:pt x="11695" y="14579"/>
                    </a:cubicBezTo>
                    <a:cubicBezTo>
                      <a:pt x="11691" y="14662"/>
                      <a:pt x="11689" y="14739"/>
                      <a:pt x="11686" y="14848"/>
                    </a:cubicBezTo>
                    <a:cubicBezTo>
                      <a:pt x="11684" y="14917"/>
                      <a:pt x="11682" y="14987"/>
                      <a:pt x="11681" y="15059"/>
                    </a:cubicBezTo>
                    <a:cubicBezTo>
                      <a:pt x="11677" y="15273"/>
                      <a:pt x="11680" y="15545"/>
                      <a:pt x="11682" y="15700"/>
                    </a:cubicBezTo>
                    <a:cubicBezTo>
                      <a:pt x="11667" y="15608"/>
                      <a:pt x="11652" y="15523"/>
                      <a:pt x="11630" y="15458"/>
                    </a:cubicBezTo>
                    <a:cubicBezTo>
                      <a:pt x="11617" y="15415"/>
                      <a:pt x="11602" y="15402"/>
                      <a:pt x="11592" y="15478"/>
                    </a:cubicBezTo>
                    <a:cubicBezTo>
                      <a:pt x="11586" y="15527"/>
                      <a:pt x="11589" y="15585"/>
                      <a:pt x="11597" y="15643"/>
                    </a:cubicBezTo>
                    <a:cubicBezTo>
                      <a:pt x="11604" y="15689"/>
                      <a:pt x="11608" y="15720"/>
                      <a:pt x="11611" y="15755"/>
                    </a:cubicBezTo>
                    <a:cubicBezTo>
                      <a:pt x="11614" y="15777"/>
                      <a:pt x="11622" y="16005"/>
                      <a:pt x="11630" y="16210"/>
                    </a:cubicBezTo>
                    <a:cubicBezTo>
                      <a:pt x="11614" y="16072"/>
                      <a:pt x="11586" y="15845"/>
                      <a:pt x="11559" y="15672"/>
                    </a:cubicBezTo>
                    <a:cubicBezTo>
                      <a:pt x="11550" y="15612"/>
                      <a:pt x="11540" y="15555"/>
                      <a:pt x="11530" y="15499"/>
                    </a:cubicBezTo>
                    <a:cubicBezTo>
                      <a:pt x="11515" y="15412"/>
                      <a:pt x="11504" y="15352"/>
                      <a:pt x="11491" y="15288"/>
                    </a:cubicBezTo>
                    <a:cubicBezTo>
                      <a:pt x="11476" y="15211"/>
                      <a:pt x="11448" y="15055"/>
                      <a:pt x="11423" y="15097"/>
                    </a:cubicBezTo>
                    <a:cubicBezTo>
                      <a:pt x="11417" y="15108"/>
                      <a:pt x="11414" y="15122"/>
                      <a:pt x="11413" y="15141"/>
                    </a:cubicBezTo>
                    <a:cubicBezTo>
                      <a:pt x="11411" y="15169"/>
                      <a:pt x="11410" y="15189"/>
                      <a:pt x="11410" y="15210"/>
                    </a:cubicBezTo>
                    <a:cubicBezTo>
                      <a:pt x="11410" y="15237"/>
                      <a:pt x="11412" y="15268"/>
                      <a:pt x="11415" y="15299"/>
                    </a:cubicBezTo>
                    <a:cubicBezTo>
                      <a:pt x="11420" y="15368"/>
                      <a:pt x="11434" y="15450"/>
                      <a:pt x="11442" y="15516"/>
                    </a:cubicBezTo>
                    <a:cubicBezTo>
                      <a:pt x="11449" y="15573"/>
                      <a:pt x="11458" y="15630"/>
                      <a:pt x="11466" y="15687"/>
                    </a:cubicBezTo>
                    <a:cubicBezTo>
                      <a:pt x="11480" y="15779"/>
                      <a:pt x="11555" y="16288"/>
                      <a:pt x="11557" y="16314"/>
                    </a:cubicBezTo>
                    <a:cubicBezTo>
                      <a:pt x="11559" y="16341"/>
                      <a:pt x="11557" y="16396"/>
                      <a:pt x="11556" y="16412"/>
                    </a:cubicBezTo>
                    <a:cubicBezTo>
                      <a:pt x="11556" y="16418"/>
                      <a:pt x="11542" y="16343"/>
                      <a:pt x="11525" y="16240"/>
                    </a:cubicBezTo>
                    <a:cubicBezTo>
                      <a:pt x="11506" y="16126"/>
                      <a:pt x="11483" y="15978"/>
                      <a:pt x="11466" y="15866"/>
                    </a:cubicBezTo>
                    <a:cubicBezTo>
                      <a:pt x="11461" y="15828"/>
                      <a:pt x="11456" y="15790"/>
                      <a:pt x="11451" y="15752"/>
                    </a:cubicBezTo>
                    <a:cubicBezTo>
                      <a:pt x="11445" y="15707"/>
                      <a:pt x="11434" y="15620"/>
                      <a:pt x="11422" y="15538"/>
                    </a:cubicBezTo>
                    <a:cubicBezTo>
                      <a:pt x="11413" y="15471"/>
                      <a:pt x="11404" y="15415"/>
                      <a:pt x="11393" y="15363"/>
                    </a:cubicBezTo>
                    <a:cubicBezTo>
                      <a:pt x="11384" y="15316"/>
                      <a:pt x="11375" y="15261"/>
                      <a:pt x="11363" y="15222"/>
                    </a:cubicBezTo>
                    <a:cubicBezTo>
                      <a:pt x="11352" y="15188"/>
                      <a:pt x="11343" y="15168"/>
                      <a:pt x="11336" y="15172"/>
                    </a:cubicBezTo>
                    <a:cubicBezTo>
                      <a:pt x="11323" y="15178"/>
                      <a:pt x="11320" y="15232"/>
                      <a:pt x="11319" y="15284"/>
                    </a:cubicBezTo>
                    <a:cubicBezTo>
                      <a:pt x="11319" y="15337"/>
                      <a:pt x="11320" y="15370"/>
                      <a:pt x="11323" y="15400"/>
                    </a:cubicBezTo>
                    <a:cubicBezTo>
                      <a:pt x="11346" y="15598"/>
                      <a:pt x="11377" y="15788"/>
                      <a:pt x="11400" y="15969"/>
                    </a:cubicBezTo>
                    <a:cubicBezTo>
                      <a:pt x="11419" y="16126"/>
                      <a:pt x="11443" y="16298"/>
                      <a:pt x="11467" y="16454"/>
                    </a:cubicBezTo>
                    <a:cubicBezTo>
                      <a:pt x="11470" y="16473"/>
                      <a:pt x="11473" y="16493"/>
                      <a:pt x="11476" y="16512"/>
                    </a:cubicBezTo>
                    <a:cubicBezTo>
                      <a:pt x="11482" y="16549"/>
                      <a:pt x="11488" y="16633"/>
                      <a:pt x="11473" y="16588"/>
                    </a:cubicBezTo>
                    <a:cubicBezTo>
                      <a:pt x="11470" y="16573"/>
                      <a:pt x="11468" y="16557"/>
                      <a:pt x="11465" y="16542"/>
                    </a:cubicBezTo>
                    <a:cubicBezTo>
                      <a:pt x="11451" y="16458"/>
                      <a:pt x="11441" y="16372"/>
                      <a:pt x="11429" y="16287"/>
                    </a:cubicBezTo>
                    <a:cubicBezTo>
                      <a:pt x="11421" y="16233"/>
                      <a:pt x="11412" y="16178"/>
                      <a:pt x="11403" y="16117"/>
                    </a:cubicBezTo>
                    <a:cubicBezTo>
                      <a:pt x="11394" y="16056"/>
                      <a:pt x="11388" y="16005"/>
                      <a:pt x="11382" y="15954"/>
                    </a:cubicBezTo>
                    <a:cubicBezTo>
                      <a:pt x="11372" y="15868"/>
                      <a:pt x="11365" y="15802"/>
                      <a:pt x="11356" y="15732"/>
                    </a:cubicBezTo>
                    <a:cubicBezTo>
                      <a:pt x="11346" y="15651"/>
                      <a:pt x="11341" y="15619"/>
                      <a:pt x="11330" y="15574"/>
                    </a:cubicBezTo>
                    <a:cubicBezTo>
                      <a:pt x="11324" y="15547"/>
                      <a:pt x="11321" y="15533"/>
                      <a:pt x="11318" y="15527"/>
                    </a:cubicBezTo>
                    <a:cubicBezTo>
                      <a:pt x="11310" y="15513"/>
                      <a:pt x="11305" y="15519"/>
                      <a:pt x="11301" y="15531"/>
                    </a:cubicBezTo>
                    <a:cubicBezTo>
                      <a:pt x="11295" y="15549"/>
                      <a:pt x="11292" y="15567"/>
                      <a:pt x="11291" y="15586"/>
                    </a:cubicBezTo>
                    <a:cubicBezTo>
                      <a:pt x="11285" y="15665"/>
                      <a:pt x="11295" y="15764"/>
                      <a:pt x="11301" y="15839"/>
                    </a:cubicBezTo>
                    <a:cubicBezTo>
                      <a:pt x="11305" y="15887"/>
                      <a:pt x="11310" y="15934"/>
                      <a:pt x="11314" y="15983"/>
                    </a:cubicBezTo>
                    <a:cubicBezTo>
                      <a:pt x="11319" y="16027"/>
                      <a:pt x="11324" y="16068"/>
                      <a:pt x="11329" y="16108"/>
                    </a:cubicBezTo>
                    <a:cubicBezTo>
                      <a:pt x="11358" y="16341"/>
                      <a:pt x="11394" y="16556"/>
                      <a:pt x="11428" y="16772"/>
                    </a:cubicBezTo>
                    <a:cubicBezTo>
                      <a:pt x="11435" y="16819"/>
                      <a:pt x="11436" y="16806"/>
                      <a:pt x="11433" y="16860"/>
                    </a:cubicBezTo>
                    <a:cubicBezTo>
                      <a:pt x="11430" y="16923"/>
                      <a:pt x="11428" y="16914"/>
                      <a:pt x="11423" y="16879"/>
                    </a:cubicBezTo>
                    <a:cubicBezTo>
                      <a:pt x="11421" y="16864"/>
                      <a:pt x="11415" y="16825"/>
                      <a:pt x="11410" y="16786"/>
                    </a:cubicBezTo>
                    <a:cubicBezTo>
                      <a:pt x="11396" y="16666"/>
                      <a:pt x="11383" y="16550"/>
                      <a:pt x="11368" y="16432"/>
                    </a:cubicBezTo>
                    <a:cubicBezTo>
                      <a:pt x="11363" y="16404"/>
                      <a:pt x="11358" y="16365"/>
                      <a:pt x="11352" y="16327"/>
                    </a:cubicBezTo>
                    <a:cubicBezTo>
                      <a:pt x="11346" y="16287"/>
                      <a:pt x="11342" y="16250"/>
                      <a:pt x="11337" y="16212"/>
                    </a:cubicBezTo>
                    <a:cubicBezTo>
                      <a:pt x="11333" y="16186"/>
                      <a:pt x="11331" y="16158"/>
                      <a:pt x="11326" y="16142"/>
                    </a:cubicBezTo>
                    <a:cubicBezTo>
                      <a:pt x="11322" y="16128"/>
                      <a:pt x="11319" y="16128"/>
                      <a:pt x="11315" y="16134"/>
                    </a:cubicBezTo>
                    <a:cubicBezTo>
                      <a:pt x="11307" y="16148"/>
                      <a:pt x="11304" y="16162"/>
                      <a:pt x="11302" y="16184"/>
                    </a:cubicBezTo>
                    <a:cubicBezTo>
                      <a:pt x="11290" y="16283"/>
                      <a:pt x="11318" y="16485"/>
                      <a:pt x="11328" y="16581"/>
                    </a:cubicBezTo>
                    <a:cubicBezTo>
                      <a:pt x="11334" y="16646"/>
                      <a:pt x="11340" y="16710"/>
                      <a:pt x="11346" y="16775"/>
                    </a:cubicBezTo>
                    <a:cubicBezTo>
                      <a:pt x="11398" y="17283"/>
                      <a:pt x="11449" y="17637"/>
                      <a:pt x="11536" y="18043"/>
                    </a:cubicBezTo>
                    <a:cubicBezTo>
                      <a:pt x="11554" y="18126"/>
                      <a:pt x="11622" y="18666"/>
                      <a:pt x="11689" y="19233"/>
                    </a:cubicBezTo>
                    <a:cubicBezTo>
                      <a:pt x="11683" y="19648"/>
                      <a:pt x="11680" y="20033"/>
                      <a:pt x="11687" y="20055"/>
                    </a:cubicBezTo>
                    <a:cubicBezTo>
                      <a:pt x="11693" y="20117"/>
                      <a:pt x="11740" y="20139"/>
                      <a:pt x="11794" y="20146"/>
                    </a:cubicBezTo>
                    <a:cubicBezTo>
                      <a:pt x="11820" y="20391"/>
                      <a:pt x="11838" y="20581"/>
                      <a:pt x="11841" y="20650"/>
                    </a:cubicBezTo>
                    <a:cubicBezTo>
                      <a:pt x="11848" y="20843"/>
                      <a:pt x="12139" y="20188"/>
                      <a:pt x="12131" y="20003"/>
                    </a:cubicBezTo>
                    <a:cubicBezTo>
                      <a:pt x="12137" y="19954"/>
                      <a:pt x="12061" y="19465"/>
                      <a:pt x="11989" y="19015"/>
                    </a:cubicBezTo>
                    <a:cubicBezTo>
                      <a:pt x="11976" y="18214"/>
                      <a:pt x="11967" y="17206"/>
                      <a:pt x="11974" y="17058"/>
                    </a:cubicBezTo>
                    <a:cubicBezTo>
                      <a:pt x="12003" y="16516"/>
                      <a:pt x="12007" y="16098"/>
                      <a:pt x="11992" y="15547"/>
                    </a:cubicBezTo>
                    <a:cubicBezTo>
                      <a:pt x="11990" y="15477"/>
                      <a:pt x="11988" y="15407"/>
                      <a:pt x="11985" y="15337"/>
                    </a:cubicBezTo>
                    <a:cubicBezTo>
                      <a:pt x="11983" y="15233"/>
                      <a:pt x="11984" y="14998"/>
                      <a:pt x="11963" y="14938"/>
                    </a:cubicBezTo>
                    <a:cubicBezTo>
                      <a:pt x="11958" y="14924"/>
                      <a:pt x="11954" y="14918"/>
                      <a:pt x="11945" y="14924"/>
                    </a:cubicBezTo>
                    <a:cubicBezTo>
                      <a:pt x="11941" y="14927"/>
                      <a:pt x="11938" y="14934"/>
                      <a:pt x="11936" y="14955"/>
                    </a:cubicBezTo>
                    <a:cubicBezTo>
                      <a:pt x="11934" y="14980"/>
                      <a:pt x="11935" y="15008"/>
                      <a:pt x="11935" y="15037"/>
                    </a:cubicBezTo>
                    <a:cubicBezTo>
                      <a:pt x="11936" y="15081"/>
                      <a:pt x="11936" y="15125"/>
                      <a:pt x="11935" y="15172"/>
                    </a:cubicBezTo>
                    <a:cubicBezTo>
                      <a:pt x="11935" y="15217"/>
                      <a:pt x="11935" y="15263"/>
                      <a:pt x="11934" y="15296"/>
                    </a:cubicBezTo>
                    <a:cubicBezTo>
                      <a:pt x="11934" y="15432"/>
                      <a:pt x="11937" y="15559"/>
                      <a:pt x="11938" y="15695"/>
                    </a:cubicBezTo>
                    <a:cubicBezTo>
                      <a:pt x="11938" y="15740"/>
                      <a:pt x="11938" y="15786"/>
                      <a:pt x="11938" y="15804"/>
                    </a:cubicBezTo>
                    <a:cubicBezTo>
                      <a:pt x="11937" y="15846"/>
                      <a:pt x="11937" y="15858"/>
                      <a:pt x="11927" y="15810"/>
                    </a:cubicBezTo>
                    <a:cubicBezTo>
                      <a:pt x="11919" y="15768"/>
                      <a:pt x="11920" y="15778"/>
                      <a:pt x="11921" y="15721"/>
                    </a:cubicBezTo>
                    <a:cubicBezTo>
                      <a:pt x="11926" y="15461"/>
                      <a:pt x="11932" y="15197"/>
                      <a:pt x="11930" y="14932"/>
                    </a:cubicBezTo>
                    <a:cubicBezTo>
                      <a:pt x="11930" y="14887"/>
                      <a:pt x="11929" y="14841"/>
                      <a:pt x="11928" y="14791"/>
                    </a:cubicBezTo>
                    <a:cubicBezTo>
                      <a:pt x="11927" y="14740"/>
                      <a:pt x="11925" y="14688"/>
                      <a:pt x="11924" y="14637"/>
                    </a:cubicBezTo>
                    <a:cubicBezTo>
                      <a:pt x="11920" y="14560"/>
                      <a:pt x="11917" y="14452"/>
                      <a:pt x="11903" y="14397"/>
                    </a:cubicBezTo>
                    <a:cubicBezTo>
                      <a:pt x="11899" y="14382"/>
                      <a:pt x="11895" y="14374"/>
                      <a:pt x="11887" y="14372"/>
                    </a:cubicBezTo>
                    <a:cubicBezTo>
                      <a:pt x="11882" y="14371"/>
                      <a:pt x="11877" y="14377"/>
                      <a:pt x="11872" y="14406"/>
                    </a:cubicBezTo>
                    <a:cubicBezTo>
                      <a:pt x="11870" y="14418"/>
                      <a:pt x="11869" y="14435"/>
                      <a:pt x="11867" y="14473"/>
                    </a:cubicBezTo>
                    <a:cubicBezTo>
                      <a:pt x="11863" y="14535"/>
                      <a:pt x="11863" y="14573"/>
                      <a:pt x="11863" y="14666"/>
                    </a:cubicBezTo>
                    <a:cubicBezTo>
                      <a:pt x="11864" y="14746"/>
                      <a:pt x="11865" y="14819"/>
                      <a:pt x="11867" y="14915"/>
                    </a:cubicBezTo>
                    <a:cubicBezTo>
                      <a:pt x="11867" y="14973"/>
                      <a:pt x="11867" y="15029"/>
                      <a:pt x="11867" y="15102"/>
                    </a:cubicBezTo>
                    <a:cubicBezTo>
                      <a:pt x="11866" y="15173"/>
                      <a:pt x="11865" y="15242"/>
                      <a:pt x="11865" y="15305"/>
                    </a:cubicBezTo>
                    <a:cubicBezTo>
                      <a:pt x="11864" y="15405"/>
                      <a:pt x="11865" y="15501"/>
                      <a:pt x="11863" y="15605"/>
                    </a:cubicBezTo>
                    <a:cubicBezTo>
                      <a:pt x="11862" y="15623"/>
                      <a:pt x="11862" y="15643"/>
                      <a:pt x="11861" y="15661"/>
                    </a:cubicBezTo>
                    <a:cubicBezTo>
                      <a:pt x="11853" y="15734"/>
                      <a:pt x="11849" y="15647"/>
                      <a:pt x="11850" y="15602"/>
                    </a:cubicBezTo>
                    <a:cubicBezTo>
                      <a:pt x="11850" y="15579"/>
                      <a:pt x="11850" y="15556"/>
                      <a:pt x="11851" y="15533"/>
                    </a:cubicBezTo>
                    <a:cubicBezTo>
                      <a:pt x="11854" y="15346"/>
                      <a:pt x="11854" y="15145"/>
                      <a:pt x="11853" y="14966"/>
                    </a:cubicBezTo>
                    <a:cubicBezTo>
                      <a:pt x="11852" y="14760"/>
                      <a:pt x="11856" y="14529"/>
                      <a:pt x="11853" y="14308"/>
                    </a:cubicBezTo>
                    <a:cubicBezTo>
                      <a:pt x="11852" y="14275"/>
                      <a:pt x="11850" y="14243"/>
                      <a:pt x="11843" y="14198"/>
                    </a:cubicBezTo>
                    <a:cubicBezTo>
                      <a:pt x="11836" y="14154"/>
                      <a:pt x="11828" y="14114"/>
                      <a:pt x="11816" y="14137"/>
                    </a:cubicBezTo>
                    <a:close/>
                    <a:moveTo>
                      <a:pt x="17106" y="14137"/>
                    </a:moveTo>
                    <a:cubicBezTo>
                      <a:pt x="17099" y="14150"/>
                      <a:pt x="17093" y="14188"/>
                      <a:pt x="17088" y="14241"/>
                    </a:cubicBezTo>
                    <a:cubicBezTo>
                      <a:pt x="17082" y="14300"/>
                      <a:pt x="17081" y="14367"/>
                      <a:pt x="17078" y="14429"/>
                    </a:cubicBezTo>
                    <a:cubicBezTo>
                      <a:pt x="17075" y="14496"/>
                      <a:pt x="17074" y="14564"/>
                      <a:pt x="17074" y="14643"/>
                    </a:cubicBezTo>
                    <a:cubicBezTo>
                      <a:pt x="17073" y="14740"/>
                      <a:pt x="17073" y="14840"/>
                      <a:pt x="17074" y="14891"/>
                    </a:cubicBezTo>
                    <a:cubicBezTo>
                      <a:pt x="17074" y="14934"/>
                      <a:pt x="17074" y="14978"/>
                      <a:pt x="17073" y="15024"/>
                    </a:cubicBezTo>
                    <a:cubicBezTo>
                      <a:pt x="17072" y="15156"/>
                      <a:pt x="17069" y="15335"/>
                      <a:pt x="17066" y="15475"/>
                    </a:cubicBezTo>
                    <a:cubicBezTo>
                      <a:pt x="17063" y="15602"/>
                      <a:pt x="17060" y="15696"/>
                      <a:pt x="17059" y="15692"/>
                    </a:cubicBezTo>
                    <a:cubicBezTo>
                      <a:pt x="17056" y="15680"/>
                      <a:pt x="17048" y="15636"/>
                      <a:pt x="17047" y="15609"/>
                    </a:cubicBezTo>
                    <a:cubicBezTo>
                      <a:pt x="17045" y="15583"/>
                      <a:pt x="17051" y="14977"/>
                      <a:pt x="17052" y="14869"/>
                    </a:cubicBezTo>
                    <a:cubicBezTo>
                      <a:pt x="17053" y="14801"/>
                      <a:pt x="17054" y="14734"/>
                      <a:pt x="17054" y="14669"/>
                    </a:cubicBezTo>
                    <a:cubicBezTo>
                      <a:pt x="17054" y="14593"/>
                      <a:pt x="17056" y="14493"/>
                      <a:pt x="17052" y="14421"/>
                    </a:cubicBezTo>
                    <a:cubicBezTo>
                      <a:pt x="17051" y="14389"/>
                      <a:pt x="17049" y="14357"/>
                      <a:pt x="17046" y="14334"/>
                    </a:cubicBezTo>
                    <a:cubicBezTo>
                      <a:pt x="17044" y="14315"/>
                      <a:pt x="17041" y="14299"/>
                      <a:pt x="17036" y="14280"/>
                    </a:cubicBezTo>
                    <a:cubicBezTo>
                      <a:pt x="17032" y="14267"/>
                      <a:pt x="17028" y="14261"/>
                      <a:pt x="17022" y="14265"/>
                    </a:cubicBezTo>
                    <a:cubicBezTo>
                      <a:pt x="16996" y="14282"/>
                      <a:pt x="16989" y="14477"/>
                      <a:pt x="16985" y="14579"/>
                    </a:cubicBezTo>
                    <a:cubicBezTo>
                      <a:pt x="16981" y="14662"/>
                      <a:pt x="16978" y="14739"/>
                      <a:pt x="16975" y="14848"/>
                    </a:cubicBezTo>
                    <a:cubicBezTo>
                      <a:pt x="16974" y="14917"/>
                      <a:pt x="16972" y="14987"/>
                      <a:pt x="16971" y="15059"/>
                    </a:cubicBezTo>
                    <a:cubicBezTo>
                      <a:pt x="16967" y="15273"/>
                      <a:pt x="16970" y="15545"/>
                      <a:pt x="16972" y="15700"/>
                    </a:cubicBezTo>
                    <a:cubicBezTo>
                      <a:pt x="16957" y="15608"/>
                      <a:pt x="16942" y="15523"/>
                      <a:pt x="16920" y="15458"/>
                    </a:cubicBezTo>
                    <a:cubicBezTo>
                      <a:pt x="16906" y="15415"/>
                      <a:pt x="16892" y="15402"/>
                      <a:pt x="16882" y="15478"/>
                    </a:cubicBezTo>
                    <a:cubicBezTo>
                      <a:pt x="16876" y="15527"/>
                      <a:pt x="16879" y="15585"/>
                      <a:pt x="16887" y="15643"/>
                    </a:cubicBezTo>
                    <a:cubicBezTo>
                      <a:pt x="16894" y="15689"/>
                      <a:pt x="16898" y="15720"/>
                      <a:pt x="16901" y="15755"/>
                    </a:cubicBezTo>
                    <a:cubicBezTo>
                      <a:pt x="16904" y="15778"/>
                      <a:pt x="16912" y="16008"/>
                      <a:pt x="16920" y="16215"/>
                    </a:cubicBezTo>
                    <a:cubicBezTo>
                      <a:pt x="16903" y="16077"/>
                      <a:pt x="16876" y="15846"/>
                      <a:pt x="16849" y="15672"/>
                    </a:cubicBezTo>
                    <a:cubicBezTo>
                      <a:pt x="16840" y="15612"/>
                      <a:pt x="16830" y="15555"/>
                      <a:pt x="16820" y="15499"/>
                    </a:cubicBezTo>
                    <a:cubicBezTo>
                      <a:pt x="16805" y="15412"/>
                      <a:pt x="16794" y="15352"/>
                      <a:pt x="16781" y="15288"/>
                    </a:cubicBezTo>
                    <a:cubicBezTo>
                      <a:pt x="16766" y="15211"/>
                      <a:pt x="16738" y="15055"/>
                      <a:pt x="16713" y="15097"/>
                    </a:cubicBezTo>
                    <a:cubicBezTo>
                      <a:pt x="16707" y="15108"/>
                      <a:pt x="16704" y="15122"/>
                      <a:pt x="16703" y="15141"/>
                    </a:cubicBezTo>
                    <a:cubicBezTo>
                      <a:pt x="16700" y="15169"/>
                      <a:pt x="16700" y="15189"/>
                      <a:pt x="16700" y="15210"/>
                    </a:cubicBezTo>
                    <a:cubicBezTo>
                      <a:pt x="16700" y="15237"/>
                      <a:pt x="16702" y="15268"/>
                      <a:pt x="16705" y="15299"/>
                    </a:cubicBezTo>
                    <a:cubicBezTo>
                      <a:pt x="16710" y="15368"/>
                      <a:pt x="16723" y="15450"/>
                      <a:pt x="16732" y="15516"/>
                    </a:cubicBezTo>
                    <a:cubicBezTo>
                      <a:pt x="16739" y="15573"/>
                      <a:pt x="16748" y="15630"/>
                      <a:pt x="16756" y="15687"/>
                    </a:cubicBezTo>
                    <a:cubicBezTo>
                      <a:pt x="16770" y="15779"/>
                      <a:pt x="16845" y="16288"/>
                      <a:pt x="16847" y="16314"/>
                    </a:cubicBezTo>
                    <a:cubicBezTo>
                      <a:pt x="16849" y="16341"/>
                      <a:pt x="16847" y="16396"/>
                      <a:pt x="16846" y="16412"/>
                    </a:cubicBezTo>
                    <a:cubicBezTo>
                      <a:pt x="16845" y="16418"/>
                      <a:pt x="16832" y="16343"/>
                      <a:pt x="16815" y="16240"/>
                    </a:cubicBezTo>
                    <a:cubicBezTo>
                      <a:pt x="16796" y="16126"/>
                      <a:pt x="16773" y="15978"/>
                      <a:pt x="16756" y="15866"/>
                    </a:cubicBezTo>
                    <a:cubicBezTo>
                      <a:pt x="16751" y="15828"/>
                      <a:pt x="16746" y="15790"/>
                      <a:pt x="16741" y="15752"/>
                    </a:cubicBezTo>
                    <a:cubicBezTo>
                      <a:pt x="16735" y="15707"/>
                      <a:pt x="16724" y="15620"/>
                      <a:pt x="16712" y="15538"/>
                    </a:cubicBezTo>
                    <a:cubicBezTo>
                      <a:pt x="16702" y="15471"/>
                      <a:pt x="16693" y="15415"/>
                      <a:pt x="16683" y="15363"/>
                    </a:cubicBezTo>
                    <a:cubicBezTo>
                      <a:pt x="16674" y="15316"/>
                      <a:pt x="16664" y="15261"/>
                      <a:pt x="16653" y="15222"/>
                    </a:cubicBezTo>
                    <a:cubicBezTo>
                      <a:pt x="16642" y="15188"/>
                      <a:pt x="16633" y="15168"/>
                      <a:pt x="16625" y="15172"/>
                    </a:cubicBezTo>
                    <a:cubicBezTo>
                      <a:pt x="16613" y="15178"/>
                      <a:pt x="16610" y="15232"/>
                      <a:pt x="16609" y="15284"/>
                    </a:cubicBezTo>
                    <a:cubicBezTo>
                      <a:pt x="16609" y="15337"/>
                      <a:pt x="16610" y="15370"/>
                      <a:pt x="16613" y="15400"/>
                    </a:cubicBezTo>
                    <a:cubicBezTo>
                      <a:pt x="16636" y="15598"/>
                      <a:pt x="16667" y="15788"/>
                      <a:pt x="16689" y="15969"/>
                    </a:cubicBezTo>
                    <a:cubicBezTo>
                      <a:pt x="16709" y="16126"/>
                      <a:pt x="16733" y="16298"/>
                      <a:pt x="16757" y="16454"/>
                    </a:cubicBezTo>
                    <a:cubicBezTo>
                      <a:pt x="16760" y="16473"/>
                      <a:pt x="16763" y="16493"/>
                      <a:pt x="16766" y="16512"/>
                    </a:cubicBezTo>
                    <a:cubicBezTo>
                      <a:pt x="16772" y="16549"/>
                      <a:pt x="16778" y="16633"/>
                      <a:pt x="16763" y="16588"/>
                    </a:cubicBezTo>
                    <a:cubicBezTo>
                      <a:pt x="16760" y="16573"/>
                      <a:pt x="16758" y="16557"/>
                      <a:pt x="16755" y="16542"/>
                    </a:cubicBezTo>
                    <a:cubicBezTo>
                      <a:pt x="16741" y="16458"/>
                      <a:pt x="16731" y="16372"/>
                      <a:pt x="16719" y="16287"/>
                    </a:cubicBezTo>
                    <a:cubicBezTo>
                      <a:pt x="16711" y="16233"/>
                      <a:pt x="16702" y="16178"/>
                      <a:pt x="16693" y="16117"/>
                    </a:cubicBezTo>
                    <a:cubicBezTo>
                      <a:pt x="16684" y="16056"/>
                      <a:pt x="16678" y="16005"/>
                      <a:pt x="16672" y="15954"/>
                    </a:cubicBezTo>
                    <a:cubicBezTo>
                      <a:pt x="16662" y="15868"/>
                      <a:pt x="16655" y="15802"/>
                      <a:pt x="16646" y="15732"/>
                    </a:cubicBezTo>
                    <a:cubicBezTo>
                      <a:pt x="16636" y="15651"/>
                      <a:pt x="16631" y="15619"/>
                      <a:pt x="16620" y="15574"/>
                    </a:cubicBezTo>
                    <a:cubicBezTo>
                      <a:pt x="16614" y="15547"/>
                      <a:pt x="16611" y="15533"/>
                      <a:pt x="16608" y="15527"/>
                    </a:cubicBezTo>
                    <a:cubicBezTo>
                      <a:pt x="16600" y="15513"/>
                      <a:pt x="16595" y="15519"/>
                      <a:pt x="16591" y="15531"/>
                    </a:cubicBezTo>
                    <a:cubicBezTo>
                      <a:pt x="16585" y="15549"/>
                      <a:pt x="16582" y="15567"/>
                      <a:pt x="16580" y="15586"/>
                    </a:cubicBezTo>
                    <a:cubicBezTo>
                      <a:pt x="16575" y="15665"/>
                      <a:pt x="16585" y="15764"/>
                      <a:pt x="16591" y="15839"/>
                    </a:cubicBezTo>
                    <a:cubicBezTo>
                      <a:pt x="16595" y="15887"/>
                      <a:pt x="16600" y="15934"/>
                      <a:pt x="16604" y="15983"/>
                    </a:cubicBezTo>
                    <a:cubicBezTo>
                      <a:pt x="16609" y="16027"/>
                      <a:pt x="16614" y="16068"/>
                      <a:pt x="16619" y="16108"/>
                    </a:cubicBezTo>
                    <a:cubicBezTo>
                      <a:pt x="16648" y="16341"/>
                      <a:pt x="16684" y="16556"/>
                      <a:pt x="16718" y="16772"/>
                    </a:cubicBezTo>
                    <a:cubicBezTo>
                      <a:pt x="16725" y="16819"/>
                      <a:pt x="16726" y="16806"/>
                      <a:pt x="16723" y="16860"/>
                    </a:cubicBezTo>
                    <a:cubicBezTo>
                      <a:pt x="16720" y="16923"/>
                      <a:pt x="16718" y="16914"/>
                      <a:pt x="16713" y="16879"/>
                    </a:cubicBezTo>
                    <a:cubicBezTo>
                      <a:pt x="16711" y="16864"/>
                      <a:pt x="16705" y="16825"/>
                      <a:pt x="16700" y="16786"/>
                    </a:cubicBezTo>
                    <a:cubicBezTo>
                      <a:pt x="16686" y="16666"/>
                      <a:pt x="16673" y="16550"/>
                      <a:pt x="16657" y="16432"/>
                    </a:cubicBezTo>
                    <a:cubicBezTo>
                      <a:pt x="16653" y="16404"/>
                      <a:pt x="16647" y="16365"/>
                      <a:pt x="16642" y="16327"/>
                    </a:cubicBezTo>
                    <a:cubicBezTo>
                      <a:pt x="16636" y="16287"/>
                      <a:pt x="16631" y="16250"/>
                      <a:pt x="16627" y="16212"/>
                    </a:cubicBezTo>
                    <a:cubicBezTo>
                      <a:pt x="16623" y="16186"/>
                      <a:pt x="16621" y="16158"/>
                      <a:pt x="16616" y="16142"/>
                    </a:cubicBezTo>
                    <a:cubicBezTo>
                      <a:pt x="16612" y="16128"/>
                      <a:pt x="16609" y="16128"/>
                      <a:pt x="16605" y="16134"/>
                    </a:cubicBezTo>
                    <a:cubicBezTo>
                      <a:pt x="16597" y="16148"/>
                      <a:pt x="16594" y="16162"/>
                      <a:pt x="16592" y="16184"/>
                    </a:cubicBezTo>
                    <a:cubicBezTo>
                      <a:pt x="16580" y="16283"/>
                      <a:pt x="16608" y="16485"/>
                      <a:pt x="16618" y="16581"/>
                    </a:cubicBezTo>
                    <a:cubicBezTo>
                      <a:pt x="16624" y="16646"/>
                      <a:pt x="16630" y="16710"/>
                      <a:pt x="16636" y="16775"/>
                    </a:cubicBezTo>
                    <a:cubicBezTo>
                      <a:pt x="16687" y="17283"/>
                      <a:pt x="16739" y="17637"/>
                      <a:pt x="16826" y="18043"/>
                    </a:cubicBezTo>
                    <a:cubicBezTo>
                      <a:pt x="16844" y="18126"/>
                      <a:pt x="16912" y="18666"/>
                      <a:pt x="16979" y="19233"/>
                    </a:cubicBezTo>
                    <a:cubicBezTo>
                      <a:pt x="16973" y="19648"/>
                      <a:pt x="16969" y="20033"/>
                      <a:pt x="16977" y="20055"/>
                    </a:cubicBezTo>
                    <a:cubicBezTo>
                      <a:pt x="16982" y="20117"/>
                      <a:pt x="17030" y="20139"/>
                      <a:pt x="17084" y="20146"/>
                    </a:cubicBezTo>
                    <a:cubicBezTo>
                      <a:pt x="17110" y="20391"/>
                      <a:pt x="17128" y="20581"/>
                      <a:pt x="17131" y="20650"/>
                    </a:cubicBezTo>
                    <a:cubicBezTo>
                      <a:pt x="17138" y="20843"/>
                      <a:pt x="17429" y="20188"/>
                      <a:pt x="17421" y="20003"/>
                    </a:cubicBezTo>
                    <a:cubicBezTo>
                      <a:pt x="17427" y="19954"/>
                      <a:pt x="17351" y="19465"/>
                      <a:pt x="17279" y="19015"/>
                    </a:cubicBezTo>
                    <a:cubicBezTo>
                      <a:pt x="17266" y="18214"/>
                      <a:pt x="17257" y="17206"/>
                      <a:pt x="17264" y="17058"/>
                    </a:cubicBezTo>
                    <a:cubicBezTo>
                      <a:pt x="17293" y="16516"/>
                      <a:pt x="17297" y="16098"/>
                      <a:pt x="17282" y="15547"/>
                    </a:cubicBezTo>
                    <a:cubicBezTo>
                      <a:pt x="17280" y="15477"/>
                      <a:pt x="17277" y="15407"/>
                      <a:pt x="17275" y="15337"/>
                    </a:cubicBezTo>
                    <a:cubicBezTo>
                      <a:pt x="17273" y="15233"/>
                      <a:pt x="17274" y="14998"/>
                      <a:pt x="17252" y="14938"/>
                    </a:cubicBezTo>
                    <a:cubicBezTo>
                      <a:pt x="17248" y="14924"/>
                      <a:pt x="17243" y="14918"/>
                      <a:pt x="17235" y="14924"/>
                    </a:cubicBezTo>
                    <a:cubicBezTo>
                      <a:pt x="17231" y="14927"/>
                      <a:pt x="17228" y="14934"/>
                      <a:pt x="17226" y="14955"/>
                    </a:cubicBezTo>
                    <a:cubicBezTo>
                      <a:pt x="17224" y="14980"/>
                      <a:pt x="17225" y="15008"/>
                      <a:pt x="17225" y="15037"/>
                    </a:cubicBezTo>
                    <a:cubicBezTo>
                      <a:pt x="17226" y="15081"/>
                      <a:pt x="17226" y="15125"/>
                      <a:pt x="17225" y="15172"/>
                    </a:cubicBezTo>
                    <a:cubicBezTo>
                      <a:pt x="17225" y="15217"/>
                      <a:pt x="17225" y="15263"/>
                      <a:pt x="17224" y="15296"/>
                    </a:cubicBezTo>
                    <a:cubicBezTo>
                      <a:pt x="17224" y="15432"/>
                      <a:pt x="17227" y="15559"/>
                      <a:pt x="17228" y="15695"/>
                    </a:cubicBezTo>
                    <a:cubicBezTo>
                      <a:pt x="17228" y="15740"/>
                      <a:pt x="17228" y="15786"/>
                      <a:pt x="17228" y="15804"/>
                    </a:cubicBezTo>
                    <a:cubicBezTo>
                      <a:pt x="17227" y="15846"/>
                      <a:pt x="17227" y="15858"/>
                      <a:pt x="17217" y="15810"/>
                    </a:cubicBezTo>
                    <a:cubicBezTo>
                      <a:pt x="17208" y="15768"/>
                      <a:pt x="17210" y="15778"/>
                      <a:pt x="17211" y="15721"/>
                    </a:cubicBezTo>
                    <a:cubicBezTo>
                      <a:pt x="17216" y="15461"/>
                      <a:pt x="17222" y="15197"/>
                      <a:pt x="17220" y="14932"/>
                    </a:cubicBezTo>
                    <a:cubicBezTo>
                      <a:pt x="17220" y="14887"/>
                      <a:pt x="17219" y="14841"/>
                      <a:pt x="17218" y="14791"/>
                    </a:cubicBezTo>
                    <a:cubicBezTo>
                      <a:pt x="17217" y="14740"/>
                      <a:pt x="17215" y="14688"/>
                      <a:pt x="17213" y="14637"/>
                    </a:cubicBezTo>
                    <a:cubicBezTo>
                      <a:pt x="17209" y="14560"/>
                      <a:pt x="17207" y="14452"/>
                      <a:pt x="17193" y="14397"/>
                    </a:cubicBezTo>
                    <a:cubicBezTo>
                      <a:pt x="17189" y="14382"/>
                      <a:pt x="17185" y="14374"/>
                      <a:pt x="17177" y="14372"/>
                    </a:cubicBezTo>
                    <a:cubicBezTo>
                      <a:pt x="17172" y="14371"/>
                      <a:pt x="17167" y="14377"/>
                      <a:pt x="17162" y="14406"/>
                    </a:cubicBezTo>
                    <a:cubicBezTo>
                      <a:pt x="17160" y="14418"/>
                      <a:pt x="17159" y="14435"/>
                      <a:pt x="17157" y="14473"/>
                    </a:cubicBezTo>
                    <a:cubicBezTo>
                      <a:pt x="17153" y="14535"/>
                      <a:pt x="17152" y="14573"/>
                      <a:pt x="17153" y="14666"/>
                    </a:cubicBezTo>
                    <a:cubicBezTo>
                      <a:pt x="17153" y="14746"/>
                      <a:pt x="17155" y="14819"/>
                      <a:pt x="17156" y="14915"/>
                    </a:cubicBezTo>
                    <a:cubicBezTo>
                      <a:pt x="17157" y="14973"/>
                      <a:pt x="17157" y="15029"/>
                      <a:pt x="17156" y="15102"/>
                    </a:cubicBezTo>
                    <a:cubicBezTo>
                      <a:pt x="17156" y="15173"/>
                      <a:pt x="17155" y="15242"/>
                      <a:pt x="17154" y="15305"/>
                    </a:cubicBezTo>
                    <a:cubicBezTo>
                      <a:pt x="17154" y="15405"/>
                      <a:pt x="17155" y="15501"/>
                      <a:pt x="17153" y="15605"/>
                    </a:cubicBezTo>
                    <a:cubicBezTo>
                      <a:pt x="17152" y="15623"/>
                      <a:pt x="17152" y="15643"/>
                      <a:pt x="17151" y="15661"/>
                    </a:cubicBezTo>
                    <a:cubicBezTo>
                      <a:pt x="17143" y="15734"/>
                      <a:pt x="17139" y="15647"/>
                      <a:pt x="17140" y="15602"/>
                    </a:cubicBezTo>
                    <a:cubicBezTo>
                      <a:pt x="17140" y="15579"/>
                      <a:pt x="17140" y="15556"/>
                      <a:pt x="17141" y="15533"/>
                    </a:cubicBezTo>
                    <a:cubicBezTo>
                      <a:pt x="17143" y="15346"/>
                      <a:pt x="17144" y="15145"/>
                      <a:pt x="17143" y="14966"/>
                    </a:cubicBezTo>
                    <a:cubicBezTo>
                      <a:pt x="17141" y="14760"/>
                      <a:pt x="17146" y="14529"/>
                      <a:pt x="17143" y="14308"/>
                    </a:cubicBezTo>
                    <a:cubicBezTo>
                      <a:pt x="17142" y="14275"/>
                      <a:pt x="17140" y="14243"/>
                      <a:pt x="17133" y="14198"/>
                    </a:cubicBezTo>
                    <a:cubicBezTo>
                      <a:pt x="17126" y="14154"/>
                      <a:pt x="17118" y="14114"/>
                      <a:pt x="17106" y="14137"/>
                    </a:cubicBezTo>
                    <a:close/>
                    <a:moveTo>
                      <a:pt x="10426" y="14195"/>
                    </a:moveTo>
                    <a:cubicBezTo>
                      <a:pt x="10416" y="14360"/>
                      <a:pt x="10406" y="14515"/>
                      <a:pt x="10397" y="14669"/>
                    </a:cubicBezTo>
                    <a:cubicBezTo>
                      <a:pt x="10337" y="15698"/>
                      <a:pt x="10373" y="16061"/>
                      <a:pt x="10420" y="17070"/>
                    </a:cubicBezTo>
                    <a:cubicBezTo>
                      <a:pt x="10429" y="17248"/>
                      <a:pt x="10437" y="17424"/>
                      <a:pt x="10446" y="17602"/>
                    </a:cubicBezTo>
                    <a:cubicBezTo>
                      <a:pt x="10456" y="17871"/>
                      <a:pt x="10465" y="18137"/>
                      <a:pt x="10474" y="18407"/>
                    </a:cubicBezTo>
                    <a:cubicBezTo>
                      <a:pt x="10474" y="19093"/>
                      <a:pt x="10506" y="19857"/>
                      <a:pt x="10491" y="20500"/>
                    </a:cubicBezTo>
                    <a:cubicBezTo>
                      <a:pt x="10485" y="20754"/>
                      <a:pt x="10482" y="21046"/>
                      <a:pt x="10502" y="21227"/>
                    </a:cubicBezTo>
                    <a:cubicBezTo>
                      <a:pt x="10545" y="21257"/>
                      <a:pt x="10606" y="21338"/>
                      <a:pt x="10639" y="21178"/>
                    </a:cubicBezTo>
                    <a:cubicBezTo>
                      <a:pt x="10639" y="21090"/>
                      <a:pt x="10639" y="21001"/>
                      <a:pt x="10639" y="20913"/>
                    </a:cubicBezTo>
                    <a:cubicBezTo>
                      <a:pt x="10637" y="20411"/>
                      <a:pt x="10635" y="19909"/>
                      <a:pt x="10632" y="19407"/>
                    </a:cubicBezTo>
                    <a:cubicBezTo>
                      <a:pt x="10623" y="18965"/>
                      <a:pt x="10627" y="18594"/>
                      <a:pt x="10630" y="18151"/>
                    </a:cubicBezTo>
                    <a:cubicBezTo>
                      <a:pt x="10629" y="17463"/>
                      <a:pt x="10637" y="16796"/>
                      <a:pt x="10644" y="16108"/>
                    </a:cubicBezTo>
                    <a:cubicBezTo>
                      <a:pt x="10645" y="16054"/>
                      <a:pt x="10646" y="16001"/>
                      <a:pt x="10647" y="15947"/>
                    </a:cubicBezTo>
                    <a:lnTo>
                      <a:pt x="10655" y="15923"/>
                    </a:lnTo>
                    <a:lnTo>
                      <a:pt x="10663" y="15947"/>
                    </a:lnTo>
                    <a:cubicBezTo>
                      <a:pt x="10664" y="16001"/>
                      <a:pt x="10666" y="16054"/>
                      <a:pt x="10667" y="16108"/>
                    </a:cubicBezTo>
                    <a:cubicBezTo>
                      <a:pt x="10673" y="16796"/>
                      <a:pt x="10681" y="17463"/>
                      <a:pt x="10680" y="18151"/>
                    </a:cubicBezTo>
                    <a:cubicBezTo>
                      <a:pt x="10683" y="18594"/>
                      <a:pt x="10687" y="18965"/>
                      <a:pt x="10678" y="19407"/>
                    </a:cubicBezTo>
                    <a:cubicBezTo>
                      <a:pt x="10677" y="19670"/>
                      <a:pt x="10675" y="19933"/>
                      <a:pt x="10674" y="20196"/>
                    </a:cubicBezTo>
                    <a:cubicBezTo>
                      <a:pt x="10673" y="20435"/>
                      <a:pt x="10672" y="20674"/>
                      <a:pt x="10671" y="20913"/>
                    </a:cubicBezTo>
                    <a:cubicBezTo>
                      <a:pt x="10671" y="21001"/>
                      <a:pt x="10671" y="21090"/>
                      <a:pt x="10671" y="21178"/>
                    </a:cubicBezTo>
                    <a:cubicBezTo>
                      <a:pt x="10678" y="21212"/>
                      <a:pt x="10685" y="21235"/>
                      <a:pt x="10693" y="21250"/>
                    </a:cubicBezTo>
                    <a:cubicBezTo>
                      <a:pt x="10722" y="21303"/>
                      <a:pt x="10777" y="21249"/>
                      <a:pt x="10808" y="21227"/>
                    </a:cubicBezTo>
                    <a:cubicBezTo>
                      <a:pt x="10828" y="21046"/>
                      <a:pt x="10825" y="20754"/>
                      <a:pt x="10819" y="20500"/>
                    </a:cubicBezTo>
                    <a:cubicBezTo>
                      <a:pt x="10804" y="19857"/>
                      <a:pt x="10837" y="19093"/>
                      <a:pt x="10837" y="18407"/>
                    </a:cubicBezTo>
                    <a:cubicBezTo>
                      <a:pt x="10852" y="17950"/>
                      <a:pt x="10868" y="17521"/>
                      <a:pt x="10890" y="17070"/>
                    </a:cubicBezTo>
                    <a:cubicBezTo>
                      <a:pt x="10937" y="16061"/>
                      <a:pt x="10973" y="15698"/>
                      <a:pt x="10913" y="14669"/>
                    </a:cubicBezTo>
                    <a:cubicBezTo>
                      <a:pt x="10904" y="14515"/>
                      <a:pt x="10895" y="14360"/>
                      <a:pt x="10884" y="14195"/>
                    </a:cubicBezTo>
                    <a:cubicBezTo>
                      <a:pt x="10884" y="14195"/>
                      <a:pt x="10655" y="14294"/>
                      <a:pt x="10655" y="14294"/>
                    </a:cubicBezTo>
                    <a:lnTo>
                      <a:pt x="10426" y="14195"/>
                    </a:lnTo>
                    <a:close/>
                    <a:moveTo>
                      <a:pt x="9102" y="14262"/>
                    </a:moveTo>
                    <a:cubicBezTo>
                      <a:pt x="9080" y="14262"/>
                      <a:pt x="9058" y="14271"/>
                      <a:pt x="9038" y="14290"/>
                    </a:cubicBezTo>
                    <a:cubicBezTo>
                      <a:pt x="8989" y="14336"/>
                      <a:pt x="8950" y="14443"/>
                      <a:pt x="8949" y="14611"/>
                    </a:cubicBezTo>
                    <a:cubicBezTo>
                      <a:pt x="8948" y="15037"/>
                      <a:pt x="8940" y="15438"/>
                      <a:pt x="8933" y="15856"/>
                    </a:cubicBezTo>
                    <a:cubicBezTo>
                      <a:pt x="8932" y="15932"/>
                      <a:pt x="8930" y="16009"/>
                      <a:pt x="8929" y="16085"/>
                    </a:cubicBezTo>
                    <a:cubicBezTo>
                      <a:pt x="8929" y="16089"/>
                      <a:pt x="8929" y="16116"/>
                      <a:pt x="8927" y="16134"/>
                    </a:cubicBezTo>
                    <a:cubicBezTo>
                      <a:pt x="8926" y="16159"/>
                      <a:pt x="8923" y="16178"/>
                      <a:pt x="8923" y="16184"/>
                    </a:cubicBezTo>
                    <a:cubicBezTo>
                      <a:pt x="8922" y="16317"/>
                      <a:pt x="8920" y="16444"/>
                      <a:pt x="8919" y="16573"/>
                    </a:cubicBezTo>
                    <a:cubicBezTo>
                      <a:pt x="8917" y="16681"/>
                      <a:pt x="8916" y="16789"/>
                      <a:pt x="8915" y="16903"/>
                    </a:cubicBezTo>
                    <a:cubicBezTo>
                      <a:pt x="8914" y="17109"/>
                      <a:pt x="8916" y="17306"/>
                      <a:pt x="8929" y="17491"/>
                    </a:cubicBezTo>
                    <a:cubicBezTo>
                      <a:pt x="8942" y="17676"/>
                      <a:pt x="8965" y="17851"/>
                      <a:pt x="9003" y="18012"/>
                    </a:cubicBezTo>
                    <a:cubicBezTo>
                      <a:pt x="9016" y="18069"/>
                      <a:pt x="9031" y="18118"/>
                      <a:pt x="9046" y="18151"/>
                    </a:cubicBezTo>
                    <a:cubicBezTo>
                      <a:pt x="9060" y="18181"/>
                      <a:pt x="9075" y="18199"/>
                      <a:pt x="9090" y="18199"/>
                    </a:cubicBezTo>
                    <a:cubicBezTo>
                      <a:pt x="9103" y="18199"/>
                      <a:pt x="9115" y="18190"/>
                      <a:pt x="9127" y="18174"/>
                    </a:cubicBezTo>
                    <a:cubicBezTo>
                      <a:pt x="9139" y="18157"/>
                      <a:pt x="9150" y="18134"/>
                      <a:pt x="9161" y="18102"/>
                    </a:cubicBezTo>
                    <a:cubicBezTo>
                      <a:pt x="9186" y="18027"/>
                      <a:pt x="9206" y="17941"/>
                      <a:pt x="9223" y="17839"/>
                    </a:cubicBezTo>
                    <a:cubicBezTo>
                      <a:pt x="9239" y="17738"/>
                      <a:pt x="9251" y="17620"/>
                      <a:pt x="9260" y="17478"/>
                    </a:cubicBezTo>
                    <a:cubicBezTo>
                      <a:pt x="9267" y="17376"/>
                      <a:pt x="9271" y="17229"/>
                      <a:pt x="9274" y="17107"/>
                    </a:cubicBezTo>
                    <a:cubicBezTo>
                      <a:pt x="9276" y="17055"/>
                      <a:pt x="9277" y="17007"/>
                      <a:pt x="9278" y="16971"/>
                    </a:cubicBezTo>
                    <a:cubicBezTo>
                      <a:pt x="9286" y="16756"/>
                      <a:pt x="9288" y="16549"/>
                      <a:pt x="9290" y="16345"/>
                    </a:cubicBezTo>
                    <a:cubicBezTo>
                      <a:pt x="9291" y="16295"/>
                      <a:pt x="9291" y="16245"/>
                      <a:pt x="9292" y="16195"/>
                    </a:cubicBezTo>
                    <a:cubicBezTo>
                      <a:pt x="9291" y="16186"/>
                      <a:pt x="9282" y="16122"/>
                      <a:pt x="9280" y="16113"/>
                    </a:cubicBezTo>
                    <a:cubicBezTo>
                      <a:pt x="9250" y="15837"/>
                      <a:pt x="9255" y="15345"/>
                      <a:pt x="9259" y="14949"/>
                    </a:cubicBezTo>
                    <a:cubicBezTo>
                      <a:pt x="9260" y="14826"/>
                      <a:pt x="9262" y="14713"/>
                      <a:pt x="9262" y="14618"/>
                    </a:cubicBezTo>
                    <a:cubicBezTo>
                      <a:pt x="9262" y="14457"/>
                      <a:pt x="9222" y="14347"/>
                      <a:pt x="9172" y="14296"/>
                    </a:cubicBezTo>
                    <a:cubicBezTo>
                      <a:pt x="9152" y="14276"/>
                      <a:pt x="9131" y="14266"/>
                      <a:pt x="9109" y="14264"/>
                    </a:cubicBezTo>
                    <a:lnTo>
                      <a:pt x="9110" y="14409"/>
                    </a:lnTo>
                    <a:cubicBezTo>
                      <a:pt x="9118" y="14412"/>
                      <a:pt x="9127" y="14418"/>
                      <a:pt x="9135" y="14426"/>
                    </a:cubicBezTo>
                    <a:cubicBezTo>
                      <a:pt x="9168" y="14458"/>
                      <a:pt x="9198" y="14530"/>
                      <a:pt x="9223" y="14647"/>
                    </a:cubicBezTo>
                    <a:cubicBezTo>
                      <a:pt x="9226" y="14661"/>
                      <a:pt x="9225" y="14680"/>
                      <a:pt x="9222" y="14692"/>
                    </a:cubicBezTo>
                    <a:cubicBezTo>
                      <a:pt x="9219" y="14704"/>
                      <a:pt x="9214" y="14703"/>
                      <a:pt x="9212" y="14690"/>
                    </a:cubicBezTo>
                    <a:cubicBezTo>
                      <a:pt x="9189" y="14584"/>
                      <a:pt x="9162" y="14518"/>
                      <a:pt x="9132" y="14488"/>
                    </a:cubicBezTo>
                    <a:cubicBezTo>
                      <a:pt x="9125" y="14481"/>
                      <a:pt x="9118" y="14476"/>
                      <a:pt x="9111" y="14473"/>
                    </a:cubicBezTo>
                    <a:lnTo>
                      <a:pt x="9111" y="14560"/>
                    </a:lnTo>
                    <a:lnTo>
                      <a:pt x="9112" y="14676"/>
                    </a:lnTo>
                    <a:cubicBezTo>
                      <a:pt x="9115" y="14678"/>
                      <a:pt x="9118" y="14680"/>
                      <a:pt x="9121" y="14683"/>
                    </a:cubicBezTo>
                    <a:cubicBezTo>
                      <a:pt x="9156" y="14707"/>
                      <a:pt x="9189" y="14776"/>
                      <a:pt x="9212" y="14868"/>
                    </a:cubicBezTo>
                    <a:cubicBezTo>
                      <a:pt x="9215" y="14879"/>
                      <a:pt x="9215" y="14900"/>
                      <a:pt x="9213" y="14914"/>
                    </a:cubicBezTo>
                    <a:cubicBezTo>
                      <a:pt x="9210" y="14927"/>
                      <a:pt x="9206" y="14928"/>
                      <a:pt x="9202" y="14917"/>
                    </a:cubicBezTo>
                    <a:cubicBezTo>
                      <a:pt x="9181" y="14833"/>
                      <a:pt x="9151" y="14768"/>
                      <a:pt x="9118" y="14745"/>
                    </a:cubicBezTo>
                    <a:cubicBezTo>
                      <a:pt x="9116" y="14744"/>
                      <a:pt x="9115" y="14743"/>
                      <a:pt x="9113" y="14742"/>
                    </a:cubicBezTo>
                    <a:lnTo>
                      <a:pt x="9113" y="14825"/>
                    </a:lnTo>
                    <a:lnTo>
                      <a:pt x="9114" y="14920"/>
                    </a:lnTo>
                    <a:cubicBezTo>
                      <a:pt x="9117" y="14921"/>
                      <a:pt x="9120" y="14923"/>
                      <a:pt x="9123" y="14926"/>
                    </a:cubicBezTo>
                    <a:cubicBezTo>
                      <a:pt x="9154" y="14951"/>
                      <a:pt x="9180" y="15019"/>
                      <a:pt x="9202" y="15105"/>
                    </a:cubicBezTo>
                    <a:cubicBezTo>
                      <a:pt x="9205" y="15116"/>
                      <a:pt x="9206" y="15137"/>
                      <a:pt x="9203" y="15151"/>
                    </a:cubicBezTo>
                    <a:cubicBezTo>
                      <a:pt x="9200" y="15164"/>
                      <a:pt x="9195" y="15164"/>
                      <a:pt x="9192" y="15152"/>
                    </a:cubicBezTo>
                    <a:cubicBezTo>
                      <a:pt x="9172" y="15073"/>
                      <a:pt x="9148" y="15011"/>
                      <a:pt x="9121" y="14988"/>
                    </a:cubicBezTo>
                    <a:cubicBezTo>
                      <a:pt x="9119" y="14987"/>
                      <a:pt x="9116" y="14985"/>
                      <a:pt x="9114" y="14984"/>
                    </a:cubicBezTo>
                    <a:lnTo>
                      <a:pt x="9115" y="15057"/>
                    </a:lnTo>
                    <a:lnTo>
                      <a:pt x="9116" y="15253"/>
                    </a:lnTo>
                    <a:cubicBezTo>
                      <a:pt x="9117" y="15254"/>
                      <a:pt x="9119" y="15255"/>
                      <a:pt x="9121" y="15256"/>
                    </a:cubicBezTo>
                    <a:cubicBezTo>
                      <a:pt x="9144" y="15275"/>
                      <a:pt x="9167" y="15312"/>
                      <a:pt x="9193" y="15375"/>
                    </a:cubicBezTo>
                    <a:cubicBezTo>
                      <a:pt x="9196" y="15384"/>
                      <a:pt x="9197" y="15404"/>
                      <a:pt x="9195" y="15420"/>
                    </a:cubicBezTo>
                    <a:cubicBezTo>
                      <a:pt x="9193" y="15435"/>
                      <a:pt x="9189" y="15441"/>
                      <a:pt x="9186" y="15432"/>
                    </a:cubicBezTo>
                    <a:cubicBezTo>
                      <a:pt x="9162" y="15373"/>
                      <a:pt x="9140" y="15338"/>
                      <a:pt x="9118" y="15320"/>
                    </a:cubicBezTo>
                    <a:lnTo>
                      <a:pt x="9116" y="15319"/>
                    </a:lnTo>
                    <a:lnTo>
                      <a:pt x="9116" y="15340"/>
                    </a:lnTo>
                    <a:lnTo>
                      <a:pt x="9117" y="15411"/>
                    </a:lnTo>
                    <a:cubicBezTo>
                      <a:pt x="9125" y="15453"/>
                      <a:pt x="9138" y="15490"/>
                      <a:pt x="9151" y="15528"/>
                    </a:cubicBezTo>
                    <a:cubicBezTo>
                      <a:pt x="9165" y="15567"/>
                      <a:pt x="9179" y="15607"/>
                      <a:pt x="9190" y="15658"/>
                    </a:cubicBezTo>
                    <a:cubicBezTo>
                      <a:pt x="9194" y="15675"/>
                      <a:pt x="9197" y="15694"/>
                      <a:pt x="9200" y="15713"/>
                    </a:cubicBezTo>
                    <a:cubicBezTo>
                      <a:pt x="9202" y="15721"/>
                      <a:pt x="9203" y="15728"/>
                      <a:pt x="9204" y="15736"/>
                    </a:cubicBezTo>
                    <a:lnTo>
                      <a:pt x="9204" y="15735"/>
                    </a:lnTo>
                    <a:lnTo>
                      <a:pt x="9208" y="15772"/>
                    </a:lnTo>
                    <a:lnTo>
                      <a:pt x="9209" y="15773"/>
                    </a:lnTo>
                    <a:lnTo>
                      <a:pt x="9209" y="15775"/>
                    </a:lnTo>
                    <a:lnTo>
                      <a:pt x="9209" y="15776"/>
                    </a:lnTo>
                    <a:cubicBezTo>
                      <a:pt x="9244" y="16078"/>
                      <a:pt x="9221" y="16575"/>
                      <a:pt x="9206" y="16886"/>
                    </a:cubicBezTo>
                    <a:lnTo>
                      <a:pt x="9204" y="16919"/>
                    </a:lnTo>
                    <a:cubicBezTo>
                      <a:pt x="9201" y="16994"/>
                      <a:pt x="9197" y="17069"/>
                      <a:pt x="9193" y="17142"/>
                    </a:cubicBezTo>
                    <a:cubicBezTo>
                      <a:pt x="9189" y="17216"/>
                      <a:pt x="9185" y="17287"/>
                      <a:pt x="9181" y="17354"/>
                    </a:cubicBezTo>
                    <a:cubicBezTo>
                      <a:pt x="9178" y="17405"/>
                      <a:pt x="9174" y="17454"/>
                      <a:pt x="9169" y="17504"/>
                    </a:cubicBezTo>
                    <a:cubicBezTo>
                      <a:pt x="9165" y="17554"/>
                      <a:pt x="9160" y="17604"/>
                      <a:pt x="9154" y="17657"/>
                    </a:cubicBezTo>
                    <a:cubicBezTo>
                      <a:pt x="9147" y="17727"/>
                      <a:pt x="9138" y="17796"/>
                      <a:pt x="9128" y="17847"/>
                    </a:cubicBezTo>
                    <a:cubicBezTo>
                      <a:pt x="9117" y="17900"/>
                      <a:pt x="9105" y="17933"/>
                      <a:pt x="9091" y="17931"/>
                    </a:cubicBezTo>
                    <a:cubicBezTo>
                      <a:pt x="9041" y="17925"/>
                      <a:pt x="9015" y="17462"/>
                      <a:pt x="9002" y="17223"/>
                    </a:cubicBezTo>
                    <a:cubicBezTo>
                      <a:pt x="9001" y="17194"/>
                      <a:pt x="8999" y="17168"/>
                      <a:pt x="8998" y="17146"/>
                    </a:cubicBezTo>
                    <a:cubicBezTo>
                      <a:pt x="8988" y="16975"/>
                      <a:pt x="8973" y="16719"/>
                      <a:pt x="8968" y="16463"/>
                    </a:cubicBezTo>
                    <a:cubicBezTo>
                      <a:pt x="8963" y="16205"/>
                      <a:pt x="8968" y="15947"/>
                      <a:pt x="8995" y="15773"/>
                    </a:cubicBezTo>
                    <a:lnTo>
                      <a:pt x="8995" y="15773"/>
                    </a:lnTo>
                    <a:lnTo>
                      <a:pt x="8995" y="15772"/>
                    </a:lnTo>
                    <a:lnTo>
                      <a:pt x="8996" y="15770"/>
                    </a:lnTo>
                    <a:lnTo>
                      <a:pt x="8999" y="15750"/>
                    </a:lnTo>
                    <a:cubicBezTo>
                      <a:pt x="9002" y="15736"/>
                      <a:pt x="9005" y="15723"/>
                      <a:pt x="9007" y="15710"/>
                    </a:cubicBezTo>
                    <a:cubicBezTo>
                      <a:pt x="9012" y="15691"/>
                      <a:pt x="9017" y="15673"/>
                      <a:pt x="9022" y="15657"/>
                    </a:cubicBezTo>
                    <a:cubicBezTo>
                      <a:pt x="9035" y="15616"/>
                      <a:pt x="9049" y="15588"/>
                      <a:pt x="9063" y="15562"/>
                    </a:cubicBezTo>
                    <a:cubicBezTo>
                      <a:pt x="9070" y="15548"/>
                      <a:pt x="9077" y="15533"/>
                      <a:pt x="9084" y="15518"/>
                    </a:cubicBezTo>
                    <a:cubicBezTo>
                      <a:pt x="9090" y="15504"/>
                      <a:pt x="9095" y="15490"/>
                      <a:pt x="9099" y="15472"/>
                    </a:cubicBezTo>
                    <a:cubicBezTo>
                      <a:pt x="9103" y="15455"/>
                      <a:pt x="9106" y="15437"/>
                      <a:pt x="9109" y="15414"/>
                    </a:cubicBezTo>
                    <a:lnTo>
                      <a:pt x="9109" y="15334"/>
                    </a:lnTo>
                    <a:lnTo>
                      <a:pt x="9109" y="15314"/>
                    </a:lnTo>
                    <a:cubicBezTo>
                      <a:pt x="9090" y="15304"/>
                      <a:pt x="9070" y="15305"/>
                      <a:pt x="9047" y="15316"/>
                    </a:cubicBezTo>
                    <a:cubicBezTo>
                      <a:pt x="9043" y="15318"/>
                      <a:pt x="9039" y="15304"/>
                      <a:pt x="9039" y="15287"/>
                    </a:cubicBezTo>
                    <a:cubicBezTo>
                      <a:pt x="9039" y="15269"/>
                      <a:pt x="9042" y="15253"/>
                      <a:pt x="9046" y="15252"/>
                    </a:cubicBezTo>
                    <a:cubicBezTo>
                      <a:pt x="9069" y="15241"/>
                      <a:pt x="9089" y="15239"/>
                      <a:pt x="9108" y="15248"/>
                    </a:cubicBezTo>
                    <a:lnTo>
                      <a:pt x="9107" y="15051"/>
                    </a:lnTo>
                    <a:lnTo>
                      <a:pt x="9107" y="14981"/>
                    </a:lnTo>
                    <a:cubicBezTo>
                      <a:pt x="9087" y="14975"/>
                      <a:pt x="9067" y="14988"/>
                      <a:pt x="9044" y="15028"/>
                    </a:cubicBezTo>
                    <a:cubicBezTo>
                      <a:pt x="9041" y="15035"/>
                      <a:pt x="9036" y="15026"/>
                      <a:pt x="9034" y="15010"/>
                    </a:cubicBezTo>
                    <a:cubicBezTo>
                      <a:pt x="9033" y="14994"/>
                      <a:pt x="9035" y="14975"/>
                      <a:pt x="9039" y="14969"/>
                    </a:cubicBezTo>
                    <a:cubicBezTo>
                      <a:pt x="9063" y="14926"/>
                      <a:pt x="9085" y="14911"/>
                      <a:pt x="9106" y="14917"/>
                    </a:cubicBezTo>
                    <a:lnTo>
                      <a:pt x="9105" y="14819"/>
                    </a:lnTo>
                    <a:lnTo>
                      <a:pt x="9105" y="14739"/>
                    </a:lnTo>
                    <a:cubicBezTo>
                      <a:pt x="9082" y="14732"/>
                      <a:pt x="9058" y="14748"/>
                      <a:pt x="9036" y="14797"/>
                    </a:cubicBezTo>
                    <a:cubicBezTo>
                      <a:pt x="9032" y="14806"/>
                      <a:pt x="9028" y="14801"/>
                      <a:pt x="9026" y="14785"/>
                    </a:cubicBezTo>
                    <a:cubicBezTo>
                      <a:pt x="9024" y="14769"/>
                      <a:pt x="9025" y="14749"/>
                      <a:pt x="9029" y="14741"/>
                    </a:cubicBezTo>
                    <a:cubicBezTo>
                      <a:pt x="9053" y="14686"/>
                      <a:pt x="9079" y="14666"/>
                      <a:pt x="9104" y="14673"/>
                    </a:cubicBezTo>
                    <a:lnTo>
                      <a:pt x="9104" y="14553"/>
                    </a:lnTo>
                    <a:lnTo>
                      <a:pt x="9103" y="14470"/>
                    </a:lnTo>
                    <a:cubicBezTo>
                      <a:pt x="9079" y="14463"/>
                      <a:pt x="9053" y="14477"/>
                      <a:pt x="9029" y="14508"/>
                    </a:cubicBezTo>
                    <a:cubicBezTo>
                      <a:pt x="9025" y="14513"/>
                      <a:pt x="9021" y="14504"/>
                      <a:pt x="9019" y="14487"/>
                    </a:cubicBezTo>
                    <a:cubicBezTo>
                      <a:pt x="9018" y="14470"/>
                      <a:pt x="9020" y="14452"/>
                      <a:pt x="9024" y="14447"/>
                    </a:cubicBezTo>
                    <a:cubicBezTo>
                      <a:pt x="9050" y="14414"/>
                      <a:pt x="9077" y="14399"/>
                      <a:pt x="9103" y="14406"/>
                    </a:cubicBezTo>
                    <a:lnTo>
                      <a:pt x="9102" y="14262"/>
                    </a:lnTo>
                    <a:close/>
                    <a:moveTo>
                      <a:pt x="15474" y="14262"/>
                    </a:moveTo>
                    <a:cubicBezTo>
                      <a:pt x="15452" y="14262"/>
                      <a:pt x="15431" y="14271"/>
                      <a:pt x="15411" y="14290"/>
                    </a:cubicBezTo>
                    <a:cubicBezTo>
                      <a:pt x="15361" y="14336"/>
                      <a:pt x="15323" y="14443"/>
                      <a:pt x="15322" y="14611"/>
                    </a:cubicBezTo>
                    <a:cubicBezTo>
                      <a:pt x="15320" y="15037"/>
                      <a:pt x="15313" y="15438"/>
                      <a:pt x="15306" y="15856"/>
                    </a:cubicBezTo>
                    <a:cubicBezTo>
                      <a:pt x="15304" y="15932"/>
                      <a:pt x="15303" y="16009"/>
                      <a:pt x="15302" y="16085"/>
                    </a:cubicBezTo>
                    <a:cubicBezTo>
                      <a:pt x="15302" y="16089"/>
                      <a:pt x="15301" y="16116"/>
                      <a:pt x="15300" y="16134"/>
                    </a:cubicBezTo>
                    <a:cubicBezTo>
                      <a:pt x="15298" y="16159"/>
                      <a:pt x="15295" y="16178"/>
                      <a:pt x="15295" y="16184"/>
                    </a:cubicBezTo>
                    <a:cubicBezTo>
                      <a:pt x="15294" y="16317"/>
                      <a:pt x="15293" y="16444"/>
                      <a:pt x="15291" y="16573"/>
                    </a:cubicBezTo>
                    <a:cubicBezTo>
                      <a:pt x="15290" y="16681"/>
                      <a:pt x="15288" y="16789"/>
                      <a:pt x="15288" y="16903"/>
                    </a:cubicBezTo>
                    <a:cubicBezTo>
                      <a:pt x="15286" y="17109"/>
                      <a:pt x="15289" y="17306"/>
                      <a:pt x="15302" y="17491"/>
                    </a:cubicBezTo>
                    <a:cubicBezTo>
                      <a:pt x="15315" y="17676"/>
                      <a:pt x="15337" y="17851"/>
                      <a:pt x="15375" y="18012"/>
                    </a:cubicBezTo>
                    <a:cubicBezTo>
                      <a:pt x="15389" y="18069"/>
                      <a:pt x="15403" y="18118"/>
                      <a:pt x="15419" y="18151"/>
                    </a:cubicBezTo>
                    <a:cubicBezTo>
                      <a:pt x="15433" y="18181"/>
                      <a:pt x="15447" y="18199"/>
                      <a:pt x="15462" y="18199"/>
                    </a:cubicBezTo>
                    <a:cubicBezTo>
                      <a:pt x="15475" y="18199"/>
                      <a:pt x="15488" y="18190"/>
                      <a:pt x="15500" y="18174"/>
                    </a:cubicBezTo>
                    <a:cubicBezTo>
                      <a:pt x="15512" y="18157"/>
                      <a:pt x="15523" y="18134"/>
                      <a:pt x="15533" y="18102"/>
                    </a:cubicBezTo>
                    <a:cubicBezTo>
                      <a:pt x="15558" y="18027"/>
                      <a:pt x="15578" y="17941"/>
                      <a:pt x="15595" y="17839"/>
                    </a:cubicBezTo>
                    <a:cubicBezTo>
                      <a:pt x="15611" y="17738"/>
                      <a:pt x="15624" y="17620"/>
                      <a:pt x="15633" y="17478"/>
                    </a:cubicBezTo>
                    <a:cubicBezTo>
                      <a:pt x="15639" y="17376"/>
                      <a:pt x="15643" y="17229"/>
                      <a:pt x="15647" y="17107"/>
                    </a:cubicBezTo>
                    <a:cubicBezTo>
                      <a:pt x="15648" y="17055"/>
                      <a:pt x="15649" y="17007"/>
                      <a:pt x="15651" y="16971"/>
                    </a:cubicBezTo>
                    <a:cubicBezTo>
                      <a:pt x="15658" y="16756"/>
                      <a:pt x="15661" y="16549"/>
                      <a:pt x="15663" y="16345"/>
                    </a:cubicBezTo>
                    <a:cubicBezTo>
                      <a:pt x="15663" y="16295"/>
                      <a:pt x="15664" y="16245"/>
                      <a:pt x="15665" y="16195"/>
                    </a:cubicBezTo>
                    <a:cubicBezTo>
                      <a:pt x="15663" y="16186"/>
                      <a:pt x="15654" y="16122"/>
                      <a:pt x="15653" y="16113"/>
                    </a:cubicBezTo>
                    <a:cubicBezTo>
                      <a:pt x="15622" y="15837"/>
                      <a:pt x="15627" y="15345"/>
                      <a:pt x="15631" y="14949"/>
                    </a:cubicBezTo>
                    <a:cubicBezTo>
                      <a:pt x="15633" y="14826"/>
                      <a:pt x="15634" y="14713"/>
                      <a:pt x="15634" y="14618"/>
                    </a:cubicBezTo>
                    <a:cubicBezTo>
                      <a:pt x="15634" y="14457"/>
                      <a:pt x="15594" y="14347"/>
                      <a:pt x="15544" y="14296"/>
                    </a:cubicBezTo>
                    <a:cubicBezTo>
                      <a:pt x="15524" y="14276"/>
                      <a:pt x="15503" y="14266"/>
                      <a:pt x="15482" y="14264"/>
                    </a:cubicBezTo>
                    <a:lnTo>
                      <a:pt x="15483" y="14409"/>
                    </a:lnTo>
                    <a:cubicBezTo>
                      <a:pt x="15491" y="14412"/>
                      <a:pt x="15499" y="14418"/>
                      <a:pt x="15508" y="14426"/>
                    </a:cubicBezTo>
                    <a:cubicBezTo>
                      <a:pt x="15540" y="14458"/>
                      <a:pt x="15571" y="14530"/>
                      <a:pt x="15595" y="14647"/>
                    </a:cubicBezTo>
                    <a:cubicBezTo>
                      <a:pt x="15598" y="14661"/>
                      <a:pt x="15598" y="14680"/>
                      <a:pt x="15595" y="14692"/>
                    </a:cubicBezTo>
                    <a:cubicBezTo>
                      <a:pt x="15592" y="14704"/>
                      <a:pt x="15587" y="14703"/>
                      <a:pt x="15584" y="14690"/>
                    </a:cubicBezTo>
                    <a:cubicBezTo>
                      <a:pt x="15562" y="14584"/>
                      <a:pt x="15534" y="14518"/>
                      <a:pt x="15504" y="14488"/>
                    </a:cubicBezTo>
                    <a:cubicBezTo>
                      <a:pt x="15497" y="14481"/>
                      <a:pt x="15490" y="14476"/>
                      <a:pt x="15483" y="14473"/>
                    </a:cubicBezTo>
                    <a:lnTo>
                      <a:pt x="15484" y="14560"/>
                    </a:lnTo>
                    <a:lnTo>
                      <a:pt x="15484" y="14676"/>
                    </a:lnTo>
                    <a:cubicBezTo>
                      <a:pt x="15487" y="14678"/>
                      <a:pt x="15491" y="14680"/>
                      <a:pt x="15494" y="14683"/>
                    </a:cubicBezTo>
                    <a:cubicBezTo>
                      <a:pt x="15528" y="14707"/>
                      <a:pt x="15561" y="14776"/>
                      <a:pt x="15585" y="14868"/>
                    </a:cubicBezTo>
                    <a:cubicBezTo>
                      <a:pt x="15588" y="14879"/>
                      <a:pt x="15588" y="14900"/>
                      <a:pt x="15585" y="14914"/>
                    </a:cubicBezTo>
                    <a:cubicBezTo>
                      <a:pt x="15583" y="14927"/>
                      <a:pt x="15578" y="14928"/>
                      <a:pt x="15575" y="14917"/>
                    </a:cubicBezTo>
                    <a:cubicBezTo>
                      <a:pt x="15553" y="14833"/>
                      <a:pt x="15523" y="14768"/>
                      <a:pt x="15491" y="14745"/>
                    </a:cubicBezTo>
                    <a:cubicBezTo>
                      <a:pt x="15489" y="14744"/>
                      <a:pt x="15487" y="14743"/>
                      <a:pt x="15485" y="14742"/>
                    </a:cubicBezTo>
                    <a:lnTo>
                      <a:pt x="15485" y="14825"/>
                    </a:lnTo>
                    <a:lnTo>
                      <a:pt x="15486" y="14920"/>
                    </a:lnTo>
                    <a:cubicBezTo>
                      <a:pt x="15490" y="14921"/>
                      <a:pt x="15493" y="14923"/>
                      <a:pt x="15496" y="14926"/>
                    </a:cubicBezTo>
                    <a:cubicBezTo>
                      <a:pt x="15526" y="14951"/>
                      <a:pt x="15553" y="15019"/>
                      <a:pt x="15575" y="15105"/>
                    </a:cubicBezTo>
                    <a:cubicBezTo>
                      <a:pt x="15578" y="15116"/>
                      <a:pt x="15578" y="15137"/>
                      <a:pt x="15575" y="15151"/>
                    </a:cubicBezTo>
                    <a:cubicBezTo>
                      <a:pt x="15573" y="15164"/>
                      <a:pt x="15568" y="15164"/>
                      <a:pt x="15565" y="15152"/>
                    </a:cubicBezTo>
                    <a:cubicBezTo>
                      <a:pt x="15545" y="15073"/>
                      <a:pt x="15520" y="15011"/>
                      <a:pt x="15493" y="14988"/>
                    </a:cubicBezTo>
                    <a:cubicBezTo>
                      <a:pt x="15491" y="14987"/>
                      <a:pt x="15489" y="14985"/>
                      <a:pt x="15487" y="14984"/>
                    </a:cubicBezTo>
                    <a:lnTo>
                      <a:pt x="15487" y="15057"/>
                    </a:lnTo>
                    <a:lnTo>
                      <a:pt x="15488" y="15253"/>
                    </a:lnTo>
                    <a:cubicBezTo>
                      <a:pt x="15490" y="15254"/>
                      <a:pt x="15492" y="15255"/>
                      <a:pt x="15494" y="15256"/>
                    </a:cubicBezTo>
                    <a:cubicBezTo>
                      <a:pt x="15517" y="15275"/>
                      <a:pt x="15540" y="15312"/>
                      <a:pt x="15565" y="15375"/>
                    </a:cubicBezTo>
                    <a:cubicBezTo>
                      <a:pt x="15569" y="15384"/>
                      <a:pt x="15570" y="15404"/>
                      <a:pt x="15568" y="15420"/>
                    </a:cubicBezTo>
                    <a:cubicBezTo>
                      <a:pt x="15566" y="15435"/>
                      <a:pt x="15561" y="15441"/>
                      <a:pt x="15558" y="15432"/>
                    </a:cubicBezTo>
                    <a:cubicBezTo>
                      <a:pt x="15534" y="15373"/>
                      <a:pt x="15513" y="15338"/>
                      <a:pt x="15491" y="15320"/>
                    </a:cubicBezTo>
                    <a:lnTo>
                      <a:pt x="15489" y="15319"/>
                    </a:lnTo>
                    <a:lnTo>
                      <a:pt x="15489" y="15340"/>
                    </a:lnTo>
                    <a:lnTo>
                      <a:pt x="15489" y="15411"/>
                    </a:lnTo>
                    <a:cubicBezTo>
                      <a:pt x="15498" y="15453"/>
                      <a:pt x="15511" y="15490"/>
                      <a:pt x="15524" y="15528"/>
                    </a:cubicBezTo>
                    <a:cubicBezTo>
                      <a:pt x="15537" y="15567"/>
                      <a:pt x="15551" y="15607"/>
                      <a:pt x="15562" y="15658"/>
                    </a:cubicBezTo>
                    <a:cubicBezTo>
                      <a:pt x="15566" y="15675"/>
                      <a:pt x="15570" y="15694"/>
                      <a:pt x="15573" y="15713"/>
                    </a:cubicBezTo>
                    <a:cubicBezTo>
                      <a:pt x="15574" y="15721"/>
                      <a:pt x="15575" y="15728"/>
                      <a:pt x="15576" y="15736"/>
                    </a:cubicBezTo>
                    <a:lnTo>
                      <a:pt x="15577" y="15735"/>
                    </a:lnTo>
                    <a:lnTo>
                      <a:pt x="15581" y="15772"/>
                    </a:lnTo>
                    <a:lnTo>
                      <a:pt x="15581" y="15773"/>
                    </a:lnTo>
                    <a:lnTo>
                      <a:pt x="15581" y="15773"/>
                    </a:lnTo>
                    <a:lnTo>
                      <a:pt x="15581" y="15775"/>
                    </a:lnTo>
                    <a:lnTo>
                      <a:pt x="15581" y="15776"/>
                    </a:lnTo>
                    <a:cubicBezTo>
                      <a:pt x="15617" y="16078"/>
                      <a:pt x="15593" y="16575"/>
                      <a:pt x="15578" y="16886"/>
                    </a:cubicBezTo>
                    <a:lnTo>
                      <a:pt x="15577" y="16919"/>
                    </a:lnTo>
                    <a:cubicBezTo>
                      <a:pt x="15573" y="16994"/>
                      <a:pt x="15569" y="17069"/>
                      <a:pt x="15566" y="17142"/>
                    </a:cubicBezTo>
                    <a:cubicBezTo>
                      <a:pt x="15562" y="17216"/>
                      <a:pt x="15558" y="17287"/>
                      <a:pt x="15554" y="17354"/>
                    </a:cubicBezTo>
                    <a:cubicBezTo>
                      <a:pt x="15550" y="17405"/>
                      <a:pt x="15546" y="17454"/>
                      <a:pt x="15542" y="17504"/>
                    </a:cubicBezTo>
                    <a:cubicBezTo>
                      <a:pt x="15538" y="17554"/>
                      <a:pt x="15533" y="17604"/>
                      <a:pt x="15527" y="17657"/>
                    </a:cubicBezTo>
                    <a:cubicBezTo>
                      <a:pt x="15519" y="17727"/>
                      <a:pt x="15511" y="17796"/>
                      <a:pt x="15501" y="17847"/>
                    </a:cubicBezTo>
                    <a:cubicBezTo>
                      <a:pt x="15490" y="17900"/>
                      <a:pt x="15477" y="17933"/>
                      <a:pt x="15463" y="17931"/>
                    </a:cubicBezTo>
                    <a:cubicBezTo>
                      <a:pt x="15414" y="17925"/>
                      <a:pt x="15388" y="17462"/>
                      <a:pt x="15375" y="17223"/>
                    </a:cubicBezTo>
                    <a:cubicBezTo>
                      <a:pt x="15373" y="17194"/>
                      <a:pt x="15371" y="17168"/>
                      <a:pt x="15370" y="17146"/>
                    </a:cubicBezTo>
                    <a:cubicBezTo>
                      <a:pt x="15360" y="16975"/>
                      <a:pt x="15346" y="16719"/>
                      <a:pt x="15341" y="16463"/>
                    </a:cubicBezTo>
                    <a:cubicBezTo>
                      <a:pt x="15336" y="16205"/>
                      <a:pt x="15340" y="15947"/>
                      <a:pt x="15368" y="15773"/>
                    </a:cubicBezTo>
                    <a:lnTo>
                      <a:pt x="15368" y="15772"/>
                    </a:lnTo>
                    <a:lnTo>
                      <a:pt x="15368" y="15770"/>
                    </a:lnTo>
                    <a:lnTo>
                      <a:pt x="15368" y="15770"/>
                    </a:lnTo>
                    <a:lnTo>
                      <a:pt x="15372" y="15750"/>
                    </a:lnTo>
                    <a:cubicBezTo>
                      <a:pt x="15374" y="15736"/>
                      <a:pt x="15377" y="15723"/>
                      <a:pt x="15380" y="15710"/>
                    </a:cubicBezTo>
                    <a:cubicBezTo>
                      <a:pt x="15384" y="15691"/>
                      <a:pt x="15389" y="15673"/>
                      <a:pt x="15394" y="15657"/>
                    </a:cubicBezTo>
                    <a:cubicBezTo>
                      <a:pt x="15408" y="15616"/>
                      <a:pt x="15422" y="15588"/>
                      <a:pt x="15435" y="15562"/>
                    </a:cubicBezTo>
                    <a:cubicBezTo>
                      <a:pt x="15443" y="15548"/>
                      <a:pt x="15450" y="15533"/>
                      <a:pt x="15456" y="15518"/>
                    </a:cubicBezTo>
                    <a:cubicBezTo>
                      <a:pt x="15462" y="15504"/>
                      <a:pt x="15467" y="15490"/>
                      <a:pt x="15471" y="15472"/>
                    </a:cubicBezTo>
                    <a:cubicBezTo>
                      <a:pt x="15476" y="15455"/>
                      <a:pt x="15479" y="15437"/>
                      <a:pt x="15482" y="15414"/>
                    </a:cubicBezTo>
                    <a:lnTo>
                      <a:pt x="15482" y="15334"/>
                    </a:lnTo>
                    <a:lnTo>
                      <a:pt x="15481" y="15314"/>
                    </a:lnTo>
                    <a:cubicBezTo>
                      <a:pt x="15462" y="15304"/>
                      <a:pt x="15443" y="15305"/>
                      <a:pt x="15420" y="15316"/>
                    </a:cubicBezTo>
                    <a:cubicBezTo>
                      <a:pt x="15416" y="15318"/>
                      <a:pt x="15412" y="15304"/>
                      <a:pt x="15412" y="15287"/>
                    </a:cubicBezTo>
                    <a:cubicBezTo>
                      <a:pt x="15411" y="15269"/>
                      <a:pt x="15414" y="15253"/>
                      <a:pt x="15418" y="15252"/>
                    </a:cubicBezTo>
                    <a:cubicBezTo>
                      <a:pt x="15441" y="15241"/>
                      <a:pt x="15461" y="15239"/>
                      <a:pt x="15481" y="15248"/>
                    </a:cubicBezTo>
                    <a:lnTo>
                      <a:pt x="15479" y="15051"/>
                    </a:lnTo>
                    <a:lnTo>
                      <a:pt x="15479" y="14981"/>
                    </a:lnTo>
                    <a:cubicBezTo>
                      <a:pt x="15460" y="14975"/>
                      <a:pt x="15439" y="14988"/>
                      <a:pt x="15417" y="15028"/>
                    </a:cubicBezTo>
                    <a:cubicBezTo>
                      <a:pt x="15413" y="15035"/>
                      <a:pt x="15409" y="15026"/>
                      <a:pt x="15407" y="15010"/>
                    </a:cubicBezTo>
                    <a:cubicBezTo>
                      <a:pt x="15406" y="14994"/>
                      <a:pt x="15408" y="14975"/>
                      <a:pt x="15411" y="14969"/>
                    </a:cubicBezTo>
                    <a:cubicBezTo>
                      <a:pt x="15435" y="14926"/>
                      <a:pt x="15458" y="14911"/>
                      <a:pt x="15479" y="14917"/>
                    </a:cubicBezTo>
                    <a:lnTo>
                      <a:pt x="15478" y="14819"/>
                    </a:lnTo>
                    <a:lnTo>
                      <a:pt x="15477" y="14739"/>
                    </a:lnTo>
                    <a:cubicBezTo>
                      <a:pt x="15454" y="14732"/>
                      <a:pt x="15430" y="14748"/>
                      <a:pt x="15408" y="14797"/>
                    </a:cubicBezTo>
                    <a:cubicBezTo>
                      <a:pt x="15405" y="14806"/>
                      <a:pt x="15400" y="14801"/>
                      <a:pt x="15398" y="14785"/>
                    </a:cubicBezTo>
                    <a:cubicBezTo>
                      <a:pt x="15396" y="14769"/>
                      <a:pt x="15397" y="14749"/>
                      <a:pt x="15401" y="14741"/>
                    </a:cubicBezTo>
                    <a:cubicBezTo>
                      <a:pt x="15425" y="14686"/>
                      <a:pt x="15451" y="14666"/>
                      <a:pt x="15477" y="14673"/>
                    </a:cubicBezTo>
                    <a:lnTo>
                      <a:pt x="15476" y="14553"/>
                    </a:lnTo>
                    <a:lnTo>
                      <a:pt x="15476" y="14470"/>
                    </a:lnTo>
                    <a:cubicBezTo>
                      <a:pt x="15451" y="14463"/>
                      <a:pt x="15425" y="14477"/>
                      <a:pt x="15401" y="14508"/>
                    </a:cubicBezTo>
                    <a:cubicBezTo>
                      <a:pt x="15397" y="14513"/>
                      <a:pt x="15393" y="14504"/>
                      <a:pt x="15392" y="14487"/>
                    </a:cubicBezTo>
                    <a:cubicBezTo>
                      <a:pt x="15391" y="14470"/>
                      <a:pt x="15393" y="14452"/>
                      <a:pt x="15397" y="14447"/>
                    </a:cubicBezTo>
                    <a:cubicBezTo>
                      <a:pt x="15422" y="14414"/>
                      <a:pt x="15449" y="14399"/>
                      <a:pt x="15475" y="14406"/>
                    </a:cubicBezTo>
                    <a:lnTo>
                      <a:pt x="15474" y="14262"/>
                    </a:lnTo>
                    <a:close/>
                    <a:moveTo>
                      <a:pt x="19202" y="15435"/>
                    </a:moveTo>
                    <a:cubicBezTo>
                      <a:pt x="19151" y="15435"/>
                      <a:pt x="19110" y="15589"/>
                      <a:pt x="19110" y="15778"/>
                    </a:cubicBezTo>
                    <a:cubicBezTo>
                      <a:pt x="19110" y="15957"/>
                      <a:pt x="19148" y="16101"/>
                      <a:pt x="19195" y="16116"/>
                    </a:cubicBezTo>
                    <a:cubicBezTo>
                      <a:pt x="19194" y="16116"/>
                      <a:pt x="19193" y="16115"/>
                      <a:pt x="19192" y="16116"/>
                    </a:cubicBezTo>
                    <a:cubicBezTo>
                      <a:pt x="19192" y="16156"/>
                      <a:pt x="19194" y="16201"/>
                      <a:pt x="19192" y="16241"/>
                    </a:cubicBezTo>
                    <a:cubicBezTo>
                      <a:pt x="19191" y="16279"/>
                      <a:pt x="19187" y="16313"/>
                      <a:pt x="19178" y="16333"/>
                    </a:cubicBezTo>
                    <a:cubicBezTo>
                      <a:pt x="19171" y="16349"/>
                      <a:pt x="19150" y="16350"/>
                      <a:pt x="19129" y="16347"/>
                    </a:cubicBezTo>
                    <a:cubicBezTo>
                      <a:pt x="19112" y="16344"/>
                      <a:pt x="19097" y="16339"/>
                      <a:pt x="19088" y="16336"/>
                    </a:cubicBezTo>
                    <a:cubicBezTo>
                      <a:pt x="19087" y="16369"/>
                      <a:pt x="19086" y="16402"/>
                      <a:pt x="19085" y="16435"/>
                    </a:cubicBezTo>
                    <a:cubicBezTo>
                      <a:pt x="18911" y="16419"/>
                      <a:pt x="18736" y="16401"/>
                      <a:pt x="18561" y="16392"/>
                    </a:cubicBezTo>
                    <a:cubicBezTo>
                      <a:pt x="18487" y="16389"/>
                      <a:pt x="18405" y="16382"/>
                      <a:pt x="18345" y="16587"/>
                    </a:cubicBezTo>
                    <a:cubicBezTo>
                      <a:pt x="18277" y="16820"/>
                      <a:pt x="18269" y="17086"/>
                      <a:pt x="18267" y="17494"/>
                    </a:cubicBezTo>
                    <a:lnTo>
                      <a:pt x="18266" y="17766"/>
                    </a:lnTo>
                    <a:cubicBezTo>
                      <a:pt x="18250" y="18024"/>
                      <a:pt x="18242" y="18235"/>
                      <a:pt x="18234" y="18501"/>
                    </a:cubicBezTo>
                    <a:cubicBezTo>
                      <a:pt x="18221" y="18947"/>
                      <a:pt x="18211" y="19405"/>
                      <a:pt x="18208" y="19840"/>
                    </a:cubicBezTo>
                    <a:cubicBezTo>
                      <a:pt x="18207" y="20167"/>
                      <a:pt x="18188" y="20360"/>
                      <a:pt x="18264" y="20389"/>
                    </a:cubicBezTo>
                    <a:cubicBezTo>
                      <a:pt x="18610" y="20384"/>
                      <a:pt x="18958" y="20388"/>
                      <a:pt x="19306" y="20387"/>
                    </a:cubicBezTo>
                    <a:cubicBezTo>
                      <a:pt x="19653" y="20388"/>
                      <a:pt x="20001" y="20384"/>
                      <a:pt x="20347" y="20389"/>
                    </a:cubicBezTo>
                    <a:cubicBezTo>
                      <a:pt x="20423" y="20360"/>
                      <a:pt x="20405" y="20167"/>
                      <a:pt x="20403" y="19840"/>
                    </a:cubicBezTo>
                    <a:cubicBezTo>
                      <a:pt x="20401" y="19405"/>
                      <a:pt x="20390" y="18947"/>
                      <a:pt x="20377" y="18501"/>
                    </a:cubicBezTo>
                    <a:cubicBezTo>
                      <a:pt x="20369" y="18235"/>
                      <a:pt x="20361" y="18024"/>
                      <a:pt x="20345" y="17766"/>
                    </a:cubicBezTo>
                    <a:lnTo>
                      <a:pt x="20344" y="17494"/>
                    </a:lnTo>
                    <a:cubicBezTo>
                      <a:pt x="20342" y="17086"/>
                      <a:pt x="20334" y="16820"/>
                      <a:pt x="20266" y="16587"/>
                    </a:cubicBezTo>
                    <a:cubicBezTo>
                      <a:pt x="20206" y="16382"/>
                      <a:pt x="20124" y="16389"/>
                      <a:pt x="20050" y="16392"/>
                    </a:cubicBezTo>
                    <a:cubicBezTo>
                      <a:pt x="19875" y="16401"/>
                      <a:pt x="19700" y="16419"/>
                      <a:pt x="19525" y="16435"/>
                    </a:cubicBezTo>
                    <a:lnTo>
                      <a:pt x="19523" y="16347"/>
                    </a:lnTo>
                    <a:cubicBezTo>
                      <a:pt x="19446" y="16360"/>
                      <a:pt x="19411" y="16448"/>
                      <a:pt x="19409" y="16113"/>
                    </a:cubicBezTo>
                    <a:cubicBezTo>
                      <a:pt x="19409" y="16113"/>
                      <a:pt x="19381" y="16111"/>
                      <a:pt x="19381" y="16111"/>
                    </a:cubicBezTo>
                    <a:cubicBezTo>
                      <a:pt x="19383" y="16209"/>
                      <a:pt x="19382" y="16281"/>
                      <a:pt x="19389" y="16376"/>
                    </a:cubicBezTo>
                    <a:cubicBezTo>
                      <a:pt x="19392" y="16409"/>
                      <a:pt x="19395" y="16430"/>
                      <a:pt x="19399" y="16446"/>
                    </a:cubicBezTo>
                    <a:cubicBezTo>
                      <a:pt x="19368" y="16449"/>
                      <a:pt x="19337" y="16451"/>
                      <a:pt x="19306" y="16454"/>
                    </a:cubicBezTo>
                    <a:cubicBezTo>
                      <a:pt x="19264" y="16450"/>
                      <a:pt x="19222" y="16447"/>
                      <a:pt x="19180" y="16443"/>
                    </a:cubicBezTo>
                    <a:cubicBezTo>
                      <a:pt x="19191" y="16429"/>
                      <a:pt x="19200" y="16408"/>
                      <a:pt x="19205" y="16374"/>
                    </a:cubicBezTo>
                    <a:cubicBezTo>
                      <a:pt x="19209" y="16349"/>
                      <a:pt x="19211" y="16316"/>
                      <a:pt x="19213" y="16262"/>
                    </a:cubicBezTo>
                    <a:cubicBezTo>
                      <a:pt x="19214" y="16215"/>
                      <a:pt x="19214" y="16170"/>
                      <a:pt x="19214" y="16113"/>
                    </a:cubicBezTo>
                    <a:cubicBezTo>
                      <a:pt x="19259" y="16091"/>
                      <a:pt x="19295" y="15952"/>
                      <a:pt x="19295" y="15778"/>
                    </a:cubicBezTo>
                    <a:cubicBezTo>
                      <a:pt x="19295" y="15589"/>
                      <a:pt x="19253" y="15435"/>
                      <a:pt x="19202" y="15435"/>
                    </a:cubicBezTo>
                    <a:close/>
                    <a:moveTo>
                      <a:pt x="19392" y="15435"/>
                    </a:moveTo>
                    <a:cubicBezTo>
                      <a:pt x="19343" y="15435"/>
                      <a:pt x="19304" y="15586"/>
                      <a:pt x="19304" y="15772"/>
                    </a:cubicBezTo>
                    <a:cubicBezTo>
                      <a:pt x="19304" y="15957"/>
                      <a:pt x="19343" y="16110"/>
                      <a:pt x="19392" y="16110"/>
                    </a:cubicBezTo>
                    <a:cubicBezTo>
                      <a:pt x="19441" y="16110"/>
                      <a:pt x="19481" y="15957"/>
                      <a:pt x="19481" y="15772"/>
                    </a:cubicBezTo>
                    <a:cubicBezTo>
                      <a:pt x="19481" y="15586"/>
                      <a:pt x="19441" y="15435"/>
                      <a:pt x="19392" y="15435"/>
                    </a:cubicBezTo>
                    <a:close/>
                    <a:moveTo>
                      <a:pt x="9114" y="15444"/>
                    </a:moveTo>
                    <a:cubicBezTo>
                      <a:pt x="9111" y="15464"/>
                      <a:pt x="9108" y="15481"/>
                      <a:pt x="9104" y="15496"/>
                    </a:cubicBezTo>
                    <a:cubicBezTo>
                      <a:pt x="9099" y="15516"/>
                      <a:pt x="9094" y="15532"/>
                      <a:pt x="9088" y="15547"/>
                    </a:cubicBezTo>
                    <a:cubicBezTo>
                      <a:pt x="9081" y="15563"/>
                      <a:pt x="9073" y="15576"/>
                      <a:pt x="9066" y="15591"/>
                    </a:cubicBezTo>
                    <a:cubicBezTo>
                      <a:pt x="9053" y="15616"/>
                      <a:pt x="9039" y="15643"/>
                      <a:pt x="9026" y="15683"/>
                    </a:cubicBezTo>
                    <a:cubicBezTo>
                      <a:pt x="9021" y="15698"/>
                      <a:pt x="9017" y="15714"/>
                      <a:pt x="9013" y="15732"/>
                    </a:cubicBezTo>
                    <a:cubicBezTo>
                      <a:pt x="9009" y="15748"/>
                      <a:pt x="9006" y="15766"/>
                      <a:pt x="9003" y="15784"/>
                    </a:cubicBezTo>
                    <a:lnTo>
                      <a:pt x="9003" y="15785"/>
                    </a:lnTo>
                    <a:lnTo>
                      <a:pt x="9003" y="15787"/>
                    </a:lnTo>
                    <a:lnTo>
                      <a:pt x="9003" y="15788"/>
                    </a:lnTo>
                    <a:lnTo>
                      <a:pt x="9004" y="15788"/>
                    </a:lnTo>
                    <a:lnTo>
                      <a:pt x="9004" y="15790"/>
                    </a:lnTo>
                    <a:lnTo>
                      <a:pt x="9004" y="15791"/>
                    </a:lnTo>
                    <a:lnTo>
                      <a:pt x="9004" y="15793"/>
                    </a:lnTo>
                    <a:lnTo>
                      <a:pt x="9004" y="15793"/>
                    </a:lnTo>
                    <a:lnTo>
                      <a:pt x="9005" y="15796"/>
                    </a:lnTo>
                    <a:lnTo>
                      <a:pt x="9005" y="15798"/>
                    </a:lnTo>
                    <a:lnTo>
                      <a:pt x="9005" y="15799"/>
                    </a:lnTo>
                    <a:lnTo>
                      <a:pt x="9006" y="15801"/>
                    </a:lnTo>
                    <a:lnTo>
                      <a:pt x="9006" y="15802"/>
                    </a:lnTo>
                    <a:lnTo>
                      <a:pt x="9006" y="15804"/>
                    </a:lnTo>
                    <a:lnTo>
                      <a:pt x="9006" y="15805"/>
                    </a:lnTo>
                    <a:lnTo>
                      <a:pt x="9007" y="15807"/>
                    </a:lnTo>
                    <a:lnTo>
                      <a:pt x="9007" y="15808"/>
                    </a:lnTo>
                    <a:lnTo>
                      <a:pt x="9007" y="15810"/>
                    </a:lnTo>
                    <a:lnTo>
                      <a:pt x="9007" y="15811"/>
                    </a:lnTo>
                    <a:lnTo>
                      <a:pt x="9008" y="15811"/>
                    </a:lnTo>
                    <a:lnTo>
                      <a:pt x="9008" y="15813"/>
                    </a:lnTo>
                    <a:lnTo>
                      <a:pt x="9008" y="15814"/>
                    </a:lnTo>
                    <a:lnTo>
                      <a:pt x="9009" y="15816"/>
                    </a:lnTo>
                    <a:lnTo>
                      <a:pt x="9009" y="15817"/>
                    </a:lnTo>
                    <a:lnTo>
                      <a:pt x="9010" y="15819"/>
                    </a:lnTo>
                    <a:lnTo>
                      <a:pt x="9010" y="15820"/>
                    </a:lnTo>
                    <a:lnTo>
                      <a:pt x="9010" y="15820"/>
                    </a:lnTo>
                    <a:lnTo>
                      <a:pt x="9011" y="15822"/>
                    </a:lnTo>
                    <a:lnTo>
                      <a:pt x="9011" y="15824"/>
                    </a:lnTo>
                    <a:lnTo>
                      <a:pt x="9011" y="15824"/>
                    </a:lnTo>
                    <a:lnTo>
                      <a:pt x="9011" y="15824"/>
                    </a:lnTo>
                    <a:lnTo>
                      <a:pt x="9011" y="15825"/>
                    </a:lnTo>
                    <a:lnTo>
                      <a:pt x="9012" y="15825"/>
                    </a:lnTo>
                    <a:lnTo>
                      <a:pt x="9012" y="15827"/>
                    </a:lnTo>
                    <a:lnTo>
                      <a:pt x="9012" y="15827"/>
                    </a:lnTo>
                    <a:lnTo>
                      <a:pt x="9012" y="15828"/>
                    </a:lnTo>
                    <a:lnTo>
                      <a:pt x="9012" y="15828"/>
                    </a:lnTo>
                    <a:lnTo>
                      <a:pt x="9013" y="15830"/>
                    </a:lnTo>
                    <a:lnTo>
                      <a:pt x="9013" y="15831"/>
                    </a:lnTo>
                    <a:lnTo>
                      <a:pt x="9014" y="15833"/>
                    </a:lnTo>
                    <a:lnTo>
                      <a:pt x="9014" y="15834"/>
                    </a:lnTo>
                    <a:lnTo>
                      <a:pt x="9015" y="15836"/>
                    </a:lnTo>
                    <a:lnTo>
                      <a:pt x="9016" y="15837"/>
                    </a:lnTo>
                    <a:lnTo>
                      <a:pt x="9016" y="15839"/>
                    </a:lnTo>
                    <a:lnTo>
                      <a:pt x="9016" y="15839"/>
                    </a:lnTo>
                    <a:lnTo>
                      <a:pt x="9017" y="15840"/>
                    </a:lnTo>
                    <a:lnTo>
                      <a:pt x="9017" y="15840"/>
                    </a:lnTo>
                    <a:lnTo>
                      <a:pt x="9017" y="15842"/>
                    </a:lnTo>
                    <a:lnTo>
                      <a:pt x="9018" y="15843"/>
                    </a:lnTo>
                    <a:lnTo>
                      <a:pt x="9018" y="15843"/>
                    </a:lnTo>
                    <a:lnTo>
                      <a:pt x="9018" y="15845"/>
                    </a:lnTo>
                    <a:lnTo>
                      <a:pt x="9019" y="15845"/>
                    </a:lnTo>
                    <a:lnTo>
                      <a:pt x="9019" y="15846"/>
                    </a:lnTo>
                    <a:lnTo>
                      <a:pt x="9019" y="15846"/>
                    </a:lnTo>
                    <a:lnTo>
                      <a:pt x="9020" y="15848"/>
                    </a:lnTo>
                    <a:lnTo>
                      <a:pt x="9020" y="15850"/>
                    </a:lnTo>
                    <a:lnTo>
                      <a:pt x="9021" y="15851"/>
                    </a:lnTo>
                    <a:lnTo>
                      <a:pt x="9021" y="15851"/>
                    </a:lnTo>
                    <a:lnTo>
                      <a:pt x="9022" y="15853"/>
                    </a:lnTo>
                    <a:lnTo>
                      <a:pt x="9022" y="15853"/>
                    </a:lnTo>
                    <a:lnTo>
                      <a:pt x="9023" y="15854"/>
                    </a:lnTo>
                    <a:lnTo>
                      <a:pt x="9023" y="15856"/>
                    </a:lnTo>
                    <a:lnTo>
                      <a:pt x="9023" y="15856"/>
                    </a:lnTo>
                    <a:lnTo>
                      <a:pt x="9024" y="15856"/>
                    </a:lnTo>
                    <a:lnTo>
                      <a:pt x="9024" y="15857"/>
                    </a:lnTo>
                    <a:lnTo>
                      <a:pt x="9024" y="15857"/>
                    </a:lnTo>
                    <a:lnTo>
                      <a:pt x="9025" y="15859"/>
                    </a:lnTo>
                    <a:lnTo>
                      <a:pt x="9025" y="15859"/>
                    </a:lnTo>
                    <a:lnTo>
                      <a:pt x="9025" y="15860"/>
                    </a:lnTo>
                    <a:lnTo>
                      <a:pt x="9026" y="15860"/>
                    </a:lnTo>
                    <a:lnTo>
                      <a:pt x="9026" y="15860"/>
                    </a:lnTo>
                    <a:lnTo>
                      <a:pt x="9027" y="15862"/>
                    </a:lnTo>
                    <a:lnTo>
                      <a:pt x="9027" y="15863"/>
                    </a:lnTo>
                    <a:cubicBezTo>
                      <a:pt x="9041" y="15887"/>
                      <a:pt x="9059" y="15903"/>
                      <a:pt x="9081" y="15909"/>
                    </a:cubicBezTo>
                    <a:cubicBezTo>
                      <a:pt x="9109" y="15918"/>
                      <a:pt x="9142" y="15910"/>
                      <a:pt x="9167" y="15882"/>
                    </a:cubicBezTo>
                    <a:lnTo>
                      <a:pt x="9167" y="15882"/>
                    </a:lnTo>
                    <a:lnTo>
                      <a:pt x="9168" y="15880"/>
                    </a:lnTo>
                    <a:lnTo>
                      <a:pt x="9169" y="15879"/>
                    </a:lnTo>
                    <a:lnTo>
                      <a:pt x="9170" y="15879"/>
                    </a:lnTo>
                    <a:lnTo>
                      <a:pt x="9170" y="15879"/>
                    </a:lnTo>
                    <a:lnTo>
                      <a:pt x="9171" y="15877"/>
                    </a:lnTo>
                    <a:lnTo>
                      <a:pt x="9172" y="15876"/>
                    </a:lnTo>
                    <a:lnTo>
                      <a:pt x="9172" y="15876"/>
                    </a:lnTo>
                    <a:lnTo>
                      <a:pt x="9172" y="15876"/>
                    </a:lnTo>
                    <a:lnTo>
                      <a:pt x="9173" y="15874"/>
                    </a:lnTo>
                    <a:lnTo>
                      <a:pt x="9173" y="15874"/>
                    </a:lnTo>
                    <a:lnTo>
                      <a:pt x="9174" y="15872"/>
                    </a:lnTo>
                    <a:lnTo>
                      <a:pt x="9174" y="15872"/>
                    </a:lnTo>
                    <a:lnTo>
                      <a:pt x="9175" y="15871"/>
                    </a:lnTo>
                    <a:lnTo>
                      <a:pt x="9175" y="15871"/>
                    </a:lnTo>
                    <a:lnTo>
                      <a:pt x="9175" y="15871"/>
                    </a:lnTo>
                    <a:lnTo>
                      <a:pt x="9176" y="15869"/>
                    </a:lnTo>
                    <a:lnTo>
                      <a:pt x="9176" y="15869"/>
                    </a:lnTo>
                    <a:lnTo>
                      <a:pt x="9177" y="15868"/>
                    </a:lnTo>
                    <a:lnTo>
                      <a:pt x="9177" y="15868"/>
                    </a:lnTo>
                    <a:lnTo>
                      <a:pt x="9178" y="15868"/>
                    </a:lnTo>
                    <a:lnTo>
                      <a:pt x="9178" y="15866"/>
                    </a:lnTo>
                    <a:lnTo>
                      <a:pt x="9178" y="15866"/>
                    </a:lnTo>
                    <a:lnTo>
                      <a:pt x="9179" y="15865"/>
                    </a:lnTo>
                    <a:lnTo>
                      <a:pt x="9179" y="15865"/>
                    </a:lnTo>
                    <a:lnTo>
                      <a:pt x="9179" y="15865"/>
                    </a:lnTo>
                    <a:lnTo>
                      <a:pt x="9180" y="15863"/>
                    </a:lnTo>
                    <a:lnTo>
                      <a:pt x="9180" y="15863"/>
                    </a:lnTo>
                    <a:lnTo>
                      <a:pt x="9181" y="15862"/>
                    </a:lnTo>
                    <a:lnTo>
                      <a:pt x="9181" y="15860"/>
                    </a:lnTo>
                    <a:lnTo>
                      <a:pt x="9182" y="15859"/>
                    </a:lnTo>
                    <a:lnTo>
                      <a:pt x="9183" y="15859"/>
                    </a:lnTo>
                    <a:lnTo>
                      <a:pt x="9183" y="15857"/>
                    </a:lnTo>
                    <a:lnTo>
                      <a:pt x="9183" y="15857"/>
                    </a:lnTo>
                    <a:lnTo>
                      <a:pt x="9183" y="15856"/>
                    </a:lnTo>
                    <a:lnTo>
                      <a:pt x="9184" y="15856"/>
                    </a:lnTo>
                    <a:lnTo>
                      <a:pt x="9185" y="15854"/>
                    </a:lnTo>
                    <a:lnTo>
                      <a:pt x="9186" y="15853"/>
                    </a:lnTo>
                    <a:lnTo>
                      <a:pt x="9186" y="15851"/>
                    </a:lnTo>
                    <a:lnTo>
                      <a:pt x="9187" y="15850"/>
                    </a:lnTo>
                    <a:lnTo>
                      <a:pt x="9187" y="15848"/>
                    </a:lnTo>
                    <a:lnTo>
                      <a:pt x="9188" y="15846"/>
                    </a:lnTo>
                    <a:lnTo>
                      <a:pt x="9189" y="15845"/>
                    </a:lnTo>
                    <a:lnTo>
                      <a:pt x="9189" y="15843"/>
                    </a:lnTo>
                    <a:lnTo>
                      <a:pt x="9190" y="15842"/>
                    </a:lnTo>
                    <a:lnTo>
                      <a:pt x="9190" y="15840"/>
                    </a:lnTo>
                    <a:lnTo>
                      <a:pt x="9191" y="15840"/>
                    </a:lnTo>
                    <a:lnTo>
                      <a:pt x="9191" y="15839"/>
                    </a:lnTo>
                    <a:lnTo>
                      <a:pt x="9191" y="15839"/>
                    </a:lnTo>
                    <a:lnTo>
                      <a:pt x="9192" y="15837"/>
                    </a:lnTo>
                    <a:lnTo>
                      <a:pt x="9192" y="15836"/>
                    </a:lnTo>
                    <a:lnTo>
                      <a:pt x="9192" y="15834"/>
                    </a:lnTo>
                    <a:lnTo>
                      <a:pt x="9193" y="15833"/>
                    </a:lnTo>
                    <a:lnTo>
                      <a:pt x="9193" y="15833"/>
                    </a:lnTo>
                    <a:lnTo>
                      <a:pt x="9193" y="15831"/>
                    </a:lnTo>
                    <a:lnTo>
                      <a:pt x="9194" y="15830"/>
                    </a:lnTo>
                    <a:lnTo>
                      <a:pt x="9194" y="15830"/>
                    </a:lnTo>
                    <a:lnTo>
                      <a:pt x="9194" y="15828"/>
                    </a:lnTo>
                    <a:lnTo>
                      <a:pt x="9195" y="15827"/>
                    </a:lnTo>
                    <a:lnTo>
                      <a:pt x="9195" y="15825"/>
                    </a:lnTo>
                    <a:lnTo>
                      <a:pt x="9195" y="15825"/>
                    </a:lnTo>
                    <a:lnTo>
                      <a:pt x="9195" y="15824"/>
                    </a:lnTo>
                    <a:lnTo>
                      <a:pt x="9196" y="15824"/>
                    </a:lnTo>
                    <a:lnTo>
                      <a:pt x="9196" y="15822"/>
                    </a:lnTo>
                    <a:lnTo>
                      <a:pt x="9196" y="15820"/>
                    </a:lnTo>
                    <a:lnTo>
                      <a:pt x="9196" y="15819"/>
                    </a:lnTo>
                    <a:lnTo>
                      <a:pt x="9197" y="15817"/>
                    </a:lnTo>
                    <a:lnTo>
                      <a:pt x="9198" y="15814"/>
                    </a:lnTo>
                    <a:lnTo>
                      <a:pt x="9198" y="15813"/>
                    </a:lnTo>
                    <a:lnTo>
                      <a:pt x="9198" y="15811"/>
                    </a:lnTo>
                    <a:lnTo>
                      <a:pt x="9199" y="15810"/>
                    </a:lnTo>
                    <a:lnTo>
                      <a:pt x="9199" y="15808"/>
                    </a:lnTo>
                    <a:lnTo>
                      <a:pt x="9199" y="15805"/>
                    </a:lnTo>
                    <a:lnTo>
                      <a:pt x="9200" y="15802"/>
                    </a:lnTo>
                    <a:lnTo>
                      <a:pt x="9200" y="15801"/>
                    </a:lnTo>
                    <a:lnTo>
                      <a:pt x="9200" y="15798"/>
                    </a:lnTo>
                    <a:lnTo>
                      <a:pt x="9200" y="15796"/>
                    </a:lnTo>
                    <a:lnTo>
                      <a:pt x="9201" y="15794"/>
                    </a:lnTo>
                    <a:lnTo>
                      <a:pt x="9201" y="15791"/>
                    </a:lnTo>
                    <a:lnTo>
                      <a:pt x="9201" y="15790"/>
                    </a:lnTo>
                    <a:lnTo>
                      <a:pt x="9201" y="15788"/>
                    </a:lnTo>
                    <a:lnTo>
                      <a:pt x="9201" y="15785"/>
                    </a:lnTo>
                    <a:lnTo>
                      <a:pt x="9202" y="15784"/>
                    </a:lnTo>
                    <a:cubicBezTo>
                      <a:pt x="9200" y="15766"/>
                      <a:pt x="9197" y="15748"/>
                      <a:pt x="9194" y="15732"/>
                    </a:cubicBezTo>
                    <a:cubicBezTo>
                      <a:pt x="9191" y="15714"/>
                      <a:pt x="9188" y="15697"/>
                      <a:pt x="9185" y="15681"/>
                    </a:cubicBezTo>
                    <a:cubicBezTo>
                      <a:pt x="9174" y="15633"/>
                      <a:pt x="9160" y="15594"/>
                      <a:pt x="9147" y="15556"/>
                    </a:cubicBezTo>
                    <a:cubicBezTo>
                      <a:pt x="9135" y="15520"/>
                      <a:pt x="9123" y="15485"/>
                      <a:pt x="9114" y="15444"/>
                    </a:cubicBezTo>
                    <a:close/>
                    <a:moveTo>
                      <a:pt x="15487" y="15444"/>
                    </a:moveTo>
                    <a:cubicBezTo>
                      <a:pt x="15484" y="15464"/>
                      <a:pt x="15480" y="15481"/>
                      <a:pt x="15477" y="15496"/>
                    </a:cubicBezTo>
                    <a:cubicBezTo>
                      <a:pt x="15472" y="15516"/>
                      <a:pt x="15466" y="15532"/>
                      <a:pt x="15460" y="15547"/>
                    </a:cubicBezTo>
                    <a:cubicBezTo>
                      <a:pt x="15453" y="15563"/>
                      <a:pt x="15446" y="15576"/>
                      <a:pt x="15438" y="15591"/>
                    </a:cubicBezTo>
                    <a:cubicBezTo>
                      <a:pt x="15425" y="15616"/>
                      <a:pt x="15411" y="15643"/>
                      <a:pt x="15398" y="15683"/>
                    </a:cubicBezTo>
                    <a:cubicBezTo>
                      <a:pt x="15393" y="15698"/>
                      <a:pt x="15389" y="15714"/>
                      <a:pt x="15385" y="15732"/>
                    </a:cubicBezTo>
                    <a:cubicBezTo>
                      <a:pt x="15381" y="15748"/>
                      <a:pt x="15378" y="15766"/>
                      <a:pt x="15375" y="15784"/>
                    </a:cubicBezTo>
                    <a:lnTo>
                      <a:pt x="15375" y="15785"/>
                    </a:lnTo>
                    <a:lnTo>
                      <a:pt x="15376" y="15787"/>
                    </a:lnTo>
                    <a:lnTo>
                      <a:pt x="15376" y="15788"/>
                    </a:lnTo>
                    <a:lnTo>
                      <a:pt x="15376" y="15790"/>
                    </a:lnTo>
                    <a:lnTo>
                      <a:pt x="15376" y="15791"/>
                    </a:lnTo>
                    <a:lnTo>
                      <a:pt x="15377" y="15791"/>
                    </a:lnTo>
                    <a:lnTo>
                      <a:pt x="15377" y="15793"/>
                    </a:lnTo>
                    <a:lnTo>
                      <a:pt x="15377" y="15796"/>
                    </a:lnTo>
                    <a:lnTo>
                      <a:pt x="15378" y="15798"/>
                    </a:lnTo>
                    <a:lnTo>
                      <a:pt x="15378" y="15799"/>
                    </a:lnTo>
                    <a:lnTo>
                      <a:pt x="15378" y="15801"/>
                    </a:lnTo>
                    <a:lnTo>
                      <a:pt x="15378" y="15802"/>
                    </a:lnTo>
                    <a:lnTo>
                      <a:pt x="15379" y="15804"/>
                    </a:lnTo>
                    <a:lnTo>
                      <a:pt x="15379" y="15805"/>
                    </a:lnTo>
                    <a:lnTo>
                      <a:pt x="15379" y="15807"/>
                    </a:lnTo>
                    <a:lnTo>
                      <a:pt x="15379" y="15808"/>
                    </a:lnTo>
                    <a:lnTo>
                      <a:pt x="15380" y="15808"/>
                    </a:lnTo>
                    <a:lnTo>
                      <a:pt x="15380" y="15810"/>
                    </a:lnTo>
                    <a:lnTo>
                      <a:pt x="15380" y="15810"/>
                    </a:lnTo>
                    <a:lnTo>
                      <a:pt x="15380" y="15811"/>
                    </a:lnTo>
                    <a:lnTo>
                      <a:pt x="15380" y="15811"/>
                    </a:lnTo>
                    <a:lnTo>
                      <a:pt x="15381" y="15813"/>
                    </a:lnTo>
                    <a:lnTo>
                      <a:pt x="15381" y="15814"/>
                    </a:lnTo>
                    <a:lnTo>
                      <a:pt x="15381" y="15816"/>
                    </a:lnTo>
                    <a:lnTo>
                      <a:pt x="15382" y="15817"/>
                    </a:lnTo>
                    <a:lnTo>
                      <a:pt x="15382" y="15819"/>
                    </a:lnTo>
                    <a:lnTo>
                      <a:pt x="15383" y="15820"/>
                    </a:lnTo>
                    <a:lnTo>
                      <a:pt x="15383" y="15820"/>
                    </a:lnTo>
                    <a:lnTo>
                      <a:pt x="15383" y="15822"/>
                    </a:lnTo>
                    <a:lnTo>
                      <a:pt x="15383" y="15824"/>
                    </a:lnTo>
                    <a:lnTo>
                      <a:pt x="15384" y="15824"/>
                    </a:lnTo>
                    <a:lnTo>
                      <a:pt x="15384" y="15825"/>
                    </a:lnTo>
                    <a:lnTo>
                      <a:pt x="15384" y="15827"/>
                    </a:lnTo>
                    <a:lnTo>
                      <a:pt x="15385" y="15827"/>
                    </a:lnTo>
                    <a:lnTo>
                      <a:pt x="15385" y="15828"/>
                    </a:lnTo>
                    <a:lnTo>
                      <a:pt x="15385" y="15828"/>
                    </a:lnTo>
                    <a:lnTo>
                      <a:pt x="15385" y="15830"/>
                    </a:lnTo>
                    <a:lnTo>
                      <a:pt x="15386" y="15831"/>
                    </a:lnTo>
                    <a:lnTo>
                      <a:pt x="15386" y="15833"/>
                    </a:lnTo>
                    <a:lnTo>
                      <a:pt x="15387" y="15834"/>
                    </a:lnTo>
                    <a:lnTo>
                      <a:pt x="15387" y="15836"/>
                    </a:lnTo>
                    <a:lnTo>
                      <a:pt x="15388" y="15837"/>
                    </a:lnTo>
                    <a:lnTo>
                      <a:pt x="15388" y="15837"/>
                    </a:lnTo>
                    <a:lnTo>
                      <a:pt x="15388" y="15839"/>
                    </a:lnTo>
                    <a:lnTo>
                      <a:pt x="15389" y="15839"/>
                    </a:lnTo>
                    <a:lnTo>
                      <a:pt x="15389" y="15840"/>
                    </a:lnTo>
                    <a:lnTo>
                      <a:pt x="15389" y="15840"/>
                    </a:lnTo>
                    <a:lnTo>
                      <a:pt x="15390" y="15840"/>
                    </a:lnTo>
                    <a:lnTo>
                      <a:pt x="15390" y="15842"/>
                    </a:lnTo>
                    <a:lnTo>
                      <a:pt x="15390" y="15842"/>
                    </a:lnTo>
                    <a:lnTo>
                      <a:pt x="15390" y="15843"/>
                    </a:lnTo>
                    <a:lnTo>
                      <a:pt x="15391" y="15843"/>
                    </a:lnTo>
                    <a:lnTo>
                      <a:pt x="15391" y="15845"/>
                    </a:lnTo>
                    <a:lnTo>
                      <a:pt x="15391" y="15846"/>
                    </a:lnTo>
                    <a:lnTo>
                      <a:pt x="15392" y="15846"/>
                    </a:lnTo>
                    <a:lnTo>
                      <a:pt x="15392" y="15848"/>
                    </a:lnTo>
                    <a:lnTo>
                      <a:pt x="15393" y="15850"/>
                    </a:lnTo>
                    <a:lnTo>
                      <a:pt x="15393" y="15851"/>
                    </a:lnTo>
                    <a:lnTo>
                      <a:pt x="15394" y="15851"/>
                    </a:lnTo>
                    <a:lnTo>
                      <a:pt x="15394" y="15853"/>
                    </a:lnTo>
                    <a:lnTo>
                      <a:pt x="15395" y="15853"/>
                    </a:lnTo>
                    <a:lnTo>
                      <a:pt x="15395" y="15854"/>
                    </a:lnTo>
                    <a:lnTo>
                      <a:pt x="15396" y="15856"/>
                    </a:lnTo>
                    <a:lnTo>
                      <a:pt x="15396" y="15856"/>
                    </a:lnTo>
                    <a:lnTo>
                      <a:pt x="15396" y="15856"/>
                    </a:lnTo>
                    <a:lnTo>
                      <a:pt x="15396" y="15857"/>
                    </a:lnTo>
                    <a:lnTo>
                      <a:pt x="15397" y="15857"/>
                    </a:lnTo>
                    <a:lnTo>
                      <a:pt x="15397" y="15857"/>
                    </a:lnTo>
                    <a:lnTo>
                      <a:pt x="15397" y="15859"/>
                    </a:lnTo>
                    <a:lnTo>
                      <a:pt x="15398" y="15859"/>
                    </a:lnTo>
                    <a:lnTo>
                      <a:pt x="15398" y="15860"/>
                    </a:lnTo>
                    <a:lnTo>
                      <a:pt x="15398" y="15860"/>
                    </a:lnTo>
                    <a:lnTo>
                      <a:pt x="15399" y="15860"/>
                    </a:lnTo>
                    <a:lnTo>
                      <a:pt x="15399" y="15862"/>
                    </a:lnTo>
                    <a:lnTo>
                      <a:pt x="15400" y="15863"/>
                    </a:lnTo>
                    <a:cubicBezTo>
                      <a:pt x="15414" y="15887"/>
                      <a:pt x="15432" y="15903"/>
                      <a:pt x="15454" y="15909"/>
                    </a:cubicBezTo>
                    <a:cubicBezTo>
                      <a:pt x="15482" y="15918"/>
                      <a:pt x="15514" y="15910"/>
                      <a:pt x="15539" y="15882"/>
                    </a:cubicBezTo>
                    <a:lnTo>
                      <a:pt x="15540" y="15882"/>
                    </a:lnTo>
                    <a:lnTo>
                      <a:pt x="15541" y="15880"/>
                    </a:lnTo>
                    <a:lnTo>
                      <a:pt x="15542" y="15879"/>
                    </a:lnTo>
                    <a:lnTo>
                      <a:pt x="15542" y="15879"/>
                    </a:lnTo>
                    <a:lnTo>
                      <a:pt x="15543" y="15877"/>
                    </a:lnTo>
                    <a:lnTo>
                      <a:pt x="15543" y="15877"/>
                    </a:lnTo>
                    <a:lnTo>
                      <a:pt x="15544" y="15876"/>
                    </a:lnTo>
                    <a:lnTo>
                      <a:pt x="15545" y="15876"/>
                    </a:lnTo>
                    <a:lnTo>
                      <a:pt x="15545" y="15874"/>
                    </a:lnTo>
                    <a:lnTo>
                      <a:pt x="15546" y="15874"/>
                    </a:lnTo>
                    <a:lnTo>
                      <a:pt x="15546" y="15874"/>
                    </a:lnTo>
                    <a:lnTo>
                      <a:pt x="15547" y="15872"/>
                    </a:lnTo>
                    <a:lnTo>
                      <a:pt x="15547" y="15871"/>
                    </a:lnTo>
                    <a:lnTo>
                      <a:pt x="15548" y="15871"/>
                    </a:lnTo>
                    <a:lnTo>
                      <a:pt x="15548" y="15871"/>
                    </a:lnTo>
                    <a:lnTo>
                      <a:pt x="15548" y="15869"/>
                    </a:lnTo>
                    <a:lnTo>
                      <a:pt x="15549" y="15869"/>
                    </a:lnTo>
                    <a:lnTo>
                      <a:pt x="15549" y="15868"/>
                    </a:lnTo>
                    <a:lnTo>
                      <a:pt x="15550" y="15868"/>
                    </a:lnTo>
                    <a:lnTo>
                      <a:pt x="15550" y="15868"/>
                    </a:lnTo>
                    <a:lnTo>
                      <a:pt x="15550" y="15866"/>
                    </a:lnTo>
                    <a:lnTo>
                      <a:pt x="15551" y="15866"/>
                    </a:lnTo>
                    <a:lnTo>
                      <a:pt x="15551" y="15865"/>
                    </a:lnTo>
                    <a:lnTo>
                      <a:pt x="15552" y="15865"/>
                    </a:lnTo>
                    <a:lnTo>
                      <a:pt x="15552" y="15865"/>
                    </a:lnTo>
                    <a:lnTo>
                      <a:pt x="15552" y="15863"/>
                    </a:lnTo>
                    <a:lnTo>
                      <a:pt x="15553" y="15863"/>
                    </a:lnTo>
                    <a:lnTo>
                      <a:pt x="15553" y="15862"/>
                    </a:lnTo>
                    <a:lnTo>
                      <a:pt x="15553" y="15862"/>
                    </a:lnTo>
                    <a:lnTo>
                      <a:pt x="15554" y="15860"/>
                    </a:lnTo>
                    <a:lnTo>
                      <a:pt x="15554" y="15860"/>
                    </a:lnTo>
                    <a:lnTo>
                      <a:pt x="15554" y="15859"/>
                    </a:lnTo>
                    <a:lnTo>
                      <a:pt x="15555" y="15859"/>
                    </a:lnTo>
                    <a:lnTo>
                      <a:pt x="15555" y="15859"/>
                    </a:lnTo>
                    <a:lnTo>
                      <a:pt x="15555" y="15857"/>
                    </a:lnTo>
                    <a:lnTo>
                      <a:pt x="15556" y="15857"/>
                    </a:lnTo>
                    <a:lnTo>
                      <a:pt x="15556" y="15856"/>
                    </a:lnTo>
                    <a:lnTo>
                      <a:pt x="15557" y="15856"/>
                    </a:lnTo>
                    <a:lnTo>
                      <a:pt x="15557" y="15854"/>
                    </a:lnTo>
                    <a:lnTo>
                      <a:pt x="15558" y="15853"/>
                    </a:lnTo>
                    <a:lnTo>
                      <a:pt x="15559" y="15851"/>
                    </a:lnTo>
                    <a:lnTo>
                      <a:pt x="15559" y="15850"/>
                    </a:lnTo>
                    <a:lnTo>
                      <a:pt x="15560" y="15848"/>
                    </a:lnTo>
                    <a:lnTo>
                      <a:pt x="15561" y="15846"/>
                    </a:lnTo>
                    <a:lnTo>
                      <a:pt x="15561" y="15845"/>
                    </a:lnTo>
                    <a:lnTo>
                      <a:pt x="15562" y="15843"/>
                    </a:lnTo>
                    <a:lnTo>
                      <a:pt x="15562" y="15842"/>
                    </a:lnTo>
                    <a:lnTo>
                      <a:pt x="15563" y="15840"/>
                    </a:lnTo>
                    <a:lnTo>
                      <a:pt x="15563" y="15840"/>
                    </a:lnTo>
                    <a:lnTo>
                      <a:pt x="15563" y="15839"/>
                    </a:lnTo>
                    <a:lnTo>
                      <a:pt x="15564" y="15837"/>
                    </a:lnTo>
                    <a:lnTo>
                      <a:pt x="15564" y="15837"/>
                    </a:lnTo>
                    <a:lnTo>
                      <a:pt x="15565" y="15836"/>
                    </a:lnTo>
                    <a:lnTo>
                      <a:pt x="15565" y="15834"/>
                    </a:lnTo>
                    <a:lnTo>
                      <a:pt x="15565" y="15833"/>
                    </a:lnTo>
                    <a:lnTo>
                      <a:pt x="15566" y="15833"/>
                    </a:lnTo>
                    <a:lnTo>
                      <a:pt x="15566" y="15831"/>
                    </a:lnTo>
                    <a:lnTo>
                      <a:pt x="15566" y="15831"/>
                    </a:lnTo>
                    <a:lnTo>
                      <a:pt x="15566" y="15830"/>
                    </a:lnTo>
                    <a:lnTo>
                      <a:pt x="15567" y="15830"/>
                    </a:lnTo>
                    <a:lnTo>
                      <a:pt x="15567" y="15828"/>
                    </a:lnTo>
                    <a:lnTo>
                      <a:pt x="15567" y="15828"/>
                    </a:lnTo>
                    <a:lnTo>
                      <a:pt x="15567" y="15827"/>
                    </a:lnTo>
                    <a:lnTo>
                      <a:pt x="15567" y="15825"/>
                    </a:lnTo>
                    <a:lnTo>
                      <a:pt x="15568" y="15825"/>
                    </a:lnTo>
                    <a:lnTo>
                      <a:pt x="15568" y="15824"/>
                    </a:lnTo>
                    <a:lnTo>
                      <a:pt x="15568" y="15824"/>
                    </a:lnTo>
                    <a:lnTo>
                      <a:pt x="15568" y="15822"/>
                    </a:lnTo>
                    <a:lnTo>
                      <a:pt x="15569" y="15820"/>
                    </a:lnTo>
                    <a:lnTo>
                      <a:pt x="15569" y="15819"/>
                    </a:lnTo>
                    <a:lnTo>
                      <a:pt x="15569" y="15817"/>
                    </a:lnTo>
                    <a:lnTo>
                      <a:pt x="15570" y="15814"/>
                    </a:lnTo>
                    <a:lnTo>
                      <a:pt x="15570" y="15813"/>
                    </a:lnTo>
                    <a:lnTo>
                      <a:pt x="15571" y="15811"/>
                    </a:lnTo>
                    <a:lnTo>
                      <a:pt x="15571" y="15810"/>
                    </a:lnTo>
                    <a:lnTo>
                      <a:pt x="15571" y="15808"/>
                    </a:lnTo>
                    <a:lnTo>
                      <a:pt x="15572" y="15805"/>
                    </a:lnTo>
                    <a:lnTo>
                      <a:pt x="15572" y="15802"/>
                    </a:lnTo>
                    <a:lnTo>
                      <a:pt x="15573" y="15801"/>
                    </a:lnTo>
                    <a:lnTo>
                      <a:pt x="15573" y="15798"/>
                    </a:lnTo>
                    <a:lnTo>
                      <a:pt x="15573" y="15796"/>
                    </a:lnTo>
                    <a:lnTo>
                      <a:pt x="15573" y="15794"/>
                    </a:lnTo>
                    <a:lnTo>
                      <a:pt x="15573" y="15791"/>
                    </a:lnTo>
                    <a:lnTo>
                      <a:pt x="15574" y="15790"/>
                    </a:lnTo>
                    <a:lnTo>
                      <a:pt x="15574" y="15788"/>
                    </a:lnTo>
                    <a:lnTo>
                      <a:pt x="15574" y="15785"/>
                    </a:lnTo>
                    <a:lnTo>
                      <a:pt x="15574" y="15784"/>
                    </a:lnTo>
                    <a:cubicBezTo>
                      <a:pt x="15572" y="15766"/>
                      <a:pt x="15570" y="15748"/>
                      <a:pt x="15567" y="15732"/>
                    </a:cubicBezTo>
                    <a:cubicBezTo>
                      <a:pt x="15564" y="15714"/>
                      <a:pt x="15561" y="15697"/>
                      <a:pt x="15557" y="15681"/>
                    </a:cubicBezTo>
                    <a:cubicBezTo>
                      <a:pt x="15546" y="15633"/>
                      <a:pt x="15533" y="15594"/>
                      <a:pt x="15520" y="15556"/>
                    </a:cubicBezTo>
                    <a:cubicBezTo>
                      <a:pt x="15507" y="15520"/>
                      <a:pt x="15496" y="15485"/>
                      <a:pt x="15487" y="15444"/>
                    </a:cubicBezTo>
                    <a:close/>
                    <a:moveTo>
                      <a:pt x="7264" y="17009"/>
                    </a:moveTo>
                    <a:cubicBezTo>
                      <a:pt x="7229" y="17009"/>
                      <a:pt x="7201" y="17114"/>
                      <a:pt x="7201" y="17243"/>
                    </a:cubicBezTo>
                    <a:cubicBezTo>
                      <a:pt x="7201" y="17365"/>
                      <a:pt x="7226" y="17464"/>
                      <a:pt x="7259" y="17474"/>
                    </a:cubicBezTo>
                    <a:cubicBezTo>
                      <a:pt x="7258" y="17474"/>
                      <a:pt x="7257" y="17474"/>
                      <a:pt x="7257" y="17474"/>
                    </a:cubicBezTo>
                    <a:cubicBezTo>
                      <a:pt x="7257" y="17501"/>
                      <a:pt x="7258" y="17532"/>
                      <a:pt x="7257" y="17559"/>
                    </a:cubicBezTo>
                    <a:cubicBezTo>
                      <a:pt x="7256" y="17585"/>
                      <a:pt x="7254" y="17607"/>
                      <a:pt x="7248" y="17621"/>
                    </a:cubicBezTo>
                    <a:cubicBezTo>
                      <a:pt x="7243" y="17631"/>
                      <a:pt x="7228" y="17632"/>
                      <a:pt x="7213" y="17630"/>
                    </a:cubicBezTo>
                    <a:cubicBezTo>
                      <a:pt x="7202" y="17628"/>
                      <a:pt x="7191" y="17626"/>
                      <a:pt x="7186" y="17624"/>
                    </a:cubicBezTo>
                    <a:cubicBezTo>
                      <a:pt x="7185" y="17646"/>
                      <a:pt x="7185" y="17668"/>
                      <a:pt x="7184" y="17691"/>
                    </a:cubicBezTo>
                    <a:cubicBezTo>
                      <a:pt x="7065" y="17680"/>
                      <a:pt x="6946" y="17668"/>
                      <a:pt x="6827" y="17662"/>
                    </a:cubicBezTo>
                    <a:cubicBezTo>
                      <a:pt x="6776" y="17659"/>
                      <a:pt x="6720" y="17654"/>
                      <a:pt x="6679" y="17793"/>
                    </a:cubicBezTo>
                    <a:cubicBezTo>
                      <a:pt x="6632" y="17953"/>
                      <a:pt x="6627" y="18135"/>
                      <a:pt x="6626" y="18413"/>
                    </a:cubicBezTo>
                    <a:lnTo>
                      <a:pt x="6625" y="18599"/>
                    </a:lnTo>
                    <a:cubicBezTo>
                      <a:pt x="6614" y="18776"/>
                      <a:pt x="6609" y="18919"/>
                      <a:pt x="6603" y="19101"/>
                    </a:cubicBezTo>
                    <a:cubicBezTo>
                      <a:pt x="6594" y="19405"/>
                      <a:pt x="6587" y="19718"/>
                      <a:pt x="6585" y="20014"/>
                    </a:cubicBezTo>
                    <a:cubicBezTo>
                      <a:pt x="6584" y="20237"/>
                      <a:pt x="6572" y="20369"/>
                      <a:pt x="6623" y="20389"/>
                    </a:cubicBezTo>
                    <a:cubicBezTo>
                      <a:pt x="6860" y="20385"/>
                      <a:pt x="7097" y="20388"/>
                      <a:pt x="7334" y="20387"/>
                    </a:cubicBezTo>
                    <a:cubicBezTo>
                      <a:pt x="7572" y="20388"/>
                      <a:pt x="7809" y="20385"/>
                      <a:pt x="8045" y="20389"/>
                    </a:cubicBezTo>
                    <a:cubicBezTo>
                      <a:pt x="8097" y="20369"/>
                      <a:pt x="8084" y="20237"/>
                      <a:pt x="8083" y="20014"/>
                    </a:cubicBezTo>
                    <a:cubicBezTo>
                      <a:pt x="8081" y="19717"/>
                      <a:pt x="8075" y="19405"/>
                      <a:pt x="8065" y="19101"/>
                    </a:cubicBezTo>
                    <a:cubicBezTo>
                      <a:pt x="8060" y="18919"/>
                      <a:pt x="8054" y="18776"/>
                      <a:pt x="8043" y="18599"/>
                    </a:cubicBezTo>
                    <a:lnTo>
                      <a:pt x="8043" y="18413"/>
                    </a:lnTo>
                    <a:cubicBezTo>
                      <a:pt x="8042" y="18135"/>
                      <a:pt x="8036" y="17953"/>
                      <a:pt x="7989" y="17793"/>
                    </a:cubicBezTo>
                    <a:cubicBezTo>
                      <a:pt x="7948" y="17654"/>
                      <a:pt x="7893" y="17659"/>
                      <a:pt x="7842" y="17662"/>
                    </a:cubicBezTo>
                    <a:cubicBezTo>
                      <a:pt x="7723" y="17668"/>
                      <a:pt x="7603" y="17680"/>
                      <a:pt x="7484" y="17691"/>
                    </a:cubicBezTo>
                    <a:lnTo>
                      <a:pt x="7482" y="17631"/>
                    </a:lnTo>
                    <a:cubicBezTo>
                      <a:pt x="7430" y="17641"/>
                      <a:pt x="7406" y="17699"/>
                      <a:pt x="7405" y="17471"/>
                    </a:cubicBezTo>
                    <a:cubicBezTo>
                      <a:pt x="7405" y="17471"/>
                      <a:pt x="7399" y="17469"/>
                      <a:pt x="7393" y="17469"/>
                    </a:cubicBezTo>
                    <a:cubicBezTo>
                      <a:pt x="7390" y="17469"/>
                      <a:pt x="7386" y="17469"/>
                      <a:pt x="7386" y="17469"/>
                    </a:cubicBezTo>
                    <a:cubicBezTo>
                      <a:pt x="7387" y="17536"/>
                      <a:pt x="7386" y="17587"/>
                      <a:pt x="7391" y="17651"/>
                    </a:cubicBezTo>
                    <a:cubicBezTo>
                      <a:pt x="7393" y="17677"/>
                      <a:pt x="7396" y="17687"/>
                      <a:pt x="7400" y="17699"/>
                    </a:cubicBezTo>
                    <a:cubicBezTo>
                      <a:pt x="7378" y="17700"/>
                      <a:pt x="7356" y="17701"/>
                      <a:pt x="7334" y="17703"/>
                    </a:cubicBezTo>
                    <a:cubicBezTo>
                      <a:pt x="7306" y="17701"/>
                      <a:pt x="7277" y="17698"/>
                      <a:pt x="7248" y="17695"/>
                    </a:cubicBezTo>
                    <a:cubicBezTo>
                      <a:pt x="7256" y="17686"/>
                      <a:pt x="7262" y="17673"/>
                      <a:pt x="7266" y="17650"/>
                    </a:cubicBezTo>
                    <a:cubicBezTo>
                      <a:pt x="7269" y="17633"/>
                      <a:pt x="7270" y="17610"/>
                      <a:pt x="7271" y="17573"/>
                    </a:cubicBezTo>
                    <a:cubicBezTo>
                      <a:pt x="7272" y="17541"/>
                      <a:pt x="7272" y="17510"/>
                      <a:pt x="7271" y="17471"/>
                    </a:cubicBezTo>
                    <a:cubicBezTo>
                      <a:pt x="7302" y="17456"/>
                      <a:pt x="7327" y="17361"/>
                      <a:pt x="7327" y="17243"/>
                    </a:cubicBezTo>
                    <a:cubicBezTo>
                      <a:pt x="7327" y="17114"/>
                      <a:pt x="7298" y="17009"/>
                      <a:pt x="7264" y="17009"/>
                    </a:cubicBezTo>
                    <a:close/>
                    <a:moveTo>
                      <a:pt x="7393" y="17469"/>
                    </a:moveTo>
                    <a:cubicBezTo>
                      <a:pt x="7427" y="17469"/>
                      <a:pt x="7454" y="17365"/>
                      <a:pt x="7454" y="17238"/>
                    </a:cubicBezTo>
                    <a:cubicBezTo>
                      <a:pt x="7454" y="17112"/>
                      <a:pt x="7427" y="17009"/>
                      <a:pt x="7393" y="17009"/>
                    </a:cubicBezTo>
                    <a:cubicBezTo>
                      <a:pt x="7360" y="17009"/>
                      <a:pt x="7333" y="17112"/>
                      <a:pt x="7333" y="17238"/>
                    </a:cubicBezTo>
                    <a:cubicBezTo>
                      <a:pt x="7333" y="17365"/>
                      <a:pt x="7360" y="17469"/>
                      <a:pt x="7393" y="17469"/>
                    </a:cubicBezTo>
                    <a:close/>
                    <a:moveTo>
                      <a:pt x="13636" y="17009"/>
                    </a:moveTo>
                    <a:cubicBezTo>
                      <a:pt x="13602" y="17009"/>
                      <a:pt x="13573" y="17114"/>
                      <a:pt x="13573" y="17243"/>
                    </a:cubicBezTo>
                    <a:cubicBezTo>
                      <a:pt x="13573" y="17365"/>
                      <a:pt x="13599" y="17464"/>
                      <a:pt x="13631" y="17474"/>
                    </a:cubicBezTo>
                    <a:cubicBezTo>
                      <a:pt x="13631" y="17474"/>
                      <a:pt x="13630" y="17474"/>
                      <a:pt x="13629" y="17474"/>
                    </a:cubicBezTo>
                    <a:cubicBezTo>
                      <a:pt x="13630" y="17501"/>
                      <a:pt x="13631" y="17532"/>
                      <a:pt x="13630" y="17559"/>
                    </a:cubicBezTo>
                    <a:cubicBezTo>
                      <a:pt x="13629" y="17585"/>
                      <a:pt x="13626" y="17607"/>
                      <a:pt x="13620" y="17621"/>
                    </a:cubicBezTo>
                    <a:cubicBezTo>
                      <a:pt x="13615" y="17631"/>
                      <a:pt x="13600" y="17632"/>
                      <a:pt x="13586" y="17630"/>
                    </a:cubicBezTo>
                    <a:cubicBezTo>
                      <a:pt x="13575" y="17628"/>
                      <a:pt x="13564" y="17626"/>
                      <a:pt x="13558" y="17624"/>
                    </a:cubicBezTo>
                    <a:cubicBezTo>
                      <a:pt x="13558" y="17646"/>
                      <a:pt x="13557" y="17668"/>
                      <a:pt x="13556" y="17691"/>
                    </a:cubicBezTo>
                    <a:cubicBezTo>
                      <a:pt x="13437" y="17680"/>
                      <a:pt x="13318" y="17668"/>
                      <a:pt x="13199" y="17662"/>
                    </a:cubicBezTo>
                    <a:cubicBezTo>
                      <a:pt x="13149" y="17659"/>
                      <a:pt x="13093" y="17654"/>
                      <a:pt x="13052" y="17793"/>
                    </a:cubicBezTo>
                    <a:cubicBezTo>
                      <a:pt x="13005" y="17953"/>
                      <a:pt x="13000" y="18135"/>
                      <a:pt x="12998" y="18413"/>
                    </a:cubicBezTo>
                    <a:lnTo>
                      <a:pt x="12998" y="18599"/>
                    </a:lnTo>
                    <a:cubicBezTo>
                      <a:pt x="12987" y="18776"/>
                      <a:pt x="12982" y="18919"/>
                      <a:pt x="12976" y="19101"/>
                    </a:cubicBezTo>
                    <a:cubicBezTo>
                      <a:pt x="12967" y="19405"/>
                      <a:pt x="12960" y="19718"/>
                      <a:pt x="12958" y="20014"/>
                    </a:cubicBezTo>
                    <a:cubicBezTo>
                      <a:pt x="12957" y="20237"/>
                      <a:pt x="12944" y="20369"/>
                      <a:pt x="12996" y="20389"/>
                    </a:cubicBezTo>
                    <a:cubicBezTo>
                      <a:pt x="13232" y="20385"/>
                      <a:pt x="13469" y="20388"/>
                      <a:pt x="13707" y="20387"/>
                    </a:cubicBezTo>
                    <a:cubicBezTo>
                      <a:pt x="13944" y="20388"/>
                      <a:pt x="14181" y="20385"/>
                      <a:pt x="14418" y="20389"/>
                    </a:cubicBezTo>
                    <a:cubicBezTo>
                      <a:pt x="14469" y="20369"/>
                      <a:pt x="14457" y="20237"/>
                      <a:pt x="14455" y="20014"/>
                    </a:cubicBezTo>
                    <a:cubicBezTo>
                      <a:pt x="14454" y="19717"/>
                      <a:pt x="14447" y="19405"/>
                      <a:pt x="14438" y="19101"/>
                    </a:cubicBezTo>
                    <a:cubicBezTo>
                      <a:pt x="14432" y="18919"/>
                      <a:pt x="14427" y="18776"/>
                      <a:pt x="14416" y="18599"/>
                    </a:cubicBezTo>
                    <a:lnTo>
                      <a:pt x="14415" y="18413"/>
                    </a:lnTo>
                    <a:cubicBezTo>
                      <a:pt x="14414" y="18135"/>
                      <a:pt x="14409" y="17953"/>
                      <a:pt x="14362" y="17793"/>
                    </a:cubicBezTo>
                    <a:cubicBezTo>
                      <a:pt x="14321" y="17654"/>
                      <a:pt x="14265" y="17659"/>
                      <a:pt x="14214" y="17662"/>
                    </a:cubicBezTo>
                    <a:cubicBezTo>
                      <a:pt x="14095" y="17668"/>
                      <a:pt x="13976" y="17680"/>
                      <a:pt x="13856" y="17691"/>
                    </a:cubicBezTo>
                    <a:lnTo>
                      <a:pt x="13855" y="17631"/>
                    </a:lnTo>
                    <a:cubicBezTo>
                      <a:pt x="13802" y="17641"/>
                      <a:pt x="13779" y="17699"/>
                      <a:pt x="13777" y="17471"/>
                    </a:cubicBezTo>
                    <a:cubicBezTo>
                      <a:pt x="13777" y="17471"/>
                      <a:pt x="13771" y="17469"/>
                      <a:pt x="13766" y="17469"/>
                    </a:cubicBezTo>
                    <a:cubicBezTo>
                      <a:pt x="13762" y="17469"/>
                      <a:pt x="13759" y="17469"/>
                      <a:pt x="13759" y="17469"/>
                    </a:cubicBezTo>
                    <a:cubicBezTo>
                      <a:pt x="13760" y="17536"/>
                      <a:pt x="13759" y="17587"/>
                      <a:pt x="13764" y="17651"/>
                    </a:cubicBezTo>
                    <a:cubicBezTo>
                      <a:pt x="13766" y="17677"/>
                      <a:pt x="13769" y="17687"/>
                      <a:pt x="13772" y="17699"/>
                    </a:cubicBezTo>
                    <a:cubicBezTo>
                      <a:pt x="13750" y="17700"/>
                      <a:pt x="13728" y="17701"/>
                      <a:pt x="13707" y="17703"/>
                    </a:cubicBezTo>
                    <a:cubicBezTo>
                      <a:pt x="13678" y="17701"/>
                      <a:pt x="13649" y="17698"/>
                      <a:pt x="13621" y="17695"/>
                    </a:cubicBezTo>
                    <a:cubicBezTo>
                      <a:pt x="13628" y="17686"/>
                      <a:pt x="13635" y="17673"/>
                      <a:pt x="13638" y="17650"/>
                    </a:cubicBezTo>
                    <a:cubicBezTo>
                      <a:pt x="13641" y="17633"/>
                      <a:pt x="13643" y="17610"/>
                      <a:pt x="13644" y="17573"/>
                    </a:cubicBezTo>
                    <a:cubicBezTo>
                      <a:pt x="13645" y="17541"/>
                      <a:pt x="13644" y="17510"/>
                      <a:pt x="13644" y="17471"/>
                    </a:cubicBezTo>
                    <a:cubicBezTo>
                      <a:pt x="13675" y="17456"/>
                      <a:pt x="13699" y="17361"/>
                      <a:pt x="13699" y="17243"/>
                    </a:cubicBezTo>
                    <a:cubicBezTo>
                      <a:pt x="13699" y="17114"/>
                      <a:pt x="13671" y="17009"/>
                      <a:pt x="13636" y="17009"/>
                    </a:cubicBezTo>
                    <a:close/>
                    <a:moveTo>
                      <a:pt x="13766" y="17469"/>
                    </a:moveTo>
                    <a:cubicBezTo>
                      <a:pt x="13799" y="17469"/>
                      <a:pt x="13826" y="17365"/>
                      <a:pt x="13826" y="17238"/>
                    </a:cubicBezTo>
                    <a:cubicBezTo>
                      <a:pt x="13826" y="17112"/>
                      <a:pt x="13799" y="17009"/>
                      <a:pt x="13766" y="17009"/>
                    </a:cubicBezTo>
                    <a:cubicBezTo>
                      <a:pt x="13733" y="17009"/>
                      <a:pt x="13706" y="17112"/>
                      <a:pt x="13706" y="17238"/>
                    </a:cubicBezTo>
                    <a:cubicBezTo>
                      <a:pt x="13706" y="17365"/>
                      <a:pt x="13733" y="17469"/>
                      <a:pt x="13766" y="17469"/>
                    </a:cubicBezTo>
                    <a:close/>
                    <a:moveTo>
                      <a:pt x="8297" y="17124"/>
                    </a:moveTo>
                    <a:cubicBezTo>
                      <a:pt x="8266" y="17124"/>
                      <a:pt x="8241" y="17232"/>
                      <a:pt x="8241" y="17365"/>
                    </a:cubicBezTo>
                    <a:lnTo>
                      <a:pt x="8241" y="20681"/>
                    </a:lnTo>
                    <a:cubicBezTo>
                      <a:pt x="8241" y="20814"/>
                      <a:pt x="8266" y="20921"/>
                      <a:pt x="8297" y="20921"/>
                    </a:cubicBezTo>
                    <a:lnTo>
                      <a:pt x="8634" y="20921"/>
                    </a:lnTo>
                    <a:cubicBezTo>
                      <a:pt x="8664" y="20921"/>
                      <a:pt x="8689" y="20814"/>
                      <a:pt x="8689" y="20681"/>
                    </a:cubicBezTo>
                    <a:lnTo>
                      <a:pt x="8689" y="17365"/>
                    </a:lnTo>
                    <a:cubicBezTo>
                      <a:pt x="8689" y="17232"/>
                      <a:pt x="8664" y="17124"/>
                      <a:pt x="8634" y="17124"/>
                    </a:cubicBezTo>
                    <a:lnTo>
                      <a:pt x="8297" y="17124"/>
                    </a:lnTo>
                    <a:close/>
                    <a:moveTo>
                      <a:pt x="14669" y="17124"/>
                    </a:moveTo>
                    <a:cubicBezTo>
                      <a:pt x="14639" y="17124"/>
                      <a:pt x="14614" y="17232"/>
                      <a:pt x="14614" y="17365"/>
                    </a:cubicBezTo>
                    <a:lnTo>
                      <a:pt x="14614" y="20681"/>
                    </a:lnTo>
                    <a:cubicBezTo>
                      <a:pt x="14614" y="20814"/>
                      <a:pt x="14639" y="20921"/>
                      <a:pt x="14669" y="20921"/>
                    </a:cubicBezTo>
                    <a:lnTo>
                      <a:pt x="15006" y="20921"/>
                    </a:lnTo>
                    <a:cubicBezTo>
                      <a:pt x="15037" y="20921"/>
                      <a:pt x="15062" y="20814"/>
                      <a:pt x="15062" y="20681"/>
                    </a:cubicBezTo>
                    <a:lnTo>
                      <a:pt x="15062" y="17365"/>
                    </a:lnTo>
                    <a:cubicBezTo>
                      <a:pt x="15062" y="17232"/>
                      <a:pt x="15037" y="17124"/>
                      <a:pt x="15006" y="17124"/>
                    </a:cubicBezTo>
                    <a:lnTo>
                      <a:pt x="14669" y="17124"/>
                    </a:lnTo>
                    <a:close/>
                    <a:moveTo>
                      <a:pt x="8311" y="17402"/>
                    </a:moveTo>
                    <a:lnTo>
                      <a:pt x="8616" y="17402"/>
                    </a:lnTo>
                    <a:cubicBezTo>
                      <a:pt x="8634" y="17402"/>
                      <a:pt x="8649" y="17466"/>
                      <a:pt x="8649" y="17546"/>
                    </a:cubicBezTo>
                    <a:lnTo>
                      <a:pt x="8649" y="20084"/>
                    </a:lnTo>
                    <a:cubicBezTo>
                      <a:pt x="8649" y="20164"/>
                      <a:pt x="8634" y="20230"/>
                      <a:pt x="8616" y="20230"/>
                    </a:cubicBezTo>
                    <a:lnTo>
                      <a:pt x="8311" y="20230"/>
                    </a:lnTo>
                    <a:cubicBezTo>
                      <a:pt x="8293" y="20230"/>
                      <a:pt x="8278" y="20164"/>
                      <a:pt x="8278" y="20084"/>
                    </a:cubicBezTo>
                    <a:lnTo>
                      <a:pt x="8278" y="17546"/>
                    </a:lnTo>
                    <a:cubicBezTo>
                      <a:pt x="8278" y="17466"/>
                      <a:pt x="8293" y="17402"/>
                      <a:pt x="8311" y="17402"/>
                    </a:cubicBezTo>
                    <a:close/>
                    <a:moveTo>
                      <a:pt x="14683" y="17402"/>
                    </a:moveTo>
                    <a:lnTo>
                      <a:pt x="14988" y="17402"/>
                    </a:lnTo>
                    <a:cubicBezTo>
                      <a:pt x="15007" y="17402"/>
                      <a:pt x="15022" y="17466"/>
                      <a:pt x="15022" y="17546"/>
                    </a:cubicBezTo>
                    <a:lnTo>
                      <a:pt x="15022" y="20084"/>
                    </a:lnTo>
                    <a:cubicBezTo>
                      <a:pt x="15022" y="20164"/>
                      <a:pt x="15007" y="20230"/>
                      <a:pt x="14988" y="20230"/>
                    </a:cubicBezTo>
                    <a:lnTo>
                      <a:pt x="14683" y="20230"/>
                    </a:lnTo>
                    <a:cubicBezTo>
                      <a:pt x="14665" y="20230"/>
                      <a:pt x="14650" y="20164"/>
                      <a:pt x="14650" y="20084"/>
                    </a:cubicBezTo>
                    <a:lnTo>
                      <a:pt x="14650" y="17546"/>
                    </a:lnTo>
                    <a:cubicBezTo>
                      <a:pt x="14650" y="17466"/>
                      <a:pt x="14665" y="17402"/>
                      <a:pt x="14683" y="17402"/>
                    </a:cubicBezTo>
                    <a:close/>
                    <a:moveTo>
                      <a:pt x="3448" y="17662"/>
                    </a:moveTo>
                    <a:cubicBezTo>
                      <a:pt x="3398" y="17659"/>
                      <a:pt x="3342" y="17654"/>
                      <a:pt x="3301" y="17793"/>
                    </a:cubicBezTo>
                    <a:cubicBezTo>
                      <a:pt x="3254" y="17953"/>
                      <a:pt x="3249" y="18135"/>
                      <a:pt x="3248" y="18413"/>
                    </a:cubicBezTo>
                    <a:lnTo>
                      <a:pt x="3247" y="18599"/>
                    </a:lnTo>
                    <a:cubicBezTo>
                      <a:pt x="3236" y="18776"/>
                      <a:pt x="3231" y="18919"/>
                      <a:pt x="3225" y="19101"/>
                    </a:cubicBezTo>
                    <a:cubicBezTo>
                      <a:pt x="3216" y="19405"/>
                      <a:pt x="3209" y="19718"/>
                      <a:pt x="3207" y="20014"/>
                    </a:cubicBezTo>
                    <a:cubicBezTo>
                      <a:pt x="3206" y="20237"/>
                      <a:pt x="3194" y="20369"/>
                      <a:pt x="3245" y="20389"/>
                    </a:cubicBezTo>
                    <a:cubicBezTo>
                      <a:pt x="3481" y="20385"/>
                      <a:pt x="3719" y="20388"/>
                      <a:pt x="3956" y="20387"/>
                    </a:cubicBezTo>
                    <a:cubicBezTo>
                      <a:pt x="4193" y="20388"/>
                      <a:pt x="4431" y="20385"/>
                      <a:pt x="4667" y="20389"/>
                    </a:cubicBezTo>
                    <a:cubicBezTo>
                      <a:pt x="4718" y="20369"/>
                      <a:pt x="4706" y="20237"/>
                      <a:pt x="4705" y="20014"/>
                    </a:cubicBezTo>
                    <a:cubicBezTo>
                      <a:pt x="4703" y="19717"/>
                      <a:pt x="4696" y="19405"/>
                      <a:pt x="4687" y="19101"/>
                    </a:cubicBezTo>
                    <a:cubicBezTo>
                      <a:pt x="4681" y="18919"/>
                      <a:pt x="4676" y="18776"/>
                      <a:pt x="4665" y="18599"/>
                    </a:cubicBezTo>
                    <a:lnTo>
                      <a:pt x="4664" y="18413"/>
                    </a:lnTo>
                    <a:cubicBezTo>
                      <a:pt x="4663" y="18135"/>
                      <a:pt x="4658" y="17953"/>
                      <a:pt x="4611" y="17793"/>
                    </a:cubicBezTo>
                    <a:cubicBezTo>
                      <a:pt x="4570" y="17654"/>
                      <a:pt x="4514" y="17659"/>
                      <a:pt x="4464" y="17662"/>
                    </a:cubicBezTo>
                    <a:cubicBezTo>
                      <a:pt x="4294" y="17670"/>
                      <a:pt x="4125" y="17690"/>
                      <a:pt x="3956" y="17703"/>
                    </a:cubicBezTo>
                    <a:cubicBezTo>
                      <a:pt x="3787" y="17690"/>
                      <a:pt x="3618" y="17670"/>
                      <a:pt x="3448" y="17662"/>
                    </a:cubicBezTo>
                    <a:close/>
                    <a:moveTo>
                      <a:pt x="8475" y="20341"/>
                    </a:moveTo>
                    <a:cubicBezTo>
                      <a:pt x="8502" y="20341"/>
                      <a:pt x="8525" y="20438"/>
                      <a:pt x="8525" y="20557"/>
                    </a:cubicBezTo>
                    <a:cubicBezTo>
                      <a:pt x="8525" y="20676"/>
                      <a:pt x="8502" y="20774"/>
                      <a:pt x="8475" y="20774"/>
                    </a:cubicBezTo>
                    <a:cubicBezTo>
                      <a:pt x="8447" y="20774"/>
                      <a:pt x="8425" y="20676"/>
                      <a:pt x="8425" y="20557"/>
                    </a:cubicBezTo>
                    <a:cubicBezTo>
                      <a:pt x="8425" y="20438"/>
                      <a:pt x="8447" y="20341"/>
                      <a:pt x="8475" y="20341"/>
                    </a:cubicBezTo>
                    <a:close/>
                    <a:moveTo>
                      <a:pt x="14847" y="20341"/>
                    </a:moveTo>
                    <a:cubicBezTo>
                      <a:pt x="14875" y="20341"/>
                      <a:pt x="14897" y="20438"/>
                      <a:pt x="14897" y="20557"/>
                    </a:cubicBezTo>
                    <a:cubicBezTo>
                      <a:pt x="14897" y="20676"/>
                      <a:pt x="14875" y="20774"/>
                      <a:pt x="14847" y="20774"/>
                    </a:cubicBezTo>
                    <a:cubicBezTo>
                      <a:pt x="14820" y="20774"/>
                      <a:pt x="14798" y="20676"/>
                      <a:pt x="14798" y="20557"/>
                    </a:cubicBezTo>
                    <a:cubicBezTo>
                      <a:pt x="14798" y="20438"/>
                      <a:pt x="14820" y="20341"/>
                      <a:pt x="14847" y="20341"/>
                    </a:cubicBezTo>
                    <a:close/>
                    <a:moveTo>
                      <a:pt x="8462" y="20464"/>
                    </a:moveTo>
                    <a:cubicBezTo>
                      <a:pt x="8460" y="20464"/>
                      <a:pt x="8457" y="20469"/>
                      <a:pt x="8456" y="20476"/>
                    </a:cubicBezTo>
                    <a:cubicBezTo>
                      <a:pt x="8454" y="20483"/>
                      <a:pt x="8453" y="20494"/>
                      <a:pt x="8453" y="20505"/>
                    </a:cubicBezTo>
                    <a:lnTo>
                      <a:pt x="8453" y="20609"/>
                    </a:lnTo>
                    <a:cubicBezTo>
                      <a:pt x="8453" y="20620"/>
                      <a:pt x="8454" y="20630"/>
                      <a:pt x="8456" y="20638"/>
                    </a:cubicBezTo>
                    <a:cubicBezTo>
                      <a:pt x="8457" y="20645"/>
                      <a:pt x="8460" y="20650"/>
                      <a:pt x="8462" y="20650"/>
                    </a:cubicBezTo>
                    <a:lnTo>
                      <a:pt x="8494" y="20650"/>
                    </a:lnTo>
                    <a:cubicBezTo>
                      <a:pt x="8496" y="20650"/>
                      <a:pt x="8499" y="20645"/>
                      <a:pt x="8500" y="20638"/>
                    </a:cubicBezTo>
                    <a:cubicBezTo>
                      <a:pt x="8502" y="20631"/>
                      <a:pt x="8503" y="20620"/>
                      <a:pt x="8503" y="20609"/>
                    </a:cubicBezTo>
                    <a:lnTo>
                      <a:pt x="8503" y="20505"/>
                    </a:lnTo>
                    <a:cubicBezTo>
                      <a:pt x="8503" y="20494"/>
                      <a:pt x="8502" y="20483"/>
                      <a:pt x="8500" y="20476"/>
                    </a:cubicBezTo>
                    <a:cubicBezTo>
                      <a:pt x="8499" y="20469"/>
                      <a:pt x="8496" y="20464"/>
                      <a:pt x="8494" y="20464"/>
                    </a:cubicBezTo>
                    <a:lnTo>
                      <a:pt x="8462" y="20464"/>
                    </a:lnTo>
                    <a:close/>
                    <a:moveTo>
                      <a:pt x="14835" y="20464"/>
                    </a:moveTo>
                    <a:cubicBezTo>
                      <a:pt x="14832" y="20464"/>
                      <a:pt x="14830" y="20469"/>
                      <a:pt x="14828" y="20476"/>
                    </a:cubicBezTo>
                    <a:cubicBezTo>
                      <a:pt x="14827" y="20483"/>
                      <a:pt x="14826" y="20494"/>
                      <a:pt x="14826" y="20505"/>
                    </a:cubicBezTo>
                    <a:lnTo>
                      <a:pt x="14826" y="20609"/>
                    </a:lnTo>
                    <a:cubicBezTo>
                      <a:pt x="14826" y="20620"/>
                      <a:pt x="14827" y="20630"/>
                      <a:pt x="14828" y="20638"/>
                    </a:cubicBezTo>
                    <a:cubicBezTo>
                      <a:pt x="14830" y="20645"/>
                      <a:pt x="14832" y="20650"/>
                      <a:pt x="14835" y="20650"/>
                    </a:cubicBezTo>
                    <a:lnTo>
                      <a:pt x="14866" y="20650"/>
                    </a:lnTo>
                    <a:cubicBezTo>
                      <a:pt x="14869" y="20650"/>
                      <a:pt x="14871" y="20645"/>
                      <a:pt x="14873" y="20638"/>
                    </a:cubicBezTo>
                    <a:cubicBezTo>
                      <a:pt x="14875" y="20631"/>
                      <a:pt x="14876" y="20620"/>
                      <a:pt x="14876" y="20609"/>
                    </a:cubicBezTo>
                    <a:lnTo>
                      <a:pt x="14876" y="20505"/>
                    </a:lnTo>
                    <a:cubicBezTo>
                      <a:pt x="14876" y="20494"/>
                      <a:pt x="14875" y="20483"/>
                      <a:pt x="14873" y="20476"/>
                    </a:cubicBezTo>
                    <a:cubicBezTo>
                      <a:pt x="14871" y="20469"/>
                      <a:pt x="14869" y="20464"/>
                      <a:pt x="14866" y="20464"/>
                    </a:cubicBezTo>
                    <a:lnTo>
                      <a:pt x="14835" y="20464"/>
                    </a:lnTo>
                    <a:close/>
                    <a:moveTo>
                      <a:pt x="8462" y="20493"/>
                    </a:moveTo>
                    <a:lnTo>
                      <a:pt x="8494" y="20493"/>
                    </a:lnTo>
                    <a:cubicBezTo>
                      <a:pt x="8494" y="20493"/>
                      <a:pt x="8495" y="20494"/>
                      <a:pt x="8496" y="20496"/>
                    </a:cubicBezTo>
                    <a:cubicBezTo>
                      <a:pt x="8496" y="20498"/>
                      <a:pt x="8497" y="20502"/>
                      <a:pt x="8497" y="20505"/>
                    </a:cubicBezTo>
                    <a:lnTo>
                      <a:pt x="8497" y="20609"/>
                    </a:lnTo>
                    <a:cubicBezTo>
                      <a:pt x="8497" y="20612"/>
                      <a:pt x="8496" y="20616"/>
                      <a:pt x="8496" y="20618"/>
                    </a:cubicBezTo>
                    <a:cubicBezTo>
                      <a:pt x="8495" y="20620"/>
                      <a:pt x="8494" y="20621"/>
                      <a:pt x="8494" y="20621"/>
                    </a:cubicBezTo>
                    <a:lnTo>
                      <a:pt x="8462" y="20621"/>
                    </a:lnTo>
                    <a:cubicBezTo>
                      <a:pt x="8462" y="20621"/>
                      <a:pt x="8461" y="20621"/>
                      <a:pt x="8461" y="20618"/>
                    </a:cubicBezTo>
                    <a:cubicBezTo>
                      <a:pt x="8460" y="20616"/>
                      <a:pt x="8460" y="20612"/>
                      <a:pt x="8460" y="20609"/>
                    </a:cubicBezTo>
                    <a:lnTo>
                      <a:pt x="8460" y="20505"/>
                    </a:lnTo>
                    <a:cubicBezTo>
                      <a:pt x="8460" y="20502"/>
                      <a:pt x="8460" y="20498"/>
                      <a:pt x="8461" y="20496"/>
                    </a:cubicBezTo>
                    <a:cubicBezTo>
                      <a:pt x="8461" y="20494"/>
                      <a:pt x="8462" y="20493"/>
                      <a:pt x="8462" y="20493"/>
                    </a:cubicBezTo>
                    <a:close/>
                    <a:moveTo>
                      <a:pt x="14835" y="20493"/>
                    </a:moveTo>
                    <a:lnTo>
                      <a:pt x="14866" y="20493"/>
                    </a:lnTo>
                    <a:cubicBezTo>
                      <a:pt x="14867" y="20493"/>
                      <a:pt x="14868" y="20494"/>
                      <a:pt x="14868" y="20496"/>
                    </a:cubicBezTo>
                    <a:cubicBezTo>
                      <a:pt x="14869" y="20498"/>
                      <a:pt x="14869" y="20502"/>
                      <a:pt x="14869" y="20505"/>
                    </a:cubicBezTo>
                    <a:lnTo>
                      <a:pt x="14869" y="20609"/>
                    </a:lnTo>
                    <a:cubicBezTo>
                      <a:pt x="14869" y="20612"/>
                      <a:pt x="14869" y="20616"/>
                      <a:pt x="14868" y="20618"/>
                    </a:cubicBezTo>
                    <a:cubicBezTo>
                      <a:pt x="14868" y="20620"/>
                      <a:pt x="14867" y="20621"/>
                      <a:pt x="14866" y="20621"/>
                    </a:cubicBezTo>
                    <a:lnTo>
                      <a:pt x="14835" y="20621"/>
                    </a:lnTo>
                    <a:cubicBezTo>
                      <a:pt x="14834" y="20621"/>
                      <a:pt x="14833" y="20621"/>
                      <a:pt x="14833" y="20618"/>
                    </a:cubicBezTo>
                    <a:cubicBezTo>
                      <a:pt x="14832" y="20616"/>
                      <a:pt x="14832" y="20612"/>
                      <a:pt x="14832" y="20609"/>
                    </a:cubicBezTo>
                    <a:lnTo>
                      <a:pt x="14832" y="20505"/>
                    </a:lnTo>
                    <a:cubicBezTo>
                      <a:pt x="14832" y="20502"/>
                      <a:pt x="14832" y="20498"/>
                      <a:pt x="14833" y="20496"/>
                    </a:cubicBezTo>
                    <a:cubicBezTo>
                      <a:pt x="14833" y="20494"/>
                      <a:pt x="14834" y="20493"/>
                      <a:pt x="14835" y="2049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solidFill>
                  <a:srgbClr val="DCDEE0"/>
                </a:solidFill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ï$ľïde"/>
              <p:cNvGrpSpPr/>
              <p:nvPr/>
            </p:nvGrpSpPr>
            <p:grpSpPr>
              <a:xfrm>
                <a:off x="2088599" y="2223482"/>
                <a:ext cx="1739833" cy="2157041"/>
                <a:chOff x="0" y="-2"/>
                <a:chExt cx="3479663" cy="4314081"/>
              </a:xfrm>
            </p:grpSpPr>
            <p:grpSp>
              <p:nvGrpSpPr>
                <p:cNvPr id="47" name="îṡ1îḑè"/>
                <p:cNvGrpSpPr/>
                <p:nvPr/>
              </p:nvGrpSpPr>
              <p:grpSpPr>
                <a:xfrm>
                  <a:off x="238505" y="-2"/>
                  <a:ext cx="3241158" cy="4314081"/>
                  <a:chOff x="0" y="-1"/>
                  <a:chExt cx="3241156" cy="4314080"/>
                </a:xfrm>
              </p:grpSpPr>
              <p:sp>
                <p:nvSpPr>
                  <p:cNvPr id="49" name="isḻíḑè"/>
                  <p:cNvSpPr/>
                  <p:nvPr/>
                </p:nvSpPr>
                <p:spPr>
                  <a:xfrm>
                    <a:off x="0" y="1279517"/>
                    <a:ext cx="3241156" cy="30345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618" y="0"/>
                        </a:moveTo>
                        <a:lnTo>
                          <a:pt x="19198" y="0"/>
                        </a:lnTo>
                        <a:lnTo>
                          <a:pt x="21600" y="21600"/>
                        </a:lnTo>
                        <a:lnTo>
                          <a:pt x="0" y="21600"/>
                        </a:lnTo>
                        <a:cubicBezTo>
                          <a:pt x="0" y="21600"/>
                          <a:pt x="2618" y="0"/>
                          <a:pt x="26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" name="íṩḷïḓê"/>
                  <p:cNvSpPr/>
                  <p:nvPr/>
                </p:nvSpPr>
                <p:spPr>
                  <a:xfrm>
                    <a:off x="935119" y="1482421"/>
                    <a:ext cx="183417" cy="1834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cubicBezTo>
                          <a:pt x="4835" y="0"/>
                          <a:pt x="0" y="4836"/>
                          <a:pt x="0" y="10801"/>
                        </a:cubicBezTo>
                        <a:cubicBezTo>
                          <a:pt x="0" y="16766"/>
                          <a:pt x="4835" y="21600"/>
                          <a:pt x="10800" y="21600"/>
                        </a:cubicBezTo>
                        <a:cubicBezTo>
                          <a:pt x="16764" y="21600"/>
                          <a:pt x="21600" y="16766"/>
                          <a:pt x="21600" y="10801"/>
                        </a:cubicBezTo>
                        <a:cubicBezTo>
                          <a:pt x="21600" y="4836"/>
                          <a:pt x="16764" y="0"/>
                          <a:pt x="10800" y="0"/>
                        </a:cubicBezTo>
                        <a:close/>
                        <a:moveTo>
                          <a:pt x="10800" y="5097"/>
                        </a:moveTo>
                        <a:cubicBezTo>
                          <a:pt x="13949" y="5097"/>
                          <a:pt x="16503" y="7650"/>
                          <a:pt x="16503" y="10801"/>
                        </a:cubicBezTo>
                        <a:cubicBezTo>
                          <a:pt x="16503" y="13950"/>
                          <a:pt x="13949" y="16506"/>
                          <a:pt x="10800" y="16506"/>
                        </a:cubicBezTo>
                        <a:cubicBezTo>
                          <a:pt x="7649" y="16506"/>
                          <a:pt x="5095" y="13950"/>
                          <a:pt x="5095" y="10801"/>
                        </a:cubicBezTo>
                        <a:cubicBezTo>
                          <a:pt x="5095" y="7650"/>
                          <a:pt x="7649" y="5097"/>
                          <a:pt x="10800" y="5097"/>
                        </a:cubicBezTo>
                        <a:cubicBezTo>
                          <a:pt x="10800" y="5097"/>
                          <a:pt x="10800" y="5097"/>
                          <a:pt x="10800" y="5097"/>
                        </a:cubicBezTo>
                        <a:close/>
                      </a:path>
                    </a:pathLst>
                  </a:custGeom>
                  <a:solidFill>
                    <a:srgbClr val="F1F1F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" name="iṡ1ïdè"/>
                  <p:cNvSpPr/>
                  <p:nvPr/>
                </p:nvSpPr>
                <p:spPr>
                  <a:xfrm>
                    <a:off x="2117252" y="1482421"/>
                    <a:ext cx="183408" cy="1834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1" y="0"/>
                        </a:moveTo>
                        <a:cubicBezTo>
                          <a:pt x="4834" y="0"/>
                          <a:pt x="0" y="4836"/>
                          <a:pt x="0" y="10801"/>
                        </a:cubicBezTo>
                        <a:cubicBezTo>
                          <a:pt x="0" y="16766"/>
                          <a:pt x="4834" y="21600"/>
                          <a:pt x="10801" y="21600"/>
                        </a:cubicBezTo>
                        <a:cubicBezTo>
                          <a:pt x="16767" y="21600"/>
                          <a:pt x="21600" y="16766"/>
                          <a:pt x="21600" y="10801"/>
                        </a:cubicBezTo>
                        <a:cubicBezTo>
                          <a:pt x="21600" y="4836"/>
                          <a:pt x="16767" y="0"/>
                          <a:pt x="10801" y="0"/>
                        </a:cubicBezTo>
                        <a:close/>
                        <a:moveTo>
                          <a:pt x="10801" y="5097"/>
                        </a:moveTo>
                        <a:cubicBezTo>
                          <a:pt x="13953" y="5097"/>
                          <a:pt x="16507" y="7650"/>
                          <a:pt x="16507" y="10801"/>
                        </a:cubicBezTo>
                        <a:cubicBezTo>
                          <a:pt x="16507" y="13950"/>
                          <a:pt x="13953" y="16506"/>
                          <a:pt x="10801" y="16506"/>
                        </a:cubicBezTo>
                        <a:cubicBezTo>
                          <a:pt x="7647" y="16506"/>
                          <a:pt x="5093" y="13950"/>
                          <a:pt x="5093" y="10801"/>
                        </a:cubicBezTo>
                        <a:cubicBezTo>
                          <a:pt x="5093" y="7650"/>
                          <a:pt x="7647" y="5097"/>
                          <a:pt x="10801" y="5097"/>
                        </a:cubicBezTo>
                        <a:cubicBezTo>
                          <a:pt x="10801" y="5097"/>
                          <a:pt x="10801" y="5097"/>
                          <a:pt x="10801" y="5097"/>
                        </a:cubicBezTo>
                        <a:close/>
                      </a:path>
                    </a:pathLst>
                  </a:custGeom>
                  <a:solidFill>
                    <a:srgbClr val="F1F1F1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" name="íslîḓê"/>
                  <p:cNvSpPr/>
                  <p:nvPr/>
                </p:nvSpPr>
                <p:spPr>
                  <a:xfrm>
                    <a:off x="882767" y="-1"/>
                    <a:ext cx="1466226" cy="16053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491" h="21486" extrusionOk="0">
                        <a:moveTo>
                          <a:pt x="2260" y="21484"/>
                        </a:moveTo>
                        <a:cubicBezTo>
                          <a:pt x="-391" y="16894"/>
                          <a:pt x="-568" y="11955"/>
                          <a:pt x="990" y="7605"/>
                        </a:cubicBezTo>
                        <a:cubicBezTo>
                          <a:pt x="2409" y="3645"/>
                          <a:pt x="5567" y="-114"/>
                          <a:pt x="10418" y="3"/>
                        </a:cubicBezTo>
                        <a:cubicBezTo>
                          <a:pt x="15254" y="119"/>
                          <a:pt x="18156" y="3865"/>
                          <a:pt x="19510" y="7715"/>
                        </a:cubicBezTo>
                        <a:cubicBezTo>
                          <a:pt x="21032" y="12038"/>
                          <a:pt x="20889" y="16901"/>
                          <a:pt x="18321" y="21486"/>
                        </a:cubicBezTo>
                      </a:path>
                    </a:pathLst>
                  </a:custGeom>
                  <a:noFill/>
                  <a:ln w="25400" cap="flat">
                    <a:solidFill>
                      <a:schemeClr val="accent4"/>
                    </a:solidFill>
                    <a:prstDash val="solid"/>
                    <a:miter lim="400000"/>
                    <a:headEnd type="oval" w="med" len="med"/>
                    <a:tailEnd type="oval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48" name="îṩļide"/>
                <p:cNvSpPr/>
                <p:nvPr/>
              </p:nvSpPr>
              <p:spPr>
                <a:xfrm>
                  <a:off x="0" y="2520928"/>
                  <a:ext cx="3339074" cy="102592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ís1ïďe"/>
              <p:cNvGrpSpPr/>
              <p:nvPr/>
            </p:nvGrpSpPr>
            <p:grpSpPr>
              <a:xfrm>
                <a:off x="5210838" y="2223482"/>
                <a:ext cx="1620580" cy="2157041"/>
                <a:chOff x="0" y="-1"/>
                <a:chExt cx="3241156" cy="4314080"/>
              </a:xfrm>
            </p:grpSpPr>
            <p:sp>
              <p:nvSpPr>
                <p:cNvPr id="43" name="ïšlïḋê"/>
                <p:cNvSpPr/>
                <p:nvPr/>
              </p:nvSpPr>
              <p:spPr>
                <a:xfrm>
                  <a:off x="0" y="1279517"/>
                  <a:ext cx="3241156" cy="30345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618" y="0"/>
                      </a:moveTo>
                      <a:lnTo>
                        <a:pt x="19198" y="0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cubicBezTo>
                        <a:pt x="0" y="21600"/>
                        <a:pt x="2618" y="0"/>
                        <a:pt x="2618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íŝľíďé"/>
                <p:cNvSpPr/>
                <p:nvPr/>
              </p:nvSpPr>
              <p:spPr>
                <a:xfrm>
                  <a:off x="935119" y="1482421"/>
                  <a:ext cx="183417" cy="1834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35" y="0"/>
                        <a:pt x="0" y="4836"/>
                        <a:pt x="0" y="10801"/>
                      </a:cubicBezTo>
                      <a:cubicBezTo>
                        <a:pt x="0" y="16766"/>
                        <a:pt x="4835" y="21600"/>
                        <a:pt x="10800" y="21600"/>
                      </a:cubicBezTo>
                      <a:cubicBezTo>
                        <a:pt x="16764" y="21600"/>
                        <a:pt x="21600" y="16766"/>
                        <a:pt x="21600" y="10801"/>
                      </a:cubicBezTo>
                      <a:cubicBezTo>
                        <a:pt x="21600" y="4836"/>
                        <a:pt x="16764" y="0"/>
                        <a:pt x="10800" y="0"/>
                      </a:cubicBezTo>
                      <a:close/>
                      <a:moveTo>
                        <a:pt x="10800" y="5097"/>
                      </a:moveTo>
                      <a:cubicBezTo>
                        <a:pt x="13949" y="5097"/>
                        <a:pt x="16503" y="7650"/>
                        <a:pt x="16503" y="10801"/>
                      </a:cubicBezTo>
                      <a:cubicBezTo>
                        <a:pt x="16503" y="13950"/>
                        <a:pt x="13949" y="16506"/>
                        <a:pt x="10800" y="16506"/>
                      </a:cubicBezTo>
                      <a:cubicBezTo>
                        <a:pt x="7649" y="16506"/>
                        <a:pt x="5095" y="13950"/>
                        <a:pt x="5095" y="10801"/>
                      </a:cubicBezTo>
                      <a:cubicBezTo>
                        <a:pt x="5095" y="7650"/>
                        <a:pt x="7649" y="5097"/>
                        <a:pt x="10800" y="5097"/>
                      </a:cubicBezTo>
                      <a:cubicBezTo>
                        <a:pt x="10800" y="5097"/>
                        <a:pt x="10800" y="5097"/>
                        <a:pt x="10800" y="5097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işḷiḍè"/>
                <p:cNvSpPr/>
                <p:nvPr/>
              </p:nvSpPr>
              <p:spPr>
                <a:xfrm>
                  <a:off x="2117252" y="1482421"/>
                  <a:ext cx="183408" cy="1834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1" y="0"/>
                      </a:moveTo>
                      <a:cubicBezTo>
                        <a:pt x="4834" y="0"/>
                        <a:pt x="0" y="4836"/>
                        <a:pt x="0" y="10801"/>
                      </a:cubicBezTo>
                      <a:cubicBezTo>
                        <a:pt x="0" y="16766"/>
                        <a:pt x="4834" y="21600"/>
                        <a:pt x="10801" y="21600"/>
                      </a:cubicBezTo>
                      <a:cubicBezTo>
                        <a:pt x="16767" y="21600"/>
                        <a:pt x="21600" y="16766"/>
                        <a:pt x="21600" y="10801"/>
                      </a:cubicBezTo>
                      <a:cubicBezTo>
                        <a:pt x="21600" y="4836"/>
                        <a:pt x="16767" y="0"/>
                        <a:pt x="10801" y="0"/>
                      </a:cubicBezTo>
                      <a:close/>
                      <a:moveTo>
                        <a:pt x="10801" y="5097"/>
                      </a:moveTo>
                      <a:cubicBezTo>
                        <a:pt x="13953" y="5097"/>
                        <a:pt x="16507" y="7650"/>
                        <a:pt x="16507" y="10801"/>
                      </a:cubicBezTo>
                      <a:cubicBezTo>
                        <a:pt x="16507" y="13950"/>
                        <a:pt x="13953" y="16506"/>
                        <a:pt x="10801" y="16506"/>
                      </a:cubicBezTo>
                      <a:cubicBezTo>
                        <a:pt x="7647" y="16506"/>
                        <a:pt x="5093" y="13950"/>
                        <a:pt x="5093" y="10801"/>
                      </a:cubicBezTo>
                      <a:cubicBezTo>
                        <a:pt x="5093" y="7650"/>
                        <a:pt x="7647" y="5097"/>
                        <a:pt x="10801" y="5097"/>
                      </a:cubicBezTo>
                      <a:cubicBezTo>
                        <a:pt x="10801" y="5097"/>
                        <a:pt x="10801" y="5097"/>
                        <a:pt x="10801" y="5097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iš1ïde"/>
                <p:cNvSpPr/>
                <p:nvPr/>
              </p:nvSpPr>
              <p:spPr>
                <a:xfrm>
                  <a:off x="882767" y="-1"/>
                  <a:ext cx="1466226" cy="1605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91" h="21486" extrusionOk="0">
                      <a:moveTo>
                        <a:pt x="2260" y="21484"/>
                      </a:moveTo>
                      <a:cubicBezTo>
                        <a:pt x="-391" y="16894"/>
                        <a:pt x="-568" y="11955"/>
                        <a:pt x="990" y="7605"/>
                      </a:cubicBezTo>
                      <a:cubicBezTo>
                        <a:pt x="2409" y="3645"/>
                        <a:pt x="5567" y="-114"/>
                        <a:pt x="10418" y="3"/>
                      </a:cubicBezTo>
                      <a:cubicBezTo>
                        <a:pt x="15254" y="119"/>
                        <a:pt x="18156" y="3865"/>
                        <a:pt x="19510" y="7715"/>
                      </a:cubicBezTo>
                      <a:cubicBezTo>
                        <a:pt x="21032" y="12038"/>
                        <a:pt x="20889" y="16901"/>
                        <a:pt x="18321" y="21486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  <a:headEnd type="oval" w="med" len="med"/>
                  <a:tailEnd type="oval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ïŝľiḋè"/>
              <p:cNvGrpSpPr/>
              <p:nvPr/>
            </p:nvGrpSpPr>
            <p:grpSpPr>
              <a:xfrm>
                <a:off x="3401952" y="1946239"/>
                <a:ext cx="2227993" cy="2965527"/>
                <a:chOff x="0" y="-1"/>
                <a:chExt cx="4455983" cy="5931052"/>
              </a:xfrm>
            </p:grpSpPr>
            <p:sp>
              <p:nvSpPr>
                <p:cNvPr id="39" name="iṩliḑe"/>
                <p:cNvSpPr/>
                <p:nvPr/>
              </p:nvSpPr>
              <p:spPr>
                <a:xfrm>
                  <a:off x="0" y="1759097"/>
                  <a:ext cx="4455983" cy="41719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618" y="0"/>
                      </a:moveTo>
                      <a:lnTo>
                        <a:pt x="19198" y="0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cubicBezTo>
                        <a:pt x="0" y="21600"/>
                        <a:pt x="2618" y="0"/>
                        <a:pt x="2618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ï$ľîďê"/>
                <p:cNvSpPr/>
                <p:nvPr/>
              </p:nvSpPr>
              <p:spPr>
                <a:xfrm>
                  <a:off x="1285614" y="2038051"/>
                  <a:ext cx="252164" cy="2521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4835" y="0"/>
                        <a:pt x="0" y="4836"/>
                        <a:pt x="0" y="10801"/>
                      </a:cubicBezTo>
                      <a:cubicBezTo>
                        <a:pt x="0" y="16766"/>
                        <a:pt x="4835" y="21600"/>
                        <a:pt x="10800" y="21600"/>
                      </a:cubicBezTo>
                      <a:cubicBezTo>
                        <a:pt x="16764" y="21600"/>
                        <a:pt x="21600" y="16766"/>
                        <a:pt x="21600" y="10801"/>
                      </a:cubicBezTo>
                      <a:cubicBezTo>
                        <a:pt x="21600" y="4836"/>
                        <a:pt x="16764" y="0"/>
                        <a:pt x="10800" y="0"/>
                      </a:cubicBezTo>
                      <a:close/>
                      <a:moveTo>
                        <a:pt x="10800" y="5097"/>
                      </a:moveTo>
                      <a:cubicBezTo>
                        <a:pt x="13949" y="5097"/>
                        <a:pt x="16503" y="7650"/>
                        <a:pt x="16503" y="10801"/>
                      </a:cubicBezTo>
                      <a:cubicBezTo>
                        <a:pt x="16503" y="13950"/>
                        <a:pt x="13949" y="16506"/>
                        <a:pt x="10800" y="16506"/>
                      </a:cubicBezTo>
                      <a:cubicBezTo>
                        <a:pt x="7649" y="16506"/>
                        <a:pt x="5095" y="13950"/>
                        <a:pt x="5095" y="10801"/>
                      </a:cubicBezTo>
                      <a:cubicBezTo>
                        <a:pt x="5095" y="7650"/>
                        <a:pt x="7649" y="5097"/>
                        <a:pt x="10800" y="5097"/>
                      </a:cubicBezTo>
                      <a:cubicBezTo>
                        <a:pt x="10800" y="5097"/>
                        <a:pt x="10800" y="5097"/>
                        <a:pt x="10800" y="5097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î$1iḓè"/>
                <p:cNvSpPr/>
                <p:nvPr/>
              </p:nvSpPr>
              <p:spPr>
                <a:xfrm>
                  <a:off x="2910825" y="2038051"/>
                  <a:ext cx="252151" cy="2521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1" y="0"/>
                      </a:moveTo>
                      <a:cubicBezTo>
                        <a:pt x="4834" y="0"/>
                        <a:pt x="0" y="4836"/>
                        <a:pt x="0" y="10801"/>
                      </a:cubicBezTo>
                      <a:cubicBezTo>
                        <a:pt x="0" y="16766"/>
                        <a:pt x="4834" y="21600"/>
                        <a:pt x="10801" y="21600"/>
                      </a:cubicBezTo>
                      <a:cubicBezTo>
                        <a:pt x="16767" y="21600"/>
                        <a:pt x="21600" y="16766"/>
                        <a:pt x="21600" y="10801"/>
                      </a:cubicBezTo>
                      <a:cubicBezTo>
                        <a:pt x="21600" y="4836"/>
                        <a:pt x="16767" y="0"/>
                        <a:pt x="10801" y="0"/>
                      </a:cubicBezTo>
                      <a:close/>
                      <a:moveTo>
                        <a:pt x="10801" y="5097"/>
                      </a:moveTo>
                      <a:cubicBezTo>
                        <a:pt x="13953" y="5097"/>
                        <a:pt x="16507" y="7650"/>
                        <a:pt x="16507" y="10801"/>
                      </a:cubicBezTo>
                      <a:cubicBezTo>
                        <a:pt x="16507" y="13950"/>
                        <a:pt x="13953" y="16506"/>
                        <a:pt x="10801" y="16506"/>
                      </a:cubicBezTo>
                      <a:cubicBezTo>
                        <a:pt x="7647" y="16506"/>
                        <a:pt x="5093" y="13950"/>
                        <a:pt x="5093" y="10801"/>
                      </a:cubicBezTo>
                      <a:cubicBezTo>
                        <a:pt x="5093" y="7650"/>
                        <a:pt x="7647" y="5097"/>
                        <a:pt x="10801" y="5097"/>
                      </a:cubicBezTo>
                      <a:cubicBezTo>
                        <a:pt x="10801" y="5097"/>
                        <a:pt x="10801" y="5097"/>
                        <a:pt x="10801" y="5097"/>
                      </a:cubicBezTo>
                      <a:close/>
                    </a:path>
                  </a:pathLst>
                </a:custGeom>
                <a:solidFill>
                  <a:srgbClr val="F1F1F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ïSlîḍê"/>
                <p:cNvSpPr/>
                <p:nvPr/>
              </p:nvSpPr>
              <p:spPr>
                <a:xfrm>
                  <a:off x="1213639" y="-1"/>
                  <a:ext cx="2015786" cy="22070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91" h="21486" extrusionOk="0">
                      <a:moveTo>
                        <a:pt x="2260" y="21484"/>
                      </a:moveTo>
                      <a:cubicBezTo>
                        <a:pt x="-391" y="16894"/>
                        <a:pt x="-568" y="11955"/>
                        <a:pt x="990" y="7605"/>
                      </a:cubicBezTo>
                      <a:cubicBezTo>
                        <a:pt x="2409" y="3645"/>
                        <a:pt x="5567" y="-114"/>
                        <a:pt x="10418" y="3"/>
                      </a:cubicBezTo>
                      <a:cubicBezTo>
                        <a:pt x="15254" y="119"/>
                        <a:pt x="18156" y="3865"/>
                        <a:pt x="19510" y="7715"/>
                      </a:cubicBezTo>
                      <a:cubicBezTo>
                        <a:pt x="21032" y="12038"/>
                        <a:pt x="20889" y="16901"/>
                        <a:pt x="18321" y="21486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  <a:headEnd type="oval" w="med" len="med"/>
                  <a:tailEnd type="oval" w="med" len="med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" name="ïṩlîḋe"/>
            <p:cNvGrpSpPr/>
            <p:nvPr/>
          </p:nvGrpSpPr>
          <p:grpSpPr>
            <a:xfrm>
              <a:off x="4520445" y="4919040"/>
              <a:ext cx="3132498" cy="1076522"/>
              <a:chOff x="5235101" y="5124673"/>
              <a:chExt cx="3132498" cy="1076522"/>
            </a:xfrm>
          </p:grpSpPr>
          <p:sp>
            <p:nvSpPr>
              <p:cNvPr id="31" name="iṥ1íde"/>
              <p:cNvSpPr txBox="1"/>
              <p:nvPr/>
            </p:nvSpPr>
            <p:spPr>
              <a:xfrm>
                <a:off x="5235101" y="5373216"/>
                <a:ext cx="837569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/>
                <a:r>
                  <a:rPr lang="en-US" sz="4000" spc="-300" smtClean="0">
                    <a:solidFill>
                      <a:schemeClr val="accent3"/>
                    </a:solidFill>
                    <a:cs typeface="+mn-ea"/>
                    <a:sym typeface="+mn-lt"/>
                  </a:rPr>
                  <a:t>50%</a:t>
                </a:r>
                <a:endParaRPr lang="en-US" sz="4000" spc="-3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2" name="íŝļíḋe"/>
              <p:cNvGrpSpPr/>
              <p:nvPr/>
            </p:nvGrpSpPr>
            <p:grpSpPr>
              <a:xfrm>
                <a:off x="6072670" y="5124673"/>
                <a:ext cx="2294929" cy="1076522"/>
                <a:chOff x="2328070" y="4981451"/>
                <a:chExt cx="2294929" cy="1076522"/>
              </a:xfrm>
            </p:grpSpPr>
            <p:sp>
              <p:nvSpPr>
                <p:cNvPr id="33" name="i$ḷiḑê"/>
                <p:cNvSpPr txBox="1">
                  <a:spLocks/>
                </p:cNvSpPr>
                <p:nvPr/>
              </p:nvSpPr>
              <p:spPr>
                <a:xfrm>
                  <a:off x="2328070" y="4981451"/>
                  <a:ext cx="2294929" cy="362031"/>
                </a:xfrm>
                <a:prstGeom prst="rect">
                  <a:avLst/>
                </a:prstGeom>
              </p:spPr>
              <p:txBody>
                <a:bodyPr vert="horz" wrap="none" lIns="90000" tIns="46800" rIns="90000" bIns="46800" anchor="b" anchorCtr="0">
                  <a:normAutofit lnSpcReduction="10000"/>
                </a:bodyPr>
                <a:lstStyle/>
                <a:p>
                  <a:pPr marL="0" indent="0">
                    <a:buNone/>
                  </a:pPr>
                  <a:r>
                    <a:rPr lang="zh-CN" altLang="en-US" b="1" smtClean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î$1íḍé"/>
                <p:cNvSpPr txBox="1">
                  <a:spLocks/>
                </p:cNvSpPr>
                <p:nvPr/>
              </p:nvSpPr>
              <p:spPr>
                <a:xfrm>
                  <a:off x="2328070" y="5343482"/>
                  <a:ext cx="2294929" cy="714491"/>
                </a:xfrm>
                <a:prstGeom prst="rect">
                  <a:avLst/>
                </a:prstGeom>
              </p:spPr>
              <p:txBody>
                <a:bodyPr vert="horz" wrap="square" lIns="90000" tIns="46800" rIns="90000" bIns="46800" anchor="t" anchorCtr="0">
                  <a:normAutofit/>
                </a:bodyPr>
                <a:lstStyle/>
                <a:p>
                  <a:pPr marL="0" lvl="0" indent="0" defTabSz="914377">
                    <a:lnSpc>
                      <a:spcPct val="120000"/>
                    </a:lnSpc>
                    <a:buNone/>
                  </a:pP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íṣḻïḑè"/>
            <p:cNvGrpSpPr/>
            <p:nvPr/>
          </p:nvGrpSpPr>
          <p:grpSpPr>
            <a:xfrm>
              <a:off x="8256240" y="4919040"/>
              <a:ext cx="3132498" cy="1076522"/>
              <a:chOff x="8109945" y="5124673"/>
              <a:chExt cx="3132498" cy="1076522"/>
            </a:xfrm>
          </p:grpSpPr>
          <p:sp>
            <p:nvSpPr>
              <p:cNvPr id="27" name="íṥḻïḍe"/>
              <p:cNvSpPr txBox="1"/>
              <p:nvPr/>
            </p:nvSpPr>
            <p:spPr>
              <a:xfrm>
                <a:off x="8109945" y="5373216"/>
                <a:ext cx="837569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/>
                <a:r>
                  <a:rPr lang="en-US" sz="4000" spc="-300" smtClean="0">
                    <a:solidFill>
                      <a:schemeClr val="accent2"/>
                    </a:solidFill>
                    <a:cs typeface="+mn-ea"/>
                    <a:sym typeface="+mn-lt"/>
                  </a:rPr>
                  <a:t>25%</a:t>
                </a:r>
                <a:endParaRPr lang="en-US" sz="4000" spc="-300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8" name="ïş1ïḋe"/>
              <p:cNvGrpSpPr/>
              <p:nvPr/>
            </p:nvGrpSpPr>
            <p:grpSpPr>
              <a:xfrm>
                <a:off x="8947514" y="5124673"/>
                <a:ext cx="2294929" cy="1076522"/>
                <a:chOff x="2328070" y="4981451"/>
                <a:chExt cx="2294929" cy="1076522"/>
              </a:xfrm>
            </p:grpSpPr>
            <p:sp>
              <p:nvSpPr>
                <p:cNvPr id="29" name="iš1îďe"/>
                <p:cNvSpPr txBox="1">
                  <a:spLocks/>
                </p:cNvSpPr>
                <p:nvPr/>
              </p:nvSpPr>
              <p:spPr>
                <a:xfrm>
                  <a:off x="2328070" y="4981451"/>
                  <a:ext cx="2294929" cy="362031"/>
                </a:xfrm>
                <a:prstGeom prst="rect">
                  <a:avLst/>
                </a:prstGeom>
              </p:spPr>
              <p:txBody>
                <a:bodyPr vert="horz" wrap="none" lIns="90000" tIns="46800" rIns="90000" bIns="46800" anchor="b" anchorCtr="0">
                  <a:normAutofit lnSpcReduction="10000"/>
                </a:bodyPr>
                <a:lstStyle/>
                <a:p>
                  <a:pPr marL="0" indent="0">
                    <a:buNone/>
                  </a:pPr>
                  <a:r>
                    <a:rPr lang="zh-CN" altLang="en-US" b="1" smtClean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ïŝḻíde"/>
                <p:cNvSpPr txBox="1">
                  <a:spLocks/>
                </p:cNvSpPr>
                <p:nvPr/>
              </p:nvSpPr>
              <p:spPr>
                <a:xfrm>
                  <a:off x="2328070" y="5343482"/>
                  <a:ext cx="2294929" cy="714491"/>
                </a:xfrm>
                <a:prstGeom prst="rect">
                  <a:avLst/>
                </a:prstGeom>
              </p:spPr>
              <p:txBody>
                <a:bodyPr vert="horz" wrap="square" lIns="90000" tIns="46800" rIns="90000" bIns="46800" anchor="t" anchorCtr="0">
                  <a:normAutofit/>
                </a:bodyPr>
                <a:lstStyle/>
                <a:p>
                  <a:pPr marL="0" lvl="0" indent="0" defTabSz="914377">
                    <a:lnSpc>
                      <a:spcPct val="120000"/>
                    </a:lnSpc>
                    <a:buNone/>
                  </a:pP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4" name="íṥlídê"/>
            <p:cNvGrpSpPr/>
            <p:nvPr/>
          </p:nvGrpSpPr>
          <p:grpSpPr>
            <a:xfrm>
              <a:off x="930945" y="4919040"/>
              <a:ext cx="3132498" cy="1076522"/>
              <a:chOff x="2360258" y="5124673"/>
              <a:chExt cx="3132498" cy="1076522"/>
            </a:xfrm>
          </p:grpSpPr>
          <p:sp>
            <p:nvSpPr>
              <p:cNvPr id="23" name="iṣ1iḑê"/>
              <p:cNvSpPr txBox="1"/>
              <p:nvPr/>
            </p:nvSpPr>
            <p:spPr>
              <a:xfrm>
                <a:off x="2360258" y="5373216"/>
                <a:ext cx="837569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/>
                <a:r>
                  <a:rPr lang="en-US" sz="4000" spc="-300" smtClean="0">
                    <a:solidFill>
                      <a:schemeClr val="accent1"/>
                    </a:solidFill>
                    <a:cs typeface="+mn-ea"/>
                    <a:sym typeface="+mn-lt"/>
                  </a:rPr>
                  <a:t>25%</a:t>
                </a:r>
                <a:endParaRPr lang="en-US" sz="4000" spc="-3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4" name="îšḻïḋé"/>
              <p:cNvGrpSpPr/>
              <p:nvPr/>
            </p:nvGrpSpPr>
            <p:grpSpPr>
              <a:xfrm>
                <a:off x="3197827" y="5124673"/>
                <a:ext cx="2294929" cy="1076522"/>
                <a:chOff x="2328070" y="4981451"/>
                <a:chExt cx="2294929" cy="1076522"/>
              </a:xfrm>
            </p:grpSpPr>
            <p:sp>
              <p:nvSpPr>
                <p:cNvPr id="25" name="iṥļíḑé"/>
                <p:cNvSpPr txBox="1">
                  <a:spLocks/>
                </p:cNvSpPr>
                <p:nvPr/>
              </p:nvSpPr>
              <p:spPr>
                <a:xfrm>
                  <a:off x="2328070" y="4981451"/>
                  <a:ext cx="2294929" cy="362031"/>
                </a:xfrm>
                <a:prstGeom prst="rect">
                  <a:avLst/>
                </a:prstGeom>
              </p:spPr>
              <p:txBody>
                <a:bodyPr vert="horz" wrap="none" lIns="90000" tIns="46800" rIns="90000" bIns="46800" anchor="b" anchorCtr="0">
                  <a:normAutofit lnSpcReduction="10000"/>
                </a:bodyPr>
                <a:lstStyle/>
                <a:p>
                  <a:pPr marL="0" indent="0">
                    <a:buNone/>
                  </a:pPr>
                  <a:r>
                    <a:rPr lang="zh-CN" altLang="en-US" b="1" smtClean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íṡļîḋê"/>
                <p:cNvSpPr txBox="1">
                  <a:spLocks/>
                </p:cNvSpPr>
                <p:nvPr/>
              </p:nvSpPr>
              <p:spPr>
                <a:xfrm>
                  <a:off x="2328070" y="5343482"/>
                  <a:ext cx="2294929" cy="714491"/>
                </a:xfrm>
                <a:prstGeom prst="rect">
                  <a:avLst/>
                </a:prstGeom>
              </p:spPr>
              <p:txBody>
                <a:bodyPr vert="horz" wrap="square" lIns="90000" tIns="46800" rIns="90000" bIns="46800" anchor="t" anchorCtr="0">
                  <a:normAutofit/>
                </a:bodyPr>
                <a:lstStyle/>
                <a:p>
                  <a:pPr marL="0" lvl="0" indent="0" defTabSz="914377">
                    <a:lnSpc>
                      <a:spcPct val="120000"/>
                    </a:lnSpc>
                    <a:buNone/>
                  </a:pP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4263295" y="4725144"/>
              <a:ext cx="0" cy="1391494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920284" y="4725144"/>
              <a:ext cx="0" cy="1391494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ïš1iḋê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1" name="ïs1ïḋe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cs typeface="+mn-ea"/>
                    <a:sym typeface="+mn-lt"/>
                  </a:rPr>
                  <a:t>标题文本预设</a:t>
                </a:r>
                <a:endParaRPr lang="zh-CN" altLang="en-US" sz="2400" b="1" dirty="0">
                  <a:cs typeface="+mn-ea"/>
                  <a:sym typeface="+mn-lt"/>
                </a:endParaRPr>
              </a:p>
            </p:txBody>
          </p:sp>
          <p:sp>
            <p:nvSpPr>
              <p:cNvPr id="22" name="iṩlîḍê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cs typeface="+mn-ea"/>
                    <a:sym typeface="+mn-lt"/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cs typeface="+mn-ea"/>
                    <a:sym typeface="+mn-lt"/>
                  </a:rPr>
                </a:br>
                <a:r>
                  <a:rPr lang="zh-CN" altLang="en-US" sz="1200" smtClean="0"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sz="1200" smtClean="0">
                    <a:cs typeface="+mn-ea"/>
                    <a:sym typeface="+mn-lt"/>
                  </a:rPr>
                  <a:t>PPT</a:t>
                </a:r>
                <a:r>
                  <a:rPr lang="zh-CN" altLang="en-US" sz="1200" smtClean="0">
                    <a:cs typeface="+mn-ea"/>
                    <a:sym typeface="+mn-lt"/>
                  </a:rPr>
                  <a:t>更好的传递和表达信息</a:t>
                </a:r>
                <a:endParaRPr lang="zh-CN" altLang="en-US" sz="1200" dirty="0">
                  <a:cs typeface="+mn-ea"/>
                  <a:sym typeface="+mn-lt"/>
                </a:endParaRPr>
              </a:p>
            </p:txBody>
          </p:sp>
        </p:grpSp>
        <p:sp>
          <p:nvSpPr>
            <p:cNvPr id="18" name="ïsliḍê"/>
            <p:cNvSpPr txBox="1"/>
            <p:nvPr/>
          </p:nvSpPr>
          <p:spPr>
            <a:xfrm>
              <a:off x="5430067" y="3759814"/>
              <a:ext cx="1331866" cy="465506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/>
            </a:bodyPr>
            <a:lstStyle/>
            <a:p>
              <a:pPr algn="ctr"/>
              <a:r>
                <a:rPr lang="zh-CN" altLang="en-US" sz="2400" smtClean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îSḻiḓê"/>
            <p:cNvSpPr txBox="1"/>
            <p:nvPr/>
          </p:nvSpPr>
          <p:spPr>
            <a:xfrm>
              <a:off x="6735871" y="3616334"/>
              <a:ext cx="799774" cy="465506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îŝľîḋé"/>
            <p:cNvSpPr txBox="1"/>
            <p:nvPr/>
          </p:nvSpPr>
          <p:spPr>
            <a:xfrm>
              <a:off x="4656356" y="3616334"/>
              <a:ext cx="799774" cy="465506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/>
            </a:bodyPr>
            <a:lstStyle/>
            <a:p>
              <a:pPr algn="ctr"/>
              <a:r>
                <a:rPr lang="zh-CN" altLang="en-US" smtClean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56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799acf39-7313-4939-b4aa-3e17168a87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7408" y="1257486"/>
            <a:ext cx="10463013" cy="4761568"/>
            <a:chOff x="767408" y="1257486"/>
            <a:chExt cx="10463013" cy="4761568"/>
          </a:xfrm>
        </p:grpSpPr>
        <p:grpSp>
          <p:nvGrpSpPr>
            <p:cNvPr id="11" name="îṩľíḑè">
              <a:extLst>
                <a:ext uri="{FF2B5EF4-FFF2-40B4-BE49-F238E27FC236}">
                  <a16:creationId xmlns:a16="http://schemas.microsoft.com/office/drawing/2014/main" id="{4D2510E7-05D5-4A50-8E22-728C47145746}"/>
                </a:ext>
              </a:extLst>
            </p:cNvPr>
            <p:cNvGrpSpPr/>
            <p:nvPr/>
          </p:nvGrpSpPr>
          <p:grpSpPr>
            <a:xfrm>
              <a:off x="7968208" y="1744806"/>
              <a:ext cx="3262213" cy="4274248"/>
              <a:chOff x="1946010" y="1744806"/>
              <a:chExt cx="3262213" cy="4274248"/>
            </a:xfrm>
          </p:grpSpPr>
          <p:grpSp>
            <p:nvGrpSpPr>
              <p:cNvPr id="19" name="ï$ľíḑé">
                <a:extLst>
                  <a:ext uri="{FF2B5EF4-FFF2-40B4-BE49-F238E27FC236}">
                    <a16:creationId xmlns:a16="http://schemas.microsoft.com/office/drawing/2014/main" id="{B8F4A6A1-7CD2-4624-B7A3-DC73EA4FB5F4}"/>
                  </a:ext>
                </a:extLst>
              </p:cNvPr>
              <p:cNvGrpSpPr/>
              <p:nvPr/>
            </p:nvGrpSpPr>
            <p:grpSpPr>
              <a:xfrm>
                <a:off x="1946010" y="1744806"/>
                <a:ext cx="3262213" cy="4061294"/>
                <a:chOff x="1946010" y="1744806"/>
                <a:chExt cx="3262213" cy="4061294"/>
              </a:xfrm>
            </p:grpSpPr>
            <p:grpSp>
              <p:nvGrpSpPr>
                <p:cNvPr id="21" name="i$ľïḑê">
                  <a:extLst>
                    <a:ext uri="{FF2B5EF4-FFF2-40B4-BE49-F238E27FC236}">
                      <a16:creationId xmlns:a16="http://schemas.microsoft.com/office/drawing/2014/main" id="{C648293A-7DDC-48CC-910F-2DC783E15F2A}"/>
                    </a:ext>
                  </a:extLst>
                </p:cNvPr>
                <p:cNvGrpSpPr/>
                <p:nvPr/>
              </p:nvGrpSpPr>
              <p:grpSpPr>
                <a:xfrm>
                  <a:off x="3384646" y="2132856"/>
                  <a:ext cx="1823577" cy="3673244"/>
                  <a:chOff x="5270882" y="2061548"/>
                  <a:chExt cx="1650236" cy="3324083"/>
                </a:xfrm>
              </p:grpSpPr>
              <p:grpSp>
                <p:nvGrpSpPr>
                  <p:cNvPr id="33" name="işḷïḍè">
                    <a:extLst>
                      <a:ext uri="{FF2B5EF4-FFF2-40B4-BE49-F238E27FC236}">
                        <a16:creationId xmlns:a16="http://schemas.microsoft.com/office/drawing/2014/main" id="{8F90AA40-EEAE-40EC-8191-53575430F134}"/>
                      </a:ext>
                    </a:extLst>
                  </p:cNvPr>
                  <p:cNvGrpSpPr/>
                  <p:nvPr/>
                </p:nvGrpSpPr>
                <p:grpSpPr>
                  <a:xfrm>
                    <a:off x="5270882" y="2061548"/>
                    <a:ext cx="1650236" cy="3324083"/>
                    <a:chOff x="4822387" y="794461"/>
                    <a:chExt cx="2547217" cy="5130884"/>
                  </a:xfrm>
                </p:grpSpPr>
                <p:grpSp>
                  <p:nvGrpSpPr>
                    <p:cNvPr id="35" name="íṩļíḍê">
                      <a:extLst>
                        <a:ext uri="{FF2B5EF4-FFF2-40B4-BE49-F238E27FC236}">
                          <a16:creationId xmlns:a16="http://schemas.microsoft.com/office/drawing/2014/main" id="{47BAF843-CC8B-4A5B-9D5E-B38734131D16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822387" y="794461"/>
                      <a:ext cx="2547217" cy="5130884"/>
                      <a:chOff x="8853485" y="3998913"/>
                      <a:chExt cx="3106735" cy="6257925"/>
                    </a:xfrm>
                    <a:effectLst/>
                  </p:grpSpPr>
                  <p:sp>
                    <p:nvSpPr>
                      <p:cNvPr id="37" name="ïSḻïḑè">
                        <a:extLst>
                          <a:ext uri="{FF2B5EF4-FFF2-40B4-BE49-F238E27FC236}">
                            <a16:creationId xmlns:a16="http://schemas.microsoft.com/office/drawing/2014/main" id="{73583DE2-799B-4CCB-B715-B2BB480B298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53485" y="3998913"/>
                        <a:ext cx="3106735" cy="6257925"/>
                      </a:xfrm>
                      <a:custGeom>
                        <a:avLst/>
                        <a:gdLst>
                          <a:gd name="T0" fmla="*/ 8594 w 8630"/>
                          <a:gd name="T1" fmla="*/ 3320 h 17382"/>
                          <a:gd name="T2" fmla="*/ 8596 w 8630"/>
                          <a:gd name="T3" fmla="*/ 3320 h 17382"/>
                          <a:gd name="T4" fmla="*/ 8629 w 8630"/>
                          <a:gd name="T5" fmla="*/ 3353 h 17382"/>
                          <a:gd name="T6" fmla="*/ 8629 w 8630"/>
                          <a:gd name="T7" fmla="*/ 4419 h 17382"/>
                          <a:gd name="T8" fmla="*/ 8596 w 8630"/>
                          <a:gd name="T9" fmla="*/ 4452 h 17382"/>
                          <a:gd name="T10" fmla="*/ 8594 w 8630"/>
                          <a:gd name="T11" fmla="*/ 4452 h 17382"/>
                          <a:gd name="T12" fmla="*/ 8594 w 8630"/>
                          <a:gd name="T13" fmla="*/ 16371 h 17382"/>
                          <a:gd name="T14" fmla="*/ 7584 w 8630"/>
                          <a:gd name="T15" fmla="*/ 17381 h 17382"/>
                          <a:gd name="T16" fmla="*/ 1043 w 8630"/>
                          <a:gd name="T17" fmla="*/ 17381 h 17382"/>
                          <a:gd name="T18" fmla="*/ 33 w 8630"/>
                          <a:gd name="T19" fmla="*/ 16371 h 17382"/>
                          <a:gd name="T20" fmla="*/ 33 w 8630"/>
                          <a:gd name="T21" fmla="*/ 5859 h 17382"/>
                          <a:gd name="T22" fmla="*/ 33 w 8630"/>
                          <a:gd name="T23" fmla="*/ 5859 h 17382"/>
                          <a:gd name="T24" fmla="*/ 0 w 8630"/>
                          <a:gd name="T25" fmla="*/ 5826 h 17382"/>
                          <a:gd name="T26" fmla="*/ 0 w 8630"/>
                          <a:gd name="T27" fmla="*/ 4760 h 17382"/>
                          <a:gd name="T28" fmla="*/ 33 w 8630"/>
                          <a:gd name="T29" fmla="*/ 4727 h 17382"/>
                          <a:gd name="T30" fmla="*/ 33 w 8630"/>
                          <a:gd name="T31" fmla="*/ 4727 h 17382"/>
                          <a:gd name="T32" fmla="*/ 33 w 8630"/>
                          <a:gd name="T33" fmla="*/ 4452 h 17382"/>
                          <a:gd name="T34" fmla="*/ 33 w 8630"/>
                          <a:gd name="T35" fmla="*/ 4452 h 17382"/>
                          <a:gd name="T36" fmla="*/ 0 w 8630"/>
                          <a:gd name="T37" fmla="*/ 4419 h 17382"/>
                          <a:gd name="T38" fmla="*/ 0 w 8630"/>
                          <a:gd name="T39" fmla="*/ 3353 h 17382"/>
                          <a:gd name="T40" fmla="*/ 33 w 8630"/>
                          <a:gd name="T41" fmla="*/ 3320 h 17382"/>
                          <a:gd name="T42" fmla="*/ 33 w 8630"/>
                          <a:gd name="T43" fmla="*/ 3320 h 17382"/>
                          <a:gd name="T44" fmla="*/ 33 w 8630"/>
                          <a:gd name="T45" fmla="*/ 2704 h 17382"/>
                          <a:gd name="T46" fmla="*/ 33 w 8630"/>
                          <a:gd name="T47" fmla="*/ 2704 h 17382"/>
                          <a:gd name="T48" fmla="*/ 0 w 8630"/>
                          <a:gd name="T49" fmla="*/ 2672 h 17382"/>
                          <a:gd name="T50" fmla="*/ 0 w 8630"/>
                          <a:gd name="T51" fmla="*/ 2075 h 17382"/>
                          <a:gd name="T52" fmla="*/ 33 w 8630"/>
                          <a:gd name="T53" fmla="*/ 2042 h 17382"/>
                          <a:gd name="T54" fmla="*/ 33 w 8630"/>
                          <a:gd name="T55" fmla="*/ 2042 h 17382"/>
                          <a:gd name="T56" fmla="*/ 33 w 8630"/>
                          <a:gd name="T57" fmla="*/ 1010 h 17382"/>
                          <a:gd name="T58" fmla="*/ 1043 w 8630"/>
                          <a:gd name="T59" fmla="*/ 0 h 17382"/>
                          <a:gd name="T60" fmla="*/ 7584 w 8630"/>
                          <a:gd name="T61" fmla="*/ 0 h 17382"/>
                          <a:gd name="T62" fmla="*/ 8594 w 8630"/>
                          <a:gd name="T63" fmla="*/ 1010 h 17382"/>
                          <a:gd name="T64" fmla="*/ 8594 w 8630"/>
                          <a:gd name="T65" fmla="*/ 3320 h 17382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8630"/>
                          <a:gd name="T100" fmla="*/ 0 h 17382"/>
                          <a:gd name="T101" fmla="*/ 8630 w 8630"/>
                          <a:gd name="T102" fmla="*/ 17382 h 17382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8630" h="17382">
                            <a:moveTo>
                              <a:pt x="8594" y="3320"/>
                            </a:moveTo>
                            <a:lnTo>
                              <a:pt x="8596" y="3320"/>
                            </a:lnTo>
                            <a:cubicBezTo>
                              <a:pt x="8614" y="3320"/>
                              <a:pt x="8629" y="3335"/>
                              <a:pt x="8629" y="3353"/>
                            </a:cubicBezTo>
                            <a:lnTo>
                              <a:pt x="8629" y="4419"/>
                            </a:lnTo>
                            <a:cubicBezTo>
                              <a:pt x="8629" y="4438"/>
                              <a:pt x="8614" y="4452"/>
                              <a:pt x="8596" y="4452"/>
                            </a:cubicBezTo>
                            <a:lnTo>
                              <a:pt x="8594" y="4452"/>
                            </a:lnTo>
                            <a:lnTo>
                              <a:pt x="8594" y="16371"/>
                            </a:lnTo>
                            <a:cubicBezTo>
                              <a:pt x="8594" y="16928"/>
                              <a:pt x="8141" y="17381"/>
                              <a:pt x="7584" y="17381"/>
                            </a:cubicBezTo>
                            <a:lnTo>
                              <a:pt x="1043" y="17381"/>
                            </a:lnTo>
                            <a:cubicBezTo>
                              <a:pt x="487" y="17381"/>
                              <a:pt x="33" y="16928"/>
                              <a:pt x="33" y="16371"/>
                            </a:cubicBezTo>
                            <a:lnTo>
                              <a:pt x="33" y="5859"/>
                            </a:lnTo>
                            <a:cubicBezTo>
                              <a:pt x="15" y="5859"/>
                              <a:pt x="0" y="5844"/>
                              <a:pt x="0" y="5826"/>
                            </a:cubicBezTo>
                            <a:lnTo>
                              <a:pt x="0" y="4760"/>
                            </a:lnTo>
                            <a:cubicBezTo>
                              <a:pt x="0" y="4741"/>
                              <a:pt x="15" y="4727"/>
                              <a:pt x="33" y="4727"/>
                            </a:cubicBezTo>
                            <a:lnTo>
                              <a:pt x="33" y="4452"/>
                            </a:lnTo>
                            <a:cubicBezTo>
                              <a:pt x="15" y="4452"/>
                              <a:pt x="0" y="4438"/>
                              <a:pt x="0" y="4419"/>
                            </a:cubicBezTo>
                            <a:lnTo>
                              <a:pt x="0" y="3353"/>
                            </a:lnTo>
                            <a:cubicBezTo>
                              <a:pt x="0" y="3335"/>
                              <a:pt x="15" y="3320"/>
                              <a:pt x="33" y="3320"/>
                            </a:cubicBezTo>
                            <a:lnTo>
                              <a:pt x="33" y="2704"/>
                            </a:lnTo>
                            <a:cubicBezTo>
                              <a:pt x="15" y="2704"/>
                              <a:pt x="0" y="2690"/>
                              <a:pt x="0" y="2672"/>
                            </a:cubicBezTo>
                            <a:lnTo>
                              <a:pt x="0" y="2075"/>
                            </a:lnTo>
                            <a:cubicBezTo>
                              <a:pt x="0" y="2057"/>
                              <a:pt x="15" y="2042"/>
                              <a:pt x="33" y="2042"/>
                            </a:cubicBezTo>
                            <a:lnTo>
                              <a:pt x="33" y="1010"/>
                            </a:lnTo>
                            <a:cubicBezTo>
                              <a:pt x="33" y="453"/>
                              <a:pt x="487" y="0"/>
                              <a:pt x="1043" y="0"/>
                            </a:cubicBezTo>
                            <a:lnTo>
                              <a:pt x="7584" y="0"/>
                            </a:lnTo>
                            <a:cubicBezTo>
                              <a:pt x="8141" y="0"/>
                              <a:pt x="8594" y="453"/>
                              <a:pt x="8594" y="1010"/>
                            </a:cubicBezTo>
                            <a:lnTo>
                              <a:pt x="8594" y="3320"/>
                            </a:lnTo>
                          </a:path>
                        </a:pathLst>
                      </a:custGeom>
                      <a:solidFill>
                        <a:schemeClr val="tx2">
                          <a:lumMod val="5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" name="i$1iḋè">
                        <a:extLst>
                          <a:ext uri="{FF2B5EF4-FFF2-40B4-BE49-F238E27FC236}">
                            <a16:creationId xmlns:a16="http://schemas.microsoft.com/office/drawing/2014/main" id="{490DDA99-9718-47B3-A790-FE35EE4EBC3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88413" y="4021138"/>
                        <a:ext cx="3036887" cy="6211887"/>
                      </a:xfrm>
                      <a:custGeom>
                        <a:avLst/>
                        <a:gdLst>
                          <a:gd name="T0" fmla="*/ 947 w 8436"/>
                          <a:gd name="T1" fmla="*/ 17255 h 17256"/>
                          <a:gd name="T2" fmla="*/ 0 w 8436"/>
                          <a:gd name="T3" fmla="*/ 16308 h 17256"/>
                          <a:gd name="T4" fmla="*/ 0 w 8436"/>
                          <a:gd name="T5" fmla="*/ 947 h 17256"/>
                          <a:gd name="T6" fmla="*/ 947 w 8436"/>
                          <a:gd name="T7" fmla="*/ 0 h 17256"/>
                          <a:gd name="T8" fmla="*/ 7488 w 8436"/>
                          <a:gd name="T9" fmla="*/ 0 h 17256"/>
                          <a:gd name="T10" fmla="*/ 8435 w 8436"/>
                          <a:gd name="T11" fmla="*/ 947 h 17256"/>
                          <a:gd name="T12" fmla="*/ 8435 w 8436"/>
                          <a:gd name="T13" fmla="*/ 16308 h 17256"/>
                          <a:gd name="T14" fmla="*/ 7488 w 8436"/>
                          <a:gd name="T15" fmla="*/ 17255 h 17256"/>
                          <a:gd name="T16" fmla="*/ 947 w 8436"/>
                          <a:gd name="T17" fmla="*/ 17255 h 1725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8436"/>
                          <a:gd name="T28" fmla="*/ 0 h 17256"/>
                          <a:gd name="T29" fmla="*/ 8436 w 8436"/>
                          <a:gd name="T30" fmla="*/ 17256 h 17256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8436" h="17256">
                            <a:moveTo>
                              <a:pt x="947" y="17255"/>
                            </a:moveTo>
                            <a:cubicBezTo>
                              <a:pt x="425" y="17255"/>
                              <a:pt x="0" y="16831"/>
                              <a:pt x="0" y="16308"/>
                            </a:cubicBezTo>
                            <a:lnTo>
                              <a:pt x="0" y="947"/>
                            </a:lnTo>
                            <a:cubicBezTo>
                              <a:pt x="0" y="425"/>
                              <a:pt x="425" y="0"/>
                              <a:pt x="947" y="0"/>
                            </a:cubicBezTo>
                            <a:lnTo>
                              <a:pt x="7488" y="0"/>
                            </a:lnTo>
                            <a:cubicBezTo>
                              <a:pt x="8010" y="0"/>
                              <a:pt x="8435" y="425"/>
                              <a:pt x="8435" y="947"/>
                            </a:cubicBezTo>
                            <a:lnTo>
                              <a:pt x="8435" y="16308"/>
                            </a:lnTo>
                            <a:cubicBezTo>
                              <a:pt x="8435" y="16831"/>
                              <a:pt x="8010" y="17255"/>
                              <a:pt x="7488" y="17255"/>
                            </a:cubicBezTo>
                            <a:lnTo>
                              <a:pt x="947" y="17255"/>
                            </a:lnTo>
                          </a:path>
                        </a:pathLst>
                      </a:custGeom>
                      <a:solidFill>
                        <a:schemeClr val="tx2">
                          <a:lumMod val="5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" name="íšliḋê">
                        <a:extLst>
                          <a:ext uri="{FF2B5EF4-FFF2-40B4-BE49-F238E27FC236}">
                            <a16:creationId xmlns:a16="http://schemas.microsoft.com/office/drawing/2014/main" id="{805C7C7E-99E4-47DB-9747-62FF2FC7F96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25050" y="4337050"/>
                        <a:ext cx="93663" cy="93663"/>
                      </a:xfrm>
                      <a:custGeom>
                        <a:avLst/>
                        <a:gdLst>
                          <a:gd name="T0" fmla="*/ 130 w 260"/>
                          <a:gd name="T1" fmla="*/ 260 h 261"/>
                          <a:gd name="T2" fmla="*/ 0 w 260"/>
                          <a:gd name="T3" fmla="*/ 130 h 261"/>
                          <a:gd name="T4" fmla="*/ 130 w 260"/>
                          <a:gd name="T5" fmla="*/ 0 h 261"/>
                          <a:gd name="T6" fmla="*/ 259 w 260"/>
                          <a:gd name="T7" fmla="*/ 130 h 261"/>
                          <a:gd name="T8" fmla="*/ 130 w 260"/>
                          <a:gd name="T9" fmla="*/ 260 h 26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60"/>
                          <a:gd name="T16" fmla="*/ 0 h 261"/>
                          <a:gd name="T17" fmla="*/ 260 w 260"/>
                          <a:gd name="T18" fmla="*/ 261 h 26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60" h="261">
                            <a:moveTo>
                              <a:pt x="130" y="260"/>
                            </a:moveTo>
                            <a:cubicBezTo>
                              <a:pt x="58" y="260"/>
                              <a:pt x="0" y="202"/>
                              <a:pt x="0" y="130"/>
                            </a:cubicBezTo>
                            <a:cubicBezTo>
                              <a:pt x="0" y="58"/>
                              <a:pt x="58" y="0"/>
                              <a:pt x="130" y="0"/>
                            </a:cubicBezTo>
                            <a:cubicBezTo>
                              <a:pt x="201" y="0"/>
                              <a:pt x="259" y="58"/>
                              <a:pt x="259" y="130"/>
                            </a:cubicBezTo>
                            <a:cubicBezTo>
                              <a:pt x="259" y="202"/>
                              <a:pt x="201" y="260"/>
                              <a:pt x="130" y="26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" name="ïsļîḓè">
                        <a:extLst>
                          <a:ext uri="{FF2B5EF4-FFF2-40B4-BE49-F238E27FC236}">
                            <a16:creationId xmlns:a16="http://schemas.microsoft.com/office/drawing/2014/main" id="{CE97CE0B-4CF5-4032-822C-D7F1073B1D7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369550" y="4167188"/>
                        <a:ext cx="68263" cy="68262"/>
                      </a:xfrm>
                      <a:custGeom>
                        <a:avLst/>
                        <a:gdLst>
                          <a:gd name="T0" fmla="*/ 95 w 191"/>
                          <a:gd name="T1" fmla="*/ 190 h 191"/>
                          <a:gd name="T2" fmla="*/ 0 w 191"/>
                          <a:gd name="T3" fmla="*/ 95 h 191"/>
                          <a:gd name="T4" fmla="*/ 95 w 191"/>
                          <a:gd name="T5" fmla="*/ 0 h 191"/>
                          <a:gd name="T6" fmla="*/ 190 w 191"/>
                          <a:gd name="T7" fmla="*/ 95 h 191"/>
                          <a:gd name="T8" fmla="*/ 95 w 191"/>
                          <a:gd name="T9" fmla="*/ 190 h 19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1"/>
                          <a:gd name="T16" fmla="*/ 0 h 191"/>
                          <a:gd name="T17" fmla="*/ 191 w 191"/>
                          <a:gd name="T18" fmla="*/ 191 h 19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1" h="191">
                            <a:moveTo>
                              <a:pt x="95" y="190"/>
                            </a:moveTo>
                            <a:cubicBezTo>
                              <a:pt x="42" y="190"/>
                              <a:pt x="0" y="147"/>
                              <a:pt x="0" y="95"/>
                            </a:cubicBezTo>
                            <a:cubicBezTo>
                              <a:pt x="0" y="43"/>
                              <a:pt x="42" y="0"/>
                              <a:pt x="95" y="0"/>
                            </a:cubicBezTo>
                            <a:cubicBezTo>
                              <a:pt x="147" y="0"/>
                              <a:pt x="190" y="43"/>
                              <a:pt x="190" y="95"/>
                            </a:cubicBezTo>
                            <a:cubicBezTo>
                              <a:pt x="190" y="147"/>
                              <a:pt x="147" y="190"/>
                              <a:pt x="95" y="19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" name="íṡľíḓê">
                        <a:extLst>
                          <a:ext uri="{FF2B5EF4-FFF2-40B4-BE49-F238E27FC236}">
                            <a16:creationId xmlns:a16="http://schemas.microsoft.com/office/drawing/2014/main" id="{D6EB327B-753E-4D2B-A45A-44487A7F585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185400" y="4362450"/>
                        <a:ext cx="434975" cy="46038"/>
                      </a:xfrm>
                      <a:custGeom>
                        <a:avLst/>
                        <a:gdLst>
                          <a:gd name="T0" fmla="*/ 1143 w 1209"/>
                          <a:gd name="T1" fmla="*/ 129 h 130"/>
                          <a:gd name="T2" fmla="*/ 64 w 1209"/>
                          <a:gd name="T3" fmla="*/ 129 h 130"/>
                          <a:gd name="T4" fmla="*/ 0 w 1209"/>
                          <a:gd name="T5" fmla="*/ 65 h 130"/>
                          <a:gd name="T6" fmla="*/ 64 w 1209"/>
                          <a:gd name="T7" fmla="*/ 0 h 130"/>
                          <a:gd name="T8" fmla="*/ 1143 w 1209"/>
                          <a:gd name="T9" fmla="*/ 0 h 130"/>
                          <a:gd name="T10" fmla="*/ 1208 w 1209"/>
                          <a:gd name="T11" fmla="*/ 65 h 130"/>
                          <a:gd name="T12" fmla="*/ 1143 w 1209"/>
                          <a:gd name="T13" fmla="*/ 129 h 13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209"/>
                          <a:gd name="T22" fmla="*/ 0 h 130"/>
                          <a:gd name="T23" fmla="*/ 1209 w 1209"/>
                          <a:gd name="T24" fmla="*/ 130 h 13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209" h="130">
                            <a:moveTo>
                              <a:pt x="1143" y="129"/>
                            </a:moveTo>
                            <a:lnTo>
                              <a:pt x="64" y="129"/>
                            </a:lnTo>
                            <a:cubicBezTo>
                              <a:pt x="29" y="129"/>
                              <a:pt x="0" y="100"/>
                              <a:pt x="0" y="65"/>
                            </a:cubicBezTo>
                            <a:cubicBezTo>
                              <a:pt x="0" y="29"/>
                              <a:pt x="29" y="0"/>
                              <a:pt x="64" y="0"/>
                            </a:cubicBezTo>
                            <a:lnTo>
                              <a:pt x="1143" y="0"/>
                            </a:lnTo>
                            <a:cubicBezTo>
                              <a:pt x="1179" y="0"/>
                              <a:pt x="1208" y="29"/>
                              <a:pt x="1208" y="65"/>
                            </a:cubicBezTo>
                            <a:cubicBezTo>
                              <a:pt x="1208" y="100"/>
                              <a:pt x="1179" y="129"/>
                              <a:pt x="1143" y="1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" name="íṧḷidè">
                        <a:extLst>
                          <a:ext uri="{FF2B5EF4-FFF2-40B4-BE49-F238E27FC236}">
                            <a16:creationId xmlns:a16="http://schemas.microsoft.com/office/drawing/2014/main" id="{CEEACB1E-8B09-4A25-82EA-906F7CE19EF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190163" y="9671050"/>
                        <a:ext cx="427037" cy="427038"/>
                      </a:xfrm>
                      <a:custGeom>
                        <a:avLst/>
                        <a:gdLst>
                          <a:gd name="T0" fmla="*/ 84 w 1187"/>
                          <a:gd name="T1" fmla="*/ 593 h 1186"/>
                          <a:gd name="T2" fmla="*/ 593 w 1187"/>
                          <a:gd name="T3" fmla="*/ 1102 h 1186"/>
                          <a:gd name="T4" fmla="*/ 1102 w 1187"/>
                          <a:gd name="T5" fmla="*/ 593 h 1186"/>
                          <a:gd name="T6" fmla="*/ 593 w 1187"/>
                          <a:gd name="T7" fmla="*/ 83 h 1186"/>
                          <a:gd name="T8" fmla="*/ 84 w 1187"/>
                          <a:gd name="T9" fmla="*/ 593 h 1186"/>
                          <a:gd name="T10" fmla="*/ 0 w 1187"/>
                          <a:gd name="T11" fmla="*/ 593 h 1186"/>
                          <a:gd name="T12" fmla="*/ 593 w 1187"/>
                          <a:gd name="T13" fmla="*/ 0 h 1186"/>
                          <a:gd name="T14" fmla="*/ 1186 w 1187"/>
                          <a:gd name="T15" fmla="*/ 593 h 1186"/>
                          <a:gd name="T16" fmla="*/ 593 w 1187"/>
                          <a:gd name="T17" fmla="*/ 1185 h 1186"/>
                          <a:gd name="T18" fmla="*/ 0 w 1187"/>
                          <a:gd name="T19" fmla="*/ 593 h 118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1187"/>
                          <a:gd name="T31" fmla="*/ 0 h 1186"/>
                          <a:gd name="T32" fmla="*/ 1187 w 1187"/>
                          <a:gd name="T33" fmla="*/ 1186 h 118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1187" h="1186">
                            <a:moveTo>
                              <a:pt x="84" y="593"/>
                            </a:moveTo>
                            <a:cubicBezTo>
                              <a:pt x="84" y="874"/>
                              <a:pt x="312" y="1102"/>
                              <a:pt x="593" y="1102"/>
                            </a:cubicBezTo>
                            <a:cubicBezTo>
                              <a:pt x="874" y="1102"/>
                              <a:pt x="1102" y="874"/>
                              <a:pt x="1102" y="593"/>
                            </a:cubicBezTo>
                            <a:cubicBezTo>
                              <a:pt x="1102" y="312"/>
                              <a:pt x="874" y="83"/>
                              <a:pt x="593" y="83"/>
                            </a:cubicBezTo>
                            <a:cubicBezTo>
                              <a:pt x="312" y="83"/>
                              <a:pt x="84" y="312"/>
                              <a:pt x="84" y="593"/>
                            </a:cubicBezTo>
                            <a:close/>
                            <a:moveTo>
                              <a:pt x="0" y="593"/>
                            </a:moveTo>
                            <a:cubicBezTo>
                              <a:pt x="0" y="266"/>
                              <a:pt x="266" y="0"/>
                              <a:pt x="593" y="0"/>
                            </a:cubicBezTo>
                            <a:cubicBezTo>
                              <a:pt x="920" y="0"/>
                              <a:pt x="1186" y="266"/>
                              <a:pt x="1186" y="593"/>
                            </a:cubicBezTo>
                            <a:cubicBezTo>
                              <a:pt x="1186" y="920"/>
                              <a:pt x="920" y="1185"/>
                              <a:pt x="593" y="1185"/>
                            </a:cubicBezTo>
                            <a:cubicBezTo>
                              <a:pt x="266" y="1185"/>
                              <a:pt x="0" y="920"/>
                              <a:pt x="0" y="59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sp>
                  <p:nvSpPr>
                    <p:cNvPr id="36" name="iṣ1ïdê">
                      <a:extLst>
                        <a:ext uri="{FF2B5EF4-FFF2-40B4-BE49-F238E27FC236}">
                          <a16:creationId xmlns:a16="http://schemas.microsoft.com/office/drawing/2014/main" id="{52B5EE7F-23B3-48B2-B3DB-7B48183F1F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4083" y="1234401"/>
                      <a:ext cx="2303835" cy="40870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</p:grpSp>
              <p:sp>
                <p:nvSpPr>
                  <p:cNvPr id="34" name="ïṩļîḑè">
                    <a:extLst>
                      <a:ext uri="{FF2B5EF4-FFF2-40B4-BE49-F238E27FC236}">
                        <a16:creationId xmlns:a16="http://schemas.microsoft.com/office/drawing/2014/main" id="{A88E103A-5067-47A8-99C9-FF334B6387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49724" y="2338088"/>
                    <a:ext cx="1492559" cy="2656278"/>
                  </a:xfrm>
                  <a:prstGeom prst="rect">
                    <a:avLst/>
                  </a:prstGeom>
                  <a:blipFill>
                    <a:blip r:embed="rId6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a:blipFill>
                  <a:ln w="6350" cap="flat" cmpd="sng" algn="ctr">
                    <a:noFill/>
                    <a:prstDash val="solid"/>
                    <a:miter lim="800000"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 defTabSz="914400"/>
                    <a:endParaRPr lang="zh-CN" altLang="en-US" sz="2800" b="1" dirty="0">
                      <a:solidFill>
                        <a:schemeClr val="l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2" name="i$1îḋé">
                  <a:extLst>
                    <a:ext uri="{FF2B5EF4-FFF2-40B4-BE49-F238E27FC236}">
                      <a16:creationId xmlns:a16="http://schemas.microsoft.com/office/drawing/2014/main" id="{5C44ADE4-65F1-46FA-B808-4AFCB03D6D87}"/>
                    </a:ext>
                  </a:extLst>
                </p:cNvPr>
                <p:cNvGrpSpPr/>
                <p:nvPr/>
              </p:nvGrpSpPr>
              <p:grpSpPr>
                <a:xfrm>
                  <a:off x="1946010" y="1744806"/>
                  <a:ext cx="2016224" cy="4061294"/>
                  <a:chOff x="5270882" y="2061548"/>
                  <a:chExt cx="1650236" cy="3324083"/>
                </a:xfrm>
              </p:grpSpPr>
              <p:grpSp>
                <p:nvGrpSpPr>
                  <p:cNvPr id="23" name="îSľîḍé">
                    <a:extLst>
                      <a:ext uri="{FF2B5EF4-FFF2-40B4-BE49-F238E27FC236}">
                        <a16:creationId xmlns:a16="http://schemas.microsoft.com/office/drawing/2014/main" id="{88E51860-0485-4953-BBCB-FFBD86546BCE}"/>
                      </a:ext>
                    </a:extLst>
                  </p:cNvPr>
                  <p:cNvGrpSpPr/>
                  <p:nvPr/>
                </p:nvGrpSpPr>
                <p:grpSpPr>
                  <a:xfrm>
                    <a:off x="5270882" y="2061548"/>
                    <a:ext cx="1650236" cy="3324083"/>
                    <a:chOff x="4822387" y="794461"/>
                    <a:chExt cx="2547217" cy="5130884"/>
                  </a:xfrm>
                </p:grpSpPr>
                <p:grpSp>
                  <p:nvGrpSpPr>
                    <p:cNvPr id="25" name="íślíďé">
                      <a:extLst>
                        <a:ext uri="{FF2B5EF4-FFF2-40B4-BE49-F238E27FC236}">
                          <a16:creationId xmlns:a16="http://schemas.microsoft.com/office/drawing/2014/main" id="{FA5938F1-B063-4312-AB5A-ACA9C60A1C2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822387" y="794461"/>
                      <a:ext cx="2547217" cy="5130884"/>
                      <a:chOff x="8853485" y="3998913"/>
                      <a:chExt cx="3106735" cy="6257925"/>
                    </a:xfrm>
                    <a:effectLst/>
                  </p:grpSpPr>
                  <p:sp>
                    <p:nvSpPr>
                      <p:cNvPr id="27" name="íšļíḋe">
                        <a:extLst>
                          <a:ext uri="{FF2B5EF4-FFF2-40B4-BE49-F238E27FC236}">
                            <a16:creationId xmlns:a16="http://schemas.microsoft.com/office/drawing/2014/main" id="{63678147-70FC-43B9-900C-2AFC83E7DFD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53485" y="3998913"/>
                        <a:ext cx="3106735" cy="6257925"/>
                      </a:xfrm>
                      <a:custGeom>
                        <a:avLst/>
                        <a:gdLst>
                          <a:gd name="T0" fmla="*/ 8594 w 8630"/>
                          <a:gd name="T1" fmla="*/ 3320 h 17382"/>
                          <a:gd name="T2" fmla="*/ 8596 w 8630"/>
                          <a:gd name="T3" fmla="*/ 3320 h 17382"/>
                          <a:gd name="T4" fmla="*/ 8629 w 8630"/>
                          <a:gd name="T5" fmla="*/ 3353 h 17382"/>
                          <a:gd name="T6" fmla="*/ 8629 w 8630"/>
                          <a:gd name="T7" fmla="*/ 4419 h 17382"/>
                          <a:gd name="T8" fmla="*/ 8596 w 8630"/>
                          <a:gd name="T9" fmla="*/ 4452 h 17382"/>
                          <a:gd name="T10" fmla="*/ 8594 w 8630"/>
                          <a:gd name="T11" fmla="*/ 4452 h 17382"/>
                          <a:gd name="T12" fmla="*/ 8594 w 8630"/>
                          <a:gd name="T13" fmla="*/ 16371 h 17382"/>
                          <a:gd name="T14" fmla="*/ 7584 w 8630"/>
                          <a:gd name="T15" fmla="*/ 17381 h 17382"/>
                          <a:gd name="T16" fmla="*/ 1043 w 8630"/>
                          <a:gd name="T17" fmla="*/ 17381 h 17382"/>
                          <a:gd name="T18" fmla="*/ 33 w 8630"/>
                          <a:gd name="T19" fmla="*/ 16371 h 17382"/>
                          <a:gd name="T20" fmla="*/ 33 w 8630"/>
                          <a:gd name="T21" fmla="*/ 5859 h 17382"/>
                          <a:gd name="T22" fmla="*/ 33 w 8630"/>
                          <a:gd name="T23" fmla="*/ 5859 h 17382"/>
                          <a:gd name="T24" fmla="*/ 0 w 8630"/>
                          <a:gd name="T25" fmla="*/ 5826 h 17382"/>
                          <a:gd name="T26" fmla="*/ 0 w 8630"/>
                          <a:gd name="T27" fmla="*/ 4760 h 17382"/>
                          <a:gd name="T28" fmla="*/ 33 w 8630"/>
                          <a:gd name="T29" fmla="*/ 4727 h 17382"/>
                          <a:gd name="T30" fmla="*/ 33 w 8630"/>
                          <a:gd name="T31" fmla="*/ 4727 h 17382"/>
                          <a:gd name="T32" fmla="*/ 33 w 8630"/>
                          <a:gd name="T33" fmla="*/ 4452 h 17382"/>
                          <a:gd name="T34" fmla="*/ 33 w 8630"/>
                          <a:gd name="T35" fmla="*/ 4452 h 17382"/>
                          <a:gd name="T36" fmla="*/ 0 w 8630"/>
                          <a:gd name="T37" fmla="*/ 4419 h 17382"/>
                          <a:gd name="T38" fmla="*/ 0 w 8630"/>
                          <a:gd name="T39" fmla="*/ 3353 h 17382"/>
                          <a:gd name="T40" fmla="*/ 33 w 8630"/>
                          <a:gd name="T41" fmla="*/ 3320 h 17382"/>
                          <a:gd name="T42" fmla="*/ 33 w 8630"/>
                          <a:gd name="T43" fmla="*/ 3320 h 17382"/>
                          <a:gd name="T44" fmla="*/ 33 w 8630"/>
                          <a:gd name="T45" fmla="*/ 2704 h 17382"/>
                          <a:gd name="T46" fmla="*/ 33 w 8630"/>
                          <a:gd name="T47" fmla="*/ 2704 h 17382"/>
                          <a:gd name="T48" fmla="*/ 0 w 8630"/>
                          <a:gd name="T49" fmla="*/ 2672 h 17382"/>
                          <a:gd name="T50" fmla="*/ 0 w 8630"/>
                          <a:gd name="T51" fmla="*/ 2075 h 17382"/>
                          <a:gd name="T52" fmla="*/ 33 w 8630"/>
                          <a:gd name="T53" fmla="*/ 2042 h 17382"/>
                          <a:gd name="T54" fmla="*/ 33 w 8630"/>
                          <a:gd name="T55" fmla="*/ 2042 h 17382"/>
                          <a:gd name="T56" fmla="*/ 33 w 8630"/>
                          <a:gd name="T57" fmla="*/ 1010 h 17382"/>
                          <a:gd name="T58" fmla="*/ 1043 w 8630"/>
                          <a:gd name="T59" fmla="*/ 0 h 17382"/>
                          <a:gd name="T60" fmla="*/ 7584 w 8630"/>
                          <a:gd name="T61" fmla="*/ 0 h 17382"/>
                          <a:gd name="T62" fmla="*/ 8594 w 8630"/>
                          <a:gd name="T63" fmla="*/ 1010 h 17382"/>
                          <a:gd name="T64" fmla="*/ 8594 w 8630"/>
                          <a:gd name="T65" fmla="*/ 3320 h 17382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w 8630"/>
                          <a:gd name="T100" fmla="*/ 0 h 17382"/>
                          <a:gd name="T101" fmla="*/ 8630 w 8630"/>
                          <a:gd name="T102" fmla="*/ 17382 h 17382"/>
                        </a:gdLst>
                        <a:ahLst/>
                        <a:cxnLst>
                          <a:cxn ang="T66">
                            <a:pos x="T0" y="T1"/>
                          </a:cxn>
                          <a:cxn ang="T67">
                            <a:pos x="T2" y="T3"/>
                          </a:cxn>
                          <a:cxn ang="T68">
                            <a:pos x="T4" y="T5"/>
                          </a:cxn>
                          <a:cxn ang="T69">
                            <a:pos x="T6" y="T7"/>
                          </a:cxn>
                          <a:cxn ang="T70">
                            <a:pos x="T8" y="T9"/>
                          </a:cxn>
                          <a:cxn ang="T71">
                            <a:pos x="T10" y="T11"/>
                          </a:cxn>
                          <a:cxn ang="T72">
                            <a:pos x="T12" y="T13"/>
                          </a:cxn>
                          <a:cxn ang="T73">
                            <a:pos x="T14" y="T15"/>
                          </a:cxn>
                          <a:cxn ang="T74">
                            <a:pos x="T16" y="T17"/>
                          </a:cxn>
                          <a:cxn ang="T75">
                            <a:pos x="T18" y="T19"/>
                          </a:cxn>
                          <a:cxn ang="T76">
                            <a:pos x="T20" y="T21"/>
                          </a:cxn>
                          <a:cxn ang="T77">
                            <a:pos x="T22" y="T23"/>
                          </a:cxn>
                          <a:cxn ang="T78">
                            <a:pos x="T24" y="T25"/>
                          </a:cxn>
                          <a:cxn ang="T79">
                            <a:pos x="T26" y="T27"/>
                          </a:cxn>
                          <a:cxn ang="T80">
                            <a:pos x="T28" y="T29"/>
                          </a:cxn>
                          <a:cxn ang="T81">
                            <a:pos x="T30" y="T31"/>
                          </a:cxn>
                          <a:cxn ang="T82">
                            <a:pos x="T32" y="T33"/>
                          </a:cxn>
                          <a:cxn ang="T83">
                            <a:pos x="T34" y="T35"/>
                          </a:cxn>
                          <a:cxn ang="T84">
                            <a:pos x="T36" y="T37"/>
                          </a:cxn>
                          <a:cxn ang="T85">
                            <a:pos x="T38" y="T39"/>
                          </a:cxn>
                          <a:cxn ang="T86">
                            <a:pos x="T40" y="T41"/>
                          </a:cxn>
                          <a:cxn ang="T87">
                            <a:pos x="T42" y="T43"/>
                          </a:cxn>
                          <a:cxn ang="T88">
                            <a:pos x="T44" y="T45"/>
                          </a:cxn>
                          <a:cxn ang="T89">
                            <a:pos x="T46" y="T47"/>
                          </a:cxn>
                          <a:cxn ang="T90">
                            <a:pos x="T48" y="T49"/>
                          </a:cxn>
                          <a:cxn ang="T91">
                            <a:pos x="T50" y="T51"/>
                          </a:cxn>
                          <a:cxn ang="T92">
                            <a:pos x="T52" y="T53"/>
                          </a:cxn>
                          <a:cxn ang="T93">
                            <a:pos x="T54" y="T55"/>
                          </a:cxn>
                          <a:cxn ang="T94">
                            <a:pos x="T56" y="T57"/>
                          </a:cxn>
                          <a:cxn ang="T95">
                            <a:pos x="T58" y="T59"/>
                          </a:cxn>
                          <a:cxn ang="T96">
                            <a:pos x="T60" y="T61"/>
                          </a:cxn>
                          <a:cxn ang="T97">
                            <a:pos x="T62" y="T63"/>
                          </a:cxn>
                          <a:cxn ang="T98">
                            <a:pos x="T64" y="T65"/>
                          </a:cxn>
                        </a:cxnLst>
                        <a:rect l="T99" t="T100" r="T101" b="T102"/>
                        <a:pathLst>
                          <a:path w="8630" h="17382">
                            <a:moveTo>
                              <a:pt x="8594" y="3320"/>
                            </a:moveTo>
                            <a:lnTo>
                              <a:pt x="8596" y="3320"/>
                            </a:lnTo>
                            <a:cubicBezTo>
                              <a:pt x="8614" y="3320"/>
                              <a:pt x="8629" y="3335"/>
                              <a:pt x="8629" y="3353"/>
                            </a:cubicBezTo>
                            <a:lnTo>
                              <a:pt x="8629" y="4419"/>
                            </a:lnTo>
                            <a:cubicBezTo>
                              <a:pt x="8629" y="4438"/>
                              <a:pt x="8614" y="4452"/>
                              <a:pt x="8596" y="4452"/>
                            </a:cubicBezTo>
                            <a:lnTo>
                              <a:pt x="8594" y="4452"/>
                            </a:lnTo>
                            <a:lnTo>
                              <a:pt x="8594" y="16371"/>
                            </a:lnTo>
                            <a:cubicBezTo>
                              <a:pt x="8594" y="16928"/>
                              <a:pt x="8141" y="17381"/>
                              <a:pt x="7584" y="17381"/>
                            </a:cubicBezTo>
                            <a:lnTo>
                              <a:pt x="1043" y="17381"/>
                            </a:lnTo>
                            <a:cubicBezTo>
                              <a:pt x="487" y="17381"/>
                              <a:pt x="33" y="16928"/>
                              <a:pt x="33" y="16371"/>
                            </a:cubicBezTo>
                            <a:lnTo>
                              <a:pt x="33" y="5859"/>
                            </a:lnTo>
                            <a:cubicBezTo>
                              <a:pt x="15" y="5859"/>
                              <a:pt x="0" y="5844"/>
                              <a:pt x="0" y="5826"/>
                            </a:cubicBezTo>
                            <a:lnTo>
                              <a:pt x="0" y="4760"/>
                            </a:lnTo>
                            <a:cubicBezTo>
                              <a:pt x="0" y="4741"/>
                              <a:pt x="15" y="4727"/>
                              <a:pt x="33" y="4727"/>
                            </a:cubicBezTo>
                            <a:lnTo>
                              <a:pt x="33" y="4452"/>
                            </a:lnTo>
                            <a:cubicBezTo>
                              <a:pt x="15" y="4452"/>
                              <a:pt x="0" y="4438"/>
                              <a:pt x="0" y="4419"/>
                            </a:cubicBezTo>
                            <a:lnTo>
                              <a:pt x="0" y="3353"/>
                            </a:lnTo>
                            <a:cubicBezTo>
                              <a:pt x="0" y="3335"/>
                              <a:pt x="15" y="3320"/>
                              <a:pt x="33" y="3320"/>
                            </a:cubicBezTo>
                            <a:lnTo>
                              <a:pt x="33" y="2704"/>
                            </a:lnTo>
                            <a:cubicBezTo>
                              <a:pt x="15" y="2704"/>
                              <a:pt x="0" y="2690"/>
                              <a:pt x="0" y="2672"/>
                            </a:cubicBezTo>
                            <a:lnTo>
                              <a:pt x="0" y="2075"/>
                            </a:lnTo>
                            <a:cubicBezTo>
                              <a:pt x="0" y="2057"/>
                              <a:pt x="15" y="2042"/>
                              <a:pt x="33" y="2042"/>
                            </a:cubicBezTo>
                            <a:lnTo>
                              <a:pt x="33" y="1010"/>
                            </a:lnTo>
                            <a:cubicBezTo>
                              <a:pt x="33" y="453"/>
                              <a:pt x="487" y="0"/>
                              <a:pt x="1043" y="0"/>
                            </a:cubicBezTo>
                            <a:lnTo>
                              <a:pt x="7584" y="0"/>
                            </a:lnTo>
                            <a:cubicBezTo>
                              <a:pt x="8141" y="0"/>
                              <a:pt x="8594" y="453"/>
                              <a:pt x="8594" y="1010"/>
                            </a:cubicBezTo>
                            <a:lnTo>
                              <a:pt x="8594" y="3320"/>
                            </a:lnTo>
                          </a:path>
                        </a:pathLst>
                      </a:custGeom>
                      <a:solidFill>
                        <a:schemeClr val="tx2">
                          <a:lumMod val="5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" name="iślîḑe">
                        <a:extLst>
                          <a:ext uri="{FF2B5EF4-FFF2-40B4-BE49-F238E27FC236}">
                            <a16:creationId xmlns:a16="http://schemas.microsoft.com/office/drawing/2014/main" id="{2491508F-346B-4175-8857-31D462FA09A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88413" y="4021138"/>
                        <a:ext cx="3036887" cy="6211887"/>
                      </a:xfrm>
                      <a:custGeom>
                        <a:avLst/>
                        <a:gdLst>
                          <a:gd name="T0" fmla="*/ 947 w 8436"/>
                          <a:gd name="T1" fmla="*/ 17255 h 17256"/>
                          <a:gd name="T2" fmla="*/ 0 w 8436"/>
                          <a:gd name="T3" fmla="*/ 16308 h 17256"/>
                          <a:gd name="T4" fmla="*/ 0 w 8436"/>
                          <a:gd name="T5" fmla="*/ 947 h 17256"/>
                          <a:gd name="T6" fmla="*/ 947 w 8436"/>
                          <a:gd name="T7" fmla="*/ 0 h 17256"/>
                          <a:gd name="T8" fmla="*/ 7488 w 8436"/>
                          <a:gd name="T9" fmla="*/ 0 h 17256"/>
                          <a:gd name="T10" fmla="*/ 8435 w 8436"/>
                          <a:gd name="T11" fmla="*/ 947 h 17256"/>
                          <a:gd name="T12" fmla="*/ 8435 w 8436"/>
                          <a:gd name="T13" fmla="*/ 16308 h 17256"/>
                          <a:gd name="T14" fmla="*/ 7488 w 8436"/>
                          <a:gd name="T15" fmla="*/ 17255 h 17256"/>
                          <a:gd name="T16" fmla="*/ 947 w 8436"/>
                          <a:gd name="T17" fmla="*/ 17255 h 1725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8436"/>
                          <a:gd name="T28" fmla="*/ 0 h 17256"/>
                          <a:gd name="T29" fmla="*/ 8436 w 8436"/>
                          <a:gd name="T30" fmla="*/ 17256 h 17256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8436" h="17256">
                            <a:moveTo>
                              <a:pt x="947" y="17255"/>
                            </a:moveTo>
                            <a:cubicBezTo>
                              <a:pt x="425" y="17255"/>
                              <a:pt x="0" y="16831"/>
                              <a:pt x="0" y="16308"/>
                            </a:cubicBezTo>
                            <a:lnTo>
                              <a:pt x="0" y="947"/>
                            </a:lnTo>
                            <a:cubicBezTo>
                              <a:pt x="0" y="425"/>
                              <a:pt x="425" y="0"/>
                              <a:pt x="947" y="0"/>
                            </a:cubicBezTo>
                            <a:lnTo>
                              <a:pt x="7488" y="0"/>
                            </a:lnTo>
                            <a:cubicBezTo>
                              <a:pt x="8010" y="0"/>
                              <a:pt x="8435" y="425"/>
                              <a:pt x="8435" y="947"/>
                            </a:cubicBezTo>
                            <a:lnTo>
                              <a:pt x="8435" y="16308"/>
                            </a:lnTo>
                            <a:cubicBezTo>
                              <a:pt x="8435" y="16831"/>
                              <a:pt x="8010" y="17255"/>
                              <a:pt x="7488" y="17255"/>
                            </a:cubicBezTo>
                            <a:lnTo>
                              <a:pt x="947" y="17255"/>
                            </a:lnTo>
                          </a:path>
                        </a:pathLst>
                      </a:custGeom>
                      <a:solidFill>
                        <a:schemeClr val="tx2">
                          <a:lumMod val="5000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" name="ïšľiḓè">
                        <a:extLst>
                          <a:ext uri="{FF2B5EF4-FFF2-40B4-BE49-F238E27FC236}">
                            <a16:creationId xmlns:a16="http://schemas.microsoft.com/office/drawing/2014/main" id="{D156E642-542C-4A52-AFCF-20C84CBDB8C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25050" y="4337050"/>
                        <a:ext cx="93663" cy="93663"/>
                      </a:xfrm>
                      <a:custGeom>
                        <a:avLst/>
                        <a:gdLst>
                          <a:gd name="T0" fmla="*/ 130 w 260"/>
                          <a:gd name="T1" fmla="*/ 260 h 261"/>
                          <a:gd name="T2" fmla="*/ 0 w 260"/>
                          <a:gd name="T3" fmla="*/ 130 h 261"/>
                          <a:gd name="T4" fmla="*/ 130 w 260"/>
                          <a:gd name="T5" fmla="*/ 0 h 261"/>
                          <a:gd name="T6" fmla="*/ 259 w 260"/>
                          <a:gd name="T7" fmla="*/ 130 h 261"/>
                          <a:gd name="T8" fmla="*/ 130 w 260"/>
                          <a:gd name="T9" fmla="*/ 260 h 26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60"/>
                          <a:gd name="T16" fmla="*/ 0 h 261"/>
                          <a:gd name="T17" fmla="*/ 260 w 260"/>
                          <a:gd name="T18" fmla="*/ 261 h 26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60" h="261">
                            <a:moveTo>
                              <a:pt x="130" y="260"/>
                            </a:moveTo>
                            <a:cubicBezTo>
                              <a:pt x="58" y="260"/>
                              <a:pt x="0" y="202"/>
                              <a:pt x="0" y="130"/>
                            </a:cubicBezTo>
                            <a:cubicBezTo>
                              <a:pt x="0" y="58"/>
                              <a:pt x="58" y="0"/>
                              <a:pt x="130" y="0"/>
                            </a:cubicBezTo>
                            <a:cubicBezTo>
                              <a:pt x="201" y="0"/>
                              <a:pt x="259" y="58"/>
                              <a:pt x="259" y="130"/>
                            </a:cubicBezTo>
                            <a:cubicBezTo>
                              <a:pt x="259" y="202"/>
                              <a:pt x="201" y="260"/>
                              <a:pt x="130" y="26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" name="îsḷïďé">
                        <a:extLst>
                          <a:ext uri="{FF2B5EF4-FFF2-40B4-BE49-F238E27FC236}">
                            <a16:creationId xmlns:a16="http://schemas.microsoft.com/office/drawing/2014/main" id="{C51A1FFB-4C1B-4A1E-ACEC-15B71271A6C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369550" y="4167188"/>
                        <a:ext cx="68263" cy="68262"/>
                      </a:xfrm>
                      <a:custGeom>
                        <a:avLst/>
                        <a:gdLst>
                          <a:gd name="T0" fmla="*/ 95 w 191"/>
                          <a:gd name="T1" fmla="*/ 190 h 191"/>
                          <a:gd name="T2" fmla="*/ 0 w 191"/>
                          <a:gd name="T3" fmla="*/ 95 h 191"/>
                          <a:gd name="T4" fmla="*/ 95 w 191"/>
                          <a:gd name="T5" fmla="*/ 0 h 191"/>
                          <a:gd name="T6" fmla="*/ 190 w 191"/>
                          <a:gd name="T7" fmla="*/ 95 h 191"/>
                          <a:gd name="T8" fmla="*/ 95 w 191"/>
                          <a:gd name="T9" fmla="*/ 190 h 19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1"/>
                          <a:gd name="T16" fmla="*/ 0 h 191"/>
                          <a:gd name="T17" fmla="*/ 191 w 191"/>
                          <a:gd name="T18" fmla="*/ 191 h 19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1" h="191">
                            <a:moveTo>
                              <a:pt x="95" y="190"/>
                            </a:moveTo>
                            <a:cubicBezTo>
                              <a:pt x="42" y="190"/>
                              <a:pt x="0" y="147"/>
                              <a:pt x="0" y="95"/>
                            </a:cubicBezTo>
                            <a:cubicBezTo>
                              <a:pt x="0" y="43"/>
                              <a:pt x="42" y="0"/>
                              <a:pt x="95" y="0"/>
                            </a:cubicBezTo>
                            <a:cubicBezTo>
                              <a:pt x="147" y="0"/>
                              <a:pt x="190" y="43"/>
                              <a:pt x="190" y="95"/>
                            </a:cubicBezTo>
                            <a:cubicBezTo>
                              <a:pt x="190" y="147"/>
                              <a:pt x="147" y="190"/>
                              <a:pt x="95" y="190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" name="îş1ïḓè">
                        <a:extLst>
                          <a:ext uri="{FF2B5EF4-FFF2-40B4-BE49-F238E27FC236}">
                            <a16:creationId xmlns:a16="http://schemas.microsoft.com/office/drawing/2014/main" id="{0D2301B4-3906-40E4-A70A-181C8BE4308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185400" y="4362450"/>
                        <a:ext cx="434975" cy="46038"/>
                      </a:xfrm>
                      <a:custGeom>
                        <a:avLst/>
                        <a:gdLst>
                          <a:gd name="T0" fmla="*/ 1143 w 1209"/>
                          <a:gd name="T1" fmla="*/ 129 h 130"/>
                          <a:gd name="T2" fmla="*/ 64 w 1209"/>
                          <a:gd name="T3" fmla="*/ 129 h 130"/>
                          <a:gd name="T4" fmla="*/ 0 w 1209"/>
                          <a:gd name="T5" fmla="*/ 65 h 130"/>
                          <a:gd name="T6" fmla="*/ 64 w 1209"/>
                          <a:gd name="T7" fmla="*/ 0 h 130"/>
                          <a:gd name="T8" fmla="*/ 1143 w 1209"/>
                          <a:gd name="T9" fmla="*/ 0 h 130"/>
                          <a:gd name="T10" fmla="*/ 1208 w 1209"/>
                          <a:gd name="T11" fmla="*/ 65 h 130"/>
                          <a:gd name="T12" fmla="*/ 1143 w 1209"/>
                          <a:gd name="T13" fmla="*/ 129 h 130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w 1209"/>
                          <a:gd name="T22" fmla="*/ 0 h 130"/>
                          <a:gd name="T23" fmla="*/ 1209 w 1209"/>
                          <a:gd name="T24" fmla="*/ 130 h 130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T21" t="T22" r="T23" b="T24"/>
                        <a:pathLst>
                          <a:path w="1209" h="130">
                            <a:moveTo>
                              <a:pt x="1143" y="129"/>
                            </a:moveTo>
                            <a:lnTo>
                              <a:pt x="64" y="129"/>
                            </a:lnTo>
                            <a:cubicBezTo>
                              <a:pt x="29" y="129"/>
                              <a:pt x="0" y="100"/>
                              <a:pt x="0" y="65"/>
                            </a:cubicBezTo>
                            <a:cubicBezTo>
                              <a:pt x="0" y="29"/>
                              <a:pt x="29" y="0"/>
                              <a:pt x="64" y="0"/>
                            </a:cubicBezTo>
                            <a:lnTo>
                              <a:pt x="1143" y="0"/>
                            </a:lnTo>
                            <a:cubicBezTo>
                              <a:pt x="1179" y="0"/>
                              <a:pt x="1208" y="29"/>
                              <a:pt x="1208" y="65"/>
                            </a:cubicBezTo>
                            <a:cubicBezTo>
                              <a:pt x="1208" y="100"/>
                              <a:pt x="1179" y="129"/>
                              <a:pt x="1143" y="129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" name="îṣḷiďê">
                        <a:extLst>
                          <a:ext uri="{FF2B5EF4-FFF2-40B4-BE49-F238E27FC236}">
                            <a16:creationId xmlns:a16="http://schemas.microsoft.com/office/drawing/2014/main" id="{6F1999B6-9ABD-4823-9DC6-A8FB2AED67E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190163" y="9671050"/>
                        <a:ext cx="427037" cy="427038"/>
                      </a:xfrm>
                      <a:custGeom>
                        <a:avLst/>
                        <a:gdLst>
                          <a:gd name="T0" fmla="*/ 84 w 1187"/>
                          <a:gd name="T1" fmla="*/ 593 h 1186"/>
                          <a:gd name="T2" fmla="*/ 593 w 1187"/>
                          <a:gd name="T3" fmla="*/ 1102 h 1186"/>
                          <a:gd name="T4" fmla="*/ 1102 w 1187"/>
                          <a:gd name="T5" fmla="*/ 593 h 1186"/>
                          <a:gd name="T6" fmla="*/ 593 w 1187"/>
                          <a:gd name="T7" fmla="*/ 83 h 1186"/>
                          <a:gd name="T8" fmla="*/ 84 w 1187"/>
                          <a:gd name="T9" fmla="*/ 593 h 1186"/>
                          <a:gd name="T10" fmla="*/ 0 w 1187"/>
                          <a:gd name="T11" fmla="*/ 593 h 1186"/>
                          <a:gd name="T12" fmla="*/ 593 w 1187"/>
                          <a:gd name="T13" fmla="*/ 0 h 1186"/>
                          <a:gd name="T14" fmla="*/ 1186 w 1187"/>
                          <a:gd name="T15" fmla="*/ 593 h 1186"/>
                          <a:gd name="T16" fmla="*/ 593 w 1187"/>
                          <a:gd name="T17" fmla="*/ 1185 h 1186"/>
                          <a:gd name="T18" fmla="*/ 0 w 1187"/>
                          <a:gd name="T19" fmla="*/ 593 h 118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1187"/>
                          <a:gd name="T31" fmla="*/ 0 h 1186"/>
                          <a:gd name="T32" fmla="*/ 1187 w 1187"/>
                          <a:gd name="T33" fmla="*/ 1186 h 1186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1187" h="1186">
                            <a:moveTo>
                              <a:pt x="84" y="593"/>
                            </a:moveTo>
                            <a:cubicBezTo>
                              <a:pt x="84" y="874"/>
                              <a:pt x="312" y="1102"/>
                              <a:pt x="593" y="1102"/>
                            </a:cubicBezTo>
                            <a:cubicBezTo>
                              <a:pt x="874" y="1102"/>
                              <a:pt x="1102" y="874"/>
                              <a:pt x="1102" y="593"/>
                            </a:cubicBezTo>
                            <a:cubicBezTo>
                              <a:pt x="1102" y="312"/>
                              <a:pt x="874" y="83"/>
                              <a:pt x="593" y="83"/>
                            </a:cubicBezTo>
                            <a:cubicBezTo>
                              <a:pt x="312" y="83"/>
                              <a:pt x="84" y="312"/>
                              <a:pt x="84" y="593"/>
                            </a:cubicBezTo>
                            <a:close/>
                            <a:moveTo>
                              <a:pt x="0" y="593"/>
                            </a:moveTo>
                            <a:cubicBezTo>
                              <a:pt x="0" y="266"/>
                              <a:pt x="266" y="0"/>
                              <a:pt x="593" y="0"/>
                            </a:cubicBezTo>
                            <a:cubicBezTo>
                              <a:pt x="920" y="0"/>
                              <a:pt x="1186" y="266"/>
                              <a:pt x="1186" y="593"/>
                            </a:cubicBezTo>
                            <a:cubicBezTo>
                              <a:pt x="1186" y="920"/>
                              <a:pt x="920" y="1185"/>
                              <a:pt x="593" y="1185"/>
                            </a:cubicBezTo>
                            <a:cubicBezTo>
                              <a:pt x="266" y="1185"/>
                              <a:pt x="0" y="920"/>
                              <a:pt x="0" y="593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>
                            <a:solidFill>
                              <a:srgbClr val="000000"/>
                            </a:solidFill>
                            <a:bevel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sp>
                  <p:nvSpPr>
                    <p:cNvPr id="26" name="işļîdê">
                      <a:extLst>
                        <a:ext uri="{FF2B5EF4-FFF2-40B4-BE49-F238E27FC236}">
                          <a16:creationId xmlns:a16="http://schemas.microsoft.com/office/drawing/2014/main" id="{610EF346-6F89-4774-A5BD-B6EB8822BA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4083" y="1234401"/>
                      <a:ext cx="2303835" cy="40870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cs typeface="+mn-ea"/>
                        <a:sym typeface="+mn-lt"/>
                      </a:endParaRPr>
                    </a:p>
                  </p:txBody>
                </p:sp>
              </p:grpSp>
              <p:sp>
                <p:nvSpPr>
                  <p:cNvPr id="24" name="iṩḻïďe">
                    <a:extLst>
                      <a:ext uri="{FF2B5EF4-FFF2-40B4-BE49-F238E27FC236}">
                        <a16:creationId xmlns:a16="http://schemas.microsoft.com/office/drawing/2014/main" id="{5C7A8EB7-AFF0-4CE5-AB67-E78CE351DD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49724" y="2338088"/>
                    <a:ext cx="1492559" cy="2656278"/>
                  </a:xfrm>
                  <a:prstGeom prst="rect">
                    <a:avLst/>
                  </a:prstGeom>
                  <a:blipFill>
                    <a:blip r:embed="rId7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a:blipFill>
                  <a:ln w="6350" cap="flat" cmpd="sng" algn="ctr">
                    <a:noFill/>
                    <a:prstDash val="solid"/>
                    <a:miter lim="800000"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non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/>
                  </a:bodyPr>
                  <a:lstStyle/>
                  <a:p>
                    <a:pPr algn="ctr" defTabSz="914400"/>
                    <a:endParaRPr lang="zh-CN" altLang="en-US" sz="2800" b="1" dirty="0">
                      <a:solidFill>
                        <a:schemeClr val="l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20" name="íŝḷidé">
                <a:extLst>
                  <a:ext uri="{FF2B5EF4-FFF2-40B4-BE49-F238E27FC236}">
                    <a16:creationId xmlns:a16="http://schemas.microsoft.com/office/drawing/2014/main" id="{62913A2E-13F9-496A-A67E-7992D05F1B4E}"/>
                  </a:ext>
                </a:extLst>
              </p:cNvPr>
              <p:cNvSpPr/>
              <p:nvPr/>
            </p:nvSpPr>
            <p:spPr>
              <a:xfrm>
                <a:off x="2369786" y="5973335"/>
                <a:ext cx="2414661" cy="4571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îṩḻïḑe">
              <a:extLst>
                <a:ext uri="{FF2B5EF4-FFF2-40B4-BE49-F238E27FC236}">
                  <a16:creationId xmlns:a16="http://schemas.microsoft.com/office/drawing/2014/main" id="{B9BF5A4C-4707-4531-B81B-EF9D97DC8161}"/>
                </a:ext>
              </a:extLst>
            </p:cNvPr>
            <p:cNvSpPr txBox="1"/>
            <p:nvPr/>
          </p:nvSpPr>
          <p:spPr>
            <a:xfrm>
              <a:off x="767408" y="1257486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iṡļïďe">
              <a:extLst>
                <a:ext uri="{FF2B5EF4-FFF2-40B4-BE49-F238E27FC236}">
                  <a16:creationId xmlns:a16="http://schemas.microsoft.com/office/drawing/2014/main" id="{7324F15B-926A-47CB-B794-9DECDC8780CF}"/>
                </a:ext>
              </a:extLst>
            </p:cNvPr>
            <p:cNvSpPr/>
            <p:nvPr/>
          </p:nvSpPr>
          <p:spPr>
            <a:xfrm>
              <a:off x="858848" y="3351051"/>
              <a:ext cx="1296144" cy="421357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4" name="íşḻíďê">
              <a:extLst>
                <a:ext uri="{FF2B5EF4-FFF2-40B4-BE49-F238E27FC236}">
                  <a16:creationId xmlns:a16="http://schemas.microsoft.com/office/drawing/2014/main" id="{41023F7E-D500-4420-883D-17CD642D5326}"/>
                </a:ext>
              </a:extLst>
            </p:cNvPr>
            <p:cNvSpPr txBox="1"/>
            <p:nvPr/>
          </p:nvSpPr>
          <p:spPr>
            <a:xfrm>
              <a:off x="2403624" y="3003449"/>
              <a:ext cx="4634832" cy="111656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000" dirty="0">
                  <a:cs typeface="+mn-ea"/>
                  <a:sym typeface="+mn-lt"/>
                </a:rPr>
                <a:t>1.</a:t>
              </a:r>
              <a:r>
                <a:rPr lang="zh-CN" altLang="en-US" sz="1000" dirty="0">
                  <a:cs typeface="+mn-ea"/>
                  <a:sym typeface="+mn-lt"/>
                </a:rPr>
                <a:t>单击要填充的形状；</a:t>
              </a:r>
              <a:r>
                <a:rPr lang="en-US" altLang="zh-CN" sz="1000" dirty="0">
                  <a:cs typeface="+mn-ea"/>
                  <a:sym typeface="+mn-lt"/>
                </a:rPr>
                <a:t>2.</a:t>
              </a:r>
              <a:r>
                <a:rPr lang="zh-CN" altLang="en-US" sz="1000" dirty="0">
                  <a:cs typeface="+mn-ea"/>
                  <a:sym typeface="+mn-lt"/>
                </a:rPr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>
                  <a:cs typeface="+mn-ea"/>
                  <a:sym typeface="+mn-lt"/>
                </a:rPr>
                <a:t>3.</a:t>
              </a:r>
              <a:r>
                <a:rPr lang="zh-CN" altLang="en-US" sz="1000" dirty="0">
                  <a:cs typeface="+mn-ea"/>
                  <a:sym typeface="+mn-lt"/>
                </a:rPr>
                <a:t>找到包含需要使用的图片的文件夹，单击该图片，然后单击“插入”；</a:t>
              </a:r>
              <a:r>
                <a:rPr lang="en-US" altLang="zh-CN" sz="1000" dirty="0">
                  <a:cs typeface="+mn-ea"/>
                  <a:sym typeface="+mn-lt"/>
                </a:rPr>
                <a:t>4.</a:t>
              </a:r>
              <a:r>
                <a:rPr lang="zh-CN" altLang="en-US" sz="1000" dirty="0">
                  <a:cs typeface="+mn-ea"/>
                  <a:sym typeface="+mn-lt"/>
                </a:rPr>
                <a:t>使用图片工具“裁剪”下拉菜单中的「填充」可对图片进行调整</a:t>
              </a:r>
            </a:p>
          </p:txBody>
        </p:sp>
        <p:sp>
          <p:nvSpPr>
            <p:cNvPr id="15" name="îṧ1iďè">
              <a:extLst>
                <a:ext uri="{FF2B5EF4-FFF2-40B4-BE49-F238E27FC236}">
                  <a16:creationId xmlns:a16="http://schemas.microsoft.com/office/drawing/2014/main" id="{4390321E-DB17-402C-9A0A-96CEDC48BCCE}"/>
                </a:ext>
              </a:extLst>
            </p:cNvPr>
            <p:cNvSpPr/>
            <p:nvPr/>
          </p:nvSpPr>
          <p:spPr>
            <a:xfrm>
              <a:off x="858848" y="4905523"/>
              <a:ext cx="1296144" cy="421357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zh-CN" altLang="en-US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6" name="îṧ1ïḍê">
              <a:extLst>
                <a:ext uri="{FF2B5EF4-FFF2-40B4-BE49-F238E27FC236}">
                  <a16:creationId xmlns:a16="http://schemas.microsoft.com/office/drawing/2014/main" id="{1ACE20AB-E04E-45E3-A074-157589392054}"/>
                </a:ext>
              </a:extLst>
            </p:cNvPr>
            <p:cNvSpPr txBox="1"/>
            <p:nvPr/>
          </p:nvSpPr>
          <p:spPr>
            <a:xfrm>
              <a:off x="2403624" y="4557921"/>
              <a:ext cx="4634832" cy="1116561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000" dirty="0">
                  <a:cs typeface="+mn-ea"/>
                  <a:sym typeface="+mn-lt"/>
                </a:rPr>
                <a:t>1.</a:t>
              </a:r>
              <a:r>
                <a:rPr lang="zh-CN" altLang="en-US" sz="1000" dirty="0">
                  <a:cs typeface="+mn-ea"/>
                  <a:sym typeface="+mn-lt"/>
                </a:rPr>
                <a:t>单击要填充的形状；</a:t>
              </a:r>
              <a:r>
                <a:rPr lang="en-US" altLang="zh-CN" sz="1000" dirty="0">
                  <a:cs typeface="+mn-ea"/>
                  <a:sym typeface="+mn-lt"/>
                </a:rPr>
                <a:t>2.</a:t>
              </a:r>
              <a:r>
                <a:rPr lang="zh-CN" altLang="en-US" sz="1000" dirty="0">
                  <a:cs typeface="+mn-ea"/>
                  <a:sym typeface="+mn-lt"/>
                </a:rPr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>
                  <a:cs typeface="+mn-ea"/>
                  <a:sym typeface="+mn-lt"/>
                </a:rPr>
                <a:t>3.</a:t>
              </a:r>
              <a:r>
                <a:rPr lang="zh-CN" altLang="en-US" sz="1000" dirty="0">
                  <a:cs typeface="+mn-ea"/>
                  <a:sym typeface="+mn-lt"/>
                </a:rPr>
                <a:t>找到包含需要使用的图片的文件夹，单击该图片，然后单击“插入”；</a:t>
              </a:r>
              <a:r>
                <a:rPr lang="en-US" altLang="zh-CN" sz="1000" dirty="0">
                  <a:cs typeface="+mn-ea"/>
                  <a:sym typeface="+mn-lt"/>
                </a:rPr>
                <a:t>4.</a:t>
              </a:r>
              <a:r>
                <a:rPr lang="zh-CN" altLang="en-US" sz="1000" dirty="0">
                  <a:cs typeface="+mn-ea"/>
                  <a:sym typeface="+mn-lt"/>
                </a:rPr>
                <a:t>使用图片工具“裁剪”下拉菜单中的「填充」可对图片进行调整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1D658972-7743-458B-A84A-1E23EC3762F0}"/>
                </a:ext>
              </a:extLst>
            </p:cNvPr>
            <p:cNvCxnSpPr/>
            <p:nvPr/>
          </p:nvCxnSpPr>
          <p:spPr>
            <a:xfrm>
              <a:off x="858848" y="2636912"/>
              <a:ext cx="6101248" cy="0"/>
            </a:xfrm>
            <a:prstGeom prst="line">
              <a:avLst/>
            </a:prstGeom>
            <a:ln w="3175" cap="rnd">
              <a:solidFill>
                <a:schemeClr val="bg1">
                  <a:lumMod val="6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394AE86-AC41-4AC5-903C-4BDC2A828FEF}"/>
                </a:ext>
              </a:extLst>
            </p:cNvPr>
            <p:cNvCxnSpPr/>
            <p:nvPr/>
          </p:nvCxnSpPr>
          <p:spPr>
            <a:xfrm>
              <a:off x="858848" y="4319408"/>
              <a:ext cx="610124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2198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1cc5b0f7-df76-4008-af82-0f7d7fc4f3d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42401" y="1270790"/>
            <a:ext cx="9907198" cy="4683447"/>
            <a:chOff x="1142401" y="1270791"/>
            <a:chExt cx="9907194" cy="4683445"/>
          </a:xfrm>
        </p:grpSpPr>
        <p:sp>
          <p:nvSpPr>
            <p:cNvPr id="11" name="ïŝliḑè"/>
            <p:cNvSpPr/>
            <p:nvPr/>
          </p:nvSpPr>
          <p:spPr>
            <a:xfrm>
              <a:off x="7360603" y="3948384"/>
              <a:ext cx="769384" cy="769384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mtClean="0">
                  <a:cs typeface="+mn-ea"/>
                  <a:sym typeface="+mn-lt"/>
                </a:rPr>
                <a:t>关键词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" name="iŝḻiḓe"/>
            <p:cNvSpPr/>
            <p:nvPr/>
          </p:nvSpPr>
          <p:spPr>
            <a:xfrm>
              <a:off x="6762965" y="3801685"/>
              <a:ext cx="1546274" cy="1062782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ïṩḻîḋè"/>
            <p:cNvSpPr/>
            <p:nvPr/>
          </p:nvSpPr>
          <p:spPr>
            <a:xfrm>
              <a:off x="6269131" y="3585661"/>
              <a:ext cx="2174874" cy="1494830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ṣḻïḍé"/>
            <p:cNvSpPr/>
            <p:nvPr/>
          </p:nvSpPr>
          <p:spPr>
            <a:xfrm>
              <a:off x="5333027" y="3216952"/>
              <a:ext cx="3247766" cy="2232248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îŝľiḍe"/>
            <p:cNvSpPr/>
            <p:nvPr/>
          </p:nvSpPr>
          <p:spPr>
            <a:xfrm>
              <a:off x="4396923" y="2829863"/>
              <a:ext cx="4374142" cy="3006426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î$ļîďe"/>
            <p:cNvGrpSpPr/>
            <p:nvPr/>
          </p:nvGrpSpPr>
          <p:grpSpPr>
            <a:xfrm>
              <a:off x="1142401" y="4908234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8" name="iSļïḍ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9" name="î$ļî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iSlidé"/>
            <p:cNvGrpSpPr/>
            <p:nvPr/>
          </p:nvGrpSpPr>
          <p:grpSpPr>
            <a:xfrm>
              <a:off x="1142401" y="3354028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6" name="îṩlíḓe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7" name="ïş1îḓ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íşļiḍé"/>
            <p:cNvGrpSpPr/>
            <p:nvPr/>
          </p:nvGrpSpPr>
          <p:grpSpPr>
            <a:xfrm>
              <a:off x="1142401" y="1682093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4" name="îSľîḍ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5" name="ï$lïď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îşļíḋê"/>
            <p:cNvGrpSpPr/>
            <p:nvPr/>
          </p:nvGrpSpPr>
          <p:grpSpPr>
            <a:xfrm>
              <a:off x="6115963" y="4126963"/>
              <a:ext cx="354846" cy="354846"/>
              <a:chOff x="5675954" y="2249137"/>
              <a:chExt cx="648072" cy="648072"/>
            </a:xfrm>
          </p:grpSpPr>
          <p:sp>
            <p:nvSpPr>
              <p:cNvPr id="32" name="îšḻíď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ïşlíḍê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îšḷïďe"/>
            <p:cNvGrpSpPr/>
            <p:nvPr/>
          </p:nvGrpSpPr>
          <p:grpSpPr>
            <a:xfrm>
              <a:off x="5824965" y="2695069"/>
              <a:ext cx="354846" cy="354846"/>
              <a:chOff x="4792557" y="2249137"/>
              <a:chExt cx="648072" cy="648072"/>
            </a:xfrm>
          </p:grpSpPr>
          <p:sp>
            <p:nvSpPr>
              <p:cNvPr id="30" name="íṡḻíḋè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iṩlíḋè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iṩḻïďé"/>
            <p:cNvGrpSpPr/>
            <p:nvPr/>
          </p:nvGrpSpPr>
          <p:grpSpPr>
            <a:xfrm>
              <a:off x="5585730" y="5549732"/>
              <a:ext cx="354846" cy="354846"/>
              <a:chOff x="3909160" y="2249137"/>
              <a:chExt cx="648072" cy="648072"/>
            </a:xfrm>
          </p:grpSpPr>
          <p:sp>
            <p:nvSpPr>
              <p:cNvPr id="28" name="íşḷïḓe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íŝľíḓê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íṩļïďê"/>
            <p:cNvGrpSpPr/>
            <p:nvPr/>
          </p:nvGrpSpPr>
          <p:grpSpPr>
            <a:xfrm>
              <a:off x="6701179" y="1270791"/>
              <a:ext cx="4348416" cy="1228698"/>
              <a:chOff x="94694" y="4872559"/>
              <a:chExt cx="5698287" cy="1125724"/>
            </a:xfrm>
          </p:grpSpPr>
          <p:sp>
            <p:nvSpPr>
              <p:cNvPr id="25" name="iṥḻiďê">
                <a:extLst/>
              </p:cNvPr>
              <p:cNvSpPr txBox="1"/>
              <p:nvPr/>
            </p:nvSpPr>
            <p:spPr>
              <a:xfrm>
                <a:off x="94694" y="4872559"/>
                <a:ext cx="542364" cy="45110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62500" lnSpcReduction="20000"/>
              </a:bodyPr>
              <a:lstStyle/>
              <a:p>
                <a:r>
                  <a:rPr lang="en-US" sz="4800" smtClean="0">
                    <a:cs typeface="+mn-ea"/>
                    <a:sym typeface="+mn-lt"/>
                  </a:rPr>
                  <a:t>“</a:t>
                </a:r>
                <a:endParaRPr lang="en-US" sz="4800" dirty="0">
                  <a:cs typeface="+mn-ea"/>
                  <a:sym typeface="+mn-lt"/>
                </a:endParaRPr>
              </a:p>
            </p:txBody>
          </p:sp>
          <p:sp>
            <p:nvSpPr>
              <p:cNvPr id="26" name="iṡḷíḋê">
                <a:extLst/>
              </p:cNvPr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2000" b="1" smtClean="0">
                    <a:cs typeface="+mn-ea"/>
                    <a:sym typeface="+mn-lt"/>
                  </a:rPr>
                </a:br>
                <a:r>
                  <a:rPr lang="zh-CN" altLang="en-US" sz="2000" b="1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27" name="ïṩḻïḓé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>
              <a:off x="1343472" y="2972772"/>
              <a:ext cx="252028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343472" y="4653136"/>
              <a:ext cx="252028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4425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sp>
        <p:nvSpPr>
          <p:cNvPr id="6" name="íṩlïďè"/>
          <p:cNvSpPr/>
          <p:nvPr/>
        </p:nvSpPr>
        <p:spPr bwMode="auto">
          <a:xfrm>
            <a:off x="4795352" y="28240"/>
            <a:ext cx="576000" cy="57600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  <a:round/>
            <a:headEnd/>
            <a:tailEnd/>
          </a:ln>
        </p:spPr>
        <p:txBody>
          <a:bodyPr rot="0" spcFirstLastPara="0" vert="horz" wrap="none" lIns="0" tIns="0" rIns="0" bIns="0" anchor="ctr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en-US" altLang="zh-CN" sz="2800" smtClean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04</a:t>
            </a:r>
            <a:endParaRPr lang="en-US" altLang="zh-CN" sz="2800">
              <a:solidFill>
                <a:schemeClr val="bg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Sļiḓê"/>
          <p:cNvGrpSpPr/>
          <p:nvPr/>
        </p:nvGrpSpPr>
        <p:grpSpPr>
          <a:xfrm>
            <a:off x="5687323" y="90843"/>
            <a:ext cx="1754921" cy="746543"/>
            <a:chOff x="7633422" y="601760"/>
            <a:chExt cx="2423516" cy="919354"/>
          </a:xfrm>
        </p:grpSpPr>
        <p:sp>
          <p:nvSpPr>
            <p:cNvPr id="8" name="iṡ1ïḍè"/>
            <p:cNvSpPr txBox="1">
              <a:spLocks/>
            </p:cNvSpPr>
            <p:nvPr/>
          </p:nvSpPr>
          <p:spPr bwMode="auto">
            <a:xfrm>
              <a:off x="7633422" y="946884"/>
              <a:ext cx="2423516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endParaRPr lang="zh-CN" altLang="en-US" sz="1000">
                <a:cs typeface="+mn-ea"/>
                <a:sym typeface="+mn-lt"/>
              </a:endParaRPr>
            </a:p>
          </p:txBody>
        </p:sp>
        <p:sp>
          <p:nvSpPr>
            <p:cNvPr id="9" name="îšļiďe"/>
            <p:cNvSpPr/>
            <p:nvPr/>
          </p:nvSpPr>
          <p:spPr>
            <a:xfrm>
              <a:off x="7725279" y="601760"/>
              <a:ext cx="2043779" cy="461665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2400" b="1">
                  <a:solidFill>
                    <a:srgbClr val="57565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10d6d7a6-29d0-4177-91a3-fa514e0ea3b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18803" y="1023937"/>
            <a:ext cx="9207133" cy="5065762"/>
            <a:chOff x="1518803" y="1023937"/>
            <a:chExt cx="9207133" cy="5065762"/>
          </a:xfrm>
        </p:grpSpPr>
        <p:grpSp>
          <p:nvGrpSpPr>
            <p:cNvPr id="11" name="ïṣļíḍè"/>
            <p:cNvGrpSpPr/>
            <p:nvPr/>
          </p:nvGrpSpPr>
          <p:grpSpPr>
            <a:xfrm>
              <a:off x="4168104" y="1381126"/>
              <a:ext cx="3683215" cy="3762374"/>
              <a:chOff x="3967624" y="1176338"/>
              <a:chExt cx="4084176" cy="4171950"/>
            </a:xfrm>
          </p:grpSpPr>
          <p:grpSp>
            <p:nvGrpSpPr>
              <p:cNvPr id="23" name="îsľíḓe"/>
              <p:cNvGrpSpPr/>
              <p:nvPr/>
            </p:nvGrpSpPr>
            <p:grpSpPr>
              <a:xfrm>
                <a:off x="4213224" y="1176338"/>
                <a:ext cx="3838576" cy="4171950"/>
                <a:chOff x="4213224" y="1176338"/>
                <a:chExt cx="3838576" cy="4171950"/>
              </a:xfrm>
            </p:grpSpPr>
            <p:sp>
              <p:nvSpPr>
                <p:cNvPr id="37" name="iṥḻiḓê"/>
                <p:cNvSpPr/>
                <p:nvPr/>
              </p:nvSpPr>
              <p:spPr>
                <a:xfrm>
                  <a:off x="4213224" y="1509712"/>
                  <a:ext cx="3838576" cy="3838576"/>
                </a:xfrm>
                <a:custGeom>
                  <a:avLst/>
                  <a:gdLst>
                    <a:gd name="connsiteX0" fmla="*/ 1919288 w 3838576"/>
                    <a:gd name="connsiteY0" fmla="*/ 0 h 3838576"/>
                    <a:gd name="connsiteX1" fmla="*/ 3838576 w 3838576"/>
                    <a:gd name="connsiteY1" fmla="*/ 1919288 h 3838576"/>
                    <a:gd name="connsiteX2" fmla="*/ 1919288 w 3838576"/>
                    <a:gd name="connsiteY2" fmla="*/ 3838576 h 3838576"/>
                    <a:gd name="connsiteX3" fmla="*/ 0 w 3838576"/>
                    <a:gd name="connsiteY3" fmla="*/ 1919288 h 3838576"/>
                    <a:gd name="connsiteX4" fmla="*/ 959644 w 3838576"/>
                    <a:gd name="connsiteY4" fmla="*/ 1919288 h 3838576"/>
                    <a:gd name="connsiteX5" fmla="*/ 1919288 w 3838576"/>
                    <a:gd name="connsiteY5" fmla="*/ 2878932 h 3838576"/>
                    <a:gd name="connsiteX6" fmla="*/ 2878932 w 3838576"/>
                    <a:gd name="connsiteY6" fmla="*/ 1919288 h 3838576"/>
                    <a:gd name="connsiteX7" fmla="*/ 1919288 w 3838576"/>
                    <a:gd name="connsiteY7" fmla="*/ 959644 h 3838576"/>
                    <a:gd name="connsiteX8" fmla="*/ 1919288 w 3838576"/>
                    <a:gd name="connsiteY8" fmla="*/ 0 h 3838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38576" h="3838576">
                      <a:moveTo>
                        <a:pt x="1919288" y="0"/>
                      </a:moveTo>
                      <a:cubicBezTo>
                        <a:pt x="2979281" y="0"/>
                        <a:pt x="3838576" y="859295"/>
                        <a:pt x="3838576" y="1919288"/>
                      </a:cubicBezTo>
                      <a:cubicBezTo>
                        <a:pt x="3838576" y="2979281"/>
                        <a:pt x="2979281" y="3838576"/>
                        <a:pt x="1919288" y="3838576"/>
                      </a:cubicBezTo>
                      <a:cubicBezTo>
                        <a:pt x="859295" y="3838576"/>
                        <a:pt x="0" y="2979281"/>
                        <a:pt x="0" y="1919288"/>
                      </a:cubicBezTo>
                      <a:lnTo>
                        <a:pt x="959644" y="1919288"/>
                      </a:lnTo>
                      <a:cubicBezTo>
                        <a:pt x="959644" y="2449285"/>
                        <a:pt x="1389291" y="2878932"/>
                        <a:pt x="1919288" y="2878932"/>
                      </a:cubicBezTo>
                      <a:cubicBezTo>
                        <a:pt x="2449285" y="2878932"/>
                        <a:pt x="2878932" y="2449285"/>
                        <a:pt x="2878932" y="1919288"/>
                      </a:cubicBezTo>
                      <a:cubicBezTo>
                        <a:pt x="2878932" y="1389291"/>
                        <a:pt x="2449285" y="959644"/>
                        <a:pt x="1919288" y="959644"/>
                      </a:cubicBezTo>
                      <a:lnTo>
                        <a:pt x="1919288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işľiḋe"/>
                <p:cNvSpPr/>
                <p:nvPr/>
              </p:nvSpPr>
              <p:spPr>
                <a:xfrm rot="16200000">
                  <a:off x="5028161" y="1691234"/>
                  <a:ext cx="1619250" cy="589457"/>
                </a:xfrm>
                <a:prstGeom prst="triangl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iṡḻíḍé"/>
              <p:cNvGrpSpPr/>
              <p:nvPr/>
            </p:nvGrpSpPr>
            <p:grpSpPr>
              <a:xfrm>
                <a:off x="3967624" y="2001662"/>
                <a:ext cx="1427338" cy="1427338"/>
                <a:chOff x="3967624" y="2001662"/>
                <a:chExt cx="1427338" cy="1427338"/>
              </a:xfrm>
            </p:grpSpPr>
            <p:sp>
              <p:nvSpPr>
                <p:cNvPr id="35" name="ïṩlîḍé"/>
                <p:cNvSpPr/>
                <p:nvPr/>
              </p:nvSpPr>
              <p:spPr>
                <a:xfrm>
                  <a:off x="3967624" y="2001662"/>
                  <a:ext cx="1427338" cy="1427338"/>
                </a:xfrm>
                <a:prstGeom prst="roundRect">
                  <a:avLst/>
                </a:prstGeom>
                <a:solidFill>
                  <a:schemeClr val="bg1">
                    <a:lumMod val="75000"/>
                  </a:schemeClr>
                </a:solidFill>
                <a:ln w="7620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ïŝļïḋê"/>
                <p:cNvSpPr/>
                <p:nvPr/>
              </p:nvSpPr>
              <p:spPr>
                <a:xfrm>
                  <a:off x="4056523" y="2090562"/>
                  <a:ext cx="1249538" cy="1249538"/>
                </a:xfrm>
                <a:prstGeom prst="roundRect">
                  <a:avLst/>
                </a:prstGeom>
                <a:solidFill>
                  <a:schemeClr val="bg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5" name="iśḻîďe"/>
              <p:cNvSpPr/>
              <p:nvPr/>
            </p:nvSpPr>
            <p:spPr>
              <a:xfrm>
                <a:off x="6590985" y="1843513"/>
                <a:ext cx="705026" cy="705026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î$ļíďé"/>
              <p:cNvSpPr/>
              <p:nvPr/>
            </p:nvSpPr>
            <p:spPr>
              <a:xfrm>
                <a:off x="7220093" y="3076487"/>
                <a:ext cx="705026" cy="705026"/>
              </a:xfrm>
              <a:prstGeom prst="ellipse">
                <a:avLst/>
              </a:prstGeom>
              <a:solidFill>
                <a:schemeClr val="accent5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ï$1íḍe"/>
              <p:cNvSpPr/>
              <p:nvPr/>
            </p:nvSpPr>
            <p:spPr>
              <a:xfrm>
                <a:off x="4422598" y="3539859"/>
                <a:ext cx="705026" cy="705026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iŝḷïḋé"/>
              <p:cNvSpPr/>
              <p:nvPr/>
            </p:nvSpPr>
            <p:spPr>
              <a:xfrm>
                <a:off x="5306061" y="4421877"/>
                <a:ext cx="705026" cy="705026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îś1ïḍê"/>
              <p:cNvSpPr/>
              <p:nvPr/>
            </p:nvSpPr>
            <p:spPr>
              <a:xfrm>
                <a:off x="6678931" y="4212387"/>
                <a:ext cx="705026" cy="705026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ï$ľidè"/>
              <p:cNvSpPr/>
              <p:nvPr/>
            </p:nvSpPr>
            <p:spPr>
              <a:xfrm>
                <a:off x="6713282" y="2072608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ṡ1iḑe"/>
              <p:cNvSpPr/>
              <p:nvPr/>
            </p:nvSpPr>
            <p:spPr>
              <a:xfrm>
                <a:off x="7342390" y="3305583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îṥļîďè"/>
              <p:cNvSpPr/>
              <p:nvPr/>
            </p:nvSpPr>
            <p:spPr>
              <a:xfrm>
                <a:off x="4544895" y="3768955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îślîďé"/>
              <p:cNvSpPr/>
              <p:nvPr/>
            </p:nvSpPr>
            <p:spPr>
              <a:xfrm>
                <a:off x="5428358" y="4650973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iś1íḋé"/>
              <p:cNvSpPr/>
              <p:nvPr/>
            </p:nvSpPr>
            <p:spPr>
              <a:xfrm>
                <a:off x="6801229" y="4441482"/>
                <a:ext cx="380130" cy="265913"/>
              </a:xfrm>
              <a:custGeom>
                <a:avLst/>
                <a:gdLst>
                  <a:gd name="connsiteX0" fmla="*/ 303212 w 338138"/>
                  <a:gd name="connsiteY0" fmla="*/ 103188 h 236538"/>
                  <a:gd name="connsiteX1" fmla="*/ 303212 w 338138"/>
                  <a:gd name="connsiteY1" fmla="*/ 122238 h 236538"/>
                  <a:gd name="connsiteX2" fmla="*/ 306034 w 338138"/>
                  <a:gd name="connsiteY2" fmla="*/ 122238 h 236538"/>
                  <a:gd name="connsiteX3" fmla="*/ 315912 w 338138"/>
                  <a:gd name="connsiteY3" fmla="*/ 112713 h 236538"/>
                  <a:gd name="connsiteX4" fmla="*/ 306034 w 338138"/>
                  <a:gd name="connsiteY4" fmla="*/ 103188 h 236538"/>
                  <a:gd name="connsiteX5" fmla="*/ 303212 w 338138"/>
                  <a:gd name="connsiteY5" fmla="*/ 103188 h 236538"/>
                  <a:gd name="connsiteX6" fmla="*/ 65087 w 338138"/>
                  <a:gd name="connsiteY6" fmla="*/ 90488 h 236538"/>
                  <a:gd name="connsiteX7" fmla="*/ 61912 w 338138"/>
                  <a:gd name="connsiteY7" fmla="*/ 96838 h 236538"/>
                  <a:gd name="connsiteX8" fmla="*/ 68262 w 338138"/>
                  <a:gd name="connsiteY8" fmla="*/ 96838 h 236538"/>
                  <a:gd name="connsiteX9" fmla="*/ 90487 w 338138"/>
                  <a:gd name="connsiteY9" fmla="*/ 87313 h 236538"/>
                  <a:gd name="connsiteX10" fmla="*/ 90487 w 338138"/>
                  <a:gd name="connsiteY10" fmla="*/ 107951 h 236538"/>
                  <a:gd name="connsiteX11" fmla="*/ 98107 w 338138"/>
                  <a:gd name="connsiteY11" fmla="*/ 107951 h 236538"/>
                  <a:gd name="connsiteX12" fmla="*/ 109537 w 338138"/>
                  <a:gd name="connsiteY12" fmla="*/ 97632 h 236538"/>
                  <a:gd name="connsiteX13" fmla="*/ 98107 w 338138"/>
                  <a:gd name="connsiteY13" fmla="*/ 87313 h 236538"/>
                  <a:gd name="connsiteX14" fmla="*/ 90487 w 338138"/>
                  <a:gd name="connsiteY14" fmla="*/ 87313 h 236538"/>
                  <a:gd name="connsiteX15" fmla="*/ 86677 w 338138"/>
                  <a:gd name="connsiteY15" fmla="*/ 79375 h 236538"/>
                  <a:gd name="connsiteX16" fmla="*/ 98107 w 338138"/>
                  <a:gd name="connsiteY16" fmla="*/ 79375 h 236538"/>
                  <a:gd name="connsiteX17" fmla="*/ 115887 w 338138"/>
                  <a:gd name="connsiteY17" fmla="*/ 97632 h 236538"/>
                  <a:gd name="connsiteX18" fmla="*/ 98107 w 338138"/>
                  <a:gd name="connsiteY18" fmla="*/ 115888 h 236538"/>
                  <a:gd name="connsiteX19" fmla="*/ 86677 w 338138"/>
                  <a:gd name="connsiteY19" fmla="*/ 115888 h 236538"/>
                  <a:gd name="connsiteX20" fmla="*/ 84137 w 338138"/>
                  <a:gd name="connsiteY20" fmla="*/ 113280 h 236538"/>
                  <a:gd name="connsiteX21" fmla="*/ 84137 w 338138"/>
                  <a:gd name="connsiteY21" fmla="*/ 81983 h 236538"/>
                  <a:gd name="connsiteX22" fmla="*/ 86677 w 338138"/>
                  <a:gd name="connsiteY22" fmla="*/ 79375 h 236538"/>
                  <a:gd name="connsiteX23" fmla="*/ 63764 w 338138"/>
                  <a:gd name="connsiteY23" fmla="*/ 79375 h 236538"/>
                  <a:gd name="connsiteX24" fmla="*/ 66410 w 338138"/>
                  <a:gd name="connsiteY24" fmla="*/ 79375 h 236538"/>
                  <a:gd name="connsiteX25" fmla="*/ 69056 w 338138"/>
                  <a:gd name="connsiteY25" fmla="*/ 80727 h 236538"/>
                  <a:gd name="connsiteX26" fmla="*/ 80962 w 338138"/>
                  <a:gd name="connsiteY26" fmla="*/ 113183 h 236538"/>
                  <a:gd name="connsiteX27" fmla="*/ 78316 w 338138"/>
                  <a:gd name="connsiteY27" fmla="*/ 115888 h 236538"/>
                  <a:gd name="connsiteX28" fmla="*/ 75670 w 338138"/>
                  <a:gd name="connsiteY28" fmla="*/ 115888 h 236538"/>
                  <a:gd name="connsiteX29" fmla="*/ 74347 w 338138"/>
                  <a:gd name="connsiteY29" fmla="*/ 114536 h 236538"/>
                  <a:gd name="connsiteX30" fmla="*/ 70378 w 338138"/>
                  <a:gd name="connsiteY30" fmla="*/ 105069 h 236538"/>
                  <a:gd name="connsiteX31" fmla="*/ 59795 w 338138"/>
                  <a:gd name="connsiteY31" fmla="*/ 105069 h 236538"/>
                  <a:gd name="connsiteX32" fmla="*/ 55826 w 338138"/>
                  <a:gd name="connsiteY32" fmla="*/ 114536 h 236538"/>
                  <a:gd name="connsiteX33" fmla="*/ 54503 w 338138"/>
                  <a:gd name="connsiteY33" fmla="*/ 115888 h 236538"/>
                  <a:gd name="connsiteX34" fmla="*/ 51858 w 338138"/>
                  <a:gd name="connsiteY34" fmla="*/ 115888 h 236538"/>
                  <a:gd name="connsiteX35" fmla="*/ 49212 w 338138"/>
                  <a:gd name="connsiteY35" fmla="*/ 114536 h 236538"/>
                  <a:gd name="connsiteX36" fmla="*/ 49212 w 338138"/>
                  <a:gd name="connsiteY36" fmla="*/ 113183 h 236538"/>
                  <a:gd name="connsiteX37" fmla="*/ 61118 w 338138"/>
                  <a:gd name="connsiteY37" fmla="*/ 80727 h 236538"/>
                  <a:gd name="connsiteX38" fmla="*/ 63764 w 338138"/>
                  <a:gd name="connsiteY38" fmla="*/ 79375 h 236538"/>
                  <a:gd name="connsiteX39" fmla="*/ 19050 w 338138"/>
                  <a:gd name="connsiteY39" fmla="*/ 63500 h 236538"/>
                  <a:gd name="connsiteX40" fmla="*/ 19050 w 338138"/>
                  <a:gd name="connsiteY40" fmla="*/ 132790 h 236538"/>
                  <a:gd name="connsiteX41" fmla="*/ 120915 w 338138"/>
                  <a:gd name="connsiteY41" fmla="*/ 132790 h 236538"/>
                  <a:gd name="connsiteX42" fmla="*/ 124884 w 338138"/>
                  <a:gd name="connsiteY42" fmla="*/ 134097 h 236538"/>
                  <a:gd name="connsiteX43" fmla="*/ 161925 w 338138"/>
                  <a:gd name="connsiteY43" fmla="*/ 152400 h 236538"/>
                  <a:gd name="connsiteX44" fmla="*/ 152665 w 338138"/>
                  <a:gd name="connsiteY44" fmla="*/ 123638 h 236538"/>
                  <a:gd name="connsiteX45" fmla="*/ 152665 w 338138"/>
                  <a:gd name="connsiteY45" fmla="*/ 121024 h 236538"/>
                  <a:gd name="connsiteX46" fmla="*/ 152665 w 338138"/>
                  <a:gd name="connsiteY46" fmla="*/ 63500 h 236538"/>
                  <a:gd name="connsiteX47" fmla="*/ 19050 w 338138"/>
                  <a:gd name="connsiteY47" fmla="*/ 63500 h 236538"/>
                  <a:gd name="connsiteX48" fmla="*/ 52387 w 338138"/>
                  <a:gd name="connsiteY48" fmla="*/ 17463 h 236538"/>
                  <a:gd name="connsiteX49" fmla="*/ 52387 w 338138"/>
                  <a:gd name="connsiteY49" fmla="*/ 43782 h 236538"/>
                  <a:gd name="connsiteX50" fmla="*/ 161817 w 338138"/>
                  <a:gd name="connsiteY50" fmla="*/ 43782 h 236538"/>
                  <a:gd name="connsiteX51" fmla="*/ 169728 w 338138"/>
                  <a:gd name="connsiteY51" fmla="*/ 52994 h 236538"/>
                  <a:gd name="connsiteX52" fmla="*/ 169728 w 338138"/>
                  <a:gd name="connsiteY52" fmla="*/ 118791 h 236538"/>
                  <a:gd name="connsiteX53" fmla="*/ 186868 w 338138"/>
                  <a:gd name="connsiteY53" fmla="*/ 167482 h 236538"/>
                  <a:gd name="connsiteX54" fmla="*/ 184231 w 338138"/>
                  <a:gd name="connsiteY54" fmla="*/ 176693 h 236538"/>
                  <a:gd name="connsiteX55" fmla="*/ 177639 w 338138"/>
                  <a:gd name="connsiteY55" fmla="*/ 179325 h 236538"/>
                  <a:gd name="connsiteX56" fmla="*/ 173683 w 338138"/>
                  <a:gd name="connsiteY56" fmla="*/ 178009 h 236538"/>
                  <a:gd name="connsiteX57" fmla="*/ 119627 w 338138"/>
                  <a:gd name="connsiteY57" fmla="*/ 150374 h 236538"/>
                  <a:gd name="connsiteX58" fmla="*/ 52387 w 338138"/>
                  <a:gd name="connsiteY58" fmla="*/ 150374 h 236538"/>
                  <a:gd name="connsiteX59" fmla="*/ 52387 w 338138"/>
                  <a:gd name="connsiteY59" fmla="*/ 217488 h 236538"/>
                  <a:gd name="connsiteX60" fmla="*/ 285750 w 338138"/>
                  <a:gd name="connsiteY60" fmla="*/ 217488 h 236538"/>
                  <a:gd name="connsiteX61" fmla="*/ 285750 w 338138"/>
                  <a:gd name="connsiteY61" fmla="*/ 17463 h 236538"/>
                  <a:gd name="connsiteX62" fmla="*/ 52387 w 338138"/>
                  <a:gd name="connsiteY62" fmla="*/ 17463 h 236538"/>
                  <a:gd name="connsiteX63" fmla="*/ 42267 w 338138"/>
                  <a:gd name="connsiteY63" fmla="*/ 0 h 236538"/>
                  <a:gd name="connsiteX64" fmla="*/ 328892 w 338138"/>
                  <a:gd name="connsiteY64" fmla="*/ 0 h 236538"/>
                  <a:gd name="connsiteX65" fmla="*/ 338138 w 338138"/>
                  <a:gd name="connsiteY65" fmla="*/ 9199 h 236538"/>
                  <a:gd name="connsiteX66" fmla="*/ 338138 w 338138"/>
                  <a:gd name="connsiteY66" fmla="*/ 227339 h 236538"/>
                  <a:gd name="connsiteX67" fmla="*/ 328892 w 338138"/>
                  <a:gd name="connsiteY67" fmla="*/ 236538 h 236538"/>
                  <a:gd name="connsiteX68" fmla="*/ 42267 w 338138"/>
                  <a:gd name="connsiteY68" fmla="*/ 236538 h 236538"/>
                  <a:gd name="connsiteX69" fmla="*/ 33021 w 338138"/>
                  <a:gd name="connsiteY69" fmla="*/ 227339 h 236538"/>
                  <a:gd name="connsiteX70" fmla="*/ 33021 w 338138"/>
                  <a:gd name="connsiteY70" fmla="*/ 151122 h 236538"/>
                  <a:gd name="connsiteX71" fmla="*/ 9246 w 338138"/>
                  <a:gd name="connsiteY71" fmla="*/ 151122 h 236538"/>
                  <a:gd name="connsiteX72" fmla="*/ 0 w 338138"/>
                  <a:gd name="connsiteY72" fmla="*/ 141923 h 236538"/>
                  <a:gd name="connsiteX73" fmla="*/ 0 w 338138"/>
                  <a:gd name="connsiteY73" fmla="*/ 53878 h 236538"/>
                  <a:gd name="connsiteX74" fmla="*/ 9246 w 338138"/>
                  <a:gd name="connsiteY74" fmla="*/ 44679 h 236538"/>
                  <a:gd name="connsiteX75" fmla="*/ 33021 w 338138"/>
                  <a:gd name="connsiteY75" fmla="*/ 44679 h 236538"/>
                  <a:gd name="connsiteX76" fmla="*/ 33021 w 338138"/>
                  <a:gd name="connsiteY76" fmla="*/ 9199 h 236538"/>
                  <a:gd name="connsiteX77" fmla="*/ 42267 w 338138"/>
                  <a:gd name="connsiteY77" fmla="*/ 0 h 236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38138" h="236538">
                    <a:moveTo>
                      <a:pt x="303212" y="103188"/>
                    </a:moveTo>
                    <a:cubicBezTo>
                      <a:pt x="303212" y="103188"/>
                      <a:pt x="303212" y="103188"/>
                      <a:pt x="303212" y="122238"/>
                    </a:cubicBezTo>
                    <a:cubicBezTo>
                      <a:pt x="303212" y="122238"/>
                      <a:pt x="303212" y="122238"/>
                      <a:pt x="306034" y="122238"/>
                    </a:cubicBezTo>
                    <a:cubicBezTo>
                      <a:pt x="311679" y="122238"/>
                      <a:pt x="315912" y="116795"/>
                      <a:pt x="315912" y="112713"/>
                    </a:cubicBezTo>
                    <a:cubicBezTo>
                      <a:pt x="315912" y="107270"/>
                      <a:pt x="311679" y="103188"/>
                      <a:pt x="306034" y="103188"/>
                    </a:cubicBezTo>
                    <a:cubicBezTo>
                      <a:pt x="306034" y="103188"/>
                      <a:pt x="306034" y="103188"/>
                      <a:pt x="303212" y="103188"/>
                    </a:cubicBezTo>
                    <a:close/>
                    <a:moveTo>
                      <a:pt x="65087" y="90488"/>
                    </a:moveTo>
                    <a:lnTo>
                      <a:pt x="61912" y="96838"/>
                    </a:lnTo>
                    <a:lnTo>
                      <a:pt x="68262" y="96838"/>
                    </a:lnTo>
                    <a:close/>
                    <a:moveTo>
                      <a:pt x="90487" y="87313"/>
                    </a:moveTo>
                    <a:cubicBezTo>
                      <a:pt x="90487" y="87313"/>
                      <a:pt x="90487" y="87313"/>
                      <a:pt x="90487" y="107951"/>
                    </a:cubicBezTo>
                    <a:cubicBezTo>
                      <a:pt x="90487" y="107951"/>
                      <a:pt x="90487" y="107951"/>
                      <a:pt x="98107" y="107951"/>
                    </a:cubicBezTo>
                    <a:cubicBezTo>
                      <a:pt x="104457" y="107951"/>
                      <a:pt x="109537" y="104081"/>
                      <a:pt x="109537" y="97632"/>
                    </a:cubicBezTo>
                    <a:cubicBezTo>
                      <a:pt x="109537" y="92473"/>
                      <a:pt x="104457" y="87313"/>
                      <a:pt x="98107" y="87313"/>
                    </a:cubicBezTo>
                    <a:cubicBezTo>
                      <a:pt x="98107" y="87313"/>
                      <a:pt x="98107" y="87313"/>
                      <a:pt x="90487" y="87313"/>
                    </a:cubicBezTo>
                    <a:close/>
                    <a:moveTo>
                      <a:pt x="86677" y="79375"/>
                    </a:moveTo>
                    <a:cubicBezTo>
                      <a:pt x="86677" y="79375"/>
                      <a:pt x="86677" y="79375"/>
                      <a:pt x="98107" y="79375"/>
                    </a:cubicBezTo>
                    <a:cubicBezTo>
                      <a:pt x="108267" y="79375"/>
                      <a:pt x="115887" y="88503"/>
                      <a:pt x="115887" y="97632"/>
                    </a:cubicBezTo>
                    <a:cubicBezTo>
                      <a:pt x="115887" y="108064"/>
                      <a:pt x="108267" y="115888"/>
                      <a:pt x="98107" y="115888"/>
                    </a:cubicBezTo>
                    <a:cubicBezTo>
                      <a:pt x="98107" y="115888"/>
                      <a:pt x="98107" y="115888"/>
                      <a:pt x="86677" y="115888"/>
                    </a:cubicBezTo>
                    <a:cubicBezTo>
                      <a:pt x="85407" y="115888"/>
                      <a:pt x="84137" y="114584"/>
                      <a:pt x="84137" y="113280"/>
                    </a:cubicBezTo>
                    <a:cubicBezTo>
                      <a:pt x="84137" y="113280"/>
                      <a:pt x="84137" y="113280"/>
                      <a:pt x="84137" y="81983"/>
                    </a:cubicBezTo>
                    <a:cubicBezTo>
                      <a:pt x="84137" y="80679"/>
                      <a:pt x="85407" y="79375"/>
                      <a:pt x="86677" y="79375"/>
                    </a:cubicBezTo>
                    <a:close/>
                    <a:moveTo>
                      <a:pt x="63764" y="79375"/>
                    </a:moveTo>
                    <a:cubicBezTo>
                      <a:pt x="63764" y="79375"/>
                      <a:pt x="63764" y="79375"/>
                      <a:pt x="66410" y="79375"/>
                    </a:cubicBezTo>
                    <a:cubicBezTo>
                      <a:pt x="67733" y="79375"/>
                      <a:pt x="67733" y="79375"/>
                      <a:pt x="69056" y="80727"/>
                    </a:cubicBezTo>
                    <a:lnTo>
                      <a:pt x="80962" y="113183"/>
                    </a:lnTo>
                    <a:cubicBezTo>
                      <a:pt x="80962" y="114536"/>
                      <a:pt x="79639" y="115888"/>
                      <a:pt x="78316" y="115888"/>
                    </a:cubicBezTo>
                    <a:cubicBezTo>
                      <a:pt x="78316" y="115888"/>
                      <a:pt x="78316" y="115888"/>
                      <a:pt x="75670" y="115888"/>
                    </a:cubicBezTo>
                    <a:cubicBezTo>
                      <a:pt x="74347" y="115888"/>
                      <a:pt x="74347" y="114536"/>
                      <a:pt x="74347" y="114536"/>
                    </a:cubicBezTo>
                    <a:cubicBezTo>
                      <a:pt x="74347" y="114536"/>
                      <a:pt x="74347" y="114536"/>
                      <a:pt x="70378" y="105069"/>
                    </a:cubicBezTo>
                    <a:cubicBezTo>
                      <a:pt x="70378" y="105069"/>
                      <a:pt x="70378" y="105069"/>
                      <a:pt x="59795" y="105069"/>
                    </a:cubicBezTo>
                    <a:cubicBezTo>
                      <a:pt x="59795" y="105069"/>
                      <a:pt x="59795" y="105069"/>
                      <a:pt x="55826" y="114536"/>
                    </a:cubicBezTo>
                    <a:cubicBezTo>
                      <a:pt x="55826" y="114536"/>
                      <a:pt x="55826" y="115888"/>
                      <a:pt x="54503" y="115888"/>
                    </a:cubicBezTo>
                    <a:cubicBezTo>
                      <a:pt x="54503" y="115888"/>
                      <a:pt x="54503" y="115888"/>
                      <a:pt x="51858" y="115888"/>
                    </a:cubicBezTo>
                    <a:cubicBezTo>
                      <a:pt x="50535" y="115888"/>
                      <a:pt x="50535" y="115888"/>
                      <a:pt x="49212" y="114536"/>
                    </a:cubicBezTo>
                    <a:cubicBezTo>
                      <a:pt x="49212" y="114536"/>
                      <a:pt x="49212" y="113183"/>
                      <a:pt x="49212" y="113183"/>
                    </a:cubicBezTo>
                    <a:cubicBezTo>
                      <a:pt x="49212" y="113183"/>
                      <a:pt x="49212" y="113183"/>
                      <a:pt x="61118" y="80727"/>
                    </a:cubicBezTo>
                    <a:cubicBezTo>
                      <a:pt x="61118" y="79375"/>
                      <a:pt x="62441" y="79375"/>
                      <a:pt x="63764" y="79375"/>
                    </a:cubicBezTo>
                    <a:close/>
                    <a:moveTo>
                      <a:pt x="19050" y="63500"/>
                    </a:moveTo>
                    <a:lnTo>
                      <a:pt x="19050" y="132790"/>
                    </a:lnTo>
                    <a:cubicBezTo>
                      <a:pt x="19050" y="132790"/>
                      <a:pt x="19050" y="132790"/>
                      <a:pt x="120915" y="132790"/>
                    </a:cubicBezTo>
                    <a:cubicBezTo>
                      <a:pt x="122238" y="132790"/>
                      <a:pt x="124884" y="132790"/>
                      <a:pt x="124884" y="134097"/>
                    </a:cubicBezTo>
                    <a:cubicBezTo>
                      <a:pt x="124884" y="134097"/>
                      <a:pt x="124884" y="134097"/>
                      <a:pt x="161925" y="152400"/>
                    </a:cubicBezTo>
                    <a:cubicBezTo>
                      <a:pt x="161925" y="152400"/>
                      <a:pt x="161925" y="152400"/>
                      <a:pt x="152665" y="123638"/>
                    </a:cubicBezTo>
                    <a:cubicBezTo>
                      <a:pt x="152665" y="123638"/>
                      <a:pt x="152665" y="122331"/>
                      <a:pt x="152665" y="121024"/>
                    </a:cubicBezTo>
                    <a:cubicBezTo>
                      <a:pt x="152665" y="121024"/>
                      <a:pt x="152665" y="121024"/>
                      <a:pt x="152665" y="63500"/>
                    </a:cubicBezTo>
                    <a:cubicBezTo>
                      <a:pt x="152665" y="63500"/>
                      <a:pt x="152665" y="63500"/>
                      <a:pt x="19050" y="63500"/>
                    </a:cubicBezTo>
                    <a:close/>
                    <a:moveTo>
                      <a:pt x="52387" y="17463"/>
                    </a:moveTo>
                    <a:cubicBezTo>
                      <a:pt x="52387" y="17463"/>
                      <a:pt x="52387" y="17463"/>
                      <a:pt x="52387" y="43782"/>
                    </a:cubicBezTo>
                    <a:cubicBezTo>
                      <a:pt x="52387" y="43782"/>
                      <a:pt x="52387" y="43782"/>
                      <a:pt x="161817" y="43782"/>
                    </a:cubicBezTo>
                    <a:cubicBezTo>
                      <a:pt x="165773" y="43782"/>
                      <a:pt x="169728" y="49046"/>
                      <a:pt x="169728" y="52994"/>
                    </a:cubicBezTo>
                    <a:cubicBezTo>
                      <a:pt x="169728" y="52994"/>
                      <a:pt x="169728" y="52994"/>
                      <a:pt x="169728" y="118791"/>
                    </a:cubicBezTo>
                    <a:cubicBezTo>
                      <a:pt x="169728" y="118791"/>
                      <a:pt x="169728" y="118791"/>
                      <a:pt x="186868" y="167482"/>
                    </a:cubicBezTo>
                    <a:cubicBezTo>
                      <a:pt x="188186" y="171430"/>
                      <a:pt x="186868" y="174062"/>
                      <a:pt x="184231" y="176693"/>
                    </a:cubicBezTo>
                    <a:cubicBezTo>
                      <a:pt x="181594" y="178009"/>
                      <a:pt x="180275" y="179325"/>
                      <a:pt x="177639" y="179325"/>
                    </a:cubicBezTo>
                    <a:cubicBezTo>
                      <a:pt x="176320" y="179325"/>
                      <a:pt x="175002" y="179325"/>
                      <a:pt x="173683" y="178009"/>
                    </a:cubicBezTo>
                    <a:cubicBezTo>
                      <a:pt x="173683" y="178009"/>
                      <a:pt x="173683" y="178009"/>
                      <a:pt x="119627" y="150374"/>
                    </a:cubicBezTo>
                    <a:cubicBezTo>
                      <a:pt x="119627" y="150374"/>
                      <a:pt x="119627" y="150374"/>
                      <a:pt x="52387" y="150374"/>
                    </a:cubicBezTo>
                    <a:cubicBezTo>
                      <a:pt x="52387" y="150374"/>
                      <a:pt x="52387" y="150374"/>
                      <a:pt x="52387" y="217488"/>
                    </a:cubicBezTo>
                    <a:cubicBezTo>
                      <a:pt x="52387" y="217488"/>
                      <a:pt x="52387" y="217488"/>
                      <a:pt x="285750" y="217488"/>
                    </a:cubicBezTo>
                    <a:lnTo>
                      <a:pt x="285750" y="17463"/>
                    </a:lnTo>
                    <a:cubicBezTo>
                      <a:pt x="285750" y="17463"/>
                      <a:pt x="285750" y="17463"/>
                      <a:pt x="52387" y="17463"/>
                    </a:cubicBezTo>
                    <a:close/>
                    <a:moveTo>
                      <a:pt x="42267" y="0"/>
                    </a:moveTo>
                    <a:cubicBezTo>
                      <a:pt x="42267" y="0"/>
                      <a:pt x="42267" y="0"/>
                      <a:pt x="328892" y="0"/>
                    </a:cubicBezTo>
                    <a:cubicBezTo>
                      <a:pt x="334176" y="0"/>
                      <a:pt x="338138" y="3942"/>
                      <a:pt x="338138" y="9199"/>
                    </a:cubicBezTo>
                    <a:cubicBezTo>
                      <a:pt x="338138" y="9199"/>
                      <a:pt x="338138" y="9199"/>
                      <a:pt x="338138" y="227339"/>
                    </a:cubicBezTo>
                    <a:cubicBezTo>
                      <a:pt x="338138" y="232596"/>
                      <a:pt x="334176" y="236538"/>
                      <a:pt x="328892" y="236538"/>
                    </a:cubicBezTo>
                    <a:cubicBezTo>
                      <a:pt x="328892" y="236538"/>
                      <a:pt x="328892" y="236538"/>
                      <a:pt x="42267" y="236538"/>
                    </a:cubicBezTo>
                    <a:cubicBezTo>
                      <a:pt x="36984" y="236538"/>
                      <a:pt x="33021" y="232596"/>
                      <a:pt x="33021" y="227339"/>
                    </a:cubicBezTo>
                    <a:cubicBezTo>
                      <a:pt x="33021" y="227339"/>
                      <a:pt x="33021" y="227339"/>
                      <a:pt x="33021" y="151122"/>
                    </a:cubicBezTo>
                    <a:cubicBezTo>
                      <a:pt x="33021" y="151122"/>
                      <a:pt x="33021" y="151122"/>
                      <a:pt x="9246" y="151122"/>
                    </a:cubicBezTo>
                    <a:cubicBezTo>
                      <a:pt x="3962" y="151122"/>
                      <a:pt x="0" y="147179"/>
                      <a:pt x="0" y="141923"/>
                    </a:cubicBezTo>
                    <a:cubicBezTo>
                      <a:pt x="0" y="141923"/>
                      <a:pt x="0" y="141923"/>
                      <a:pt x="0" y="53878"/>
                    </a:cubicBezTo>
                    <a:cubicBezTo>
                      <a:pt x="0" y="49936"/>
                      <a:pt x="3962" y="44679"/>
                      <a:pt x="9246" y="44679"/>
                    </a:cubicBezTo>
                    <a:cubicBezTo>
                      <a:pt x="9246" y="44679"/>
                      <a:pt x="9246" y="44679"/>
                      <a:pt x="33021" y="44679"/>
                    </a:cubicBezTo>
                    <a:cubicBezTo>
                      <a:pt x="33021" y="44679"/>
                      <a:pt x="33021" y="44679"/>
                      <a:pt x="33021" y="9199"/>
                    </a:cubicBezTo>
                    <a:cubicBezTo>
                      <a:pt x="33021" y="3942"/>
                      <a:pt x="36984" y="0"/>
                      <a:pt x="4226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ïṧḷîḍé"/>
            <p:cNvSpPr txBox="1"/>
            <p:nvPr/>
          </p:nvSpPr>
          <p:spPr>
            <a:xfrm>
              <a:off x="7106314" y="1331702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iŝ1îḍe"/>
            <p:cNvSpPr/>
            <p:nvPr/>
          </p:nvSpPr>
          <p:spPr>
            <a:xfrm>
              <a:off x="7106314" y="1023937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išlîḍé"/>
            <p:cNvSpPr txBox="1"/>
            <p:nvPr/>
          </p:nvSpPr>
          <p:spPr>
            <a:xfrm>
              <a:off x="7101265" y="532815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ïšľïḋe"/>
            <p:cNvSpPr/>
            <p:nvPr/>
          </p:nvSpPr>
          <p:spPr>
            <a:xfrm>
              <a:off x="7101265" y="502038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îṩľïdé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íṣlíḋé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íšlïḍe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9" name="iSḻiḍê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íṩḻíḍè"/>
            <p:cNvSpPr txBox="1"/>
            <p:nvPr/>
          </p:nvSpPr>
          <p:spPr>
            <a:xfrm>
              <a:off x="2939438" y="550014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1" name="isļîdê"/>
            <p:cNvSpPr/>
            <p:nvPr/>
          </p:nvSpPr>
          <p:spPr>
            <a:xfrm>
              <a:off x="2939438" y="519237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íṡļíḋê"/>
            <p:cNvSpPr>
              <a:spLocks/>
            </p:cNvSpPr>
            <p:nvPr/>
          </p:nvSpPr>
          <p:spPr bwMode="auto">
            <a:xfrm>
              <a:off x="4419034" y="2443841"/>
              <a:ext cx="735372" cy="62144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542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六边形 3"/>
          <p:cNvSpPr/>
          <p:nvPr/>
        </p:nvSpPr>
        <p:spPr>
          <a:xfrm rot="16200000">
            <a:off x="2667000" y="-2"/>
            <a:ext cx="6857998" cy="6858000"/>
          </a:xfrm>
          <a:prstGeom prst="hexagon">
            <a:avLst/>
          </a:prstGeom>
          <a:solidFill>
            <a:srgbClr val="24374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6905139" y="1214407"/>
            <a:ext cx="415773" cy="3941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5763165" y="2091809"/>
            <a:ext cx="415773" cy="3941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5671426" y="3544524"/>
            <a:ext cx="549947" cy="5241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200564" y="1420985"/>
            <a:ext cx="800219" cy="25721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感 谢 支 持</a:t>
            </a:r>
            <a:endParaRPr lang="zh-CN" altLang="en-US" sz="40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32335" y="2497973"/>
            <a:ext cx="923330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dist"/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少油、精致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、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着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重视觉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、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味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觉与器皿之搭配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，</a:t>
            </a:r>
            <a:endParaRPr lang="en-US" altLang="zh-CN" sz="1200" kern="2000" spc="200" smtClean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dist"/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是为料</a:t>
            </a:r>
            <a:r>
              <a:rPr lang="zh-CN" altLang="en-US" sz="1200" kern="2000" spc="2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理的特色</a:t>
            </a:r>
            <a:r>
              <a:rPr lang="zh-CN" altLang="en-US" sz="1200" kern="2000" spc="2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。 </a:t>
            </a:r>
            <a:endParaRPr lang="zh-CN" altLang="en-US" sz="1200" kern="2000" spc="2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5934057"/>
            <a:ext cx="923940" cy="923940"/>
          </a:xfrm>
          <a:prstGeom prst="rect">
            <a:avLst/>
          </a:prstGeom>
        </p:spPr>
      </p:pic>
      <p:pic>
        <p:nvPicPr>
          <p:cNvPr id="11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3" y="0"/>
            <a:ext cx="923940" cy="923940"/>
          </a:xfrm>
          <a:prstGeom prst="rect">
            <a:avLst/>
          </a:prstGeom>
        </p:spPr>
      </p:pic>
      <p:pic>
        <p:nvPicPr>
          <p:cNvPr id="12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1268057" y="0"/>
            <a:ext cx="923940" cy="923940"/>
          </a:xfrm>
          <a:prstGeom prst="rect">
            <a:avLst/>
          </a:prstGeom>
        </p:spPr>
      </p:pic>
      <p:pic>
        <p:nvPicPr>
          <p:cNvPr id="13" name="null.png" descr="descr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268057" y="5934060"/>
            <a:ext cx="923940" cy="92394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 flipV="1">
            <a:off x="4417263" y="4233293"/>
            <a:ext cx="3523350" cy="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470778" y="4361303"/>
            <a:ext cx="3416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企业简介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产品推广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述职培训</a:t>
            </a:r>
            <a:r>
              <a:rPr lang="en-US" altLang="zh-CN" sz="140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】</a:t>
            </a:r>
            <a:endParaRPr lang="zh-CN" altLang="en-US" sz="1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12916" y="4669080"/>
            <a:ext cx="5466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sushi, a Japanese dish of rolls of cold rice flavoured and garnished</a:t>
            </a:r>
            <a:endParaRPr lang="zh-CN" altLang="en-US" sz="14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825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食料理餐厅策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747cfcf-1fa3-4a6f-a39a-ba58cccd03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15285e2-e261-4d54-9df2-2bce52b39c8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75f691-5297-4aa6-a0b8-ec48929f2e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67a21c8-0a6d-4b51-b953-3c4249eba45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e03b5ae-33e2-4ea4-a701-9c5db3965cb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9afb416-ec13-453e-bd0a-caf45eb17b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ccebeb6-4165-4e99-9f82-7dab96dea88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cbaf05d-7fed-477a-be30-062f7e77373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85120d9-3b6f-429b-8a6e-ad308469543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291ad88-0b40-483e-a3a2-7b4cdd4aac2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88e0d6-0e65-4266-96e4-5053c42e2fb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93663c-500d-4796-926b-9803a34e94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e6126af-36d8-4952-9b36-2f3515a1c40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a87143-155f-4a2f-aebf-13392dd59e3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99acf39-7313-4939-b4aa-3e17168a877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cc5b0f7-df76-4008-af82-0f7d7fc4f3d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d6d7a6-29d0-4177-91a3-fa514e0ea3bf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DC696E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po1w4f5y">
      <a:majorFont>
        <a:latin typeface="Arial" panose="020F0302020204030204"/>
        <a:ea typeface="汉仪楷体简"/>
        <a:cs typeface=""/>
      </a:majorFont>
      <a:minorFont>
        <a:latin typeface="Arial" panose="020F0502020204030204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4"/>
        </a:solidFill>
        <a:ln w="76200">
          <a:solidFill>
            <a:schemeClr val="bg1"/>
          </a:solidFill>
          <a:round/>
          <a:headEnd/>
          <a:tailEnd/>
        </a:ln>
      </a:spPr>
      <a:bodyPr rot="0" spcFirstLastPara="0" vert="horz" wrap="none" lIns="0" tIns="0" rIns="0" bIns="0" anchor="ctr" anchorCtr="1" forceAA="0" compatLnSpc="1">
        <a:prstTxWarp prst="textNoShape">
          <a:avLst/>
        </a:prstTxWarp>
        <a:normAutofit lnSpcReduction="10000"/>
      </a:bodyPr>
      <a:lstStyle>
        <a:defPPr algn="ctr">
          <a:defRPr sz="2800">
            <a:solidFill>
              <a:schemeClr val="bg1">
                <a:lumMod val="100000"/>
              </a:schemeClr>
            </a:solidFill>
            <a:latin typeface="Impact" panose="020B0806030902050204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2555</Words>
  <Application>Microsoft Office PowerPoint</Application>
  <PresentationFormat>宽屏</PresentationFormat>
  <Paragraphs>310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汉仪楷体简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美食料理餐厅策划PPT模板</dc:title>
  <dc:creator>lxl</dc:creator>
  <cp:lastModifiedBy>小芥末素材</cp:lastModifiedBy>
  <cp:revision>48</cp:revision>
  <dcterms:created xsi:type="dcterms:W3CDTF">2017-10-08T01:57:43Z</dcterms:created>
  <dcterms:modified xsi:type="dcterms:W3CDTF">2017-12-12T05:55:49Z</dcterms:modified>
</cp:coreProperties>
</file>