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328" r:id="rId2"/>
    <p:sldId id="329" r:id="rId3"/>
    <p:sldId id="330" r:id="rId4"/>
    <p:sldId id="341" r:id="rId5"/>
    <p:sldId id="318" r:id="rId6"/>
    <p:sldId id="305" r:id="rId7"/>
    <p:sldId id="315" r:id="rId8"/>
    <p:sldId id="344" r:id="rId9"/>
    <p:sldId id="297" r:id="rId10"/>
    <p:sldId id="342" r:id="rId11"/>
    <p:sldId id="308" r:id="rId12"/>
    <p:sldId id="335" r:id="rId13"/>
    <p:sldId id="345" r:id="rId14"/>
    <p:sldId id="323" r:id="rId15"/>
    <p:sldId id="327" r:id="rId16"/>
    <p:sldId id="332" r:id="rId17"/>
    <p:sldId id="351" r:id="rId18"/>
    <p:sldId id="316" r:id="rId19"/>
    <p:sldId id="346" r:id="rId20"/>
    <p:sldId id="320" r:id="rId21"/>
    <p:sldId id="352" r:id="rId22"/>
    <p:sldId id="343" r:id="rId23"/>
    <p:sldId id="331" r:id="rId24"/>
    <p:sldId id="35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7" autoAdjust="0"/>
    <p:restoredTop sz="94660"/>
  </p:normalViewPr>
  <p:slideViewPr>
    <p:cSldViewPr snapToGrid="0">
      <p:cViewPr varScale="1">
        <p:scale>
          <a:sx n="66" d="100"/>
          <a:sy n="66" d="100"/>
        </p:scale>
        <p:origin x="102" y="78"/>
      </p:cViewPr>
      <p:guideLst/>
    </p:cSldViewPr>
  </p:slideViewPr>
  <p:notesTextViewPr>
    <p:cViewPr>
      <p:scale>
        <a:sx n="1" d="1"/>
        <a:sy n="1" d="1"/>
      </p:scale>
      <p:origin x="0" y="0"/>
    </p:cViewPr>
  </p:notesTextViewPr>
  <p:sorterViewPr>
    <p:cViewPr>
      <p:scale>
        <a:sx n="50" d="100"/>
        <a:sy n="5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2DFAC-9A43-4289-A685-4B0289673D08}" type="datetimeFigureOut">
              <a:rPr lang="zh-CN" altLang="en-US" smtClean="0"/>
              <a:t>2018/3/8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06E416-419B-4B6B-B609-F9AB03258640}" type="slidenum">
              <a:rPr lang="zh-CN" altLang="en-US" smtClean="0"/>
              <a:t>‹#›</a:t>
            </a:fld>
            <a:endParaRPr lang="zh-CN" altLang="en-US"/>
          </a:p>
        </p:txBody>
      </p:sp>
    </p:spTree>
    <p:extLst>
      <p:ext uri="{BB962C8B-B14F-4D97-AF65-F5344CB8AC3E}">
        <p14:creationId xmlns:p14="http://schemas.microsoft.com/office/powerpoint/2010/main" val="218983297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4</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2583402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39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9</a:t>
            </a:fld>
            <a:endParaRPr lang="zh-CN" altLang="en-US"/>
          </a:p>
        </p:txBody>
      </p:sp>
    </p:spTree>
    <p:extLst>
      <p:ext uri="{BB962C8B-B14F-4D97-AF65-F5344CB8AC3E}">
        <p14:creationId xmlns:p14="http://schemas.microsoft.com/office/powerpoint/2010/main" val="263435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2018/3/8</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10</a:t>
            </a:fld>
            <a:endParaRPr lang="zh-CN" altLang="en-US" sz="1200"/>
          </a:p>
        </p:txBody>
      </p:sp>
    </p:spTree>
    <p:extLst>
      <p:ext uri="{BB962C8B-B14F-4D97-AF65-F5344CB8AC3E}">
        <p14:creationId xmlns:p14="http://schemas.microsoft.com/office/powerpoint/2010/main" val="231516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5714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718744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t>17</a:t>
            </a:fld>
            <a:endParaRPr lang="zh-CN" altLang="en-US"/>
          </a:p>
        </p:txBody>
      </p:sp>
    </p:spTree>
    <p:extLst>
      <p:ext uri="{BB962C8B-B14F-4D97-AF65-F5344CB8AC3E}">
        <p14:creationId xmlns:p14="http://schemas.microsoft.com/office/powerpoint/2010/main" val="1174398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99598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491384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23</a:t>
            </a:fld>
            <a:endParaRPr lang="zh-CN" altLang="en-US"/>
          </a:p>
        </p:txBody>
      </p:sp>
    </p:spTree>
    <p:extLst>
      <p:ext uri="{BB962C8B-B14F-4D97-AF65-F5344CB8AC3E}">
        <p14:creationId xmlns:p14="http://schemas.microsoft.com/office/powerpoint/2010/main" val="3042432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33025030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25095834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2853446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7994469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40343464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12603933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049433-FF77-4A99-9FFD-A5D4196495C1}" type="slidenum">
              <a:rPr lang="zh-CN" altLang="en-US" smtClean="0"/>
              <a:t>‹#›</a:t>
            </a:fld>
            <a:endParaRPr lang="zh-CN" altLang="en-US"/>
          </a:p>
        </p:txBody>
      </p:sp>
      <p:sp>
        <p:nvSpPr>
          <p:cNvPr id="5" name="矩形 4">
            <a:extLst>
              <a:ext uri="{FF2B5EF4-FFF2-40B4-BE49-F238E27FC236}">
                <a16:creationId xmlns:a16="http://schemas.microsoft.com/office/drawing/2014/main" id="{3C858D61-4D86-44EC-A7DF-C9B3882768E6}"/>
              </a:ext>
            </a:extLst>
          </p:cNvPr>
          <p:cNvSpPr/>
          <p:nvPr userDrawn="1"/>
        </p:nvSpPr>
        <p:spPr>
          <a:xfrm>
            <a:off x="190" y="147255"/>
            <a:ext cx="108037" cy="378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8" tIns="25719" rIns="51438" bIns="25719" rtlCol="0" anchor="ctr"/>
          <a:lstStyle/>
          <a:p>
            <a:pPr algn="ctr" defTabSz="514346"/>
            <a:endParaRPr lang="zh-CN" altLang="en-US" sz="1050" dirty="0">
              <a:solidFill>
                <a:srgbClr val="E7E6E6">
                  <a:lumMod val="50000"/>
                </a:srgbClr>
              </a:solidFill>
              <a:cs typeface="+mn-ea"/>
              <a:sym typeface="+mn-lt"/>
            </a:endParaRPr>
          </a:p>
        </p:txBody>
      </p:sp>
      <p:sp>
        <p:nvSpPr>
          <p:cNvPr id="6" name="文本框 37">
            <a:extLst>
              <a:ext uri="{FF2B5EF4-FFF2-40B4-BE49-F238E27FC236}">
                <a16:creationId xmlns:a16="http://schemas.microsoft.com/office/drawing/2014/main" id="{FC141E74-EEE4-449E-8230-09207D7DEB6F}"/>
              </a:ext>
            </a:extLst>
          </p:cNvPr>
          <p:cNvSpPr txBox="1"/>
          <p:nvPr userDrawn="1"/>
        </p:nvSpPr>
        <p:spPr>
          <a:xfrm>
            <a:off x="162232" y="167133"/>
            <a:ext cx="1488875" cy="328939"/>
          </a:xfrm>
          <a:prstGeom prst="rect">
            <a:avLst/>
          </a:prstGeom>
          <a:noFill/>
        </p:spPr>
        <p:txBody>
          <a:bodyPr wrap="none" lIns="51438" tIns="25719" rIns="51438" bIns="25719" rtlCol="0">
            <a:spAutoFit/>
          </a:bodyPr>
          <a:lstStyle/>
          <a:p>
            <a:r>
              <a:rPr lang="zh-CN" altLang="en-US" sz="1800" b="0"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1800" b="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2521374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049433-FF77-4A99-9FFD-A5D4196495C1}" type="slidenum">
              <a:rPr lang="zh-CN" altLang="en-US" smtClean="0"/>
              <a:t>‹#›</a:t>
            </a:fld>
            <a:endParaRPr lang="zh-CN" altLang="en-US"/>
          </a:p>
        </p:txBody>
      </p:sp>
      <p:sp>
        <p:nvSpPr>
          <p:cNvPr id="5" name="矩形 4">
            <a:extLst>
              <a:ext uri="{FF2B5EF4-FFF2-40B4-BE49-F238E27FC236}">
                <a16:creationId xmlns:a16="http://schemas.microsoft.com/office/drawing/2014/main" id="{3C858D61-4D86-44EC-A7DF-C9B3882768E6}"/>
              </a:ext>
            </a:extLst>
          </p:cNvPr>
          <p:cNvSpPr/>
          <p:nvPr userDrawn="1"/>
        </p:nvSpPr>
        <p:spPr>
          <a:xfrm>
            <a:off x="190" y="147255"/>
            <a:ext cx="108037" cy="378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8" tIns="25719" rIns="51438" bIns="25719" rtlCol="0" anchor="ctr"/>
          <a:lstStyle/>
          <a:p>
            <a:pPr algn="ctr" defTabSz="514346"/>
            <a:endParaRPr lang="zh-CN" altLang="en-US" sz="1050" dirty="0">
              <a:solidFill>
                <a:srgbClr val="E7E6E6">
                  <a:lumMod val="50000"/>
                </a:srgbClr>
              </a:solidFill>
              <a:cs typeface="+mn-ea"/>
              <a:sym typeface="+mn-lt"/>
            </a:endParaRPr>
          </a:p>
        </p:txBody>
      </p:sp>
      <p:sp>
        <p:nvSpPr>
          <p:cNvPr id="6" name="文本框 37">
            <a:extLst>
              <a:ext uri="{FF2B5EF4-FFF2-40B4-BE49-F238E27FC236}">
                <a16:creationId xmlns:a16="http://schemas.microsoft.com/office/drawing/2014/main" id="{FC141E74-EEE4-449E-8230-09207D7DEB6F}"/>
              </a:ext>
            </a:extLst>
          </p:cNvPr>
          <p:cNvSpPr txBox="1"/>
          <p:nvPr userDrawn="1"/>
        </p:nvSpPr>
        <p:spPr>
          <a:xfrm>
            <a:off x="162232" y="167133"/>
            <a:ext cx="1488875" cy="328939"/>
          </a:xfrm>
          <a:prstGeom prst="rect">
            <a:avLst/>
          </a:prstGeom>
          <a:noFill/>
        </p:spPr>
        <p:txBody>
          <a:bodyPr wrap="none" lIns="51438" tIns="25719" rIns="51438" bIns="25719" rtlCol="0">
            <a:spAutoFit/>
          </a:bodyPr>
          <a:lstStyle/>
          <a:p>
            <a:pPr lvl="0"/>
            <a:r>
              <a:rPr lang="zh-CN" altLang="en-US" sz="1800" b="0"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1800" b="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8609611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049433-FF77-4A99-9FFD-A5D4196495C1}" type="slidenum">
              <a:rPr lang="zh-CN" altLang="en-US" smtClean="0"/>
              <a:t>‹#›</a:t>
            </a:fld>
            <a:endParaRPr lang="zh-CN" altLang="en-US"/>
          </a:p>
        </p:txBody>
      </p:sp>
      <p:sp>
        <p:nvSpPr>
          <p:cNvPr id="5" name="矩形 4">
            <a:extLst>
              <a:ext uri="{FF2B5EF4-FFF2-40B4-BE49-F238E27FC236}">
                <a16:creationId xmlns:a16="http://schemas.microsoft.com/office/drawing/2014/main" id="{3C858D61-4D86-44EC-A7DF-C9B3882768E6}"/>
              </a:ext>
            </a:extLst>
          </p:cNvPr>
          <p:cNvSpPr/>
          <p:nvPr userDrawn="1"/>
        </p:nvSpPr>
        <p:spPr>
          <a:xfrm>
            <a:off x="190" y="147255"/>
            <a:ext cx="108037" cy="378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8" tIns="25719" rIns="51438" bIns="25719" rtlCol="0" anchor="ctr"/>
          <a:lstStyle/>
          <a:p>
            <a:pPr algn="ctr" defTabSz="514346"/>
            <a:endParaRPr lang="zh-CN" altLang="en-US" sz="1050" dirty="0">
              <a:solidFill>
                <a:srgbClr val="E7E6E6">
                  <a:lumMod val="50000"/>
                </a:srgbClr>
              </a:solidFill>
              <a:cs typeface="+mn-ea"/>
              <a:sym typeface="+mn-lt"/>
            </a:endParaRPr>
          </a:p>
        </p:txBody>
      </p:sp>
      <p:sp>
        <p:nvSpPr>
          <p:cNvPr id="6" name="文本框 37">
            <a:extLst>
              <a:ext uri="{FF2B5EF4-FFF2-40B4-BE49-F238E27FC236}">
                <a16:creationId xmlns:a16="http://schemas.microsoft.com/office/drawing/2014/main" id="{FC141E74-EEE4-449E-8230-09207D7DEB6F}"/>
              </a:ext>
            </a:extLst>
          </p:cNvPr>
          <p:cNvSpPr txBox="1"/>
          <p:nvPr userDrawn="1"/>
        </p:nvSpPr>
        <p:spPr>
          <a:xfrm>
            <a:off x="162232" y="167133"/>
            <a:ext cx="1488875" cy="328939"/>
          </a:xfrm>
          <a:prstGeom prst="rect">
            <a:avLst/>
          </a:prstGeom>
          <a:noFill/>
        </p:spPr>
        <p:txBody>
          <a:bodyPr wrap="none" lIns="51438" tIns="25719" rIns="51438" bIns="25719" rtlCol="0">
            <a:spAutoFit/>
          </a:bodyPr>
          <a:lstStyle/>
          <a:p>
            <a:pPr lvl="0" algn="r"/>
            <a:r>
              <a:rPr lang="zh-CN" altLang="en-US" sz="1800" b="0"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1800" b="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22320728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049433-FF77-4A99-9FFD-A5D4196495C1}" type="slidenum">
              <a:rPr lang="zh-CN" altLang="en-US" smtClean="0"/>
              <a:t>‹#›</a:t>
            </a:fld>
            <a:endParaRPr lang="zh-CN" altLang="en-US"/>
          </a:p>
        </p:txBody>
      </p:sp>
      <p:sp>
        <p:nvSpPr>
          <p:cNvPr id="5" name="矩形 4">
            <a:extLst>
              <a:ext uri="{FF2B5EF4-FFF2-40B4-BE49-F238E27FC236}">
                <a16:creationId xmlns:a16="http://schemas.microsoft.com/office/drawing/2014/main" id="{3C858D61-4D86-44EC-A7DF-C9B3882768E6}"/>
              </a:ext>
            </a:extLst>
          </p:cNvPr>
          <p:cNvSpPr/>
          <p:nvPr userDrawn="1"/>
        </p:nvSpPr>
        <p:spPr>
          <a:xfrm>
            <a:off x="190" y="147255"/>
            <a:ext cx="108037" cy="378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8" tIns="25719" rIns="51438" bIns="25719" rtlCol="0" anchor="ctr"/>
          <a:lstStyle/>
          <a:p>
            <a:pPr algn="ctr" defTabSz="514346"/>
            <a:endParaRPr lang="zh-CN" altLang="en-US" sz="1050" dirty="0">
              <a:solidFill>
                <a:srgbClr val="E7E6E6">
                  <a:lumMod val="50000"/>
                </a:srgbClr>
              </a:solidFill>
              <a:cs typeface="+mn-ea"/>
              <a:sym typeface="+mn-lt"/>
            </a:endParaRPr>
          </a:p>
        </p:txBody>
      </p:sp>
      <p:sp>
        <p:nvSpPr>
          <p:cNvPr id="6" name="文本框 37">
            <a:extLst>
              <a:ext uri="{FF2B5EF4-FFF2-40B4-BE49-F238E27FC236}">
                <a16:creationId xmlns:a16="http://schemas.microsoft.com/office/drawing/2014/main" id="{FC141E74-EEE4-449E-8230-09207D7DEB6F}"/>
              </a:ext>
            </a:extLst>
          </p:cNvPr>
          <p:cNvSpPr txBox="1"/>
          <p:nvPr userDrawn="1"/>
        </p:nvSpPr>
        <p:spPr>
          <a:xfrm>
            <a:off x="162232" y="167133"/>
            <a:ext cx="1488875" cy="328939"/>
          </a:xfrm>
          <a:prstGeom prst="rect">
            <a:avLst/>
          </a:prstGeom>
          <a:noFill/>
        </p:spPr>
        <p:txBody>
          <a:bodyPr wrap="none" lIns="51438" tIns="25719" rIns="51438" bIns="25719" rtlCol="0">
            <a:spAutoFit/>
          </a:bodyPr>
          <a:lstStyle/>
          <a:p>
            <a:pPr lvl="0"/>
            <a:r>
              <a:rPr lang="zh-CN" altLang="en-US" sz="1800" b="0"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1800" b="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7297437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19026881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16165373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38321822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1143952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6"/>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6"/>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11063543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47497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4324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1220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72158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2018/3/8</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1806650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2719381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AD378E4E-EFB2-4B08-B513-870F59049171}" type="datetimeFigureOut">
              <a:rPr lang="zh-CN" altLang="en-US" smtClean="0"/>
              <a:t>2018/3/8</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6C049433-FF77-4A99-9FFD-A5D4196495C1}" type="slidenum">
              <a:rPr lang="zh-CN" altLang="en-US" smtClean="0"/>
              <a:t>‹#›</a:t>
            </a:fld>
            <a:endParaRPr lang="zh-CN" altLang="en-US"/>
          </a:p>
        </p:txBody>
      </p:sp>
    </p:spTree>
    <p:extLst>
      <p:ext uri="{BB962C8B-B14F-4D97-AF65-F5344CB8AC3E}">
        <p14:creationId xmlns:p14="http://schemas.microsoft.com/office/powerpoint/2010/main" val="381961963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87" r:id="rId8"/>
    <p:sldLayoutId id="2147483688" r:id="rId9"/>
    <p:sldLayoutId id="2147483689" r:id="rId10"/>
    <p:sldLayoutId id="2147483679" r:id="rId11"/>
    <p:sldLayoutId id="2147483680" r:id="rId12"/>
    <p:sldLayoutId id="2147483681" r:id="rId13"/>
    <p:sldLayoutId id="2147483682" r:id="rId14"/>
    <p:sldLayoutId id="2147483661" r:id="rId15"/>
    <p:sldLayoutId id="2147483662" r:id="rId16"/>
    <p:sldLayoutId id="2147483663" r:id="rId17"/>
    <p:sldLayoutId id="2147483664" r:id="rId18"/>
    <p:sldLayoutId id="2147483670" r:id="rId19"/>
    <p:sldLayoutId id="2147483685" r:id="rId20"/>
    <p:sldLayoutId id="2147483686" r:id="rId2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A6B4CAF-E10A-401C-9027-1FD6FAF1003B}"/>
              </a:ext>
            </a:extLst>
          </p:cNvPr>
          <p:cNvPicPr>
            <a:picLocks noChangeAspect="1"/>
          </p:cNvPicPr>
          <p:nvPr/>
        </p:nvPicPr>
        <p:blipFill>
          <a:blip r:embed="rId4"/>
          <a:stretch>
            <a:fillRect/>
          </a:stretch>
        </p:blipFill>
        <p:spPr>
          <a:xfrm>
            <a:off x="2678" y="2951"/>
            <a:ext cx="9141198" cy="5143012"/>
          </a:xfrm>
          <a:prstGeom prst="rect">
            <a:avLst/>
          </a:prstGeom>
        </p:spPr>
      </p:pic>
      <p:sp>
        <p:nvSpPr>
          <p:cNvPr id="5" name="矩形 259">
            <a:extLst>
              <a:ext uri="{FF2B5EF4-FFF2-40B4-BE49-F238E27FC236}">
                <a16:creationId xmlns:a16="http://schemas.microsoft.com/office/drawing/2014/main" id="{1E7D0BEA-4273-4C80-A892-DD6F1389A707}"/>
              </a:ext>
            </a:extLst>
          </p:cNvPr>
          <p:cNvSpPr>
            <a:spLocks noChangeArrowheads="1"/>
          </p:cNvSpPr>
          <p:nvPr/>
        </p:nvSpPr>
        <p:spPr bwMode="auto">
          <a:xfrm>
            <a:off x="2039042" y="2061898"/>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b="1" cap="all" dirty="0">
                <a:solidFill>
                  <a:schemeClr val="accent1"/>
                </a:solidFill>
                <a:cs typeface="Arial" panose="020B0604020202020204" pitchFamily="34" charset="0"/>
              </a:rPr>
              <a:t>食品</a:t>
            </a:r>
            <a:r>
              <a:rPr lang="zh-CN" altLang="en-US" b="1" cap="all" dirty="0">
                <a:solidFill>
                  <a:schemeClr val="accent3"/>
                </a:solidFill>
                <a:cs typeface="Arial" panose="020B0604020202020204" pitchFamily="34" charset="0"/>
              </a:rPr>
              <a:t>健康</a:t>
            </a:r>
            <a:r>
              <a:rPr lang="zh-CN" altLang="en-US" b="1" cap="all" dirty="0">
                <a:solidFill>
                  <a:schemeClr val="bg1">
                    <a:lumMod val="95000"/>
                  </a:schemeClr>
                </a:solidFill>
                <a:cs typeface="Arial" panose="020B0604020202020204" pitchFamily="34" charset="0"/>
              </a:rPr>
              <a:t>总结计划</a:t>
            </a:r>
            <a:r>
              <a:rPr lang="en-US" altLang="zh-CN" b="1" cap="all" dirty="0">
                <a:solidFill>
                  <a:schemeClr val="bg1">
                    <a:lumMod val="95000"/>
                  </a:schemeClr>
                </a:solidFill>
                <a:cs typeface="Arial" panose="020B0604020202020204" pitchFamily="34" charset="0"/>
              </a:rPr>
              <a:t>PPT</a:t>
            </a:r>
            <a:r>
              <a:rPr lang="zh-CN" altLang="en-US" b="1" cap="all" dirty="0">
                <a:solidFill>
                  <a:schemeClr val="bg1">
                    <a:lumMod val="95000"/>
                  </a:schemeClr>
                </a:solidFill>
                <a:cs typeface="Arial" panose="020B0604020202020204" pitchFamily="34" charset="0"/>
              </a:rPr>
              <a:t>模板</a:t>
            </a:r>
            <a:endParaRPr lang="en-US" altLang="zh-CN" b="1" cap="all" dirty="0">
              <a:solidFill>
                <a:schemeClr val="bg1">
                  <a:lumMod val="95000"/>
                </a:schemeClr>
              </a:solidFill>
              <a:cs typeface="Arial" panose="020B0604020202020204" pitchFamily="34" charset="0"/>
            </a:endParaRPr>
          </a:p>
        </p:txBody>
      </p:sp>
      <p:sp>
        <p:nvSpPr>
          <p:cNvPr id="6" name="原创设计师QQ598969553                 _16">
            <a:extLst>
              <a:ext uri="{FF2B5EF4-FFF2-40B4-BE49-F238E27FC236}">
                <a16:creationId xmlns:a16="http://schemas.microsoft.com/office/drawing/2014/main" id="{F4F605F4-7B49-43A2-B805-164B380C6BAF}"/>
              </a:ext>
            </a:extLst>
          </p:cNvPr>
          <p:cNvSpPr txBox="1"/>
          <p:nvPr/>
        </p:nvSpPr>
        <p:spPr>
          <a:xfrm>
            <a:off x="2019164" y="2688999"/>
            <a:ext cx="4848222" cy="416845"/>
          </a:xfrm>
          <a:prstGeom prst="rect">
            <a:avLst/>
          </a:prstGeom>
          <a:noFill/>
          <a:effectLst/>
        </p:spPr>
        <p:txBody>
          <a:bodyPr wrap="square" lIns="68580" tIns="34290" rIns="68580" bIns="34290" rtlCol="0">
            <a:spAutoFit/>
          </a:bodyPr>
          <a:lstStyle/>
          <a:p>
            <a:pPr>
              <a:lnSpc>
                <a:spcPct val="150000"/>
              </a:lnSpc>
            </a:pPr>
            <a:r>
              <a:rPr lang="zh-CN" altLang="en-US" sz="800" dirty="0">
                <a:solidFill>
                  <a:schemeClr val="bg1">
                    <a:lumMod val="95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原创设计师QQ598969553                 _15">
            <a:extLst>
              <a:ext uri="{FF2B5EF4-FFF2-40B4-BE49-F238E27FC236}">
                <a16:creationId xmlns:a16="http://schemas.microsoft.com/office/drawing/2014/main" id="{EFEF8BEE-DDF9-456E-9C65-9C1470872C54}"/>
              </a:ext>
            </a:extLst>
          </p:cNvPr>
          <p:cNvSpPr/>
          <p:nvPr/>
        </p:nvSpPr>
        <p:spPr>
          <a:xfrm>
            <a:off x="4463153" y="3114260"/>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汇报</a:t>
            </a:r>
            <a:r>
              <a:rPr lang="zh-CN" altLang="en-US" sz="1100">
                <a:solidFill>
                  <a:schemeClr val="bg1">
                    <a:lumMod val="95000"/>
                  </a:schemeClr>
                </a:solidFill>
                <a:latin typeface="微软雅黑" panose="020B0503020204020204" pitchFamily="34" charset="-122"/>
                <a:ea typeface="微软雅黑" panose="020B0503020204020204" pitchFamily="34" charset="-122"/>
              </a:rPr>
              <a:t>人</a:t>
            </a:r>
            <a:r>
              <a:rPr lang="zh-CN" altLang="en-US" sz="1100" smtClean="0">
                <a:solidFill>
                  <a:schemeClr val="bg1">
                    <a:lumMod val="95000"/>
                  </a:schemeClr>
                </a:solidFill>
                <a:latin typeface="微软雅黑" panose="020B0503020204020204" pitchFamily="34" charset="-122"/>
                <a:ea typeface="微软雅黑" panose="020B0503020204020204" pitchFamily="34" charset="-122"/>
              </a:rPr>
              <a:t>：泡泡糖</a:t>
            </a:r>
            <a:r>
              <a:rPr lang="en-US" altLang="zh-CN" sz="1100" smtClean="0">
                <a:solidFill>
                  <a:schemeClr val="bg1">
                    <a:lumMod val="95000"/>
                  </a:schemeClr>
                </a:solidFill>
                <a:latin typeface="微软雅黑" panose="020B0503020204020204" pitchFamily="34" charset="-122"/>
                <a:ea typeface="微软雅黑" panose="020B0503020204020204" pitchFamily="34" charset="-122"/>
              </a:rPr>
              <a:t>PPT</a:t>
            </a:r>
            <a:r>
              <a:rPr lang="zh-CN" altLang="en-US" sz="1100" smtClean="0">
                <a:solidFill>
                  <a:schemeClr val="bg1">
                    <a:lumMod val="95000"/>
                  </a:schemeClr>
                </a:solidFill>
                <a:latin typeface="微软雅黑" panose="020B0503020204020204" pitchFamily="34" charset="-122"/>
                <a:ea typeface="微软雅黑" panose="020B0503020204020204" pitchFamily="34" charset="-122"/>
              </a:rPr>
              <a:t>       </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日期：</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2018</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年</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x</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月</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x</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日</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原创设计师QQ598969553                 _16">
            <a:extLst>
              <a:ext uri="{FF2B5EF4-FFF2-40B4-BE49-F238E27FC236}">
                <a16:creationId xmlns:a16="http://schemas.microsoft.com/office/drawing/2014/main" id="{ACD2C6CC-26BE-4569-AD4D-04B3D0A5074F}"/>
              </a:ext>
            </a:extLst>
          </p:cNvPr>
          <p:cNvSpPr txBox="1"/>
          <p:nvPr/>
        </p:nvSpPr>
        <p:spPr>
          <a:xfrm>
            <a:off x="2006040" y="1627034"/>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William Joseph - Radioactive">
            <a:hlinkClick r:id="" action="ppaction://media"/>
            <a:extLst>
              <a:ext uri="{FF2B5EF4-FFF2-40B4-BE49-F238E27FC236}">
                <a16:creationId xmlns:a16="http://schemas.microsoft.com/office/drawing/2014/main" id="{F740A67D-9C8D-47DE-B9F4-F24EFEA436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6000" y="438150"/>
            <a:ext cx="609600" cy="609600"/>
          </a:xfrm>
          <a:prstGeom prst="rect">
            <a:avLst/>
          </a:prstGeom>
        </p:spPr>
      </p:pic>
      <p:cxnSp>
        <p:nvCxnSpPr>
          <p:cNvPr id="10" name="直接连接符 9">
            <a:extLst>
              <a:ext uri="{FF2B5EF4-FFF2-40B4-BE49-F238E27FC236}">
                <a16:creationId xmlns:a16="http://schemas.microsoft.com/office/drawing/2014/main" id="{E1CAED34-6939-46FD-8A61-8314416D152D}"/>
              </a:ext>
            </a:extLst>
          </p:cNvPr>
          <p:cNvCxnSpPr>
            <a:cxnSpLocks/>
          </p:cNvCxnSpPr>
          <p:nvPr/>
        </p:nvCxnSpPr>
        <p:spPr>
          <a:xfrm>
            <a:off x="3428198" y="3010904"/>
            <a:ext cx="383142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90192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par>
                          <p:cTn id="20" fill="hold">
                            <p:stCondLst>
                              <p:cond delay="21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26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5"/>
                                        </p:tgtEl>
                                      </p:cBhvr>
                                    </p:animEffect>
                                    <p:animScale>
                                      <p:cBhvr>
                                        <p:cTn id="27" dur="250" autoRev="1" fill="hold"/>
                                        <p:tgtEl>
                                          <p:spTgt spid="5"/>
                                        </p:tgtEl>
                                      </p:cBhvr>
                                      <p:by x="105000" y="105000"/>
                                    </p:animScale>
                                  </p:childTnLst>
                                </p:cTn>
                              </p:par>
                            </p:childTnLst>
                          </p:cTn>
                        </p:par>
                        <p:par>
                          <p:cTn id="28" fill="hold">
                            <p:stCondLst>
                              <p:cond delay="31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par>
                          <p:cTn id="32" fill="hold">
                            <p:stCondLst>
                              <p:cond delay="3600"/>
                            </p:stCondLst>
                            <p:childTnLst>
                              <p:par>
                                <p:cTn id="33" presetID="17" presetClass="entr" presetSubtype="1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strVal val="#ppt_h"/>
                                          </p:val>
                                        </p:tav>
                                        <p:tav tm="100000">
                                          <p:val>
                                            <p:strVal val="#ppt_h"/>
                                          </p:val>
                                        </p:tav>
                                      </p:tavLst>
                                    </p:anim>
                                  </p:childTnLst>
                                </p:cTn>
                              </p:par>
                            </p:childTnLst>
                          </p:cTn>
                        </p:par>
                        <p:par>
                          <p:cTn id="37" fill="hold">
                            <p:stCondLst>
                              <p:cond delay="4100"/>
                            </p:stCondLst>
                            <p:childTnLst>
                              <p:par>
                                <p:cTn id="38" presetID="12" presetClass="entr" presetSubtype="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p:tgtEl>
                                          <p:spTgt spid="7"/>
                                        </p:tgtEl>
                                        <p:attrNameLst>
                                          <p:attrName>ppt_y</p:attrName>
                                        </p:attrNameLst>
                                      </p:cBhvr>
                                      <p:tavLst>
                                        <p:tav tm="0">
                                          <p:val>
                                            <p:strVal val="#ppt_y-#ppt_h*1.125000"/>
                                          </p:val>
                                        </p:tav>
                                        <p:tav tm="100000">
                                          <p:val>
                                            <p:strVal val="#ppt_y"/>
                                          </p:val>
                                        </p:tav>
                                      </p:tavLst>
                                    </p:anim>
                                    <p:animEffect transition="in" filter="wipe(down)">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2"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5" grpId="1"/>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7014D8-D71D-4867-8774-F099097AE7FC}"/>
              </a:ext>
            </a:extLst>
          </p:cNvPr>
          <p:cNvPicPr>
            <a:picLocks noChangeAspect="1"/>
          </p:cNvPicPr>
          <p:nvPr/>
        </p:nvPicPr>
        <p:blipFill>
          <a:blip r:embed="rId2"/>
          <a:stretch>
            <a:fillRect/>
          </a:stretch>
        </p:blipFill>
        <p:spPr>
          <a:xfrm>
            <a:off x="2678" y="2951"/>
            <a:ext cx="9141198" cy="5143012"/>
          </a:xfrm>
          <a:prstGeom prst="rect">
            <a:avLst/>
          </a:prstGeom>
        </p:spPr>
      </p:pic>
      <p:sp>
        <p:nvSpPr>
          <p:cNvPr id="3" name="流程图: 延期 2">
            <a:extLst>
              <a:ext uri="{FF2B5EF4-FFF2-40B4-BE49-F238E27FC236}">
                <a16:creationId xmlns:a16="http://schemas.microsoft.com/office/drawing/2014/main" id="{1DB80E60-49D7-4938-91A4-57CB17171C34}"/>
              </a:ext>
            </a:extLst>
          </p:cNvPr>
          <p:cNvSpPr/>
          <p:nvPr/>
        </p:nvSpPr>
        <p:spPr>
          <a:xfrm rot="16200000">
            <a:off x="3307162" y="-691628"/>
            <a:ext cx="2532232" cy="9141198"/>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6" name="MH_Others_2"/>
          <p:cNvSpPr>
            <a:spLocks noChangeArrowheads="1"/>
          </p:cNvSpPr>
          <p:nvPr/>
        </p:nvSpPr>
        <p:spPr bwMode="auto">
          <a:xfrm rot="18890545">
            <a:off x="-654126" y="479774"/>
            <a:ext cx="2896366" cy="616744"/>
          </a:xfrm>
          <a:custGeom>
            <a:avLst/>
            <a:gdLst>
              <a:gd name="T0" fmla="*/ 7672241 w 2784501"/>
              <a:gd name="T1" fmla="*/ 1616707 h 586015"/>
              <a:gd name="T2" fmla="*/ 0 w 2784501"/>
              <a:gd name="T3" fmla="*/ 1619247 h 586015"/>
              <a:gd name="T4" fmla="*/ 1654735 w 2784501"/>
              <a:gd name="T5" fmla="*/ 1473 h 586015"/>
              <a:gd name="T6" fmla="*/ 6100564 w 2784501"/>
              <a:gd name="T7" fmla="*/ 0 h 586015"/>
              <a:gd name="T8" fmla="*/ 0 60000 65536"/>
              <a:gd name="T9" fmla="*/ 0 60000 65536"/>
              <a:gd name="T10" fmla="*/ 0 60000 65536"/>
              <a:gd name="T11" fmla="*/ 0 60000 65536"/>
              <a:gd name="T12" fmla="*/ 0 w 2784501"/>
              <a:gd name="T13" fmla="*/ 0 h 586015"/>
              <a:gd name="T14" fmla="*/ 2784501 w 2784501"/>
              <a:gd name="T15" fmla="*/ 586015 h 586015"/>
            </a:gdLst>
            <a:ahLst/>
            <a:cxnLst>
              <a:cxn ang="T8">
                <a:pos x="T0" y="T1"/>
              </a:cxn>
              <a:cxn ang="T9">
                <a:pos x="T2" y="T3"/>
              </a:cxn>
              <a:cxn ang="T10">
                <a:pos x="T4" y="T5"/>
              </a:cxn>
              <a:cxn ang="T11">
                <a:pos x="T6" y="T7"/>
              </a:cxn>
            </a:cxnLst>
            <a:rect l="T12" t="T13" r="T14" b="T15"/>
            <a:pathLst>
              <a:path w="2784501" h="586015">
                <a:moveTo>
                  <a:pt x="2784501" y="585096"/>
                </a:moveTo>
                <a:lnTo>
                  <a:pt x="0" y="586015"/>
                </a:lnTo>
                <a:lnTo>
                  <a:pt x="600556" y="533"/>
                </a:lnTo>
                <a:lnTo>
                  <a:pt x="2214090" y="0"/>
                </a:lnTo>
                <a:lnTo>
                  <a:pt x="2784501" y="585096"/>
                </a:lnTo>
                <a:close/>
              </a:path>
            </a:pathLst>
          </a:custGeom>
          <a:solidFill>
            <a:schemeClr val="accent1"/>
          </a:solidFill>
          <a:ln w="9525">
            <a:noFill/>
            <a:bevel/>
            <a:headEnd/>
            <a:tailEnd/>
          </a:ln>
        </p:spPr>
        <p:txBody>
          <a:bodyPr lIns="0" tIns="0" rIns="0" bIns="0" anchor="ctr"/>
          <a:lstStyle/>
          <a:p>
            <a:pPr algn="ctr">
              <a:spcBef>
                <a:spcPts val="563"/>
              </a:spcBef>
            </a:pPr>
            <a:r>
              <a:rPr lang="zh-CN" altLang="en-US" sz="3600" b="1" dirty="0">
                <a:solidFill>
                  <a:schemeClr val="bg1"/>
                </a:solidFill>
                <a:latin typeface="微软雅黑" pitchFamily="34" charset="-122"/>
                <a:ea typeface="微软雅黑" pitchFamily="34" charset="-122"/>
                <a:sym typeface="微软雅黑" pitchFamily="34" charset="-122"/>
              </a:rPr>
              <a:t>目 录</a:t>
            </a:r>
            <a:endParaRPr lang="zh-CN" altLang="en-US" dirty="0">
              <a:solidFill>
                <a:schemeClr val="bg1"/>
              </a:solidFill>
            </a:endParaRPr>
          </a:p>
        </p:txBody>
      </p:sp>
      <p:sp>
        <p:nvSpPr>
          <p:cNvPr id="3078" name="MH_Number_2"/>
          <p:cNvSpPr>
            <a:spLocks noChangeArrowheads="1"/>
          </p:cNvSpPr>
          <p:nvPr/>
        </p:nvSpPr>
        <p:spPr bwMode="auto">
          <a:xfrm>
            <a:off x="4219576" y="2179334"/>
            <a:ext cx="451247" cy="433521"/>
          </a:xfrm>
          <a:custGeom>
            <a:avLst/>
            <a:gdLst>
              <a:gd name="T0" fmla="*/ 0 w 580231"/>
              <a:gd name="T1" fmla="*/ 0 h 469900"/>
              <a:gd name="T2" fmla="*/ 523918 w 580231"/>
              <a:gd name="T3" fmla="*/ 0 h 469900"/>
              <a:gd name="T4" fmla="*/ 523918 w 580231"/>
              <a:gd name="T5" fmla="*/ 261771 h 469900"/>
              <a:gd name="T6" fmla="*/ 646932 w 580231"/>
              <a:gd name="T7" fmla="*/ 436923 h 469900"/>
              <a:gd name="T8" fmla="*/ 523918 w 580231"/>
              <a:gd name="T9" fmla="*/ 612075 h 469900"/>
              <a:gd name="T10" fmla="*/ 523918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3"/>
          </a:solidFill>
          <a:ln w="3175">
            <a:noFill/>
            <a:bevel/>
            <a:headEnd/>
            <a:tailEnd/>
          </a:ln>
        </p:spPr>
        <p:txBody>
          <a:bodyPr lIns="0" tIns="0" rIns="108000" bIns="81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2</a:t>
            </a:r>
            <a:endParaRPr lang="zh-CN" altLang="en-US" sz="2700" dirty="0">
              <a:solidFill>
                <a:srgbClr val="FFFFFF"/>
              </a:solidFill>
              <a:latin typeface="Impact" pitchFamily="34" charset="0"/>
              <a:ea typeface="幼圆" pitchFamily="49" charset="-122"/>
              <a:sym typeface="Impact" pitchFamily="34" charset="0"/>
            </a:endParaRPr>
          </a:p>
        </p:txBody>
      </p:sp>
      <p:sp>
        <p:nvSpPr>
          <p:cNvPr id="3079" name="MH_Number_1"/>
          <p:cNvSpPr>
            <a:spLocks noChangeArrowheads="1"/>
          </p:cNvSpPr>
          <p:nvPr/>
        </p:nvSpPr>
        <p:spPr bwMode="auto">
          <a:xfrm flipH="1">
            <a:off x="4546997" y="1427817"/>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1"/>
          </a:solidFill>
          <a:ln w="3175">
            <a:noFill/>
            <a:bevel/>
            <a:headEnd/>
            <a:tailEnd/>
          </a:ln>
        </p:spPr>
        <p:txBody>
          <a:bodyPr lIns="108000" tIns="0" rIns="0" bIns="54000" anchor="ctr"/>
          <a:lstStyle/>
          <a:p>
            <a:pPr algn="ctr" eaLnBrk="1" hangingPunct="1">
              <a:buFont typeface="Arial" pitchFamily="34" charset="0"/>
              <a:buNone/>
            </a:pPr>
            <a:r>
              <a:rPr lang="en-US" altLang="zh-CN" sz="2400" dirty="0">
                <a:solidFill>
                  <a:srgbClr val="FFFFFF"/>
                </a:solidFill>
                <a:latin typeface="Impact" pitchFamily="34" charset="0"/>
                <a:ea typeface="幼圆" pitchFamily="49" charset="-122"/>
                <a:sym typeface="Impact" pitchFamily="34" charset="0"/>
              </a:rPr>
              <a:t>1</a:t>
            </a:r>
            <a:endParaRPr lang="zh-CN" altLang="en-US" sz="2400" dirty="0">
              <a:solidFill>
                <a:srgbClr val="FFFFFF"/>
              </a:solidFill>
              <a:latin typeface="Impact" pitchFamily="34" charset="0"/>
              <a:ea typeface="幼圆" pitchFamily="49" charset="-122"/>
              <a:sym typeface="Impact" pitchFamily="34" charset="0"/>
            </a:endParaRPr>
          </a:p>
        </p:txBody>
      </p:sp>
      <p:sp>
        <p:nvSpPr>
          <p:cNvPr id="3080" name="MH_Number_2"/>
          <p:cNvSpPr>
            <a:spLocks noChangeArrowheads="1"/>
          </p:cNvSpPr>
          <p:nvPr/>
        </p:nvSpPr>
        <p:spPr bwMode="auto">
          <a:xfrm>
            <a:off x="4269581" y="3690703"/>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4"/>
          </a:solidFill>
          <a:ln w="3175">
            <a:noFill/>
            <a:bevel/>
            <a:headEnd/>
            <a:tailEnd/>
          </a:ln>
        </p:spPr>
        <p:txBody>
          <a:bodyPr lIns="0" tIns="0" rIns="108000" bIns="81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4</a:t>
            </a:r>
            <a:endParaRPr lang="zh-CN" altLang="en-US" sz="2700" dirty="0">
              <a:solidFill>
                <a:srgbClr val="FFFFFF"/>
              </a:solidFill>
              <a:latin typeface="Impact" pitchFamily="34" charset="0"/>
              <a:ea typeface="幼圆" pitchFamily="49" charset="-122"/>
              <a:sym typeface="Impact" pitchFamily="34" charset="0"/>
            </a:endParaRPr>
          </a:p>
        </p:txBody>
      </p:sp>
      <p:sp>
        <p:nvSpPr>
          <p:cNvPr id="3081" name="MH_Number_1"/>
          <p:cNvSpPr>
            <a:spLocks noChangeArrowheads="1"/>
          </p:cNvSpPr>
          <p:nvPr/>
        </p:nvSpPr>
        <p:spPr bwMode="auto">
          <a:xfrm flipH="1">
            <a:off x="4597003" y="2948715"/>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1"/>
          </a:solidFill>
          <a:ln w="3175">
            <a:noFill/>
            <a:bevel/>
            <a:headEnd/>
            <a:tailEnd/>
          </a:ln>
        </p:spPr>
        <p:txBody>
          <a:bodyPr lIns="108000" tIns="0" rIns="0" bIns="54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3</a:t>
            </a:r>
            <a:endParaRPr lang="zh-CN" altLang="en-US" sz="2700" dirty="0">
              <a:solidFill>
                <a:srgbClr val="FFFFFF"/>
              </a:solidFill>
              <a:latin typeface="Impact" pitchFamily="34" charset="0"/>
              <a:ea typeface="幼圆" pitchFamily="49" charset="-122"/>
              <a:sym typeface="Impact" pitchFamily="34" charset="0"/>
            </a:endParaRPr>
          </a:p>
        </p:txBody>
      </p:sp>
      <p:sp>
        <p:nvSpPr>
          <p:cNvPr id="3085" name="TextBox 4"/>
          <p:cNvSpPr>
            <a:spLocks noChangeArrowheads="1"/>
          </p:cNvSpPr>
          <p:nvPr/>
        </p:nvSpPr>
        <p:spPr bwMode="auto">
          <a:xfrm>
            <a:off x="5220072" y="3623081"/>
            <a:ext cx="2424076" cy="623248"/>
          </a:xfrm>
          <a:prstGeom prst="rect">
            <a:avLst/>
          </a:prstGeom>
          <a:noFill/>
          <a:ln w="9525">
            <a:noFill/>
            <a:bevel/>
            <a:headEnd/>
            <a:tailEnd/>
          </a:ln>
        </p:spPr>
        <p:txBody>
          <a:bodyPr wrap="square" lIns="68580" tIns="34290" rIns="68580" bIns="34290">
            <a:spAutoFit/>
          </a:bodyPr>
          <a:lstStyle/>
          <a:p>
            <a:pPr lvl="0"/>
            <a:r>
              <a:rPr lang="zh-CN" altLang="en-US" sz="2400" b="1" dirty="0">
                <a:solidFill>
                  <a:schemeClr val="accent4"/>
                </a:solidFill>
                <a:latin typeface="微软雅黑" pitchFamily="34" charset="-122"/>
                <a:ea typeface="微软雅黑" pitchFamily="34" charset="-122"/>
                <a:sym typeface="Arial" panose="020B0604020202020204" pitchFamily="34" charset="0"/>
              </a:rPr>
              <a:t>明年工作计划</a:t>
            </a:r>
            <a:endParaRPr lang="en-US" altLang="zh-CN" sz="2400" b="1" dirty="0">
              <a:solidFill>
                <a:schemeClr val="accent4"/>
              </a:solidFill>
              <a:latin typeface="微软雅黑" pitchFamily="34" charset="-122"/>
              <a:ea typeface="微软雅黑" pitchFamily="34" charset="-122"/>
              <a:sym typeface="Arial" panose="020B0604020202020204" pitchFamily="34" charset="0"/>
            </a:endParaRPr>
          </a:p>
          <a:p>
            <a:pPr lvl="0"/>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NEXT YEAR WORK PLAN</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87" name="TextBox 4"/>
          <p:cNvSpPr>
            <a:spLocks noChangeArrowheads="1"/>
          </p:cNvSpPr>
          <p:nvPr/>
        </p:nvSpPr>
        <p:spPr bwMode="auto">
          <a:xfrm>
            <a:off x="5148064" y="2068488"/>
            <a:ext cx="2593769" cy="623248"/>
          </a:xfrm>
          <a:prstGeom prst="rect">
            <a:avLst/>
          </a:prstGeom>
          <a:noFill/>
          <a:ln w="9525">
            <a:noFill/>
            <a:bevel/>
            <a:headEnd/>
            <a:tailEnd/>
          </a:ln>
        </p:spPr>
        <p:txBody>
          <a:bodyPr wrap="square" lIns="68580" tIns="34290" rIns="68580" bIns="34290">
            <a:spAutoFit/>
          </a:bodyPr>
          <a:lstStyle/>
          <a:p>
            <a:pPr lvl="0"/>
            <a:r>
              <a:rPr lang="zh-CN" altLang="en-US" sz="2400" b="1" dirty="0">
                <a:solidFill>
                  <a:schemeClr val="accent3"/>
                </a:solidFill>
                <a:latin typeface="微软雅黑" pitchFamily="34" charset="-122"/>
                <a:ea typeface="微软雅黑" pitchFamily="34" charset="-122"/>
                <a:sym typeface="Arial" panose="020B0604020202020204" pitchFamily="34" charset="0"/>
              </a:rPr>
              <a:t>工作完成情况</a:t>
            </a:r>
            <a:endParaRPr lang="en-US" altLang="zh-CN" sz="2400" b="1" dirty="0">
              <a:solidFill>
                <a:schemeClr val="accent3"/>
              </a:solidFill>
              <a:latin typeface="微软雅黑" pitchFamily="34" charset="-122"/>
              <a:ea typeface="微软雅黑" pitchFamily="34" charset="-122"/>
              <a:sym typeface="Arial" panose="020B0604020202020204" pitchFamily="34" charset="0"/>
            </a:endParaRPr>
          </a:p>
          <a:p>
            <a:pPr lvl="0"/>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COMPLETION OF WORK</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91" name="TextBox 4"/>
          <p:cNvSpPr>
            <a:spLocks noChangeArrowheads="1"/>
          </p:cNvSpPr>
          <p:nvPr/>
        </p:nvSpPr>
        <p:spPr bwMode="auto">
          <a:xfrm>
            <a:off x="1691680" y="1296278"/>
            <a:ext cx="2583521" cy="623248"/>
          </a:xfrm>
          <a:prstGeom prst="rect">
            <a:avLst/>
          </a:prstGeom>
          <a:noFill/>
          <a:ln w="9525">
            <a:noFill/>
            <a:bevel/>
            <a:headEnd/>
            <a:tailEnd/>
          </a:ln>
        </p:spPr>
        <p:txBody>
          <a:bodyPr wrap="square" lIns="68580" tIns="34290" rIns="68580" bIns="3429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ANNUAL WORK SUMMARY</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93" name="TextBox 4"/>
          <p:cNvSpPr>
            <a:spLocks noChangeArrowheads="1"/>
          </p:cNvSpPr>
          <p:nvPr/>
        </p:nvSpPr>
        <p:spPr bwMode="auto">
          <a:xfrm>
            <a:off x="1619672" y="2881787"/>
            <a:ext cx="2331493" cy="623248"/>
          </a:xfrm>
          <a:prstGeom prst="rect">
            <a:avLst/>
          </a:prstGeom>
          <a:noFill/>
          <a:ln w="9525">
            <a:noFill/>
            <a:bevel/>
            <a:headEnd/>
            <a:tailEnd/>
          </a:ln>
        </p:spPr>
        <p:txBody>
          <a:bodyPr wrap="square" lIns="68580" tIns="34290" rIns="68580" bIns="34290">
            <a:spAutoFit/>
          </a:bodyPr>
          <a:lstStyle/>
          <a:p>
            <a:pPr lvl="0" algn="r"/>
            <a:r>
              <a:rPr lang="zh-CN" altLang="en-US" sz="2400" b="1"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pPr lvl="0" algn="r"/>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SUCCESSFUL PROJECT</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1809985153"/>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1"/>
                                          </p:val>
                                        </p:tav>
                                        <p:tav tm="100000">
                                          <p:val>
                                            <p:strVal val="#ppt_x"/>
                                          </p:val>
                                        </p:tav>
                                      </p:tavLst>
                                    </p:anim>
                                    <p:anim calcmode="lin" valueType="num">
                                      <p:cBhvr>
                                        <p:cTn id="9" dur="1000" fill="hold"/>
                                        <p:tgtEl>
                                          <p:spTgt spid="3076"/>
                                        </p:tgtEl>
                                        <p:attrNameLst>
                                          <p:attrName>ppt_y</p:attrName>
                                        </p:attrNameLst>
                                      </p:cBhvr>
                                      <p:tavLst>
                                        <p:tav tm="0">
                                          <p:val>
                                            <p:strVal val="#ppt_y"/>
                                          </p:val>
                                        </p:tav>
                                        <p:tav tm="100000">
                                          <p:val>
                                            <p:strVal val="#ppt_y"/>
                                          </p:val>
                                        </p:tav>
                                      </p:tavLst>
                                    </p:anim>
                                  </p:childTnLst>
                                </p:cTn>
                              </p:par>
                            </p:childTnLst>
                          </p:cTn>
                        </p:par>
                        <p:par>
                          <p:cTn id="10" fill="hold">
                            <p:stCondLst>
                              <p:cond delay="1100"/>
                            </p:stCondLst>
                            <p:childTnLst>
                              <p:par>
                                <p:cTn id="11" presetID="2" presetClass="entr" presetSubtype="2" fill="hold" grpId="0" nodeType="afterEffect">
                                  <p:stCondLst>
                                    <p:cond delay="0"/>
                                  </p:stCondLst>
                                  <p:childTnLst>
                                    <p:set>
                                      <p:cBhvr>
                                        <p:cTn id="12" dur="1" fill="hold">
                                          <p:stCondLst>
                                            <p:cond delay="0"/>
                                          </p:stCondLst>
                                        </p:cTn>
                                        <p:tgtEl>
                                          <p:spTgt spid="3079"/>
                                        </p:tgtEl>
                                        <p:attrNameLst>
                                          <p:attrName>style.visibility</p:attrName>
                                        </p:attrNameLst>
                                      </p:cBhvr>
                                      <p:to>
                                        <p:strVal val="visible"/>
                                      </p:to>
                                    </p:set>
                                    <p:anim calcmode="lin" valueType="num">
                                      <p:cBhvr additive="base">
                                        <p:cTn id="13" dur="500" fill="hold"/>
                                        <p:tgtEl>
                                          <p:spTgt spid="3079"/>
                                        </p:tgtEl>
                                        <p:attrNameLst>
                                          <p:attrName>ppt_x</p:attrName>
                                        </p:attrNameLst>
                                      </p:cBhvr>
                                      <p:tavLst>
                                        <p:tav tm="0">
                                          <p:val>
                                            <p:strVal val="1+#ppt_w/2"/>
                                          </p:val>
                                        </p:tav>
                                        <p:tav tm="100000">
                                          <p:val>
                                            <p:strVal val="#ppt_x"/>
                                          </p:val>
                                        </p:tav>
                                      </p:tavLst>
                                    </p:anim>
                                    <p:anim calcmode="lin" valueType="num">
                                      <p:cBhvr additive="base">
                                        <p:cTn id="14" dur="500" fill="hold"/>
                                        <p:tgtEl>
                                          <p:spTgt spid="307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078"/>
                                        </p:tgtEl>
                                        <p:attrNameLst>
                                          <p:attrName>style.visibility</p:attrName>
                                        </p:attrNameLst>
                                      </p:cBhvr>
                                      <p:to>
                                        <p:strVal val="visible"/>
                                      </p:to>
                                    </p:set>
                                    <p:anim calcmode="lin" valueType="num">
                                      <p:cBhvr additive="base">
                                        <p:cTn id="17" dur="500" fill="hold"/>
                                        <p:tgtEl>
                                          <p:spTgt spid="3078"/>
                                        </p:tgtEl>
                                        <p:attrNameLst>
                                          <p:attrName>ppt_x</p:attrName>
                                        </p:attrNameLst>
                                      </p:cBhvr>
                                      <p:tavLst>
                                        <p:tav tm="0">
                                          <p:val>
                                            <p:strVal val="0-#ppt_w/2"/>
                                          </p:val>
                                        </p:tav>
                                        <p:tav tm="100000">
                                          <p:val>
                                            <p:strVal val="#ppt_x"/>
                                          </p:val>
                                        </p:tav>
                                      </p:tavLst>
                                    </p:anim>
                                    <p:anim calcmode="lin" valueType="num">
                                      <p:cBhvr additive="base">
                                        <p:cTn id="18" dur="500" fill="hold"/>
                                        <p:tgtEl>
                                          <p:spTgt spid="3078"/>
                                        </p:tgtEl>
                                        <p:attrNameLst>
                                          <p:attrName>ppt_y</p:attrName>
                                        </p:attrNameLst>
                                      </p:cBhvr>
                                      <p:tavLst>
                                        <p:tav tm="0">
                                          <p:val>
                                            <p:strVal val="#ppt_y"/>
                                          </p:val>
                                        </p:tav>
                                        <p:tav tm="100000">
                                          <p:val>
                                            <p:strVal val="#ppt_y"/>
                                          </p:val>
                                        </p:tav>
                                      </p:tavLst>
                                    </p:anim>
                                  </p:childTnLst>
                                </p:cTn>
                              </p:par>
                            </p:childTnLst>
                          </p:cTn>
                        </p:par>
                        <p:par>
                          <p:cTn id="19" fill="hold">
                            <p:stCondLst>
                              <p:cond delay="1600"/>
                            </p:stCondLst>
                            <p:childTnLst>
                              <p:par>
                                <p:cTn id="20" presetID="2" presetClass="entr" presetSubtype="2" fill="hold" grpId="0" nodeType="afterEffect">
                                  <p:stCondLst>
                                    <p:cond delay="0"/>
                                  </p:stCondLst>
                                  <p:childTnLst>
                                    <p:set>
                                      <p:cBhvr>
                                        <p:cTn id="21" dur="1" fill="hold">
                                          <p:stCondLst>
                                            <p:cond delay="0"/>
                                          </p:stCondLst>
                                        </p:cTn>
                                        <p:tgtEl>
                                          <p:spTgt spid="3081"/>
                                        </p:tgtEl>
                                        <p:attrNameLst>
                                          <p:attrName>style.visibility</p:attrName>
                                        </p:attrNameLst>
                                      </p:cBhvr>
                                      <p:to>
                                        <p:strVal val="visible"/>
                                      </p:to>
                                    </p:set>
                                    <p:anim calcmode="lin" valueType="num">
                                      <p:cBhvr additive="base">
                                        <p:cTn id="22" dur="500" fill="hold"/>
                                        <p:tgtEl>
                                          <p:spTgt spid="3081"/>
                                        </p:tgtEl>
                                        <p:attrNameLst>
                                          <p:attrName>ppt_x</p:attrName>
                                        </p:attrNameLst>
                                      </p:cBhvr>
                                      <p:tavLst>
                                        <p:tav tm="0">
                                          <p:val>
                                            <p:strVal val="1+#ppt_w/2"/>
                                          </p:val>
                                        </p:tav>
                                        <p:tav tm="100000">
                                          <p:val>
                                            <p:strVal val="#ppt_x"/>
                                          </p:val>
                                        </p:tav>
                                      </p:tavLst>
                                    </p:anim>
                                    <p:anim calcmode="lin" valueType="num">
                                      <p:cBhvr additive="base">
                                        <p:cTn id="23" dur="500" fill="hold"/>
                                        <p:tgtEl>
                                          <p:spTgt spid="308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080"/>
                                        </p:tgtEl>
                                        <p:attrNameLst>
                                          <p:attrName>style.visibility</p:attrName>
                                        </p:attrNameLst>
                                      </p:cBhvr>
                                      <p:to>
                                        <p:strVal val="visible"/>
                                      </p:to>
                                    </p:set>
                                    <p:anim calcmode="lin" valueType="num">
                                      <p:cBhvr additive="base">
                                        <p:cTn id="26" dur="500" fill="hold"/>
                                        <p:tgtEl>
                                          <p:spTgt spid="3080"/>
                                        </p:tgtEl>
                                        <p:attrNameLst>
                                          <p:attrName>ppt_x</p:attrName>
                                        </p:attrNameLst>
                                      </p:cBhvr>
                                      <p:tavLst>
                                        <p:tav tm="0">
                                          <p:val>
                                            <p:strVal val="0-#ppt_w/2"/>
                                          </p:val>
                                        </p:tav>
                                        <p:tav tm="100000">
                                          <p:val>
                                            <p:strVal val="#ppt_x"/>
                                          </p:val>
                                        </p:tav>
                                      </p:tavLst>
                                    </p:anim>
                                    <p:anim calcmode="lin" valueType="num">
                                      <p:cBhvr additive="base">
                                        <p:cTn id="27" dur="500" fill="hold"/>
                                        <p:tgtEl>
                                          <p:spTgt spid="3080"/>
                                        </p:tgtEl>
                                        <p:attrNameLst>
                                          <p:attrName>ppt_y</p:attrName>
                                        </p:attrNameLst>
                                      </p:cBhvr>
                                      <p:tavLst>
                                        <p:tav tm="0">
                                          <p:val>
                                            <p:strVal val="#ppt_y"/>
                                          </p:val>
                                        </p:tav>
                                        <p:tav tm="100000">
                                          <p:val>
                                            <p:strVal val="#ppt_y"/>
                                          </p:val>
                                        </p:tav>
                                      </p:tavLst>
                                    </p:anim>
                                  </p:childTnLst>
                                </p:cTn>
                              </p:par>
                            </p:childTnLst>
                          </p:cTn>
                        </p:par>
                        <p:par>
                          <p:cTn id="28" fill="hold">
                            <p:stCondLst>
                              <p:cond delay="2100"/>
                            </p:stCondLst>
                            <p:childTnLst>
                              <p:par>
                                <p:cTn id="29" presetID="2" presetClass="entr" presetSubtype="8" fill="hold" grpId="0" nodeType="afterEffect">
                                  <p:stCondLst>
                                    <p:cond delay="0"/>
                                  </p:stCondLst>
                                  <p:childTnLst>
                                    <p:set>
                                      <p:cBhvr>
                                        <p:cTn id="30" dur="1" fill="hold">
                                          <p:stCondLst>
                                            <p:cond delay="0"/>
                                          </p:stCondLst>
                                        </p:cTn>
                                        <p:tgtEl>
                                          <p:spTgt spid="3091"/>
                                        </p:tgtEl>
                                        <p:attrNameLst>
                                          <p:attrName>style.visibility</p:attrName>
                                        </p:attrNameLst>
                                      </p:cBhvr>
                                      <p:to>
                                        <p:strVal val="visible"/>
                                      </p:to>
                                    </p:set>
                                    <p:anim calcmode="lin" valueType="num">
                                      <p:cBhvr additive="base">
                                        <p:cTn id="31" dur="500" fill="hold"/>
                                        <p:tgtEl>
                                          <p:spTgt spid="3091"/>
                                        </p:tgtEl>
                                        <p:attrNameLst>
                                          <p:attrName>ppt_x</p:attrName>
                                        </p:attrNameLst>
                                      </p:cBhvr>
                                      <p:tavLst>
                                        <p:tav tm="0">
                                          <p:val>
                                            <p:strVal val="0-#ppt_w/2"/>
                                          </p:val>
                                        </p:tav>
                                        <p:tav tm="100000">
                                          <p:val>
                                            <p:strVal val="#ppt_x"/>
                                          </p:val>
                                        </p:tav>
                                      </p:tavLst>
                                    </p:anim>
                                    <p:anim calcmode="lin" valueType="num">
                                      <p:cBhvr additive="base">
                                        <p:cTn id="32" dur="500" fill="hold"/>
                                        <p:tgtEl>
                                          <p:spTgt spid="309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087"/>
                                        </p:tgtEl>
                                        <p:attrNameLst>
                                          <p:attrName>style.visibility</p:attrName>
                                        </p:attrNameLst>
                                      </p:cBhvr>
                                      <p:to>
                                        <p:strVal val="visible"/>
                                      </p:to>
                                    </p:set>
                                    <p:anim calcmode="lin" valueType="num">
                                      <p:cBhvr additive="base">
                                        <p:cTn id="35" dur="500" fill="hold"/>
                                        <p:tgtEl>
                                          <p:spTgt spid="3087"/>
                                        </p:tgtEl>
                                        <p:attrNameLst>
                                          <p:attrName>ppt_x</p:attrName>
                                        </p:attrNameLst>
                                      </p:cBhvr>
                                      <p:tavLst>
                                        <p:tav tm="0">
                                          <p:val>
                                            <p:strVal val="1+#ppt_w/2"/>
                                          </p:val>
                                        </p:tav>
                                        <p:tav tm="100000">
                                          <p:val>
                                            <p:strVal val="#ppt_x"/>
                                          </p:val>
                                        </p:tav>
                                      </p:tavLst>
                                    </p:anim>
                                    <p:anim calcmode="lin" valueType="num">
                                      <p:cBhvr additive="base">
                                        <p:cTn id="36" dur="500" fill="hold"/>
                                        <p:tgtEl>
                                          <p:spTgt spid="3087"/>
                                        </p:tgtEl>
                                        <p:attrNameLst>
                                          <p:attrName>ppt_y</p:attrName>
                                        </p:attrNameLst>
                                      </p:cBhvr>
                                      <p:tavLst>
                                        <p:tav tm="0">
                                          <p:val>
                                            <p:strVal val="#ppt_y"/>
                                          </p:val>
                                        </p:tav>
                                        <p:tav tm="100000">
                                          <p:val>
                                            <p:strVal val="#ppt_y"/>
                                          </p:val>
                                        </p:tav>
                                      </p:tavLst>
                                    </p:anim>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3093"/>
                                        </p:tgtEl>
                                        <p:attrNameLst>
                                          <p:attrName>style.visibility</p:attrName>
                                        </p:attrNameLst>
                                      </p:cBhvr>
                                      <p:to>
                                        <p:strVal val="visible"/>
                                      </p:to>
                                    </p:set>
                                    <p:anim calcmode="lin" valueType="num">
                                      <p:cBhvr additive="base">
                                        <p:cTn id="40" dur="500" fill="hold"/>
                                        <p:tgtEl>
                                          <p:spTgt spid="3093"/>
                                        </p:tgtEl>
                                        <p:attrNameLst>
                                          <p:attrName>ppt_x</p:attrName>
                                        </p:attrNameLst>
                                      </p:cBhvr>
                                      <p:tavLst>
                                        <p:tav tm="0">
                                          <p:val>
                                            <p:strVal val="0-#ppt_w/2"/>
                                          </p:val>
                                        </p:tav>
                                        <p:tav tm="100000">
                                          <p:val>
                                            <p:strVal val="#ppt_x"/>
                                          </p:val>
                                        </p:tav>
                                      </p:tavLst>
                                    </p:anim>
                                    <p:anim calcmode="lin" valueType="num">
                                      <p:cBhvr additive="base">
                                        <p:cTn id="41" dur="500" fill="hold"/>
                                        <p:tgtEl>
                                          <p:spTgt spid="309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085"/>
                                        </p:tgtEl>
                                        <p:attrNameLst>
                                          <p:attrName>style.visibility</p:attrName>
                                        </p:attrNameLst>
                                      </p:cBhvr>
                                      <p:to>
                                        <p:strVal val="visible"/>
                                      </p:to>
                                    </p:set>
                                    <p:anim calcmode="lin" valueType="num">
                                      <p:cBhvr additive="base">
                                        <p:cTn id="44" dur="500" fill="hold"/>
                                        <p:tgtEl>
                                          <p:spTgt spid="3085"/>
                                        </p:tgtEl>
                                        <p:attrNameLst>
                                          <p:attrName>ppt_x</p:attrName>
                                        </p:attrNameLst>
                                      </p:cBhvr>
                                      <p:tavLst>
                                        <p:tav tm="0">
                                          <p:val>
                                            <p:strVal val="1+#ppt_w/2"/>
                                          </p:val>
                                        </p:tav>
                                        <p:tav tm="100000">
                                          <p:val>
                                            <p:strVal val="#ppt_x"/>
                                          </p:val>
                                        </p:tav>
                                      </p:tavLst>
                                    </p:anim>
                                    <p:anim calcmode="lin" valueType="num">
                                      <p:cBhvr additive="base">
                                        <p:cTn id="45" dur="500" fill="hold"/>
                                        <p:tgtEl>
                                          <p:spTgt spid="30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8" grpId="0" animBg="1"/>
      <p:bldP spid="3079" grpId="0" animBg="1"/>
      <p:bldP spid="3080" grpId="0" animBg="1"/>
      <p:bldP spid="3081" grpId="0" animBg="1"/>
      <p:bldP spid="3085" grpId="0"/>
      <p:bldP spid="3087" grpId="0"/>
      <p:bldP spid="3091" grpId="0"/>
      <p:bldP spid="309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47EC763-709A-413E-A695-C256989E3FDC}"/>
              </a:ext>
            </a:extLst>
          </p:cNvPr>
          <p:cNvPicPr>
            <a:picLocks noChangeAspect="1"/>
          </p:cNvPicPr>
          <p:nvPr/>
        </p:nvPicPr>
        <p:blipFill>
          <a:blip r:embed="rId2"/>
          <a:stretch>
            <a:fillRect/>
          </a:stretch>
        </p:blipFill>
        <p:spPr>
          <a:xfrm>
            <a:off x="2678" y="2951"/>
            <a:ext cx="9141198" cy="5143012"/>
          </a:xfrm>
          <a:prstGeom prst="rect">
            <a:avLst/>
          </a:prstGeom>
        </p:spPr>
      </p:pic>
      <p:sp>
        <p:nvSpPr>
          <p:cNvPr id="8" name="文本框 7"/>
          <p:cNvSpPr txBox="1">
            <a:spLocks noChangeArrowheads="1"/>
          </p:cNvSpPr>
          <p:nvPr/>
        </p:nvSpPr>
        <p:spPr bwMode="auto">
          <a:xfrm>
            <a:off x="2833058" y="1940395"/>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36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3050511" y="2563643"/>
            <a:ext cx="316815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318833" y="2680001"/>
            <a:ext cx="2562225" cy="345388"/>
          </a:xfrm>
          <a:prstGeom prst="rect">
            <a:avLst/>
          </a:prstGeom>
          <a:noFill/>
        </p:spPr>
        <p:txBody>
          <a:bodyPr lIns="68580" tIns="34290" rIns="68580" bIns="34290">
            <a:spAutoFit/>
          </a:bodyPr>
          <a:lstStyle/>
          <a:p>
            <a:pPr>
              <a:defRPr/>
            </a:pPr>
            <a:r>
              <a:rPr lang="en-US" altLang="zh-CN" dirty="0">
                <a:solidFill>
                  <a:schemeClr val="bg1">
                    <a:lumMod val="95000"/>
                  </a:schemeClr>
                </a:solidFill>
                <a:latin typeface="+mj-lt"/>
              </a:rPr>
              <a:t>We are pursuing the best!</a:t>
            </a:r>
            <a:endParaRPr lang="zh-CN" altLang="en-US" dirty="0">
              <a:solidFill>
                <a:schemeClr val="bg1">
                  <a:lumMod val="95000"/>
                </a:schemeClr>
              </a:solidFill>
              <a:latin typeface="+mj-lt"/>
            </a:endParaRPr>
          </a:p>
        </p:txBody>
      </p:sp>
    </p:spTree>
    <p:extLst>
      <p:ext uri="{BB962C8B-B14F-4D97-AF65-F5344CB8AC3E}">
        <p14:creationId xmlns:p14="http://schemas.microsoft.com/office/powerpoint/2010/main" val="45076732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nodeType="with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320782" y="987031"/>
            <a:ext cx="4752622" cy="3174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29" name="AutoShape 5"/>
          <p:cNvSpPr>
            <a:spLocks/>
          </p:cNvSpPr>
          <p:nvPr/>
        </p:nvSpPr>
        <p:spPr bwMode="auto">
          <a:xfrm>
            <a:off x="689148" y="1931397"/>
            <a:ext cx="2442692" cy="21533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a:t>
            </a:r>
          </a:p>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egestas.Lorem ipsum dolor sit amet, consectetur adipiscing elit. </a:t>
            </a:r>
          </a:p>
        </p:txBody>
      </p:sp>
      <p:sp>
        <p:nvSpPr>
          <p:cNvPr id="26630" name="Line 6"/>
          <p:cNvSpPr>
            <a:spLocks noChangeShapeType="1"/>
          </p:cNvSpPr>
          <p:nvPr/>
        </p:nvSpPr>
        <p:spPr bwMode="auto">
          <a:xfrm>
            <a:off x="689148" y="1790796"/>
            <a:ext cx="2346825" cy="0"/>
          </a:xfrm>
          <a:prstGeom prst="line">
            <a:avLst/>
          </a:prstGeom>
          <a:noFill/>
          <a:ln w="25400" cap="flat" cmpd="sng">
            <a:solidFill>
              <a:schemeClr val="tx1">
                <a:lumMod val="65000"/>
                <a:lumOff val="35000"/>
              </a:schemeClr>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dirty="0">
              <a:solidFill>
                <a:schemeClr val="tx1">
                  <a:lumMod val="65000"/>
                  <a:lumOff val="35000"/>
                </a:schemeClr>
              </a:solidFill>
              <a:effectLst>
                <a:outerShdw blurRad="38100" dist="38100" dir="2700000" algn="tl">
                  <a:srgbClr val="DDDDDD"/>
                </a:outerShdw>
              </a:effectLst>
              <a:cs typeface="+mn-ea"/>
              <a:sym typeface="+mn-lt"/>
            </a:endParaRPr>
          </a:p>
        </p:txBody>
      </p:sp>
      <p:sp>
        <p:nvSpPr>
          <p:cNvPr id="26631" name="AutoShape 7"/>
          <p:cNvSpPr>
            <a:spLocks/>
          </p:cNvSpPr>
          <p:nvPr/>
        </p:nvSpPr>
        <p:spPr bwMode="auto">
          <a:xfrm>
            <a:off x="3316878" y="3637722"/>
            <a:ext cx="4759840" cy="523912"/>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70C0">
              <a:alpha val="70195"/>
            </a:srgbClr>
          </a:solidFill>
          <a:ln>
            <a:noFill/>
          </a:ln>
          <a:effectLst/>
          <a:extLst/>
        </p:spPr>
        <p:txBody>
          <a:bodyPr lIns="0" tIns="0" rIns="0" bIns="0" anchor="ctr"/>
          <a:lstStyle/>
          <a:p>
            <a:endParaRPr lang="zh-CN" altLang="en-US" sz="1900" dirty="0">
              <a:solidFill>
                <a:schemeClr val="tx1">
                  <a:lumMod val="65000"/>
                  <a:lumOff val="35000"/>
                </a:schemeClr>
              </a:solidFill>
              <a:cs typeface="+mn-ea"/>
              <a:sym typeface="+mn-lt"/>
            </a:endParaRPr>
          </a:p>
        </p:txBody>
      </p:sp>
      <p:sp>
        <p:nvSpPr>
          <p:cNvPr id="12" name="Text Box 552"/>
          <p:cNvSpPr txBox="1">
            <a:spLocks noChangeArrowheads="1"/>
          </p:cNvSpPr>
          <p:nvPr/>
        </p:nvSpPr>
        <p:spPr bwMode="auto">
          <a:xfrm>
            <a:off x="611560" y="1314889"/>
            <a:ext cx="2310772" cy="2539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2825755048"/>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left)">
                                      <p:cBhvr>
                                        <p:cTn id="7" dur="500"/>
                                        <p:tgtEl>
                                          <p:spTgt spid="26630"/>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6629"/>
                                        </p:tgtEl>
                                        <p:attrNameLst>
                                          <p:attrName>style.visibility</p:attrName>
                                        </p:attrNameLst>
                                      </p:cBhvr>
                                      <p:to>
                                        <p:strVal val="visible"/>
                                      </p:to>
                                    </p:set>
                                    <p:anim calcmode="lin" valueType="num">
                                      <p:cBhvr additive="base">
                                        <p:cTn id="11" dur="500" fill="hold"/>
                                        <p:tgtEl>
                                          <p:spTgt spid="26629"/>
                                        </p:tgtEl>
                                        <p:attrNameLst>
                                          <p:attrName>ppt_x</p:attrName>
                                        </p:attrNameLst>
                                      </p:cBhvr>
                                      <p:tavLst>
                                        <p:tav tm="0">
                                          <p:val>
                                            <p:strVal val="1+#ppt_w/2"/>
                                          </p:val>
                                        </p:tav>
                                        <p:tav tm="100000">
                                          <p:val>
                                            <p:strVal val="#ppt_x"/>
                                          </p:val>
                                        </p:tav>
                                      </p:tavLst>
                                    </p:anim>
                                    <p:anim calcmode="lin" valueType="num">
                                      <p:cBhvr additive="base">
                                        <p:cTn id="12" dur="500" fill="hold"/>
                                        <p:tgtEl>
                                          <p:spTgt spid="26629"/>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625"/>
                                        </p:tgtEl>
                                        <p:attrNameLst>
                                          <p:attrName>style.visibility</p:attrName>
                                        </p:attrNameLst>
                                      </p:cBhvr>
                                      <p:to>
                                        <p:strVal val="visible"/>
                                      </p:to>
                                    </p:set>
                                    <p:animEffect transition="in" filter="fade">
                                      <p:cBhvr>
                                        <p:cTn id="15" dur="500"/>
                                        <p:tgtEl>
                                          <p:spTgt spid="26625"/>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26631"/>
                                        </p:tgtEl>
                                        <p:attrNameLst>
                                          <p:attrName>style.visibility</p:attrName>
                                        </p:attrNameLst>
                                      </p:cBhvr>
                                      <p:to>
                                        <p:strVal val="visible"/>
                                      </p:to>
                                    </p:set>
                                    <p:animEffect transition="in" filter="dissolve">
                                      <p:cBhvr>
                                        <p:cTn id="19" dur="500"/>
                                        <p:tgtEl>
                                          <p:spTgt spid="26631"/>
                                        </p:tgtEl>
                                      </p:cBhvr>
                                    </p:animEffect>
                                  </p:childTnLst>
                                </p:cTn>
                              </p:par>
                              <p:par>
                                <p:cTn id="20" presetID="41" presetClass="entr" presetSubtype="0" fill="hold" nodeType="withEffect">
                                  <p:stCondLst>
                                    <p:cond delay="20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1000" fill="hold"/>
                                        <p:tgtEl>
                                          <p:spTgt spid="12"/>
                                        </p:tgtEl>
                                        <p:attrNameLst>
                                          <p:attrName>ppt_y</p:attrName>
                                        </p:attrNameLst>
                                      </p:cBhvr>
                                      <p:tavLst>
                                        <p:tav tm="0">
                                          <p:val>
                                            <p:strVal val="#ppt_y"/>
                                          </p:val>
                                        </p:tav>
                                        <p:tav tm="100000">
                                          <p:val>
                                            <p:strVal val="#ppt_y"/>
                                          </p:val>
                                        </p:tav>
                                      </p:tavLst>
                                    </p:anim>
                                    <p:anim calcmode="lin" valueType="num">
                                      <p:cBhvr>
                                        <p:cTn id="24"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10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utoUpdateAnimBg="0"/>
      <p:bldP spid="266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a:spLocks/>
          </p:cNvSpPr>
          <p:nvPr/>
        </p:nvSpPr>
        <p:spPr bwMode="auto">
          <a:xfrm>
            <a:off x="4437438" y="2939007"/>
            <a:ext cx="1142677" cy="972408"/>
          </a:xfrm>
          <a:custGeom>
            <a:avLst/>
            <a:gdLst/>
            <a:ahLst/>
            <a:cxnLst>
              <a:cxn ang="0">
                <a:pos x="1935" y="13"/>
              </a:cxn>
              <a:cxn ang="0">
                <a:pos x="1870" y="52"/>
              </a:cxn>
              <a:cxn ang="0">
                <a:pos x="1848" y="90"/>
              </a:cxn>
              <a:cxn ang="0">
                <a:pos x="1847" y="123"/>
              </a:cxn>
              <a:cxn ang="0">
                <a:pos x="1877" y="173"/>
              </a:cxn>
              <a:cxn ang="0">
                <a:pos x="1933" y="236"/>
              </a:cxn>
              <a:cxn ang="0">
                <a:pos x="1942" y="269"/>
              </a:cxn>
              <a:cxn ang="0">
                <a:pos x="1930" y="312"/>
              </a:cxn>
              <a:cxn ang="0">
                <a:pos x="1894" y="348"/>
              </a:cxn>
              <a:cxn ang="0">
                <a:pos x="1839" y="371"/>
              </a:cxn>
              <a:cxn ang="0">
                <a:pos x="1773" y="380"/>
              </a:cxn>
              <a:cxn ang="0">
                <a:pos x="1724" y="375"/>
              </a:cxn>
              <a:cxn ang="0">
                <a:pos x="1666" y="355"/>
              </a:cxn>
              <a:cxn ang="0">
                <a:pos x="1625" y="323"/>
              </a:cxn>
              <a:cxn ang="0">
                <a:pos x="1605" y="281"/>
              </a:cxn>
              <a:cxn ang="0">
                <a:pos x="1609" y="245"/>
              </a:cxn>
              <a:cxn ang="0">
                <a:pos x="1652" y="189"/>
              </a:cxn>
              <a:cxn ang="0">
                <a:pos x="1697" y="133"/>
              </a:cxn>
              <a:cxn ang="0">
                <a:pos x="1701" y="99"/>
              </a:cxn>
              <a:cxn ang="0">
                <a:pos x="1684" y="61"/>
              </a:cxn>
              <a:cxn ang="0">
                <a:pos x="1637" y="23"/>
              </a:cxn>
              <a:cxn ang="0">
                <a:pos x="379" y="0"/>
              </a:cxn>
              <a:cxn ang="0">
                <a:pos x="366" y="1240"/>
              </a:cxn>
              <a:cxn ang="0">
                <a:pos x="318" y="1307"/>
              </a:cxn>
              <a:cxn ang="0">
                <a:pos x="280" y="1323"/>
              </a:cxn>
              <a:cxn ang="0">
                <a:pos x="246" y="1320"/>
              </a:cxn>
              <a:cxn ang="0">
                <a:pos x="190" y="1277"/>
              </a:cxn>
              <a:cxn ang="0">
                <a:pos x="134" y="1231"/>
              </a:cxn>
              <a:cxn ang="0">
                <a:pos x="100" y="1228"/>
              </a:cxn>
              <a:cxn ang="0">
                <a:pos x="58" y="1248"/>
              </a:cxn>
              <a:cxn ang="0">
                <a:pos x="26" y="1289"/>
              </a:cxn>
              <a:cxn ang="0">
                <a:pos x="4" y="1347"/>
              </a:cxn>
              <a:cxn ang="0">
                <a:pos x="0" y="1397"/>
              </a:cxn>
              <a:cxn ang="0">
                <a:pos x="8" y="1462"/>
              </a:cxn>
              <a:cxn ang="0">
                <a:pos x="33" y="1516"/>
              </a:cxn>
              <a:cxn ang="0">
                <a:pos x="67" y="1552"/>
              </a:cxn>
              <a:cxn ang="0">
                <a:pos x="110" y="1567"/>
              </a:cxn>
              <a:cxn ang="0">
                <a:pos x="145" y="1558"/>
              </a:cxn>
              <a:cxn ang="0">
                <a:pos x="208" y="1500"/>
              </a:cxn>
              <a:cxn ang="0">
                <a:pos x="258" y="1471"/>
              </a:cxn>
              <a:cxn ang="0">
                <a:pos x="289" y="1473"/>
              </a:cxn>
              <a:cxn ang="0">
                <a:pos x="325" y="1493"/>
              </a:cxn>
              <a:cxn ang="0">
                <a:pos x="374" y="1579"/>
              </a:cxn>
              <a:cxn ang="0">
                <a:pos x="435" y="2160"/>
              </a:cxn>
              <a:cxn ang="0">
                <a:pos x="655" y="2144"/>
              </a:cxn>
              <a:cxn ang="0">
                <a:pos x="868" y="2106"/>
              </a:cxn>
              <a:cxn ang="0">
                <a:pos x="1071" y="2046"/>
              </a:cxn>
              <a:cxn ang="0">
                <a:pos x="1268" y="1971"/>
              </a:cxn>
              <a:cxn ang="0">
                <a:pos x="1454" y="1875"/>
              </a:cxn>
              <a:cxn ang="0">
                <a:pos x="1630" y="1762"/>
              </a:cxn>
              <a:cxn ang="0">
                <a:pos x="1793" y="1634"/>
              </a:cxn>
              <a:cxn ang="0">
                <a:pos x="1942" y="1491"/>
              </a:cxn>
              <a:cxn ang="0">
                <a:pos x="2079" y="1334"/>
              </a:cxn>
              <a:cxn ang="0">
                <a:pos x="2198" y="1165"/>
              </a:cxn>
              <a:cxn ang="0">
                <a:pos x="2303" y="984"/>
              </a:cxn>
              <a:cxn ang="0">
                <a:pos x="2389" y="793"/>
              </a:cxn>
              <a:cxn ang="0">
                <a:pos x="2458" y="591"/>
              </a:cxn>
              <a:cxn ang="0">
                <a:pos x="2505" y="382"/>
              </a:cxn>
              <a:cxn ang="0">
                <a:pos x="2534" y="166"/>
              </a:cxn>
              <a:cxn ang="0">
                <a:pos x="1993" y="0"/>
              </a:cxn>
            </a:cxnLst>
            <a:rect l="0" t="0" r="r" b="b"/>
            <a:pathLst>
              <a:path w="2539" h="2160">
                <a:moveTo>
                  <a:pt x="1993" y="0"/>
                </a:moveTo>
                <a:lnTo>
                  <a:pt x="1993" y="0"/>
                </a:lnTo>
                <a:lnTo>
                  <a:pt x="1962" y="5"/>
                </a:lnTo>
                <a:lnTo>
                  <a:pt x="1935" y="13"/>
                </a:lnTo>
                <a:lnTo>
                  <a:pt x="1910" y="23"/>
                </a:lnTo>
                <a:lnTo>
                  <a:pt x="1888" y="38"/>
                </a:lnTo>
                <a:lnTo>
                  <a:pt x="1879" y="45"/>
                </a:lnTo>
                <a:lnTo>
                  <a:pt x="1870" y="52"/>
                </a:lnTo>
                <a:lnTo>
                  <a:pt x="1863" y="61"/>
                </a:lnTo>
                <a:lnTo>
                  <a:pt x="1857" y="70"/>
                </a:lnTo>
                <a:lnTo>
                  <a:pt x="1852" y="79"/>
                </a:lnTo>
                <a:lnTo>
                  <a:pt x="1848" y="90"/>
                </a:lnTo>
                <a:lnTo>
                  <a:pt x="1847" y="99"/>
                </a:lnTo>
                <a:lnTo>
                  <a:pt x="1847" y="110"/>
                </a:lnTo>
                <a:lnTo>
                  <a:pt x="1847" y="110"/>
                </a:lnTo>
                <a:lnTo>
                  <a:pt x="1847" y="123"/>
                </a:lnTo>
                <a:lnTo>
                  <a:pt x="1850" y="133"/>
                </a:lnTo>
                <a:lnTo>
                  <a:pt x="1856" y="144"/>
                </a:lnTo>
                <a:lnTo>
                  <a:pt x="1861" y="153"/>
                </a:lnTo>
                <a:lnTo>
                  <a:pt x="1877" y="173"/>
                </a:lnTo>
                <a:lnTo>
                  <a:pt x="1895" y="189"/>
                </a:lnTo>
                <a:lnTo>
                  <a:pt x="1912" y="207"/>
                </a:lnTo>
                <a:lnTo>
                  <a:pt x="1928" y="225"/>
                </a:lnTo>
                <a:lnTo>
                  <a:pt x="1933" y="236"/>
                </a:lnTo>
                <a:lnTo>
                  <a:pt x="1939" y="245"/>
                </a:lnTo>
                <a:lnTo>
                  <a:pt x="1942" y="258"/>
                </a:lnTo>
                <a:lnTo>
                  <a:pt x="1942" y="269"/>
                </a:lnTo>
                <a:lnTo>
                  <a:pt x="1942" y="269"/>
                </a:lnTo>
                <a:lnTo>
                  <a:pt x="1942" y="281"/>
                </a:lnTo>
                <a:lnTo>
                  <a:pt x="1939" y="292"/>
                </a:lnTo>
                <a:lnTo>
                  <a:pt x="1935" y="303"/>
                </a:lnTo>
                <a:lnTo>
                  <a:pt x="1930" y="312"/>
                </a:lnTo>
                <a:lnTo>
                  <a:pt x="1922" y="323"/>
                </a:lnTo>
                <a:lnTo>
                  <a:pt x="1913" y="332"/>
                </a:lnTo>
                <a:lnTo>
                  <a:pt x="1904" y="339"/>
                </a:lnTo>
                <a:lnTo>
                  <a:pt x="1894" y="348"/>
                </a:lnTo>
                <a:lnTo>
                  <a:pt x="1881" y="355"/>
                </a:lnTo>
                <a:lnTo>
                  <a:pt x="1868" y="361"/>
                </a:lnTo>
                <a:lnTo>
                  <a:pt x="1854" y="366"/>
                </a:lnTo>
                <a:lnTo>
                  <a:pt x="1839" y="371"/>
                </a:lnTo>
                <a:lnTo>
                  <a:pt x="1823" y="375"/>
                </a:lnTo>
                <a:lnTo>
                  <a:pt x="1807" y="379"/>
                </a:lnTo>
                <a:lnTo>
                  <a:pt x="1791" y="380"/>
                </a:lnTo>
                <a:lnTo>
                  <a:pt x="1773" y="380"/>
                </a:lnTo>
                <a:lnTo>
                  <a:pt x="1773" y="380"/>
                </a:lnTo>
                <a:lnTo>
                  <a:pt x="1756" y="380"/>
                </a:lnTo>
                <a:lnTo>
                  <a:pt x="1740" y="379"/>
                </a:lnTo>
                <a:lnTo>
                  <a:pt x="1724" y="375"/>
                </a:lnTo>
                <a:lnTo>
                  <a:pt x="1708" y="371"/>
                </a:lnTo>
                <a:lnTo>
                  <a:pt x="1693" y="366"/>
                </a:lnTo>
                <a:lnTo>
                  <a:pt x="1679" y="361"/>
                </a:lnTo>
                <a:lnTo>
                  <a:pt x="1666" y="355"/>
                </a:lnTo>
                <a:lnTo>
                  <a:pt x="1654" y="348"/>
                </a:lnTo>
                <a:lnTo>
                  <a:pt x="1643" y="339"/>
                </a:lnTo>
                <a:lnTo>
                  <a:pt x="1634" y="332"/>
                </a:lnTo>
                <a:lnTo>
                  <a:pt x="1625" y="323"/>
                </a:lnTo>
                <a:lnTo>
                  <a:pt x="1618" y="312"/>
                </a:lnTo>
                <a:lnTo>
                  <a:pt x="1612" y="303"/>
                </a:lnTo>
                <a:lnTo>
                  <a:pt x="1607" y="292"/>
                </a:lnTo>
                <a:lnTo>
                  <a:pt x="1605" y="281"/>
                </a:lnTo>
                <a:lnTo>
                  <a:pt x="1605" y="269"/>
                </a:lnTo>
                <a:lnTo>
                  <a:pt x="1605" y="269"/>
                </a:lnTo>
                <a:lnTo>
                  <a:pt x="1605" y="258"/>
                </a:lnTo>
                <a:lnTo>
                  <a:pt x="1609" y="245"/>
                </a:lnTo>
                <a:lnTo>
                  <a:pt x="1614" y="236"/>
                </a:lnTo>
                <a:lnTo>
                  <a:pt x="1619" y="225"/>
                </a:lnTo>
                <a:lnTo>
                  <a:pt x="1636" y="207"/>
                </a:lnTo>
                <a:lnTo>
                  <a:pt x="1652" y="189"/>
                </a:lnTo>
                <a:lnTo>
                  <a:pt x="1670" y="173"/>
                </a:lnTo>
                <a:lnTo>
                  <a:pt x="1686" y="153"/>
                </a:lnTo>
                <a:lnTo>
                  <a:pt x="1692" y="144"/>
                </a:lnTo>
                <a:lnTo>
                  <a:pt x="1697" y="133"/>
                </a:lnTo>
                <a:lnTo>
                  <a:pt x="1701" y="123"/>
                </a:lnTo>
                <a:lnTo>
                  <a:pt x="1701" y="110"/>
                </a:lnTo>
                <a:lnTo>
                  <a:pt x="1701" y="110"/>
                </a:lnTo>
                <a:lnTo>
                  <a:pt x="1701" y="99"/>
                </a:lnTo>
                <a:lnTo>
                  <a:pt x="1699" y="90"/>
                </a:lnTo>
                <a:lnTo>
                  <a:pt x="1695" y="79"/>
                </a:lnTo>
                <a:lnTo>
                  <a:pt x="1690" y="70"/>
                </a:lnTo>
                <a:lnTo>
                  <a:pt x="1684" y="61"/>
                </a:lnTo>
                <a:lnTo>
                  <a:pt x="1677" y="52"/>
                </a:lnTo>
                <a:lnTo>
                  <a:pt x="1668" y="45"/>
                </a:lnTo>
                <a:lnTo>
                  <a:pt x="1659" y="38"/>
                </a:lnTo>
                <a:lnTo>
                  <a:pt x="1637" y="23"/>
                </a:lnTo>
                <a:lnTo>
                  <a:pt x="1612" y="13"/>
                </a:lnTo>
                <a:lnTo>
                  <a:pt x="1585" y="5"/>
                </a:lnTo>
                <a:lnTo>
                  <a:pt x="1555" y="0"/>
                </a:lnTo>
                <a:lnTo>
                  <a:pt x="379" y="0"/>
                </a:lnTo>
                <a:lnTo>
                  <a:pt x="379" y="1185"/>
                </a:lnTo>
                <a:lnTo>
                  <a:pt x="379" y="1185"/>
                </a:lnTo>
                <a:lnTo>
                  <a:pt x="374" y="1213"/>
                </a:lnTo>
                <a:lnTo>
                  <a:pt x="366" y="1240"/>
                </a:lnTo>
                <a:lnTo>
                  <a:pt x="356" y="1264"/>
                </a:lnTo>
                <a:lnTo>
                  <a:pt x="341" y="1284"/>
                </a:lnTo>
                <a:lnTo>
                  <a:pt x="325" y="1302"/>
                </a:lnTo>
                <a:lnTo>
                  <a:pt x="318" y="1307"/>
                </a:lnTo>
                <a:lnTo>
                  <a:pt x="309" y="1314"/>
                </a:lnTo>
                <a:lnTo>
                  <a:pt x="300" y="1318"/>
                </a:lnTo>
                <a:lnTo>
                  <a:pt x="289" y="1322"/>
                </a:lnTo>
                <a:lnTo>
                  <a:pt x="280" y="1323"/>
                </a:lnTo>
                <a:lnTo>
                  <a:pt x="269" y="1323"/>
                </a:lnTo>
                <a:lnTo>
                  <a:pt x="269" y="1323"/>
                </a:lnTo>
                <a:lnTo>
                  <a:pt x="258" y="1323"/>
                </a:lnTo>
                <a:lnTo>
                  <a:pt x="246" y="1320"/>
                </a:lnTo>
                <a:lnTo>
                  <a:pt x="237" y="1316"/>
                </a:lnTo>
                <a:lnTo>
                  <a:pt x="226" y="1309"/>
                </a:lnTo>
                <a:lnTo>
                  <a:pt x="208" y="1295"/>
                </a:lnTo>
                <a:lnTo>
                  <a:pt x="190" y="1277"/>
                </a:lnTo>
                <a:lnTo>
                  <a:pt x="173" y="1258"/>
                </a:lnTo>
                <a:lnTo>
                  <a:pt x="154" y="1242"/>
                </a:lnTo>
                <a:lnTo>
                  <a:pt x="145" y="1237"/>
                </a:lnTo>
                <a:lnTo>
                  <a:pt x="134" y="1231"/>
                </a:lnTo>
                <a:lnTo>
                  <a:pt x="123" y="1228"/>
                </a:lnTo>
                <a:lnTo>
                  <a:pt x="110" y="1228"/>
                </a:lnTo>
                <a:lnTo>
                  <a:pt x="110" y="1228"/>
                </a:lnTo>
                <a:lnTo>
                  <a:pt x="100" y="1228"/>
                </a:lnTo>
                <a:lnTo>
                  <a:pt x="89" y="1231"/>
                </a:lnTo>
                <a:lnTo>
                  <a:pt x="78" y="1235"/>
                </a:lnTo>
                <a:lnTo>
                  <a:pt x="67" y="1240"/>
                </a:lnTo>
                <a:lnTo>
                  <a:pt x="58" y="1248"/>
                </a:lnTo>
                <a:lnTo>
                  <a:pt x="49" y="1257"/>
                </a:lnTo>
                <a:lnTo>
                  <a:pt x="40" y="1266"/>
                </a:lnTo>
                <a:lnTo>
                  <a:pt x="33" y="1277"/>
                </a:lnTo>
                <a:lnTo>
                  <a:pt x="26" y="1289"/>
                </a:lnTo>
                <a:lnTo>
                  <a:pt x="18" y="1302"/>
                </a:lnTo>
                <a:lnTo>
                  <a:pt x="13" y="1316"/>
                </a:lnTo>
                <a:lnTo>
                  <a:pt x="8" y="1331"/>
                </a:lnTo>
                <a:lnTo>
                  <a:pt x="4" y="1347"/>
                </a:lnTo>
                <a:lnTo>
                  <a:pt x="2" y="1363"/>
                </a:lnTo>
                <a:lnTo>
                  <a:pt x="0" y="1379"/>
                </a:lnTo>
                <a:lnTo>
                  <a:pt x="0" y="1397"/>
                </a:lnTo>
                <a:lnTo>
                  <a:pt x="0" y="1397"/>
                </a:lnTo>
                <a:lnTo>
                  <a:pt x="0" y="1414"/>
                </a:lnTo>
                <a:lnTo>
                  <a:pt x="2" y="1432"/>
                </a:lnTo>
                <a:lnTo>
                  <a:pt x="4" y="1448"/>
                </a:lnTo>
                <a:lnTo>
                  <a:pt x="8" y="1462"/>
                </a:lnTo>
                <a:lnTo>
                  <a:pt x="13" y="1478"/>
                </a:lnTo>
                <a:lnTo>
                  <a:pt x="18" y="1491"/>
                </a:lnTo>
                <a:lnTo>
                  <a:pt x="26" y="1504"/>
                </a:lnTo>
                <a:lnTo>
                  <a:pt x="33" y="1516"/>
                </a:lnTo>
                <a:lnTo>
                  <a:pt x="40" y="1527"/>
                </a:lnTo>
                <a:lnTo>
                  <a:pt x="49" y="1538"/>
                </a:lnTo>
                <a:lnTo>
                  <a:pt x="58" y="1545"/>
                </a:lnTo>
                <a:lnTo>
                  <a:pt x="67" y="1552"/>
                </a:lnTo>
                <a:lnTo>
                  <a:pt x="78" y="1558"/>
                </a:lnTo>
                <a:lnTo>
                  <a:pt x="89" y="1563"/>
                </a:lnTo>
                <a:lnTo>
                  <a:pt x="100" y="1565"/>
                </a:lnTo>
                <a:lnTo>
                  <a:pt x="110" y="1567"/>
                </a:lnTo>
                <a:lnTo>
                  <a:pt x="110" y="1567"/>
                </a:lnTo>
                <a:lnTo>
                  <a:pt x="123" y="1565"/>
                </a:lnTo>
                <a:lnTo>
                  <a:pt x="134" y="1561"/>
                </a:lnTo>
                <a:lnTo>
                  <a:pt x="145" y="1558"/>
                </a:lnTo>
                <a:lnTo>
                  <a:pt x="154" y="1551"/>
                </a:lnTo>
                <a:lnTo>
                  <a:pt x="173" y="1536"/>
                </a:lnTo>
                <a:lnTo>
                  <a:pt x="190" y="1518"/>
                </a:lnTo>
                <a:lnTo>
                  <a:pt x="208" y="1500"/>
                </a:lnTo>
                <a:lnTo>
                  <a:pt x="226" y="1484"/>
                </a:lnTo>
                <a:lnTo>
                  <a:pt x="237" y="1478"/>
                </a:lnTo>
                <a:lnTo>
                  <a:pt x="247" y="1473"/>
                </a:lnTo>
                <a:lnTo>
                  <a:pt x="258" y="1471"/>
                </a:lnTo>
                <a:lnTo>
                  <a:pt x="269" y="1469"/>
                </a:lnTo>
                <a:lnTo>
                  <a:pt x="269" y="1469"/>
                </a:lnTo>
                <a:lnTo>
                  <a:pt x="280" y="1469"/>
                </a:lnTo>
                <a:lnTo>
                  <a:pt x="289" y="1473"/>
                </a:lnTo>
                <a:lnTo>
                  <a:pt x="300" y="1475"/>
                </a:lnTo>
                <a:lnTo>
                  <a:pt x="309" y="1480"/>
                </a:lnTo>
                <a:lnTo>
                  <a:pt x="318" y="1486"/>
                </a:lnTo>
                <a:lnTo>
                  <a:pt x="325" y="1493"/>
                </a:lnTo>
                <a:lnTo>
                  <a:pt x="341" y="1509"/>
                </a:lnTo>
                <a:lnTo>
                  <a:pt x="354" y="1531"/>
                </a:lnTo>
                <a:lnTo>
                  <a:pt x="366" y="1554"/>
                </a:lnTo>
                <a:lnTo>
                  <a:pt x="374" y="1579"/>
                </a:lnTo>
                <a:lnTo>
                  <a:pt x="379" y="1608"/>
                </a:lnTo>
                <a:lnTo>
                  <a:pt x="379" y="2160"/>
                </a:lnTo>
                <a:lnTo>
                  <a:pt x="379" y="2160"/>
                </a:lnTo>
                <a:lnTo>
                  <a:pt x="435" y="2160"/>
                </a:lnTo>
                <a:lnTo>
                  <a:pt x="491" y="2158"/>
                </a:lnTo>
                <a:lnTo>
                  <a:pt x="545" y="2155"/>
                </a:lnTo>
                <a:lnTo>
                  <a:pt x="599" y="2149"/>
                </a:lnTo>
                <a:lnTo>
                  <a:pt x="655" y="2144"/>
                </a:lnTo>
                <a:lnTo>
                  <a:pt x="707" y="2137"/>
                </a:lnTo>
                <a:lnTo>
                  <a:pt x="761" y="2128"/>
                </a:lnTo>
                <a:lnTo>
                  <a:pt x="814" y="2117"/>
                </a:lnTo>
                <a:lnTo>
                  <a:pt x="868" y="2106"/>
                </a:lnTo>
                <a:lnTo>
                  <a:pt x="918" y="2093"/>
                </a:lnTo>
                <a:lnTo>
                  <a:pt x="970" y="2079"/>
                </a:lnTo>
                <a:lnTo>
                  <a:pt x="1021" y="2064"/>
                </a:lnTo>
                <a:lnTo>
                  <a:pt x="1071" y="2046"/>
                </a:lnTo>
                <a:lnTo>
                  <a:pt x="1122" y="2030"/>
                </a:lnTo>
                <a:lnTo>
                  <a:pt x="1171" y="2010"/>
                </a:lnTo>
                <a:lnTo>
                  <a:pt x="1219" y="1991"/>
                </a:lnTo>
                <a:lnTo>
                  <a:pt x="1268" y="1971"/>
                </a:lnTo>
                <a:lnTo>
                  <a:pt x="1315" y="1947"/>
                </a:lnTo>
                <a:lnTo>
                  <a:pt x="1362" y="1924"/>
                </a:lnTo>
                <a:lnTo>
                  <a:pt x="1409" y="1900"/>
                </a:lnTo>
                <a:lnTo>
                  <a:pt x="1454" y="1875"/>
                </a:lnTo>
                <a:lnTo>
                  <a:pt x="1499" y="1848"/>
                </a:lnTo>
                <a:lnTo>
                  <a:pt x="1544" y="1821"/>
                </a:lnTo>
                <a:lnTo>
                  <a:pt x="1587" y="1792"/>
                </a:lnTo>
                <a:lnTo>
                  <a:pt x="1630" y="1762"/>
                </a:lnTo>
                <a:lnTo>
                  <a:pt x="1672" y="1731"/>
                </a:lnTo>
                <a:lnTo>
                  <a:pt x="1713" y="1700"/>
                </a:lnTo>
                <a:lnTo>
                  <a:pt x="1753" y="1668"/>
                </a:lnTo>
                <a:lnTo>
                  <a:pt x="1793" y="1634"/>
                </a:lnTo>
                <a:lnTo>
                  <a:pt x="1832" y="1599"/>
                </a:lnTo>
                <a:lnTo>
                  <a:pt x="1870" y="1565"/>
                </a:lnTo>
                <a:lnTo>
                  <a:pt x="1906" y="1529"/>
                </a:lnTo>
                <a:lnTo>
                  <a:pt x="1942" y="1491"/>
                </a:lnTo>
                <a:lnTo>
                  <a:pt x="1978" y="1453"/>
                </a:lnTo>
                <a:lnTo>
                  <a:pt x="2013" y="1414"/>
                </a:lnTo>
                <a:lnTo>
                  <a:pt x="2045" y="1374"/>
                </a:lnTo>
                <a:lnTo>
                  <a:pt x="2079" y="1334"/>
                </a:lnTo>
                <a:lnTo>
                  <a:pt x="2110" y="1293"/>
                </a:lnTo>
                <a:lnTo>
                  <a:pt x="2141" y="1251"/>
                </a:lnTo>
                <a:lnTo>
                  <a:pt x="2169" y="1208"/>
                </a:lnTo>
                <a:lnTo>
                  <a:pt x="2198" y="1165"/>
                </a:lnTo>
                <a:lnTo>
                  <a:pt x="2227" y="1121"/>
                </a:lnTo>
                <a:lnTo>
                  <a:pt x="2252" y="1076"/>
                </a:lnTo>
                <a:lnTo>
                  <a:pt x="2278" y="1030"/>
                </a:lnTo>
                <a:lnTo>
                  <a:pt x="2303" y="984"/>
                </a:lnTo>
                <a:lnTo>
                  <a:pt x="2326" y="938"/>
                </a:lnTo>
                <a:lnTo>
                  <a:pt x="2348" y="889"/>
                </a:lnTo>
                <a:lnTo>
                  <a:pt x="2370" y="842"/>
                </a:lnTo>
                <a:lnTo>
                  <a:pt x="2389" y="793"/>
                </a:lnTo>
                <a:lnTo>
                  <a:pt x="2407" y="743"/>
                </a:lnTo>
                <a:lnTo>
                  <a:pt x="2425" y="694"/>
                </a:lnTo>
                <a:lnTo>
                  <a:pt x="2442" y="644"/>
                </a:lnTo>
                <a:lnTo>
                  <a:pt x="2458" y="591"/>
                </a:lnTo>
                <a:lnTo>
                  <a:pt x="2470" y="541"/>
                </a:lnTo>
                <a:lnTo>
                  <a:pt x="2483" y="489"/>
                </a:lnTo>
                <a:lnTo>
                  <a:pt x="2496" y="436"/>
                </a:lnTo>
                <a:lnTo>
                  <a:pt x="2505" y="382"/>
                </a:lnTo>
                <a:lnTo>
                  <a:pt x="2514" y="330"/>
                </a:lnTo>
                <a:lnTo>
                  <a:pt x="2521" y="276"/>
                </a:lnTo>
                <a:lnTo>
                  <a:pt x="2528" y="222"/>
                </a:lnTo>
                <a:lnTo>
                  <a:pt x="2534" y="166"/>
                </a:lnTo>
                <a:lnTo>
                  <a:pt x="2537" y="112"/>
                </a:lnTo>
                <a:lnTo>
                  <a:pt x="2539" y="56"/>
                </a:lnTo>
                <a:lnTo>
                  <a:pt x="2539" y="0"/>
                </a:lnTo>
                <a:lnTo>
                  <a:pt x="1993"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a:defRPr/>
            </a:pPr>
            <a:endParaRPr lang="en-US" sz="800" kern="0" dirty="0">
              <a:solidFill>
                <a:sysClr val="windowText" lastClr="000000"/>
              </a:solidFill>
            </a:endParaRPr>
          </a:p>
        </p:txBody>
      </p:sp>
      <p:sp>
        <p:nvSpPr>
          <p:cNvPr id="32" name="Freeform 6"/>
          <p:cNvSpPr>
            <a:spLocks/>
          </p:cNvSpPr>
          <p:nvPr/>
        </p:nvSpPr>
        <p:spPr bwMode="auto">
          <a:xfrm>
            <a:off x="4608004" y="1966600"/>
            <a:ext cx="972108" cy="1143480"/>
          </a:xfrm>
          <a:custGeom>
            <a:avLst/>
            <a:gdLst/>
            <a:ahLst/>
            <a:cxnLst>
              <a:cxn ang="0">
                <a:pos x="2160" y="2104"/>
              </a:cxn>
              <a:cxn ang="0">
                <a:pos x="2142" y="1886"/>
              </a:cxn>
              <a:cxn ang="0">
                <a:pos x="2104" y="1673"/>
              </a:cxn>
              <a:cxn ang="0">
                <a:pos x="2046" y="1468"/>
              </a:cxn>
              <a:cxn ang="0">
                <a:pos x="1969" y="1271"/>
              </a:cxn>
              <a:cxn ang="0">
                <a:pos x="1873" y="1085"/>
              </a:cxn>
              <a:cxn ang="0">
                <a:pos x="1762" y="911"/>
              </a:cxn>
              <a:cxn ang="0">
                <a:pos x="1634" y="746"/>
              </a:cxn>
              <a:cxn ang="0">
                <a:pos x="1491" y="597"/>
              </a:cxn>
              <a:cxn ang="0">
                <a:pos x="1334" y="462"/>
              </a:cxn>
              <a:cxn ang="0">
                <a:pos x="1165" y="341"/>
              </a:cxn>
              <a:cxn ang="0">
                <a:pos x="983" y="236"/>
              </a:cxn>
              <a:cxn ang="0">
                <a:pos x="792" y="150"/>
              </a:cxn>
              <a:cxn ang="0">
                <a:pos x="591" y="83"/>
              </a:cxn>
              <a:cxn ang="0">
                <a:pos x="382" y="34"/>
              </a:cxn>
              <a:cxn ang="0">
                <a:pos x="166" y="7"/>
              </a:cxn>
              <a:cxn ang="0">
                <a:pos x="0" y="546"/>
              </a:cxn>
              <a:cxn ang="0">
                <a:pos x="23" y="629"/>
              </a:cxn>
              <a:cxn ang="0">
                <a:pos x="61" y="676"/>
              </a:cxn>
              <a:cxn ang="0">
                <a:pos x="99" y="692"/>
              </a:cxn>
              <a:cxn ang="0">
                <a:pos x="133" y="689"/>
              </a:cxn>
              <a:cxn ang="0">
                <a:pos x="189" y="645"/>
              </a:cxn>
              <a:cxn ang="0">
                <a:pos x="245" y="600"/>
              </a:cxn>
              <a:cxn ang="0">
                <a:pos x="279" y="597"/>
              </a:cxn>
              <a:cxn ang="0">
                <a:pos x="321" y="617"/>
              </a:cxn>
              <a:cxn ang="0">
                <a:pos x="355" y="658"/>
              </a:cxn>
              <a:cxn ang="0">
                <a:pos x="375" y="716"/>
              </a:cxn>
              <a:cxn ang="0">
                <a:pos x="380" y="766"/>
              </a:cxn>
              <a:cxn ang="0">
                <a:pos x="371" y="831"/>
              </a:cxn>
              <a:cxn ang="0">
                <a:pos x="348" y="885"/>
              </a:cxn>
              <a:cxn ang="0">
                <a:pos x="312" y="921"/>
              </a:cxn>
              <a:cxn ang="0">
                <a:pos x="269" y="936"/>
              </a:cxn>
              <a:cxn ang="0">
                <a:pos x="234" y="927"/>
              </a:cxn>
              <a:cxn ang="0">
                <a:pos x="171" y="869"/>
              </a:cxn>
              <a:cxn ang="0">
                <a:pos x="123" y="840"/>
              </a:cxn>
              <a:cxn ang="0">
                <a:pos x="90" y="842"/>
              </a:cxn>
              <a:cxn ang="0">
                <a:pos x="52" y="864"/>
              </a:cxn>
              <a:cxn ang="0">
                <a:pos x="13" y="929"/>
              </a:cxn>
              <a:cxn ang="0">
                <a:pos x="1176" y="2160"/>
              </a:cxn>
              <a:cxn ang="0">
                <a:pos x="1258" y="2183"/>
              </a:cxn>
              <a:cxn ang="0">
                <a:pos x="1305" y="2221"/>
              </a:cxn>
              <a:cxn ang="0">
                <a:pos x="1322" y="2259"/>
              </a:cxn>
              <a:cxn ang="0">
                <a:pos x="1318" y="2293"/>
              </a:cxn>
              <a:cxn ang="0">
                <a:pos x="1273" y="2349"/>
              </a:cxn>
              <a:cxn ang="0">
                <a:pos x="1230" y="2405"/>
              </a:cxn>
              <a:cxn ang="0">
                <a:pos x="1226" y="2441"/>
              </a:cxn>
              <a:cxn ang="0">
                <a:pos x="1246" y="2483"/>
              </a:cxn>
              <a:cxn ang="0">
                <a:pos x="1287" y="2515"/>
              </a:cxn>
              <a:cxn ang="0">
                <a:pos x="1345" y="2535"/>
              </a:cxn>
              <a:cxn ang="0">
                <a:pos x="1394" y="2540"/>
              </a:cxn>
              <a:cxn ang="0">
                <a:pos x="1460" y="2531"/>
              </a:cxn>
              <a:cxn ang="0">
                <a:pos x="1515" y="2508"/>
              </a:cxn>
              <a:cxn ang="0">
                <a:pos x="1551" y="2472"/>
              </a:cxn>
              <a:cxn ang="0">
                <a:pos x="1563" y="2429"/>
              </a:cxn>
              <a:cxn ang="0">
                <a:pos x="1554" y="2396"/>
              </a:cxn>
              <a:cxn ang="0">
                <a:pos x="1498" y="2333"/>
              </a:cxn>
              <a:cxn ang="0">
                <a:pos x="1468" y="2283"/>
              </a:cxn>
              <a:cxn ang="0">
                <a:pos x="1469" y="2250"/>
              </a:cxn>
              <a:cxn ang="0">
                <a:pos x="1491" y="2212"/>
              </a:cxn>
              <a:cxn ang="0">
                <a:pos x="1556" y="2173"/>
              </a:cxn>
            </a:cxnLst>
            <a:rect l="0" t="0" r="r" b="b"/>
            <a:pathLst>
              <a:path w="2160" h="2540">
                <a:moveTo>
                  <a:pt x="1614" y="2160"/>
                </a:moveTo>
                <a:lnTo>
                  <a:pt x="2160" y="2160"/>
                </a:lnTo>
                <a:lnTo>
                  <a:pt x="2160" y="2160"/>
                </a:lnTo>
                <a:lnTo>
                  <a:pt x="2160" y="2104"/>
                </a:lnTo>
                <a:lnTo>
                  <a:pt x="2158" y="2050"/>
                </a:lnTo>
                <a:lnTo>
                  <a:pt x="2155" y="1994"/>
                </a:lnTo>
                <a:lnTo>
                  <a:pt x="2149" y="1940"/>
                </a:lnTo>
                <a:lnTo>
                  <a:pt x="2142" y="1886"/>
                </a:lnTo>
                <a:lnTo>
                  <a:pt x="2135" y="1832"/>
                </a:lnTo>
                <a:lnTo>
                  <a:pt x="2126" y="1778"/>
                </a:lnTo>
                <a:lnTo>
                  <a:pt x="2117" y="1725"/>
                </a:lnTo>
                <a:lnTo>
                  <a:pt x="2104" y="1673"/>
                </a:lnTo>
                <a:lnTo>
                  <a:pt x="2091" y="1621"/>
                </a:lnTo>
                <a:lnTo>
                  <a:pt x="2079" y="1569"/>
                </a:lnTo>
                <a:lnTo>
                  <a:pt x="2063" y="1518"/>
                </a:lnTo>
                <a:lnTo>
                  <a:pt x="2046" y="1468"/>
                </a:lnTo>
                <a:lnTo>
                  <a:pt x="2028" y="1417"/>
                </a:lnTo>
                <a:lnTo>
                  <a:pt x="2010" y="1368"/>
                </a:lnTo>
                <a:lnTo>
                  <a:pt x="1991" y="1320"/>
                </a:lnTo>
                <a:lnTo>
                  <a:pt x="1969" y="1271"/>
                </a:lnTo>
                <a:lnTo>
                  <a:pt x="1947" y="1224"/>
                </a:lnTo>
                <a:lnTo>
                  <a:pt x="1924" y="1177"/>
                </a:lnTo>
                <a:lnTo>
                  <a:pt x="1899" y="1130"/>
                </a:lnTo>
                <a:lnTo>
                  <a:pt x="1873" y="1085"/>
                </a:lnTo>
                <a:lnTo>
                  <a:pt x="1848" y="1040"/>
                </a:lnTo>
                <a:lnTo>
                  <a:pt x="1819" y="995"/>
                </a:lnTo>
                <a:lnTo>
                  <a:pt x="1790" y="952"/>
                </a:lnTo>
                <a:lnTo>
                  <a:pt x="1762" y="911"/>
                </a:lnTo>
                <a:lnTo>
                  <a:pt x="1731" y="867"/>
                </a:lnTo>
                <a:lnTo>
                  <a:pt x="1700" y="828"/>
                </a:lnTo>
                <a:lnTo>
                  <a:pt x="1666" y="786"/>
                </a:lnTo>
                <a:lnTo>
                  <a:pt x="1634" y="746"/>
                </a:lnTo>
                <a:lnTo>
                  <a:pt x="1599" y="709"/>
                </a:lnTo>
                <a:lnTo>
                  <a:pt x="1563" y="671"/>
                </a:lnTo>
                <a:lnTo>
                  <a:pt x="1527" y="633"/>
                </a:lnTo>
                <a:lnTo>
                  <a:pt x="1491" y="597"/>
                </a:lnTo>
                <a:lnTo>
                  <a:pt x="1453" y="561"/>
                </a:lnTo>
                <a:lnTo>
                  <a:pt x="1414" y="526"/>
                </a:lnTo>
                <a:lnTo>
                  <a:pt x="1374" y="494"/>
                </a:lnTo>
                <a:lnTo>
                  <a:pt x="1334" y="462"/>
                </a:lnTo>
                <a:lnTo>
                  <a:pt x="1293" y="429"/>
                </a:lnTo>
                <a:lnTo>
                  <a:pt x="1251" y="398"/>
                </a:lnTo>
                <a:lnTo>
                  <a:pt x="1208" y="370"/>
                </a:lnTo>
                <a:lnTo>
                  <a:pt x="1165" y="341"/>
                </a:lnTo>
                <a:lnTo>
                  <a:pt x="1120" y="314"/>
                </a:lnTo>
                <a:lnTo>
                  <a:pt x="1075" y="287"/>
                </a:lnTo>
                <a:lnTo>
                  <a:pt x="1030" y="261"/>
                </a:lnTo>
                <a:lnTo>
                  <a:pt x="983" y="236"/>
                </a:lnTo>
                <a:lnTo>
                  <a:pt x="936" y="213"/>
                </a:lnTo>
                <a:lnTo>
                  <a:pt x="889" y="191"/>
                </a:lnTo>
                <a:lnTo>
                  <a:pt x="840" y="169"/>
                </a:lnTo>
                <a:lnTo>
                  <a:pt x="792" y="150"/>
                </a:lnTo>
                <a:lnTo>
                  <a:pt x="743" y="132"/>
                </a:lnTo>
                <a:lnTo>
                  <a:pt x="692" y="114"/>
                </a:lnTo>
                <a:lnTo>
                  <a:pt x="642" y="97"/>
                </a:lnTo>
                <a:lnTo>
                  <a:pt x="591" y="83"/>
                </a:lnTo>
                <a:lnTo>
                  <a:pt x="539" y="69"/>
                </a:lnTo>
                <a:lnTo>
                  <a:pt x="489" y="56"/>
                </a:lnTo>
                <a:lnTo>
                  <a:pt x="435" y="43"/>
                </a:lnTo>
                <a:lnTo>
                  <a:pt x="382" y="34"/>
                </a:lnTo>
                <a:lnTo>
                  <a:pt x="328" y="25"/>
                </a:lnTo>
                <a:lnTo>
                  <a:pt x="276" y="18"/>
                </a:lnTo>
                <a:lnTo>
                  <a:pt x="220" y="11"/>
                </a:lnTo>
                <a:lnTo>
                  <a:pt x="166" y="7"/>
                </a:lnTo>
                <a:lnTo>
                  <a:pt x="112" y="4"/>
                </a:lnTo>
                <a:lnTo>
                  <a:pt x="56" y="0"/>
                </a:lnTo>
                <a:lnTo>
                  <a:pt x="0" y="0"/>
                </a:lnTo>
                <a:lnTo>
                  <a:pt x="0" y="546"/>
                </a:lnTo>
                <a:lnTo>
                  <a:pt x="0" y="546"/>
                </a:lnTo>
                <a:lnTo>
                  <a:pt x="4" y="577"/>
                </a:lnTo>
                <a:lnTo>
                  <a:pt x="13" y="604"/>
                </a:lnTo>
                <a:lnTo>
                  <a:pt x="23" y="629"/>
                </a:lnTo>
                <a:lnTo>
                  <a:pt x="36" y="651"/>
                </a:lnTo>
                <a:lnTo>
                  <a:pt x="43" y="660"/>
                </a:lnTo>
                <a:lnTo>
                  <a:pt x="52" y="669"/>
                </a:lnTo>
                <a:lnTo>
                  <a:pt x="61" y="676"/>
                </a:lnTo>
                <a:lnTo>
                  <a:pt x="70" y="682"/>
                </a:lnTo>
                <a:lnTo>
                  <a:pt x="79" y="687"/>
                </a:lnTo>
                <a:lnTo>
                  <a:pt x="90" y="691"/>
                </a:lnTo>
                <a:lnTo>
                  <a:pt x="99" y="692"/>
                </a:lnTo>
                <a:lnTo>
                  <a:pt x="110" y="694"/>
                </a:lnTo>
                <a:lnTo>
                  <a:pt x="110" y="694"/>
                </a:lnTo>
                <a:lnTo>
                  <a:pt x="123" y="692"/>
                </a:lnTo>
                <a:lnTo>
                  <a:pt x="133" y="689"/>
                </a:lnTo>
                <a:lnTo>
                  <a:pt x="144" y="685"/>
                </a:lnTo>
                <a:lnTo>
                  <a:pt x="153" y="678"/>
                </a:lnTo>
                <a:lnTo>
                  <a:pt x="171" y="664"/>
                </a:lnTo>
                <a:lnTo>
                  <a:pt x="189" y="645"/>
                </a:lnTo>
                <a:lnTo>
                  <a:pt x="207" y="627"/>
                </a:lnTo>
                <a:lnTo>
                  <a:pt x="225" y="611"/>
                </a:lnTo>
                <a:lnTo>
                  <a:pt x="234" y="606"/>
                </a:lnTo>
                <a:lnTo>
                  <a:pt x="245" y="600"/>
                </a:lnTo>
                <a:lnTo>
                  <a:pt x="256" y="597"/>
                </a:lnTo>
                <a:lnTo>
                  <a:pt x="269" y="597"/>
                </a:lnTo>
                <a:lnTo>
                  <a:pt x="269" y="597"/>
                </a:lnTo>
                <a:lnTo>
                  <a:pt x="279" y="597"/>
                </a:lnTo>
                <a:lnTo>
                  <a:pt x="290" y="600"/>
                </a:lnTo>
                <a:lnTo>
                  <a:pt x="301" y="604"/>
                </a:lnTo>
                <a:lnTo>
                  <a:pt x="312" y="609"/>
                </a:lnTo>
                <a:lnTo>
                  <a:pt x="321" y="617"/>
                </a:lnTo>
                <a:lnTo>
                  <a:pt x="330" y="626"/>
                </a:lnTo>
                <a:lnTo>
                  <a:pt x="339" y="635"/>
                </a:lnTo>
                <a:lnTo>
                  <a:pt x="348" y="645"/>
                </a:lnTo>
                <a:lnTo>
                  <a:pt x="355" y="658"/>
                </a:lnTo>
                <a:lnTo>
                  <a:pt x="361" y="671"/>
                </a:lnTo>
                <a:lnTo>
                  <a:pt x="366" y="685"/>
                </a:lnTo>
                <a:lnTo>
                  <a:pt x="371" y="700"/>
                </a:lnTo>
                <a:lnTo>
                  <a:pt x="375" y="716"/>
                </a:lnTo>
                <a:lnTo>
                  <a:pt x="377" y="732"/>
                </a:lnTo>
                <a:lnTo>
                  <a:pt x="379" y="748"/>
                </a:lnTo>
                <a:lnTo>
                  <a:pt x="380" y="766"/>
                </a:lnTo>
                <a:lnTo>
                  <a:pt x="380" y="766"/>
                </a:lnTo>
                <a:lnTo>
                  <a:pt x="379" y="783"/>
                </a:lnTo>
                <a:lnTo>
                  <a:pt x="377" y="801"/>
                </a:lnTo>
                <a:lnTo>
                  <a:pt x="375" y="817"/>
                </a:lnTo>
                <a:lnTo>
                  <a:pt x="371" y="831"/>
                </a:lnTo>
                <a:lnTo>
                  <a:pt x="366" y="847"/>
                </a:lnTo>
                <a:lnTo>
                  <a:pt x="361" y="860"/>
                </a:lnTo>
                <a:lnTo>
                  <a:pt x="355" y="874"/>
                </a:lnTo>
                <a:lnTo>
                  <a:pt x="348" y="885"/>
                </a:lnTo>
                <a:lnTo>
                  <a:pt x="339" y="896"/>
                </a:lnTo>
                <a:lnTo>
                  <a:pt x="330" y="907"/>
                </a:lnTo>
                <a:lnTo>
                  <a:pt x="321" y="914"/>
                </a:lnTo>
                <a:lnTo>
                  <a:pt x="312" y="921"/>
                </a:lnTo>
                <a:lnTo>
                  <a:pt x="301" y="929"/>
                </a:lnTo>
                <a:lnTo>
                  <a:pt x="290" y="932"/>
                </a:lnTo>
                <a:lnTo>
                  <a:pt x="279" y="934"/>
                </a:lnTo>
                <a:lnTo>
                  <a:pt x="269" y="936"/>
                </a:lnTo>
                <a:lnTo>
                  <a:pt x="269" y="936"/>
                </a:lnTo>
                <a:lnTo>
                  <a:pt x="256" y="934"/>
                </a:lnTo>
                <a:lnTo>
                  <a:pt x="245" y="930"/>
                </a:lnTo>
                <a:lnTo>
                  <a:pt x="234" y="927"/>
                </a:lnTo>
                <a:lnTo>
                  <a:pt x="225" y="920"/>
                </a:lnTo>
                <a:lnTo>
                  <a:pt x="207" y="905"/>
                </a:lnTo>
                <a:lnTo>
                  <a:pt x="189" y="887"/>
                </a:lnTo>
                <a:lnTo>
                  <a:pt x="171" y="869"/>
                </a:lnTo>
                <a:lnTo>
                  <a:pt x="153" y="853"/>
                </a:lnTo>
                <a:lnTo>
                  <a:pt x="144" y="847"/>
                </a:lnTo>
                <a:lnTo>
                  <a:pt x="133" y="842"/>
                </a:lnTo>
                <a:lnTo>
                  <a:pt x="123" y="840"/>
                </a:lnTo>
                <a:lnTo>
                  <a:pt x="110" y="838"/>
                </a:lnTo>
                <a:lnTo>
                  <a:pt x="110" y="838"/>
                </a:lnTo>
                <a:lnTo>
                  <a:pt x="99" y="838"/>
                </a:lnTo>
                <a:lnTo>
                  <a:pt x="90" y="842"/>
                </a:lnTo>
                <a:lnTo>
                  <a:pt x="79" y="846"/>
                </a:lnTo>
                <a:lnTo>
                  <a:pt x="70" y="849"/>
                </a:lnTo>
                <a:lnTo>
                  <a:pt x="61" y="856"/>
                </a:lnTo>
                <a:lnTo>
                  <a:pt x="52" y="864"/>
                </a:lnTo>
                <a:lnTo>
                  <a:pt x="43" y="871"/>
                </a:lnTo>
                <a:lnTo>
                  <a:pt x="36" y="882"/>
                </a:lnTo>
                <a:lnTo>
                  <a:pt x="23" y="903"/>
                </a:lnTo>
                <a:lnTo>
                  <a:pt x="13" y="929"/>
                </a:lnTo>
                <a:lnTo>
                  <a:pt x="4" y="956"/>
                </a:lnTo>
                <a:lnTo>
                  <a:pt x="0" y="986"/>
                </a:lnTo>
                <a:lnTo>
                  <a:pt x="0" y="2160"/>
                </a:lnTo>
                <a:lnTo>
                  <a:pt x="1176" y="2160"/>
                </a:lnTo>
                <a:lnTo>
                  <a:pt x="1176" y="2160"/>
                </a:lnTo>
                <a:lnTo>
                  <a:pt x="1206" y="2165"/>
                </a:lnTo>
                <a:lnTo>
                  <a:pt x="1233" y="2173"/>
                </a:lnTo>
                <a:lnTo>
                  <a:pt x="1258" y="2183"/>
                </a:lnTo>
                <a:lnTo>
                  <a:pt x="1280" y="2198"/>
                </a:lnTo>
                <a:lnTo>
                  <a:pt x="1289" y="2205"/>
                </a:lnTo>
                <a:lnTo>
                  <a:pt x="1298" y="2212"/>
                </a:lnTo>
                <a:lnTo>
                  <a:pt x="1305" y="2221"/>
                </a:lnTo>
                <a:lnTo>
                  <a:pt x="1311" y="2230"/>
                </a:lnTo>
                <a:lnTo>
                  <a:pt x="1316" y="2239"/>
                </a:lnTo>
                <a:lnTo>
                  <a:pt x="1320" y="2250"/>
                </a:lnTo>
                <a:lnTo>
                  <a:pt x="1322" y="2259"/>
                </a:lnTo>
                <a:lnTo>
                  <a:pt x="1322" y="2270"/>
                </a:lnTo>
                <a:lnTo>
                  <a:pt x="1322" y="2270"/>
                </a:lnTo>
                <a:lnTo>
                  <a:pt x="1322" y="2283"/>
                </a:lnTo>
                <a:lnTo>
                  <a:pt x="1318" y="2293"/>
                </a:lnTo>
                <a:lnTo>
                  <a:pt x="1313" y="2304"/>
                </a:lnTo>
                <a:lnTo>
                  <a:pt x="1307" y="2313"/>
                </a:lnTo>
                <a:lnTo>
                  <a:pt x="1291" y="2333"/>
                </a:lnTo>
                <a:lnTo>
                  <a:pt x="1273" y="2349"/>
                </a:lnTo>
                <a:lnTo>
                  <a:pt x="1257" y="2367"/>
                </a:lnTo>
                <a:lnTo>
                  <a:pt x="1240" y="2385"/>
                </a:lnTo>
                <a:lnTo>
                  <a:pt x="1235" y="2396"/>
                </a:lnTo>
                <a:lnTo>
                  <a:pt x="1230" y="2405"/>
                </a:lnTo>
                <a:lnTo>
                  <a:pt x="1226" y="2418"/>
                </a:lnTo>
                <a:lnTo>
                  <a:pt x="1226" y="2429"/>
                </a:lnTo>
                <a:lnTo>
                  <a:pt x="1226" y="2429"/>
                </a:lnTo>
                <a:lnTo>
                  <a:pt x="1226" y="2441"/>
                </a:lnTo>
                <a:lnTo>
                  <a:pt x="1228" y="2452"/>
                </a:lnTo>
                <a:lnTo>
                  <a:pt x="1233" y="2463"/>
                </a:lnTo>
                <a:lnTo>
                  <a:pt x="1239" y="2472"/>
                </a:lnTo>
                <a:lnTo>
                  <a:pt x="1246" y="2483"/>
                </a:lnTo>
                <a:lnTo>
                  <a:pt x="1255" y="2492"/>
                </a:lnTo>
                <a:lnTo>
                  <a:pt x="1264" y="2499"/>
                </a:lnTo>
                <a:lnTo>
                  <a:pt x="1275" y="2508"/>
                </a:lnTo>
                <a:lnTo>
                  <a:pt x="1287" y="2515"/>
                </a:lnTo>
                <a:lnTo>
                  <a:pt x="1300" y="2521"/>
                </a:lnTo>
                <a:lnTo>
                  <a:pt x="1314" y="2526"/>
                </a:lnTo>
                <a:lnTo>
                  <a:pt x="1329" y="2531"/>
                </a:lnTo>
                <a:lnTo>
                  <a:pt x="1345" y="2535"/>
                </a:lnTo>
                <a:lnTo>
                  <a:pt x="1361" y="2539"/>
                </a:lnTo>
                <a:lnTo>
                  <a:pt x="1377" y="2540"/>
                </a:lnTo>
                <a:lnTo>
                  <a:pt x="1394" y="2540"/>
                </a:lnTo>
                <a:lnTo>
                  <a:pt x="1394" y="2540"/>
                </a:lnTo>
                <a:lnTo>
                  <a:pt x="1412" y="2540"/>
                </a:lnTo>
                <a:lnTo>
                  <a:pt x="1428" y="2539"/>
                </a:lnTo>
                <a:lnTo>
                  <a:pt x="1444" y="2535"/>
                </a:lnTo>
                <a:lnTo>
                  <a:pt x="1460" y="2531"/>
                </a:lnTo>
                <a:lnTo>
                  <a:pt x="1475" y="2526"/>
                </a:lnTo>
                <a:lnTo>
                  <a:pt x="1489" y="2521"/>
                </a:lnTo>
                <a:lnTo>
                  <a:pt x="1502" y="2515"/>
                </a:lnTo>
                <a:lnTo>
                  <a:pt x="1515" y="2508"/>
                </a:lnTo>
                <a:lnTo>
                  <a:pt x="1525" y="2499"/>
                </a:lnTo>
                <a:lnTo>
                  <a:pt x="1534" y="2492"/>
                </a:lnTo>
                <a:lnTo>
                  <a:pt x="1543" y="2483"/>
                </a:lnTo>
                <a:lnTo>
                  <a:pt x="1551" y="2472"/>
                </a:lnTo>
                <a:lnTo>
                  <a:pt x="1556" y="2463"/>
                </a:lnTo>
                <a:lnTo>
                  <a:pt x="1560" y="2452"/>
                </a:lnTo>
                <a:lnTo>
                  <a:pt x="1563" y="2441"/>
                </a:lnTo>
                <a:lnTo>
                  <a:pt x="1563" y="2429"/>
                </a:lnTo>
                <a:lnTo>
                  <a:pt x="1563" y="2429"/>
                </a:lnTo>
                <a:lnTo>
                  <a:pt x="1563" y="2418"/>
                </a:lnTo>
                <a:lnTo>
                  <a:pt x="1560" y="2405"/>
                </a:lnTo>
                <a:lnTo>
                  <a:pt x="1554" y="2396"/>
                </a:lnTo>
                <a:lnTo>
                  <a:pt x="1549" y="2385"/>
                </a:lnTo>
                <a:lnTo>
                  <a:pt x="1533" y="2367"/>
                </a:lnTo>
                <a:lnTo>
                  <a:pt x="1516" y="2349"/>
                </a:lnTo>
                <a:lnTo>
                  <a:pt x="1498" y="2333"/>
                </a:lnTo>
                <a:lnTo>
                  <a:pt x="1482" y="2313"/>
                </a:lnTo>
                <a:lnTo>
                  <a:pt x="1477" y="2304"/>
                </a:lnTo>
                <a:lnTo>
                  <a:pt x="1471" y="2293"/>
                </a:lnTo>
                <a:lnTo>
                  <a:pt x="1468" y="2283"/>
                </a:lnTo>
                <a:lnTo>
                  <a:pt x="1468" y="2270"/>
                </a:lnTo>
                <a:lnTo>
                  <a:pt x="1468" y="2270"/>
                </a:lnTo>
                <a:lnTo>
                  <a:pt x="1468" y="2259"/>
                </a:lnTo>
                <a:lnTo>
                  <a:pt x="1469" y="2250"/>
                </a:lnTo>
                <a:lnTo>
                  <a:pt x="1473" y="2239"/>
                </a:lnTo>
                <a:lnTo>
                  <a:pt x="1478" y="2230"/>
                </a:lnTo>
                <a:lnTo>
                  <a:pt x="1484" y="2221"/>
                </a:lnTo>
                <a:lnTo>
                  <a:pt x="1491" y="2212"/>
                </a:lnTo>
                <a:lnTo>
                  <a:pt x="1500" y="2205"/>
                </a:lnTo>
                <a:lnTo>
                  <a:pt x="1509" y="2198"/>
                </a:lnTo>
                <a:lnTo>
                  <a:pt x="1531" y="2183"/>
                </a:lnTo>
                <a:lnTo>
                  <a:pt x="1556" y="2173"/>
                </a:lnTo>
                <a:lnTo>
                  <a:pt x="1583" y="2165"/>
                </a:lnTo>
                <a:lnTo>
                  <a:pt x="1614" y="2160"/>
                </a:lnTo>
                <a:lnTo>
                  <a:pt x="1614" y="216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a:defRPr/>
            </a:pPr>
            <a:endParaRPr lang="en-US" sz="800" kern="0" dirty="0">
              <a:solidFill>
                <a:sysClr val="windowText" lastClr="000000"/>
              </a:solidFill>
            </a:endParaRPr>
          </a:p>
        </p:txBody>
      </p:sp>
      <p:sp>
        <p:nvSpPr>
          <p:cNvPr id="33" name="Freeform 7"/>
          <p:cNvSpPr>
            <a:spLocks/>
          </p:cNvSpPr>
          <p:nvPr/>
        </p:nvSpPr>
        <p:spPr bwMode="auto">
          <a:xfrm>
            <a:off x="3635896" y="2769287"/>
            <a:ext cx="972108" cy="1142130"/>
          </a:xfrm>
          <a:custGeom>
            <a:avLst/>
            <a:gdLst/>
            <a:ahLst/>
            <a:cxnLst>
              <a:cxn ang="0">
                <a:pos x="2028" y="1850"/>
              </a:cxn>
              <a:cxn ang="0">
                <a:pos x="1971" y="1895"/>
              </a:cxn>
              <a:cxn ang="0">
                <a:pos x="1915" y="1938"/>
              </a:cxn>
              <a:cxn ang="0">
                <a:pos x="1881" y="1942"/>
              </a:cxn>
              <a:cxn ang="0">
                <a:pos x="1839" y="1922"/>
              </a:cxn>
              <a:cxn ang="0">
                <a:pos x="1807" y="1881"/>
              </a:cxn>
              <a:cxn ang="0">
                <a:pos x="1785" y="1825"/>
              </a:cxn>
              <a:cxn ang="0">
                <a:pos x="1781" y="1774"/>
              </a:cxn>
              <a:cxn ang="0">
                <a:pos x="1789" y="1708"/>
              </a:cxn>
              <a:cxn ang="0">
                <a:pos x="1814" y="1654"/>
              </a:cxn>
              <a:cxn ang="0">
                <a:pos x="1848" y="1617"/>
              </a:cxn>
              <a:cxn ang="0">
                <a:pos x="1891" y="1605"/>
              </a:cxn>
              <a:cxn ang="0">
                <a:pos x="1926" y="1614"/>
              </a:cxn>
              <a:cxn ang="0">
                <a:pos x="1989" y="1672"/>
              </a:cxn>
              <a:cxn ang="0">
                <a:pos x="2039" y="1700"/>
              </a:cxn>
              <a:cxn ang="0">
                <a:pos x="2070" y="1699"/>
              </a:cxn>
              <a:cxn ang="0">
                <a:pos x="2106" y="1679"/>
              </a:cxn>
              <a:cxn ang="0">
                <a:pos x="2155" y="1590"/>
              </a:cxn>
              <a:cxn ang="0">
                <a:pos x="968" y="377"/>
              </a:cxn>
              <a:cxn ang="0">
                <a:pos x="874" y="339"/>
              </a:cxn>
              <a:cxn ang="0">
                <a:pos x="840" y="289"/>
              </a:cxn>
              <a:cxn ang="0">
                <a:pos x="838" y="258"/>
              </a:cxn>
              <a:cxn ang="0">
                <a:pos x="867" y="208"/>
              </a:cxn>
              <a:cxn ang="0">
                <a:pos x="925" y="144"/>
              </a:cxn>
              <a:cxn ang="0">
                <a:pos x="934" y="110"/>
              </a:cxn>
              <a:cxn ang="0">
                <a:pos x="921" y="67"/>
              </a:cxn>
              <a:cxn ang="0">
                <a:pos x="885" y="33"/>
              </a:cxn>
              <a:cxn ang="0">
                <a:pos x="831" y="9"/>
              </a:cxn>
              <a:cxn ang="0">
                <a:pos x="764" y="0"/>
              </a:cxn>
              <a:cxn ang="0">
                <a:pos x="714" y="4"/>
              </a:cxn>
              <a:cxn ang="0">
                <a:pos x="656" y="25"/>
              </a:cxn>
              <a:cxn ang="0">
                <a:pos x="617" y="58"/>
              </a:cxn>
              <a:cxn ang="0">
                <a:pos x="597" y="99"/>
              </a:cxn>
              <a:cxn ang="0">
                <a:pos x="600" y="134"/>
              </a:cxn>
              <a:cxn ang="0">
                <a:pos x="644" y="189"/>
              </a:cxn>
              <a:cxn ang="0">
                <a:pos x="689" y="247"/>
              </a:cxn>
              <a:cxn ang="0">
                <a:pos x="692" y="280"/>
              </a:cxn>
              <a:cxn ang="0">
                <a:pos x="671" y="323"/>
              </a:cxn>
              <a:cxn ang="0">
                <a:pos x="590" y="372"/>
              </a:cxn>
              <a:cxn ang="0">
                <a:pos x="0" y="433"/>
              </a:cxn>
              <a:cxn ang="0">
                <a:pos x="16" y="653"/>
              </a:cxn>
              <a:cxn ang="0">
                <a:pos x="54" y="866"/>
              </a:cxn>
              <a:cxn ang="0">
                <a:pos x="114" y="1071"/>
              </a:cxn>
              <a:cxn ang="0">
                <a:pos x="191" y="1266"/>
              </a:cxn>
              <a:cxn ang="0">
                <a:pos x="285" y="1453"/>
              </a:cxn>
              <a:cxn ang="0">
                <a:pos x="398" y="1628"/>
              </a:cxn>
              <a:cxn ang="0">
                <a:pos x="526" y="1791"/>
              </a:cxn>
              <a:cxn ang="0">
                <a:pos x="669" y="1942"/>
              </a:cxn>
              <a:cxn ang="0">
                <a:pos x="826" y="2077"/>
              </a:cxn>
              <a:cxn ang="0">
                <a:pos x="995" y="2198"/>
              </a:cxn>
              <a:cxn ang="0">
                <a:pos x="1176" y="2301"/>
              </a:cxn>
              <a:cxn ang="0">
                <a:pos x="1368" y="2387"/>
              </a:cxn>
              <a:cxn ang="0">
                <a:pos x="1569" y="2456"/>
              </a:cxn>
              <a:cxn ang="0">
                <a:pos x="1778" y="2505"/>
              </a:cxn>
              <a:cxn ang="0">
                <a:pos x="1994" y="2532"/>
              </a:cxn>
              <a:cxn ang="0">
                <a:pos x="2160" y="1985"/>
              </a:cxn>
              <a:cxn ang="0">
                <a:pos x="2135" y="1908"/>
              </a:cxn>
              <a:cxn ang="0">
                <a:pos x="2090" y="1857"/>
              </a:cxn>
              <a:cxn ang="0">
                <a:pos x="2050" y="1846"/>
              </a:cxn>
            </a:cxnLst>
            <a:rect l="0" t="0" r="r" b="b"/>
            <a:pathLst>
              <a:path w="2160" h="2537">
                <a:moveTo>
                  <a:pt x="2050" y="1846"/>
                </a:moveTo>
                <a:lnTo>
                  <a:pt x="2050" y="1846"/>
                </a:lnTo>
                <a:lnTo>
                  <a:pt x="2039" y="1848"/>
                </a:lnTo>
                <a:lnTo>
                  <a:pt x="2028" y="1850"/>
                </a:lnTo>
                <a:lnTo>
                  <a:pt x="2018" y="1855"/>
                </a:lnTo>
                <a:lnTo>
                  <a:pt x="2007" y="1861"/>
                </a:lnTo>
                <a:lnTo>
                  <a:pt x="1989" y="1877"/>
                </a:lnTo>
                <a:lnTo>
                  <a:pt x="1971" y="1895"/>
                </a:lnTo>
                <a:lnTo>
                  <a:pt x="1954" y="1913"/>
                </a:lnTo>
                <a:lnTo>
                  <a:pt x="1935" y="1928"/>
                </a:lnTo>
                <a:lnTo>
                  <a:pt x="1926" y="1935"/>
                </a:lnTo>
                <a:lnTo>
                  <a:pt x="1915" y="1938"/>
                </a:lnTo>
                <a:lnTo>
                  <a:pt x="1904" y="1942"/>
                </a:lnTo>
                <a:lnTo>
                  <a:pt x="1891" y="1944"/>
                </a:lnTo>
                <a:lnTo>
                  <a:pt x="1891" y="1944"/>
                </a:lnTo>
                <a:lnTo>
                  <a:pt x="1881" y="1942"/>
                </a:lnTo>
                <a:lnTo>
                  <a:pt x="1870" y="1940"/>
                </a:lnTo>
                <a:lnTo>
                  <a:pt x="1859" y="1935"/>
                </a:lnTo>
                <a:lnTo>
                  <a:pt x="1848" y="1929"/>
                </a:lnTo>
                <a:lnTo>
                  <a:pt x="1839" y="1922"/>
                </a:lnTo>
                <a:lnTo>
                  <a:pt x="1830" y="1915"/>
                </a:lnTo>
                <a:lnTo>
                  <a:pt x="1821" y="1904"/>
                </a:lnTo>
                <a:lnTo>
                  <a:pt x="1814" y="1893"/>
                </a:lnTo>
                <a:lnTo>
                  <a:pt x="1807" y="1881"/>
                </a:lnTo>
                <a:lnTo>
                  <a:pt x="1799" y="1868"/>
                </a:lnTo>
                <a:lnTo>
                  <a:pt x="1794" y="1855"/>
                </a:lnTo>
                <a:lnTo>
                  <a:pt x="1789" y="1839"/>
                </a:lnTo>
                <a:lnTo>
                  <a:pt x="1785" y="1825"/>
                </a:lnTo>
                <a:lnTo>
                  <a:pt x="1783" y="1809"/>
                </a:lnTo>
                <a:lnTo>
                  <a:pt x="1781" y="1791"/>
                </a:lnTo>
                <a:lnTo>
                  <a:pt x="1781" y="1774"/>
                </a:lnTo>
                <a:lnTo>
                  <a:pt x="1781" y="1774"/>
                </a:lnTo>
                <a:lnTo>
                  <a:pt x="1781" y="1756"/>
                </a:lnTo>
                <a:lnTo>
                  <a:pt x="1783" y="1740"/>
                </a:lnTo>
                <a:lnTo>
                  <a:pt x="1785" y="1724"/>
                </a:lnTo>
                <a:lnTo>
                  <a:pt x="1789" y="1708"/>
                </a:lnTo>
                <a:lnTo>
                  <a:pt x="1794" y="1693"/>
                </a:lnTo>
                <a:lnTo>
                  <a:pt x="1799" y="1679"/>
                </a:lnTo>
                <a:lnTo>
                  <a:pt x="1807" y="1666"/>
                </a:lnTo>
                <a:lnTo>
                  <a:pt x="1814" y="1654"/>
                </a:lnTo>
                <a:lnTo>
                  <a:pt x="1821" y="1643"/>
                </a:lnTo>
                <a:lnTo>
                  <a:pt x="1830" y="1634"/>
                </a:lnTo>
                <a:lnTo>
                  <a:pt x="1839" y="1625"/>
                </a:lnTo>
                <a:lnTo>
                  <a:pt x="1848" y="1617"/>
                </a:lnTo>
                <a:lnTo>
                  <a:pt x="1859" y="1612"/>
                </a:lnTo>
                <a:lnTo>
                  <a:pt x="1870" y="1608"/>
                </a:lnTo>
                <a:lnTo>
                  <a:pt x="1881" y="1605"/>
                </a:lnTo>
                <a:lnTo>
                  <a:pt x="1891" y="1605"/>
                </a:lnTo>
                <a:lnTo>
                  <a:pt x="1891" y="1605"/>
                </a:lnTo>
                <a:lnTo>
                  <a:pt x="1904" y="1605"/>
                </a:lnTo>
                <a:lnTo>
                  <a:pt x="1915" y="1608"/>
                </a:lnTo>
                <a:lnTo>
                  <a:pt x="1926" y="1614"/>
                </a:lnTo>
                <a:lnTo>
                  <a:pt x="1935" y="1619"/>
                </a:lnTo>
                <a:lnTo>
                  <a:pt x="1954" y="1635"/>
                </a:lnTo>
                <a:lnTo>
                  <a:pt x="1971" y="1654"/>
                </a:lnTo>
                <a:lnTo>
                  <a:pt x="1989" y="1672"/>
                </a:lnTo>
                <a:lnTo>
                  <a:pt x="2007" y="1686"/>
                </a:lnTo>
                <a:lnTo>
                  <a:pt x="2018" y="1693"/>
                </a:lnTo>
                <a:lnTo>
                  <a:pt x="2027" y="1697"/>
                </a:lnTo>
                <a:lnTo>
                  <a:pt x="2039" y="1700"/>
                </a:lnTo>
                <a:lnTo>
                  <a:pt x="2050" y="1700"/>
                </a:lnTo>
                <a:lnTo>
                  <a:pt x="2050" y="1700"/>
                </a:lnTo>
                <a:lnTo>
                  <a:pt x="2061" y="1700"/>
                </a:lnTo>
                <a:lnTo>
                  <a:pt x="2070" y="1699"/>
                </a:lnTo>
                <a:lnTo>
                  <a:pt x="2081" y="1695"/>
                </a:lnTo>
                <a:lnTo>
                  <a:pt x="2090" y="1691"/>
                </a:lnTo>
                <a:lnTo>
                  <a:pt x="2099" y="1684"/>
                </a:lnTo>
                <a:lnTo>
                  <a:pt x="2106" y="1679"/>
                </a:lnTo>
                <a:lnTo>
                  <a:pt x="2122" y="1661"/>
                </a:lnTo>
                <a:lnTo>
                  <a:pt x="2137" y="1641"/>
                </a:lnTo>
                <a:lnTo>
                  <a:pt x="2147" y="1617"/>
                </a:lnTo>
                <a:lnTo>
                  <a:pt x="2155" y="1590"/>
                </a:lnTo>
                <a:lnTo>
                  <a:pt x="2160" y="1562"/>
                </a:lnTo>
                <a:lnTo>
                  <a:pt x="2160" y="377"/>
                </a:lnTo>
                <a:lnTo>
                  <a:pt x="968" y="377"/>
                </a:lnTo>
                <a:lnTo>
                  <a:pt x="968" y="377"/>
                </a:lnTo>
                <a:lnTo>
                  <a:pt x="941" y="372"/>
                </a:lnTo>
                <a:lnTo>
                  <a:pt x="916" y="363"/>
                </a:lnTo>
                <a:lnTo>
                  <a:pt x="894" y="352"/>
                </a:lnTo>
                <a:lnTo>
                  <a:pt x="874" y="339"/>
                </a:lnTo>
                <a:lnTo>
                  <a:pt x="858" y="323"/>
                </a:lnTo>
                <a:lnTo>
                  <a:pt x="847" y="307"/>
                </a:lnTo>
                <a:lnTo>
                  <a:pt x="844" y="298"/>
                </a:lnTo>
                <a:lnTo>
                  <a:pt x="840" y="289"/>
                </a:lnTo>
                <a:lnTo>
                  <a:pt x="838" y="280"/>
                </a:lnTo>
                <a:lnTo>
                  <a:pt x="837" y="269"/>
                </a:lnTo>
                <a:lnTo>
                  <a:pt x="837" y="269"/>
                </a:lnTo>
                <a:lnTo>
                  <a:pt x="838" y="258"/>
                </a:lnTo>
                <a:lnTo>
                  <a:pt x="842" y="247"/>
                </a:lnTo>
                <a:lnTo>
                  <a:pt x="846" y="236"/>
                </a:lnTo>
                <a:lnTo>
                  <a:pt x="853" y="226"/>
                </a:lnTo>
                <a:lnTo>
                  <a:pt x="867" y="208"/>
                </a:lnTo>
                <a:lnTo>
                  <a:pt x="885" y="189"/>
                </a:lnTo>
                <a:lnTo>
                  <a:pt x="903" y="173"/>
                </a:lnTo>
                <a:lnTo>
                  <a:pt x="920" y="153"/>
                </a:lnTo>
                <a:lnTo>
                  <a:pt x="925" y="144"/>
                </a:lnTo>
                <a:lnTo>
                  <a:pt x="930" y="134"/>
                </a:lnTo>
                <a:lnTo>
                  <a:pt x="934" y="123"/>
                </a:lnTo>
                <a:lnTo>
                  <a:pt x="934" y="110"/>
                </a:lnTo>
                <a:lnTo>
                  <a:pt x="934" y="110"/>
                </a:lnTo>
                <a:lnTo>
                  <a:pt x="934" y="99"/>
                </a:lnTo>
                <a:lnTo>
                  <a:pt x="930" y="89"/>
                </a:lnTo>
                <a:lnTo>
                  <a:pt x="927" y="78"/>
                </a:lnTo>
                <a:lnTo>
                  <a:pt x="921" y="67"/>
                </a:lnTo>
                <a:lnTo>
                  <a:pt x="914" y="58"/>
                </a:lnTo>
                <a:lnTo>
                  <a:pt x="905" y="49"/>
                </a:lnTo>
                <a:lnTo>
                  <a:pt x="896" y="40"/>
                </a:lnTo>
                <a:lnTo>
                  <a:pt x="885" y="33"/>
                </a:lnTo>
                <a:lnTo>
                  <a:pt x="873" y="25"/>
                </a:lnTo>
                <a:lnTo>
                  <a:pt x="860" y="18"/>
                </a:lnTo>
                <a:lnTo>
                  <a:pt x="846" y="13"/>
                </a:lnTo>
                <a:lnTo>
                  <a:pt x="831" y="9"/>
                </a:lnTo>
                <a:lnTo>
                  <a:pt x="815" y="4"/>
                </a:lnTo>
                <a:lnTo>
                  <a:pt x="799" y="2"/>
                </a:lnTo>
                <a:lnTo>
                  <a:pt x="783" y="0"/>
                </a:lnTo>
                <a:lnTo>
                  <a:pt x="764" y="0"/>
                </a:lnTo>
                <a:lnTo>
                  <a:pt x="764" y="0"/>
                </a:lnTo>
                <a:lnTo>
                  <a:pt x="748" y="0"/>
                </a:lnTo>
                <a:lnTo>
                  <a:pt x="730" y="2"/>
                </a:lnTo>
                <a:lnTo>
                  <a:pt x="714" y="4"/>
                </a:lnTo>
                <a:lnTo>
                  <a:pt x="700" y="9"/>
                </a:lnTo>
                <a:lnTo>
                  <a:pt x="683" y="13"/>
                </a:lnTo>
                <a:lnTo>
                  <a:pt x="671" y="18"/>
                </a:lnTo>
                <a:lnTo>
                  <a:pt x="656" y="25"/>
                </a:lnTo>
                <a:lnTo>
                  <a:pt x="645" y="33"/>
                </a:lnTo>
                <a:lnTo>
                  <a:pt x="635" y="40"/>
                </a:lnTo>
                <a:lnTo>
                  <a:pt x="624" y="49"/>
                </a:lnTo>
                <a:lnTo>
                  <a:pt x="617" y="58"/>
                </a:lnTo>
                <a:lnTo>
                  <a:pt x="609" y="67"/>
                </a:lnTo>
                <a:lnTo>
                  <a:pt x="604" y="78"/>
                </a:lnTo>
                <a:lnTo>
                  <a:pt x="599" y="89"/>
                </a:lnTo>
                <a:lnTo>
                  <a:pt x="597" y="99"/>
                </a:lnTo>
                <a:lnTo>
                  <a:pt x="595" y="110"/>
                </a:lnTo>
                <a:lnTo>
                  <a:pt x="595" y="110"/>
                </a:lnTo>
                <a:lnTo>
                  <a:pt x="597" y="123"/>
                </a:lnTo>
                <a:lnTo>
                  <a:pt x="600" y="134"/>
                </a:lnTo>
                <a:lnTo>
                  <a:pt x="604" y="144"/>
                </a:lnTo>
                <a:lnTo>
                  <a:pt x="611" y="153"/>
                </a:lnTo>
                <a:lnTo>
                  <a:pt x="626" y="173"/>
                </a:lnTo>
                <a:lnTo>
                  <a:pt x="644" y="189"/>
                </a:lnTo>
                <a:lnTo>
                  <a:pt x="662" y="208"/>
                </a:lnTo>
                <a:lnTo>
                  <a:pt x="678" y="226"/>
                </a:lnTo>
                <a:lnTo>
                  <a:pt x="683" y="236"/>
                </a:lnTo>
                <a:lnTo>
                  <a:pt x="689" y="247"/>
                </a:lnTo>
                <a:lnTo>
                  <a:pt x="691" y="258"/>
                </a:lnTo>
                <a:lnTo>
                  <a:pt x="692" y="269"/>
                </a:lnTo>
                <a:lnTo>
                  <a:pt x="692" y="269"/>
                </a:lnTo>
                <a:lnTo>
                  <a:pt x="692" y="280"/>
                </a:lnTo>
                <a:lnTo>
                  <a:pt x="691" y="289"/>
                </a:lnTo>
                <a:lnTo>
                  <a:pt x="687" y="298"/>
                </a:lnTo>
                <a:lnTo>
                  <a:pt x="682" y="307"/>
                </a:lnTo>
                <a:lnTo>
                  <a:pt x="671" y="323"/>
                </a:lnTo>
                <a:lnTo>
                  <a:pt x="654" y="339"/>
                </a:lnTo>
                <a:lnTo>
                  <a:pt x="636" y="352"/>
                </a:lnTo>
                <a:lnTo>
                  <a:pt x="613" y="363"/>
                </a:lnTo>
                <a:lnTo>
                  <a:pt x="590" y="372"/>
                </a:lnTo>
                <a:lnTo>
                  <a:pt x="563" y="377"/>
                </a:lnTo>
                <a:lnTo>
                  <a:pt x="0" y="377"/>
                </a:lnTo>
                <a:lnTo>
                  <a:pt x="0" y="377"/>
                </a:lnTo>
                <a:lnTo>
                  <a:pt x="0" y="433"/>
                </a:lnTo>
                <a:lnTo>
                  <a:pt x="2" y="489"/>
                </a:lnTo>
                <a:lnTo>
                  <a:pt x="5" y="543"/>
                </a:lnTo>
                <a:lnTo>
                  <a:pt x="11" y="599"/>
                </a:lnTo>
                <a:lnTo>
                  <a:pt x="16" y="653"/>
                </a:lnTo>
                <a:lnTo>
                  <a:pt x="25" y="707"/>
                </a:lnTo>
                <a:lnTo>
                  <a:pt x="32" y="759"/>
                </a:lnTo>
                <a:lnTo>
                  <a:pt x="43" y="813"/>
                </a:lnTo>
                <a:lnTo>
                  <a:pt x="54" y="866"/>
                </a:lnTo>
                <a:lnTo>
                  <a:pt x="67" y="918"/>
                </a:lnTo>
                <a:lnTo>
                  <a:pt x="81" y="968"/>
                </a:lnTo>
                <a:lnTo>
                  <a:pt x="97" y="1021"/>
                </a:lnTo>
                <a:lnTo>
                  <a:pt x="114" y="1071"/>
                </a:lnTo>
                <a:lnTo>
                  <a:pt x="130" y="1120"/>
                </a:lnTo>
                <a:lnTo>
                  <a:pt x="150" y="1170"/>
                </a:lnTo>
                <a:lnTo>
                  <a:pt x="169" y="1219"/>
                </a:lnTo>
                <a:lnTo>
                  <a:pt x="191" y="1266"/>
                </a:lnTo>
                <a:lnTo>
                  <a:pt x="213" y="1315"/>
                </a:lnTo>
                <a:lnTo>
                  <a:pt x="236" y="1361"/>
                </a:lnTo>
                <a:lnTo>
                  <a:pt x="260" y="1407"/>
                </a:lnTo>
                <a:lnTo>
                  <a:pt x="285" y="1453"/>
                </a:lnTo>
                <a:lnTo>
                  <a:pt x="312" y="1498"/>
                </a:lnTo>
                <a:lnTo>
                  <a:pt x="341" y="1542"/>
                </a:lnTo>
                <a:lnTo>
                  <a:pt x="368" y="1585"/>
                </a:lnTo>
                <a:lnTo>
                  <a:pt x="398" y="1628"/>
                </a:lnTo>
                <a:lnTo>
                  <a:pt x="429" y="1670"/>
                </a:lnTo>
                <a:lnTo>
                  <a:pt x="460" y="1711"/>
                </a:lnTo>
                <a:lnTo>
                  <a:pt x="492" y="1751"/>
                </a:lnTo>
                <a:lnTo>
                  <a:pt x="526" y="1791"/>
                </a:lnTo>
                <a:lnTo>
                  <a:pt x="561" y="1830"/>
                </a:lnTo>
                <a:lnTo>
                  <a:pt x="597" y="1868"/>
                </a:lnTo>
                <a:lnTo>
                  <a:pt x="633" y="1906"/>
                </a:lnTo>
                <a:lnTo>
                  <a:pt x="669" y="1942"/>
                </a:lnTo>
                <a:lnTo>
                  <a:pt x="707" y="1976"/>
                </a:lnTo>
                <a:lnTo>
                  <a:pt x="746" y="2011"/>
                </a:lnTo>
                <a:lnTo>
                  <a:pt x="786" y="2045"/>
                </a:lnTo>
                <a:lnTo>
                  <a:pt x="826" y="2077"/>
                </a:lnTo>
                <a:lnTo>
                  <a:pt x="867" y="2108"/>
                </a:lnTo>
                <a:lnTo>
                  <a:pt x="909" y="2139"/>
                </a:lnTo>
                <a:lnTo>
                  <a:pt x="952" y="2169"/>
                </a:lnTo>
                <a:lnTo>
                  <a:pt x="995" y="2198"/>
                </a:lnTo>
                <a:lnTo>
                  <a:pt x="1040" y="2225"/>
                </a:lnTo>
                <a:lnTo>
                  <a:pt x="1085" y="2252"/>
                </a:lnTo>
                <a:lnTo>
                  <a:pt x="1130" y="2277"/>
                </a:lnTo>
                <a:lnTo>
                  <a:pt x="1176" y="2301"/>
                </a:lnTo>
                <a:lnTo>
                  <a:pt x="1222" y="2324"/>
                </a:lnTo>
                <a:lnTo>
                  <a:pt x="1271" y="2348"/>
                </a:lnTo>
                <a:lnTo>
                  <a:pt x="1320" y="2368"/>
                </a:lnTo>
                <a:lnTo>
                  <a:pt x="1368" y="2387"/>
                </a:lnTo>
                <a:lnTo>
                  <a:pt x="1417" y="2407"/>
                </a:lnTo>
                <a:lnTo>
                  <a:pt x="1468" y="2423"/>
                </a:lnTo>
                <a:lnTo>
                  <a:pt x="1518" y="2441"/>
                </a:lnTo>
                <a:lnTo>
                  <a:pt x="1569" y="2456"/>
                </a:lnTo>
                <a:lnTo>
                  <a:pt x="1619" y="2470"/>
                </a:lnTo>
                <a:lnTo>
                  <a:pt x="1671" y="2483"/>
                </a:lnTo>
                <a:lnTo>
                  <a:pt x="1724" y="2494"/>
                </a:lnTo>
                <a:lnTo>
                  <a:pt x="1778" y="2505"/>
                </a:lnTo>
                <a:lnTo>
                  <a:pt x="1830" y="2514"/>
                </a:lnTo>
                <a:lnTo>
                  <a:pt x="1884" y="2521"/>
                </a:lnTo>
                <a:lnTo>
                  <a:pt x="1938" y="2526"/>
                </a:lnTo>
                <a:lnTo>
                  <a:pt x="1994" y="2532"/>
                </a:lnTo>
                <a:lnTo>
                  <a:pt x="2048" y="2535"/>
                </a:lnTo>
                <a:lnTo>
                  <a:pt x="2104" y="2537"/>
                </a:lnTo>
                <a:lnTo>
                  <a:pt x="2160" y="2537"/>
                </a:lnTo>
                <a:lnTo>
                  <a:pt x="2160" y="1985"/>
                </a:lnTo>
                <a:lnTo>
                  <a:pt x="2160" y="1985"/>
                </a:lnTo>
                <a:lnTo>
                  <a:pt x="2155" y="1956"/>
                </a:lnTo>
                <a:lnTo>
                  <a:pt x="2147" y="1931"/>
                </a:lnTo>
                <a:lnTo>
                  <a:pt x="2135" y="1908"/>
                </a:lnTo>
                <a:lnTo>
                  <a:pt x="2122" y="1886"/>
                </a:lnTo>
                <a:lnTo>
                  <a:pt x="2106" y="1870"/>
                </a:lnTo>
                <a:lnTo>
                  <a:pt x="2099" y="1863"/>
                </a:lnTo>
                <a:lnTo>
                  <a:pt x="2090" y="1857"/>
                </a:lnTo>
                <a:lnTo>
                  <a:pt x="2081" y="1852"/>
                </a:lnTo>
                <a:lnTo>
                  <a:pt x="2070" y="1850"/>
                </a:lnTo>
                <a:lnTo>
                  <a:pt x="2061" y="1846"/>
                </a:lnTo>
                <a:lnTo>
                  <a:pt x="2050" y="1846"/>
                </a:lnTo>
                <a:lnTo>
                  <a:pt x="2050" y="1846"/>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defRPr/>
            </a:pPr>
            <a:endParaRPr lang="en-US" sz="800" kern="0" dirty="0">
              <a:solidFill>
                <a:sysClr val="windowText" lastClr="000000"/>
              </a:solidFill>
            </a:endParaRPr>
          </a:p>
        </p:txBody>
      </p:sp>
      <p:sp>
        <p:nvSpPr>
          <p:cNvPr id="34" name="Freeform 8"/>
          <p:cNvSpPr>
            <a:spLocks/>
          </p:cNvSpPr>
          <p:nvPr/>
        </p:nvSpPr>
        <p:spPr bwMode="auto">
          <a:xfrm>
            <a:off x="3635899" y="1966599"/>
            <a:ext cx="1143127" cy="972408"/>
          </a:xfrm>
          <a:custGeom>
            <a:avLst/>
            <a:gdLst/>
            <a:ahLst/>
            <a:cxnLst>
              <a:cxn ang="0">
                <a:pos x="2405" y="600"/>
              </a:cxn>
              <a:cxn ang="0">
                <a:pos x="2349" y="645"/>
              </a:cxn>
              <a:cxn ang="0">
                <a:pos x="2293" y="689"/>
              </a:cxn>
              <a:cxn ang="0">
                <a:pos x="2259" y="692"/>
              </a:cxn>
              <a:cxn ang="0">
                <a:pos x="2221" y="676"/>
              </a:cxn>
              <a:cxn ang="0">
                <a:pos x="2183" y="629"/>
              </a:cxn>
              <a:cxn ang="0">
                <a:pos x="2160" y="0"/>
              </a:cxn>
              <a:cxn ang="0">
                <a:pos x="1994" y="7"/>
              </a:cxn>
              <a:cxn ang="0">
                <a:pos x="1778" y="34"/>
              </a:cxn>
              <a:cxn ang="0">
                <a:pos x="1569" y="83"/>
              </a:cxn>
              <a:cxn ang="0">
                <a:pos x="1368" y="150"/>
              </a:cxn>
              <a:cxn ang="0">
                <a:pos x="1176" y="236"/>
              </a:cxn>
              <a:cxn ang="0">
                <a:pos x="995" y="341"/>
              </a:cxn>
              <a:cxn ang="0">
                <a:pos x="826" y="462"/>
              </a:cxn>
              <a:cxn ang="0">
                <a:pos x="669" y="597"/>
              </a:cxn>
              <a:cxn ang="0">
                <a:pos x="526" y="746"/>
              </a:cxn>
              <a:cxn ang="0">
                <a:pos x="398" y="911"/>
              </a:cxn>
              <a:cxn ang="0">
                <a:pos x="285" y="1085"/>
              </a:cxn>
              <a:cxn ang="0">
                <a:pos x="191" y="1271"/>
              </a:cxn>
              <a:cxn ang="0">
                <a:pos x="114" y="1468"/>
              </a:cxn>
              <a:cxn ang="0">
                <a:pos x="54" y="1673"/>
              </a:cxn>
              <a:cxn ang="0">
                <a:pos x="16" y="1886"/>
              </a:cxn>
              <a:cxn ang="0">
                <a:pos x="0" y="2104"/>
              </a:cxn>
              <a:cxn ang="0">
                <a:pos x="590" y="2155"/>
              </a:cxn>
              <a:cxn ang="0">
                <a:pos x="671" y="2106"/>
              </a:cxn>
              <a:cxn ang="0">
                <a:pos x="692" y="2063"/>
              </a:cxn>
              <a:cxn ang="0">
                <a:pos x="689" y="2030"/>
              </a:cxn>
              <a:cxn ang="0">
                <a:pos x="644" y="1972"/>
              </a:cxn>
              <a:cxn ang="0">
                <a:pos x="600" y="1917"/>
              </a:cxn>
              <a:cxn ang="0">
                <a:pos x="597" y="1882"/>
              </a:cxn>
              <a:cxn ang="0">
                <a:pos x="617" y="1841"/>
              </a:cxn>
              <a:cxn ang="0">
                <a:pos x="656" y="1808"/>
              </a:cxn>
              <a:cxn ang="0">
                <a:pos x="714" y="1787"/>
              </a:cxn>
              <a:cxn ang="0">
                <a:pos x="764" y="1783"/>
              </a:cxn>
              <a:cxn ang="0">
                <a:pos x="831" y="1792"/>
              </a:cxn>
              <a:cxn ang="0">
                <a:pos x="885" y="1816"/>
              </a:cxn>
              <a:cxn ang="0">
                <a:pos x="921" y="1850"/>
              </a:cxn>
              <a:cxn ang="0">
                <a:pos x="934" y="1893"/>
              </a:cxn>
              <a:cxn ang="0">
                <a:pos x="925" y="1927"/>
              </a:cxn>
              <a:cxn ang="0">
                <a:pos x="867" y="1991"/>
              </a:cxn>
              <a:cxn ang="0">
                <a:pos x="838" y="2041"/>
              </a:cxn>
              <a:cxn ang="0">
                <a:pos x="840" y="2072"/>
              </a:cxn>
              <a:cxn ang="0">
                <a:pos x="874" y="2122"/>
              </a:cxn>
              <a:cxn ang="0">
                <a:pos x="968" y="2160"/>
              </a:cxn>
              <a:cxn ang="0">
                <a:pos x="2164" y="956"/>
              </a:cxn>
              <a:cxn ang="0">
                <a:pos x="2203" y="871"/>
              </a:cxn>
              <a:cxn ang="0">
                <a:pos x="2239" y="846"/>
              </a:cxn>
              <a:cxn ang="0">
                <a:pos x="2270" y="838"/>
              </a:cxn>
              <a:cxn ang="0">
                <a:pos x="2313" y="853"/>
              </a:cxn>
              <a:cxn ang="0">
                <a:pos x="2385" y="920"/>
              </a:cxn>
              <a:cxn ang="0">
                <a:pos x="2429" y="936"/>
              </a:cxn>
              <a:cxn ang="0">
                <a:pos x="2461" y="929"/>
              </a:cxn>
              <a:cxn ang="0">
                <a:pos x="2499" y="896"/>
              </a:cxn>
              <a:cxn ang="0">
                <a:pos x="2526" y="847"/>
              </a:cxn>
              <a:cxn ang="0">
                <a:pos x="2539" y="783"/>
              </a:cxn>
              <a:cxn ang="0">
                <a:pos x="2537" y="732"/>
              </a:cxn>
              <a:cxn ang="0">
                <a:pos x="2521" y="671"/>
              </a:cxn>
              <a:cxn ang="0">
                <a:pos x="2490" y="626"/>
              </a:cxn>
              <a:cxn ang="0">
                <a:pos x="2450" y="600"/>
              </a:cxn>
            </a:cxnLst>
            <a:rect l="0" t="0" r="r" b="b"/>
            <a:pathLst>
              <a:path w="2540" h="2160">
                <a:moveTo>
                  <a:pt x="2429" y="597"/>
                </a:moveTo>
                <a:lnTo>
                  <a:pt x="2429" y="597"/>
                </a:lnTo>
                <a:lnTo>
                  <a:pt x="2416" y="597"/>
                </a:lnTo>
                <a:lnTo>
                  <a:pt x="2405" y="600"/>
                </a:lnTo>
                <a:lnTo>
                  <a:pt x="2394" y="606"/>
                </a:lnTo>
                <a:lnTo>
                  <a:pt x="2385" y="611"/>
                </a:lnTo>
                <a:lnTo>
                  <a:pt x="2367" y="627"/>
                </a:lnTo>
                <a:lnTo>
                  <a:pt x="2349" y="645"/>
                </a:lnTo>
                <a:lnTo>
                  <a:pt x="2331" y="664"/>
                </a:lnTo>
                <a:lnTo>
                  <a:pt x="2313" y="678"/>
                </a:lnTo>
                <a:lnTo>
                  <a:pt x="2304" y="685"/>
                </a:lnTo>
                <a:lnTo>
                  <a:pt x="2293" y="689"/>
                </a:lnTo>
                <a:lnTo>
                  <a:pt x="2283" y="692"/>
                </a:lnTo>
                <a:lnTo>
                  <a:pt x="2270" y="694"/>
                </a:lnTo>
                <a:lnTo>
                  <a:pt x="2270" y="694"/>
                </a:lnTo>
                <a:lnTo>
                  <a:pt x="2259" y="692"/>
                </a:lnTo>
                <a:lnTo>
                  <a:pt x="2250" y="691"/>
                </a:lnTo>
                <a:lnTo>
                  <a:pt x="2239" y="687"/>
                </a:lnTo>
                <a:lnTo>
                  <a:pt x="2230" y="682"/>
                </a:lnTo>
                <a:lnTo>
                  <a:pt x="2221" y="676"/>
                </a:lnTo>
                <a:lnTo>
                  <a:pt x="2212" y="669"/>
                </a:lnTo>
                <a:lnTo>
                  <a:pt x="2203" y="660"/>
                </a:lnTo>
                <a:lnTo>
                  <a:pt x="2196" y="651"/>
                </a:lnTo>
                <a:lnTo>
                  <a:pt x="2183" y="629"/>
                </a:lnTo>
                <a:lnTo>
                  <a:pt x="2173" y="604"/>
                </a:lnTo>
                <a:lnTo>
                  <a:pt x="2164" y="577"/>
                </a:lnTo>
                <a:lnTo>
                  <a:pt x="2160" y="546"/>
                </a:lnTo>
                <a:lnTo>
                  <a:pt x="2160" y="0"/>
                </a:lnTo>
                <a:lnTo>
                  <a:pt x="2160" y="0"/>
                </a:lnTo>
                <a:lnTo>
                  <a:pt x="2104" y="0"/>
                </a:lnTo>
                <a:lnTo>
                  <a:pt x="2048" y="4"/>
                </a:lnTo>
                <a:lnTo>
                  <a:pt x="1994" y="7"/>
                </a:lnTo>
                <a:lnTo>
                  <a:pt x="1938" y="11"/>
                </a:lnTo>
                <a:lnTo>
                  <a:pt x="1884" y="18"/>
                </a:lnTo>
                <a:lnTo>
                  <a:pt x="1830" y="25"/>
                </a:lnTo>
                <a:lnTo>
                  <a:pt x="1778" y="34"/>
                </a:lnTo>
                <a:lnTo>
                  <a:pt x="1724" y="43"/>
                </a:lnTo>
                <a:lnTo>
                  <a:pt x="1671" y="56"/>
                </a:lnTo>
                <a:lnTo>
                  <a:pt x="1619" y="69"/>
                </a:lnTo>
                <a:lnTo>
                  <a:pt x="1569" y="83"/>
                </a:lnTo>
                <a:lnTo>
                  <a:pt x="1518" y="97"/>
                </a:lnTo>
                <a:lnTo>
                  <a:pt x="1468" y="114"/>
                </a:lnTo>
                <a:lnTo>
                  <a:pt x="1417" y="132"/>
                </a:lnTo>
                <a:lnTo>
                  <a:pt x="1368" y="150"/>
                </a:lnTo>
                <a:lnTo>
                  <a:pt x="1320" y="169"/>
                </a:lnTo>
                <a:lnTo>
                  <a:pt x="1271" y="191"/>
                </a:lnTo>
                <a:lnTo>
                  <a:pt x="1222" y="213"/>
                </a:lnTo>
                <a:lnTo>
                  <a:pt x="1176" y="236"/>
                </a:lnTo>
                <a:lnTo>
                  <a:pt x="1130" y="261"/>
                </a:lnTo>
                <a:lnTo>
                  <a:pt x="1085" y="287"/>
                </a:lnTo>
                <a:lnTo>
                  <a:pt x="1040" y="314"/>
                </a:lnTo>
                <a:lnTo>
                  <a:pt x="995" y="341"/>
                </a:lnTo>
                <a:lnTo>
                  <a:pt x="952" y="370"/>
                </a:lnTo>
                <a:lnTo>
                  <a:pt x="909" y="398"/>
                </a:lnTo>
                <a:lnTo>
                  <a:pt x="867" y="429"/>
                </a:lnTo>
                <a:lnTo>
                  <a:pt x="826" y="462"/>
                </a:lnTo>
                <a:lnTo>
                  <a:pt x="786" y="494"/>
                </a:lnTo>
                <a:lnTo>
                  <a:pt x="746" y="526"/>
                </a:lnTo>
                <a:lnTo>
                  <a:pt x="707" y="561"/>
                </a:lnTo>
                <a:lnTo>
                  <a:pt x="669" y="597"/>
                </a:lnTo>
                <a:lnTo>
                  <a:pt x="633" y="633"/>
                </a:lnTo>
                <a:lnTo>
                  <a:pt x="597" y="671"/>
                </a:lnTo>
                <a:lnTo>
                  <a:pt x="561" y="709"/>
                </a:lnTo>
                <a:lnTo>
                  <a:pt x="526" y="746"/>
                </a:lnTo>
                <a:lnTo>
                  <a:pt x="492" y="786"/>
                </a:lnTo>
                <a:lnTo>
                  <a:pt x="460" y="828"/>
                </a:lnTo>
                <a:lnTo>
                  <a:pt x="429" y="867"/>
                </a:lnTo>
                <a:lnTo>
                  <a:pt x="398" y="911"/>
                </a:lnTo>
                <a:lnTo>
                  <a:pt x="368" y="952"/>
                </a:lnTo>
                <a:lnTo>
                  <a:pt x="341" y="995"/>
                </a:lnTo>
                <a:lnTo>
                  <a:pt x="312" y="1040"/>
                </a:lnTo>
                <a:lnTo>
                  <a:pt x="285" y="1085"/>
                </a:lnTo>
                <a:lnTo>
                  <a:pt x="260" y="1130"/>
                </a:lnTo>
                <a:lnTo>
                  <a:pt x="236" y="1177"/>
                </a:lnTo>
                <a:lnTo>
                  <a:pt x="213" y="1224"/>
                </a:lnTo>
                <a:lnTo>
                  <a:pt x="191" y="1271"/>
                </a:lnTo>
                <a:lnTo>
                  <a:pt x="169" y="1320"/>
                </a:lnTo>
                <a:lnTo>
                  <a:pt x="150" y="1368"/>
                </a:lnTo>
                <a:lnTo>
                  <a:pt x="130" y="1417"/>
                </a:lnTo>
                <a:lnTo>
                  <a:pt x="114" y="1468"/>
                </a:lnTo>
                <a:lnTo>
                  <a:pt x="97" y="1518"/>
                </a:lnTo>
                <a:lnTo>
                  <a:pt x="81" y="1569"/>
                </a:lnTo>
                <a:lnTo>
                  <a:pt x="67" y="1621"/>
                </a:lnTo>
                <a:lnTo>
                  <a:pt x="54" y="1673"/>
                </a:lnTo>
                <a:lnTo>
                  <a:pt x="43" y="1725"/>
                </a:lnTo>
                <a:lnTo>
                  <a:pt x="32" y="1778"/>
                </a:lnTo>
                <a:lnTo>
                  <a:pt x="25" y="1832"/>
                </a:lnTo>
                <a:lnTo>
                  <a:pt x="16" y="1886"/>
                </a:lnTo>
                <a:lnTo>
                  <a:pt x="11" y="1940"/>
                </a:lnTo>
                <a:lnTo>
                  <a:pt x="5" y="1994"/>
                </a:lnTo>
                <a:lnTo>
                  <a:pt x="2" y="2050"/>
                </a:lnTo>
                <a:lnTo>
                  <a:pt x="0" y="2104"/>
                </a:lnTo>
                <a:lnTo>
                  <a:pt x="0" y="2160"/>
                </a:lnTo>
                <a:lnTo>
                  <a:pt x="563" y="2160"/>
                </a:lnTo>
                <a:lnTo>
                  <a:pt x="563" y="2160"/>
                </a:lnTo>
                <a:lnTo>
                  <a:pt x="590" y="2155"/>
                </a:lnTo>
                <a:lnTo>
                  <a:pt x="613" y="2146"/>
                </a:lnTo>
                <a:lnTo>
                  <a:pt x="636" y="2135"/>
                </a:lnTo>
                <a:lnTo>
                  <a:pt x="654" y="2122"/>
                </a:lnTo>
                <a:lnTo>
                  <a:pt x="671" y="2106"/>
                </a:lnTo>
                <a:lnTo>
                  <a:pt x="682" y="2090"/>
                </a:lnTo>
                <a:lnTo>
                  <a:pt x="687" y="2081"/>
                </a:lnTo>
                <a:lnTo>
                  <a:pt x="691" y="2072"/>
                </a:lnTo>
                <a:lnTo>
                  <a:pt x="692" y="2063"/>
                </a:lnTo>
                <a:lnTo>
                  <a:pt x="692" y="2052"/>
                </a:lnTo>
                <a:lnTo>
                  <a:pt x="692" y="2052"/>
                </a:lnTo>
                <a:lnTo>
                  <a:pt x="691" y="2041"/>
                </a:lnTo>
                <a:lnTo>
                  <a:pt x="689" y="2030"/>
                </a:lnTo>
                <a:lnTo>
                  <a:pt x="683" y="2019"/>
                </a:lnTo>
                <a:lnTo>
                  <a:pt x="678" y="2009"/>
                </a:lnTo>
                <a:lnTo>
                  <a:pt x="662" y="1991"/>
                </a:lnTo>
                <a:lnTo>
                  <a:pt x="644" y="1972"/>
                </a:lnTo>
                <a:lnTo>
                  <a:pt x="626" y="1956"/>
                </a:lnTo>
                <a:lnTo>
                  <a:pt x="611" y="1936"/>
                </a:lnTo>
                <a:lnTo>
                  <a:pt x="604" y="1927"/>
                </a:lnTo>
                <a:lnTo>
                  <a:pt x="600" y="1917"/>
                </a:lnTo>
                <a:lnTo>
                  <a:pt x="597" y="1906"/>
                </a:lnTo>
                <a:lnTo>
                  <a:pt x="595" y="1893"/>
                </a:lnTo>
                <a:lnTo>
                  <a:pt x="595" y="1893"/>
                </a:lnTo>
                <a:lnTo>
                  <a:pt x="597" y="1882"/>
                </a:lnTo>
                <a:lnTo>
                  <a:pt x="599" y="1872"/>
                </a:lnTo>
                <a:lnTo>
                  <a:pt x="604" y="1861"/>
                </a:lnTo>
                <a:lnTo>
                  <a:pt x="609" y="1850"/>
                </a:lnTo>
                <a:lnTo>
                  <a:pt x="617" y="1841"/>
                </a:lnTo>
                <a:lnTo>
                  <a:pt x="624" y="1832"/>
                </a:lnTo>
                <a:lnTo>
                  <a:pt x="635" y="1823"/>
                </a:lnTo>
                <a:lnTo>
                  <a:pt x="645" y="1816"/>
                </a:lnTo>
                <a:lnTo>
                  <a:pt x="656" y="1808"/>
                </a:lnTo>
                <a:lnTo>
                  <a:pt x="671" y="1801"/>
                </a:lnTo>
                <a:lnTo>
                  <a:pt x="683" y="1796"/>
                </a:lnTo>
                <a:lnTo>
                  <a:pt x="700" y="1792"/>
                </a:lnTo>
                <a:lnTo>
                  <a:pt x="714" y="1787"/>
                </a:lnTo>
                <a:lnTo>
                  <a:pt x="730" y="1785"/>
                </a:lnTo>
                <a:lnTo>
                  <a:pt x="748" y="1783"/>
                </a:lnTo>
                <a:lnTo>
                  <a:pt x="764" y="1783"/>
                </a:lnTo>
                <a:lnTo>
                  <a:pt x="764" y="1783"/>
                </a:lnTo>
                <a:lnTo>
                  <a:pt x="783" y="1783"/>
                </a:lnTo>
                <a:lnTo>
                  <a:pt x="799" y="1785"/>
                </a:lnTo>
                <a:lnTo>
                  <a:pt x="815" y="1787"/>
                </a:lnTo>
                <a:lnTo>
                  <a:pt x="831" y="1792"/>
                </a:lnTo>
                <a:lnTo>
                  <a:pt x="846" y="1796"/>
                </a:lnTo>
                <a:lnTo>
                  <a:pt x="860" y="1801"/>
                </a:lnTo>
                <a:lnTo>
                  <a:pt x="873" y="1808"/>
                </a:lnTo>
                <a:lnTo>
                  <a:pt x="885" y="1816"/>
                </a:lnTo>
                <a:lnTo>
                  <a:pt x="896" y="1823"/>
                </a:lnTo>
                <a:lnTo>
                  <a:pt x="905" y="1832"/>
                </a:lnTo>
                <a:lnTo>
                  <a:pt x="914" y="1841"/>
                </a:lnTo>
                <a:lnTo>
                  <a:pt x="921" y="1850"/>
                </a:lnTo>
                <a:lnTo>
                  <a:pt x="927" y="1861"/>
                </a:lnTo>
                <a:lnTo>
                  <a:pt x="930" y="1872"/>
                </a:lnTo>
                <a:lnTo>
                  <a:pt x="934" y="1882"/>
                </a:lnTo>
                <a:lnTo>
                  <a:pt x="934" y="1893"/>
                </a:lnTo>
                <a:lnTo>
                  <a:pt x="934" y="1893"/>
                </a:lnTo>
                <a:lnTo>
                  <a:pt x="934" y="1906"/>
                </a:lnTo>
                <a:lnTo>
                  <a:pt x="930" y="1917"/>
                </a:lnTo>
                <a:lnTo>
                  <a:pt x="925" y="1927"/>
                </a:lnTo>
                <a:lnTo>
                  <a:pt x="920" y="1936"/>
                </a:lnTo>
                <a:lnTo>
                  <a:pt x="903" y="1956"/>
                </a:lnTo>
                <a:lnTo>
                  <a:pt x="885" y="1972"/>
                </a:lnTo>
                <a:lnTo>
                  <a:pt x="867" y="1991"/>
                </a:lnTo>
                <a:lnTo>
                  <a:pt x="853" y="2009"/>
                </a:lnTo>
                <a:lnTo>
                  <a:pt x="846" y="2019"/>
                </a:lnTo>
                <a:lnTo>
                  <a:pt x="842" y="2030"/>
                </a:lnTo>
                <a:lnTo>
                  <a:pt x="838" y="2041"/>
                </a:lnTo>
                <a:lnTo>
                  <a:pt x="837" y="2052"/>
                </a:lnTo>
                <a:lnTo>
                  <a:pt x="837" y="2052"/>
                </a:lnTo>
                <a:lnTo>
                  <a:pt x="838" y="2063"/>
                </a:lnTo>
                <a:lnTo>
                  <a:pt x="840" y="2072"/>
                </a:lnTo>
                <a:lnTo>
                  <a:pt x="844" y="2081"/>
                </a:lnTo>
                <a:lnTo>
                  <a:pt x="847" y="2090"/>
                </a:lnTo>
                <a:lnTo>
                  <a:pt x="858" y="2106"/>
                </a:lnTo>
                <a:lnTo>
                  <a:pt x="874" y="2122"/>
                </a:lnTo>
                <a:lnTo>
                  <a:pt x="894" y="2135"/>
                </a:lnTo>
                <a:lnTo>
                  <a:pt x="916" y="2146"/>
                </a:lnTo>
                <a:lnTo>
                  <a:pt x="941" y="2155"/>
                </a:lnTo>
                <a:lnTo>
                  <a:pt x="968" y="2160"/>
                </a:lnTo>
                <a:lnTo>
                  <a:pt x="2160" y="2160"/>
                </a:lnTo>
                <a:lnTo>
                  <a:pt x="2160" y="986"/>
                </a:lnTo>
                <a:lnTo>
                  <a:pt x="2160" y="986"/>
                </a:lnTo>
                <a:lnTo>
                  <a:pt x="2164" y="956"/>
                </a:lnTo>
                <a:lnTo>
                  <a:pt x="2173" y="929"/>
                </a:lnTo>
                <a:lnTo>
                  <a:pt x="2183" y="903"/>
                </a:lnTo>
                <a:lnTo>
                  <a:pt x="2196" y="882"/>
                </a:lnTo>
                <a:lnTo>
                  <a:pt x="2203" y="871"/>
                </a:lnTo>
                <a:lnTo>
                  <a:pt x="2212" y="864"/>
                </a:lnTo>
                <a:lnTo>
                  <a:pt x="2221" y="856"/>
                </a:lnTo>
                <a:lnTo>
                  <a:pt x="2230" y="849"/>
                </a:lnTo>
                <a:lnTo>
                  <a:pt x="2239" y="846"/>
                </a:lnTo>
                <a:lnTo>
                  <a:pt x="2250" y="842"/>
                </a:lnTo>
                <a:lnTo>
                  <a:pt x="2259" y="838"/>
                </a:lnTo>
                <a:lnTo>
                  <a:pt x="2270" y="838"/>
                </a:lnTo>
                <a:lnTo>
                  <a:pt x="2270" y="838"/>
                </a:lnTo>
                <a:lnTo>
                  <a:pt x="2283" y="840"/>
                </a:lnTo>
                <a:lnTo>
                  <a:pt x="2293" y="842"/>
                </a:lnTo>
                <a:lnTo>
                  <a:pt x="2304" y="847"/>
                </a:lnTo>
                <a:lnTo>
                  <a:pt x="2313" y="853"/>
                </a:lnTo>
                <a:lnTo>
                  <a:pt x="2331" y="869"/>
                </a:lnTo>
                <a:lnTo>
                  <a:pt x="2349" y="887"/>
                </a:lnTo>
                <a:lnTo>
                  <a:pt x="2367" y="905"/>
                </a:lnTo>
                <a:lnTo>
                  <a:pt x="2385" y="920"/>
                </a:lnTo>
                <a:lnTo>
                  <a:pt x="2394" y="927"/>
                </a:lnTo>
                <a:lnTo>
                  <a:pt x="2405" y="930"/>
                </a:lnTo>
                <a:lnTo>
                  <a:pt x="2416" y="934"/>
                </a:lnTo>
                <a:lnTo>
                  <a:pt x="2429" y="936"/>
                </a:lnTo>
                <a:lnTo>
                  <a:pt x="2429" y="936"/>
                </a:lnTo>
                <a:lnTo>
                  <a:pt x="2439" y="934"/>
                </a:lnTo>
                <a:lnTo>
                  <a:pt x="2450" y="932"/>
                </a:lnTo>
                <a:lnTo>
                  <a:pt x="2461" y="929"/>
                </a:lnTo>
                <a:lnTo>
                  <a:pt x="2472" y="921"/>
                </a:lnTo>
                <a:lnTo>
                  <a:pt x="2481" y="914"/>
                </a:lnTo>
                <a:lnTo>
                  <a:pt x="2490" y="907"/>
                </a:lnTo>
                <a:lnTo>
                  <a:pt x="2499" y="896"/>
                </a:lnTo>
                <a:lnTo>
                  <a:pt x="2508" y="885"/>
                </a:lnTo>
                <a:lnTo>
                  <a:pt x="2515" y="874"/>
                </a:lnTo>
                <a:lnTo>
                  <a:pt x="2521" y="860"/>
                </a:lnTo>
                <a:lnTo>
                  <a:pt x="2526" y="847"/>
                </a:lnTo>
                <a:lnTo>
                  <a:pt x="2531" y="831"/>
                </a:lnTo>
                <a:lnTo>
                  <a:pt x="2535" y="817"/>
                </a:lnTo>
                <a:lnTo>
                  <a:pt x="2537" y="801"/>
                </a:lnTo>
                <a:lnTo>
                  <a:pt x="2539" y="783"/>
                </a:lnTo>
                <a:lnTo>
                  <a:pt x="2540" y="766"/>
                </a:lnTo>
                <a:lnTo>
                  <a:pt x="2540" y="766"/>
                </a:lnTo>
                <a:lnTo>
                  <a:pt x="2539" y="748"/>
                </a:lnTo>
                <a:lnTo>
                  <a:pt x="2537" y="732"/>
                </a:lnTo>
                <a:lnTo>
                  <a:pt x="2535" y="716"/>
                </a:lnTo>
                <a:lnTo>
                  <a:pt x="2531" y="700"/>
                </a:lnTo>
                <a:lnTo>
                  <a:pt x="2526" y="685"/>
                </a:lnTo>
                <a:lnTo>
                  <a:pt x="2521" y="671"/>
                </a:lnTo>
                <a:lnTo>
                  <a:pt x="2515" y="658"/>
                </a:lnTo>
                <a:lnTo>
                  <a:pt x="2508" y="645"/>
                </a:lnTo>
                <a:lnTo>
                  <a:pt x="2499" y="635"/>
                </a:lnTo>
                <a:lnTo>
                  <a:pt x="2490" y="626"/>
                </a:lnTo>
                <a:lnTo>
                  <a:pt x="2481" y="617"/>
                </a:lnTo>
                <a:lnTo>
                  <a:pt x="2472" y="609"/>
                </a:lnTo>
                <a:lnTo>
                  <a:pt x="2461" y="604"/>
                </a:lnTo>
                <a:lnTo>
                  <a:pt x="2450" y="600"/>
                </a:lnTo>
                <a:lnTo>
                  <a:pt x="2439" y="597"/>
                </a:lnTo>
                <a:lnTo>
                  <a:pt x="2429" y="597"/>
                </a:lnTo>
                <a:lnTo>
                  <a:pt x="2429" y="597"/>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a:defRPr/>
            </a:pPr>
            <a:endParaRPr lang="en-US" sz="800" kern="0" dirty="0">
              <a:solidFill>
                <a:sysClr val="windowText" lastClr="000000"/>
              </a:solidFill>
            </a:endParaRPr>
          </a:p>
        </p:txBody>
      </p:sp>
      <p:sp>
        <p:nvSpPr>
          <p:cNvPr id="35" name="矩形 34"/>
          <p:cNvSpPr/>
          <p:nvPr/>
        </p:nvSpPr>
        <p:spPr>
          <a:xfrm>
            <a:off x="3923928" y="2512500"/>
            <a:ext cx="540060" cy="268792"/>
          </a:xfrm>
          <a:prstGeom prst="rect">
            <a:avLst/>
          </a:prstGeom>
        </p:spPr>
        <p:txBody>
          <a:bodyPr wrap="square">
            <a:spAutoFit/>
          </a:bodyPr>
          <a:lstStyle/>
          <a:p>
            <a:pPr algn="just">
              <a:lnSpc>
                <a:spcPts val="1200"/>
              </a:lnSpc>
              <a:defRPr/>
            </a:pPr>
            <a:r>
              <a:rPr lang="en-US" altLang="zh-CN" sz="2000" kern="0" dirty="0">
                <a:solidFill>
                  <a:prstClr val="white"/>
                </a:solidFill>
                <a:latin typeface="微软雅黑" pitchFamily="34" charset="-122"/>
                <a:ea typeface="微软雅黑" pitchFamily="34" charset="-122"/>
              </a:rPr>
              <a:t>01</a:t>
            </a:r>
          </a:p>
        </p:txBody>
      </p:sp>
      <p:sp>
        <p:nvSpPr>
          <p:cNvPr id="36" name="矩形 35"/>
          <p:cNvSpPr/>
          <p:nvPr/>
        </p:nvSpPr>
        <p:spPr>
          <a:xfrm>
            <a:off x="4716016" y="2512500"/>
            <a:ext cx="634438" cy="268792"/>
          </a:xfrm>
          <a:prstGeom prst="rect">
            <a:avLst/>
          </a:prstGeom>
        </p:spPr>
        <p:txBody>
          <a:bodyPr wrap="square">
            <a:spAutoFit/>
          </a:bodyPr>
          <a:lstStyle/>
          <a:p>
            <a:pPr algn="just">
              <a:lnSpc>
                <a:spcPts val="1200"/>
              </a:lnSpc>
              <a:defRPr/>
            </a:pPr>
            <a:r>
              <a:rPr lang="en-US" altLang="zh-CN" sz="2000" kern="0" dirty="0">
                <a:solidFill>
                  <a:prstClr val="white"/>
                </a:solidFill>
                <a:latin typeface="微软雅黑" pitchFamily="34" charset="-122"/>
                <a:ea typeface="微软雅黑" pitchFamily="34" charset="-122"/>
              </a:rPr>
              <a:t>02</a:t>
            </a:r>
          </a:p>
        </p:txBody>
      </p:sp>
      <p:sp>
        <p:nvSpPr>
          <p:cNvPr id="37" name="矩形 36"/>
          <p:cNvSpPr/>
          <p:nvPr/>
        </p:nvSpPr>
        <p:spPr>
          <a:xfrm>
            <a:off x="4737392" y="3304832"/>
            <a:ext cx="613062" cy="268792"/>
          </a:xfrm>
          <a:prstGeom prst="rect">
            <a:avLst/>
          </a:prstGeom>
        </p:spPr>
        <p:txBody>
          <a:bodyPr wrap="square">
            <a:spAutoFit/>
          </a:bodyPr>
          <a:lstStyle/>
          <a:p>
            <a:pPr algn="just">
              <a:lnSpc>
                <a:spcPts val="1200"/>
              </a:lnSpc>
              <a:defRPr/>
            </a:pPr>
            <a:r>
              <a:rPr lang="en-US" altLang="zh-CN" sz="2000" kern="0" dirty="0">
                <a:solidFill>
                  <a:prstClr val="white"/>
                </a:solidFill>
                <a:latin typeface="微软雅黑" pitchFamily="34" charset="-122"/>
                <a:ea typeface="微软雅黑" pitchFamily="34" charset="-122"/>
              </a:rPr>
              <a:t>03</a:t>
            </a:r>
          </a:p>
        </p:txBody>
      </p:sp>
      <p:sp>
        <p:nvSpPr>
          <p:cNvPr id="46" name="矩形 45"/>
          <p:cNvSpPr/>
          <p:nvPr/>
        </p:nvSpPr>
        <p:spPr>
          <a:xfrm>
            <a:off x="3923928" y="3277957"/>
            <a:ext cx="648072" cy="268792"/>
          </a:xfrm>
          <a:prstGeom prst="rect">
            <a:avLst/>
          </a:prstGeom>
        </p:spPr>
        <p:txBody>
          <a:bodyPr wrap="square">
            <a:spAutoFit/>
          </a:bodyPr>
          <a:lstStyle/>
          <a:p>
            <a:pPr algn="just">
              <a:lnSpc>
                <a:spcPts val="1200"/>
              </a:lnSpc>
              <a:defRPr/>
            </a:pPr>
            <a:r>
              <a:rPr lang="en-US" altLang="zh-CN" sz="2000" kern="0" dirty="0">
                <a:solidFill>
                  <a:prstClr val="white"/>
                </a:solidFill>
                <a:latin typeface="微软雅黑" pitchFamily="34" charset="-122"/>
                <a:ea typeface="微软雅黑" pitchFamily="34" charset="-122"/>
              </a:rPr>
              <a:t>04</a:t>
            </a:r>
          </a:p>
        </p:txBody>
      </p:sp>
      <p:cxnSp>
        <p:nvCxnSpPr>
          <p:cNvPr id="47" name="直接连接符 46"/>
          <p:cNvCxnSpPr/>
          <p:nvPr/>
        </p:nvCxnSpPr>
        <p:spPr>
          <a:xfrm>
            <a:off x="1548073" y="2155678"/>
            <a:ext cx="2232248" cy="0"/>
          </a:xfrm>
          <a:prstGeom prst="line">
            <a:avLst/>
          </a:prstGeom>
          <a:noFill/>
          <a:ln w="9525" cap="flat" cmpd="sng" algn="ctr">
            <a:solidFill>
              <a:sysClr val="window" lastClr="FFFFFF">
                <a:lumMod val="65000"/>
              </a:sysClr>
            </a:solidFill>
            <a:prstDash val="sysDash"/>
          </a:ln>
          <a:effectLst/>
        </p:spPr>
      </p:cxnSp>
      <p:sp>
        <p:nvSpPr>
          <p:cNvPr id="48" name="椭圆 47"/>
          <p:cNvSpPr/>
          <p:nvPr/>
        </p:nvSpPr>
        <p:spPr>
          <a:xfrm>
            <a:off x="3733001" y="2104603"/>
            <a:ext cx="94643" cy="92403"/>
          </a:xfrm>
          <a:prstGeom prst="ellipse">
            <a:avLst/>
          </a:prstGeom>
          <a:solidFill>
            <a:sysClr val="window" lastClr="FFFFFF">
              <a:lumMod val="75000"/>
            </a:sysClr>
          </a:solidFill>
          <a:ln w="381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sp>
        <p:nvSpPr>
          <p:cNvPr id="49" name="矩形 48"/>
          <p:cNvSpPr/>
          <p:nvPr/>
        </p:nvSpPr>
        <p:spPr>
          <a:xfrm>
            <a:off x="1560023" y="1744452"/>
            <a:ext cx="201601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50" name="椭圆 49"/>
          <p:cNvSpPr/>
          <p:nvPr/>
        </p:nvSpPr>
        <p:spPr>
          <a:xfrm>
            <a:off x="5436097" y="2104603"/>
            <a:ext cx="94643" cy="92403"/>
          </a:xfrm>
          <a:prstGeom prst="ellipse">
            <a:avLst/>
          </a:prstGeom>
          <a:solidFill>
            <a:sysClr val="window" lastClr="FFFFFF">
              <a:lumMod val="75000"/>
            </a:sysClr>
          </a:solidFill>
          <a:ln w="381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cxnSp>
        <p:nvCxnSpPr>
          <p:cNvPr id="51" name="直接连接符 50"/>
          <p:cNvCxnSpPr>
            <a:stCxn id="50" idx="6"/>
          </p:cNvCxnSpPr>
          <p:nvPr/>
        </p:nvCxnSpPr>
        <p:spPr>
          <a:xfrm>
            <a:off x="5530739" y="2150805"/>
            <a:ext cx="2232248" cy="0"/>
          </a:xfrm>
          <a:prstGeom prst="line">
            <a:avLst/>
          </a:prstGeom>
          <a:noFill/>
          <a:ln w="9525" cap="flat" cmpd="sng" algn="ctr">
            <a:solidFill>
              <a:sysClr val="window" lastClr="FFFFFF">
                <a:lumMod val="65000"/>
              </a:sysClr>
            </a:solidFill>
            <a:prstDash val="sysDash"/>
          </a:ln>
          <a:effectLst/>
        </p:spPr>
      </p:cxnSp>
      <p:sp>
        <p:nvSpPr>
          <p:cNvPr id="52" name="矩形 51"/>
          <p:cNvSpPr/>
          <p:nvPr/>
        </p:nvSpPr>
        <p:spPr>
          <a:xfrm>
            <a:off x="5724334" y="1744452"/>
            <a:ext cx="201601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53" name="椭圆 52"/>
          <p:cNvSpPr/>
          <p:nvPr/>
        </p:nvSpPr>
        <p:spPr>
          <a:xfrm>
            <a:off x="5413464" y="3700591"/>
            <a:ext cx="94643" cy="92403"/>
          </a:xfrm>
          <a:prstGeom prst="ellipse">
            <a:avLst/>
          </a:prstGeom>
          <a:solidFill>
            <a:sysClr val="window" lastClr="FFFFFF">
              <a:lumMod val="75000"/>
            </a:sysClr>
          </a:solidFill>
          <a:ln w="381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cxnSp>
        <p:nvCxnSpPr>
          <p:cNvPr id="54" name="直接连接符 53"/>
          <p:cNvCxnSpPr>
            <a:stCxn id="53" idx="6"/>
          </p:cNvCxnSpPr>
          <p:nvPr/>
        </p:nvCxnSpPr>
        <p:spPr>
          <a:xfrm>
            <a:off x="5508104" y="3746791"/>
            <a:ext cx="2232248" cy="0"/>
          </a:xfrm>
          <a:prstGeom prst="line">
            <a:avLst/>
          </a:prstGeom>
          <a:noFill/>
          <a:ln w="9525" cap="flat" cmpd="sng" algn="ctr">
            <a:solidFill>
              <a:sysClr val="window" lastClr="FFFFFF">
                <a:lumMod val="65000"/>
              </a:sysClr>
            </a:solidFill>
            <a:prstDash val="sysDash"/>
          </a:ln>
          <a:effectLst/>
        </p:spPr>
      </p:cxnSp>
      <p:sp>
        <p:nvSpPr>
          <p:cNvPr id="55" name="矩形 54"/>
          <p:cNvSpPr/>
          <p:nvPr/>
        </p:nvSpPr>
        <p:spPr>
          <a:xfrm>
            <a:off x="5724334" y="3756123"/>
            <a:ext cx="201601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dirty="0">
              <a:solidFill>
                <a:schemeClr val="tx1">
                  <a:lumMod val="50000"/>
                  <a:lumOff val="50000"/>
                </a:schemeClr>
              </a:solidFill>
              <a:latin typeface="微软雅黑" pitchFamily="34" charset="-122"/>
              <a:ea typeface="微软雅黑" pitchFamily="34" charset="-122"/>
            </a:endParaRPr>
          </a:p>
        </p:txBody>
      </p:sp>
      <p:cxnSp>
        <p:nvCxnSpPr>
          <p:cNvPr id="56" name="直接连接符 55"/>
          <p:cNvCxnSpPr/>
          <p:nvPr/>
        </p:nvCxnSpPr>
        <p:spPr>
          <a:xfrm>
            <a:off x="1531956" y="3767116"/>
            <a:ext cx="2232248" cy="0"/>
          </a:xfrm>
          <a:prstGeom prst="line">
            <a:avLst/>
          </a:prstGeom>
          <a:noFill/>
          <a:ln w="9525" cap="flat" cmpd="sng" algn="ctr">
            <a:solidFill>
              <a:sysClr val="window" lastClr="FFFFFF">
                <a:lumMod val="65000"/>
              </a:sysClr>
            </a:solidFill>
            <a:prstDash val="sysDash"/>
          </a:ln>
          <a:effectLst/>
        </p:spPr>
      </p:cxnSp>
      <p:sp>
        <p:nvSpPr>
          <p:cNvPr id="57" name="椭圆 56"/>
          <p:cNvSpPr/>
          <p:nvPr/>
        </p:nvSpPr>
        <p:spPr>
          <a:xfrm>
            <a:off x="3716884" y="3716041"/>
            <a:ext cx="94643" cy="92403"/>
          </a:xfrm>
          <a:prstGeom prst="ellipse">
            <a:avLst/>
          </a:prstGeom>
          <a:solidFill>
            <a:sysClr val="window" lastClr="FFFFFF">
              <a:lumMod val="75000"/>
            </a:sysClr>
          </a:solidFill>
          <a:ln w="381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endParaRPr>
          </a:p>
        </p:txBody>
      </p:sp>
      <p:sp>
        <p:nvSpPr>
          <p:cNvPr id="58" name="矩形 57"/>
          <p:cNvSpPr/>
          <p:nvPr/>
        </p:nvSpPr>
        <p:spPr>
          <a:xfrm>
            <a:off x="1543906" y="3756123"/>
            <a:ext cx="201601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58230170"/>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12" fill="hold" grpId="1"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1"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300" fill="hold"/>
                                        <p:tgtEl>
                                          <p:spTgt spid="35"/>
                                        </p:tgtEl>
                                        <p:attrNameLst>
                                          <p:attrName>ppt_w</p:attrName>
                                        </p:attrNameLst>
                                      </p:cBhvr>
                                      <p:tavLst>
                                        <p:tav tm="0">
                                          <p:val>
                                            <p:fltVal val="0"/>
                                          </p:val>
                                        </p:tav>
                                        <p:tav tm="100000">
                                          <p:val>
                                            <p:strVal val="#ppt_w"/>
                                          </p:val>
                                        </p:tav>
                                      </p:tavLst>
                                    </p:anim>
                                    <p:anim calcmode="lin" valueType="num">
                                      <p:cBhvr>
                                        <p:cTn id="25" dur="300" fill="hold"/>
                                        <p:tgtEl>
                                          <p:spTgt spid="35"/>
                                        </p:tgtEl>
                                        <p:attrNameLst>
                                          <p:attrName>ppt_h</p:attrName>
                                        </p:attrNameLst>
                                      </p:cBhvr>
                                      <p:tavLst>
                                        <p:tav tm="0">
                                          <p:val>
                                            <p:fltVal val="0"/>
                                          </p:val>
                                        </p:tav>
                                        <p:tav tm="100000">
                                          <p:val>
                                            <p:strVal val="#ppt_h"/>
                                          </p:val>
                                        </p:tav>
                                      </p:tavLst>
                                    </p:anim>
                                    <p:animEffect transition="in" filter="fade">
                                      <p:cBhvr>
                                        <p:cTn id="26" dur="300"/>
                                        <p:tgtEl>
                                          <p:spTgt spid="35"/>
                                        </p:tgtEl>
                                      </p:cBhvr>
                                    </p:animEffect>
                                  </p:childTnLst>
                                </p:cTn>
                              </p:par>
                            </p:childTnLst>
                          </p:cTn>
                        </p:par>
                        <p:par>
                          <p:cTn id="27" fill="hold">
                            <p:stCondLst>
                              <p:cond delay="800"/>
                            </p:stCondLst>
                            <p:childTnLst>
                              <p:par>
                                <p:cTn id="28" presetID="53" presetClass="entr" presetSubtype="16" fill="hold" grpId="1"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300" fill="hold"/>
                                        <p:tgtEl>
                                          <p:spTgt spid="36"/>
                                        </p:tgtEl>
                                        <p:attrNameLst>
                                          <p:attrName>ppt_w</p:attrName>
                                        </p:attrNameLst>
                                      </p:cBhvr>
                                      <p:tavLst>
                                        <p:tav tm="0">
                                          <p:val>
                                            <p:fltVal val="0"/>
                                          </p:val>
                                        </p:tav>
                                        <p:tav tm="100000">
                                          <p:val>
                                            <p:strVal val="#ppt_w"/>
                                          </p:val>
                                        </p:tav>
                                      </p:tavLst>
                                    </p:anim>
                                    <p:anim calcmode="lin" valueType="num">
                                      <p:cBhvr>
                                        <p:cTn id="31" dur="300" fill="hold"/>
                                        <p:tgtEl>
                                          <p:spTgt spid="36"/>
                                        </p:tgtEl>
                                        <p:attrNameLst>
                                          <p:attrName>ppt_h</p:attrName>
                                        </p:attrNameLst>
                                      </p:cBhvr>
                                      <p:tavLst>
                                        <p:tav tm="0">
                                          <p:val>
                                            <p:fltVal val="0"/>
                                          </p:val>
                                        </p:tav>
                                        <p:tav tm="100000">
                                          <p:val>
                                            <p:strVal val="#ppt_h"/>
                                          </p:val>
                                        </p:tav>
                                      </p:tavLst>
                                    </p:anim>
                                    <p:animEffect transition="in" filter="fade">
                                      <p:cBhvr>
                                        <p:cTn id="32" dur="300"/>
                                        <p:tgtEl>
                                          <p:spTgt spid="36"/>
                                        </p:tgtEl>
                                      </p:cBhvr>
                                    </p:animEffect>
                                  </p:childTnLst>
                                </p:cTn>
                              </p:par>
                            </p:childTnLst>
                          </p:cTn>
                        </p:par>
                        <p:par>
                          <p:cTn id="33" fill="hold">
                            <p:stCondLst>
                              <p:cond delay="1100"/>
                            </p:stCondLst>
                            <p:childTnLst>
                              <p:par>
                                <p:cTn id="34" presetID="53" presetClass="entr" presetSubtype="16" fill="hold" grpId="1"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300" fill="hold"/>
                                        <p:tgtEl>
                                          <p:spTgt spid="37"/>
                                        </p:tgtEl>
                                        <p:attrNameLst>
                                          <p:attrName>ppt_w</p:attrName>
                                        </p:attrNameLst>
                                      </p:cBhvr>
                                      <p:tavLst>
                                        <p:tav tm="0">
                                          <p:val>
                                            <p:fltVal val="0"/>
                                          </p:val>
                                        </p:tav>
                                        <p:tav tm="100000">
                                          <p:val>
                                            <p:strVal val="#ppt_w"/>
                                          </p:val>
                                        </p:tav>
                                      </p:tavLst>
                                    </p:anim>
                                    <p:anim calcmode="lin" valueType="num">
                                      <p:cBhvr>
                                        <p:cTn id="37" dur="300" fill="hold"/>
                                        <p:tgtEl>
                                          <p:spTgt spid="37"/>
                                        </p:tgtEl>
                                        <p:attrNameLst>
                                          <p:attrName>ppt_h</p:attrName>
                                        </p:attrNameLst>
                                      </p:cBhvr>
                                      <p:tavLst>
                                        <p:tav tm="0">
                                          <p:val>
                                            <p:fltVal val="0"/>
                                          </p:val>
                                        </p:tav>
                                        <p:tav tm="100000">
                                          <p:val>
                                            <p:strVal val="#ppt_h"/>
                                          </p:val>
                                        </p:tav>
                                      </p:tavLst>
                                    </p:anim>
                                    <p:animEffect transition="in" filter="fade">
                                      <p:cBhvr>
                                        <p:cTn id="38" dur="300"/>
                                        <p:tgtEl>
                                          <p:spTgt spid="37"/>
                                        </p:tgtEl>
                                      </p:cBhvr>
                                    </p:animEffect>
                                  </p:childTnLst>
                                </p:cTn>
                              </p:par>
                            </p:childTnLst>
                          </p:cTn>
                        </p:par>
                        <p:par>
                          <p:cTn id="39" fill="hold">
                            <p:stCondLst>
                              <p:cond delay="1400"/>
                            </p:stCondLst>
                            <p:childTnLst>
                              <p:par>
                                <p:cTn id="40" presetID="53" presetClass="entr" presetSubtype="16" fill="hold" grpId="1"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300" fill="hold"/>
                                        <p:tgtEl>
                                          <p:spTgt spid="46"/>
                                        </p:tgtEl>
                                        <p:attrNameLst>
                                          <p:attrName>ppt_w</p:attrName>
                                        </p:attrNameLst>
                                      </p:cBhvr>
                                      <p:tavLst>
                                        <p:tav tm="0">
                                          <p:val>
                                            <p:fltVal val="0"/>
                                          </p:val>
                                        </p:tav>
                                        <p:tav tm="100000">
                                          <p:val>
                                            <p:strVal val="#ppt_w"/>
                                          </p:val>
                                        </p:tav>
                                      </p:tavLst>
                                    </p:anim>
                                    <p:anim calcmode="lin" valueType="num">
                                      <p:cBhvr>
                                        <p:cTn id="43" dur="300" fill="hold"/>
                                        <p:tgtEl>
                                          <p:spTgt spid="46"/>
                                        </p:tgtEl>
                                        <p:attrNameLst>
                                          <p:attrName>ppt_h</p:attrName>
                                        </p:attrNameLst>
                                      </p:cBhvr>
                                      <p:tavLst>
                                        <p:tav tm="0">
                                          <p:val>
                                            <p:fltVal val="0"/>
                                          </p:val>
                                        </p:tav>
                                        <p:tav tm="100000">
                                          <p:val>
                                            <p:strVal val="#ppt_h"/>
                                          </p:val>
                                        </p:tav>
                                      </p:tavLst>
                                    </p:anim>
                                    <p:animEffect transition="in" filter="fade">
                                      <p:cBhvr>
                                        <p:cTn id="44" dur="300"/>
                                        <p:tgtEl>
                                          <p:spTgt spid="46"/>
                                        </p:tgtEl>
                                      </p:cBhvr>
                                    </p:animEffect>
                                  </p:childTnLst>
                                </p:cTn>
                              </p:par>
                            </p:childTnLst>
                          </p:cTn>
                        </p:par>
                        <p:par>
                          <p:cTn id="45" fill="hold">
                            <p:stCondLst>
                              <p:cond delay="1700"/>
                            </p:stCondLst>
                            <p:childTnLst>
                              <p:par>
                                <p:cTn id="46" presetID="42" presetClass="path" presetSubtype="0" fill="hold" grpId="1" nodeType="afterEffect">
                                  <p:stCondLst>
                                    <p:cond delay="0"/>
                                  </p:stCondLst>
                                  <p:childTnLst>
                                    <p:animMotion origin="layout" path="M 5.55556E-7 9.87654E-7 L -0.0309 -0.04383 " pathEditMode="relative" rAng="0" ptsTypes="AA">
                                      <p:cBhvr>
                                        <p:cTn id="47" dur="300" fill="hold"/>
                                        <p:tgtEl>
                                          <p:spTgt spid="34"/>
                                        </p:tgtEl>
                                        <p:attrNameLst>
                                          <p:attrName>ppt_x</p:attrName>
                                          <p:attrName>ppt_y</p:attrName>
                                        </p:attrNameLst>
                                      </p:cBhvr>
                                      <p:rCtr x="-1545" y="-2191"/>
                                    </p:animMotion>
                                  </p:childTnLst>
                                </p:cTn>
                              </p:par>
                              <p:par>
                                <p:cTn id="48" presetID="42" presetClass="path" presetSubtype="0" fill="hold" grpId="0" nodeType="withEffect">
                                  <p:stCondLst>
                                    <p:cond delay="0"/>
                                  </p:stCondLst>
                                  <p:childTnLst>
                                    <p:animMotion origin="layout" path="M 5.55556E-7 9.87654E-7 L -0.0309 -0.04383 " pathEditMode="relative" rAng="0" ptsTypes="AA">
                                      <p:cBhvr>
                                        <p:cTn id="49" dur="300" fill="hold"/>
                                        <p:tgtEl>
                                          <p:spTgt spid="35"/>
                                        </p:tgtEl>
                                        <p:attrNameLst>
                                          <p:attrName>ppt_x</p:attrName>
                                          <p:attrName>ppt_y</p:attrName>
                                        </p:attrNameLst>
                                      </p:cBhvr>
                                      <p:rCtr x="-1545" y="-2191"/>
                                    </p:animMotion>
                                  </p:childTnLst>
                                </p:cTn>
                              </p:par>
                            </p:childTnLst>
                          </p:cTn>
                        </p:par>
                        <p:par>
                          <p:cTn id="50" fill="hold">
                            <p:stCondLst>
                              <p:cond delay="2000"/>
                            </p:stCondLst>
                            <p:childTnLst>
                              <p:par>
                                <p:cTn id="51" presetID="10" presetClass="entr" presetSubtype="0" repeatCount="300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50"/>
                                        <p:tgtEl>
                                          <p:spTgt spid="48"/>
                                        </p:tgtEl>
                                      </p:cBhvr>
                                    </p:animEffect>
                                  </p:childTnLst>
                                </p:cTn>
                              </p:par>
                            </p:childTnLst>
                          </p:cTn>
                        </p:par>
                        <p:par>
                          <p:cTn id="54" fill="hold">
                            <p:stCondLst>
                              <p:cond delay="2450"/>
                            </p:stCondLst>
                            <p:childTnLst>
                              <p:par>
                                <p:cTn id="55" presetID="22" presetClass="entr" presetSubtype="2" fill="hold"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right)">
                                      <p:cBhvr>
                                        <p:cTn id="57" dur="500"/>
                                        <p:tgtEl>
                                          <p:spTgt spid="47"/>
                                        </p:tgtEl>
                                      </p:cBhvr>
                                    </p:animEffect>
                                  </p:childTnLst>
                                </p:cTn>
                              </p:par>
                            </p:childTnLst>
                          </p:cTn>
                        </p:par>
                        <p:par>
                          <p:cTn id="58" fill="hold">
                            <p:stCondLst>
                              <p:cond delay="2950"/>
                            </p:stCondLst>
                            <p:childTnLst>
                              <p:par>
                                <p:cTn id="59" presetID="2" presetClass="entr" presetSubtype="8"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300" fill="hold"/>
                                        <p:tgtEl>
                                          <p:spTgt spid="49"/>
                                        </p:tgtEl>
                                        <p:attrNameLst>
                                          <p:attrName>ppt_x</p:attrName>
                                        </p:attrNameLst>
                                      </p:cBhvr>
                                      <p:tavLst>
                                        <p:tav tm="0">
                                          <p:val>
                                            <p:strVal val="0-#ppt_w/2"/>
                                          </p:val>
                                        </p:tav>
                                        <p:tav tm="100000">
                                          <p:val>
                                            <p:strVal val="#ppt_x"/>
                                          </p:val>
                                        </p:tav>
                                      </p:tavLst>
                                    </p:anim>
                                    <p:anim calcmode="lin" valueType="num">
                                      <p:cBhvr additive="base">
                                        <p:cTn id="62" dur="3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3250"/>
                            </p:stCondLst>
                            <p:childTnLst>
                              <p:par>
                                <p:cTn id="64" presetID="42" presetClass="path" presetSubtype="0" fill="hold" grpId="1" nodeType="afterEffect">
                                  <p:stCondLst>
                                    <p:cond delay="0"/>
                                  </p:stCondLst>
                                  <p:childTnLst>
                                    <p:animMotion origin="layout" path="M 1.94444E-6 -3.02376E-6 L 0.03298 -0.03671 " pathEditMode="relative" rAng="0" ptsTypes="AA">
                                      <p:cBhvr>
                                        <p:cTn id="65" dur="300" fill="hold"/>
                                        <p:tgtEl>
                                          <p:spTgt spid="32"/>
                                        </p:tgtEl>
                                        <p:attrNameLst>
                                          <p:attrName>ppt_x</p:attrName>
                                          <p:attrName>ppt_y</p:attrName>
                                        </p:attrNameLst>
                                      </p:cBhvr>
                                      <p:rCtr x="1649" y="-1851"/>
                                    </p:animMotion>
                                  </p:childTnLst>
                                </p:cTn>
                              </p:par>
                              <p:par>
                                <p:cTn id="66" presetID="42" presetClass="path" presetSubtype="0" fill="hold" grpId="0" nodeType="withEffect">
                                  <p:stCondLst>
                                    <p:cond delay="0"/>
                                  </p:stCondLst>
                                  <p:childTnLst>
                                    <p:animMotion origin="layout" path="M 1.94444E-6 -3.02376E-6 L 0.03298 -0.03671 " pathEditMode="relative" rAng="0" ptsTypes="AA">
                                      <p:cBhvr>
                                        <p:cTn id="67" dur="300" fill="hold"/>
                                        <p:tgtEl>
                                          <p:spTgt spid="36"/>
                                        </p:tgtEl>
                                        <p:attrNameLst>
                                          <p:attrName>ppt_x</p:attrName>
                                          <p:attrName>ppt_y</p:attrName>
                                        </p:attrNameLst>
                                      </p:cBhvr>
                                      <p:rCtr x="1649" y="-1851"/>
                                    </p:animMotion>
                                  </p:childTnLst>
                                </p:cTn>
                              </p:par>
                            </p:childTnLst>
                          </p:cTn>
                        </p:par>
                        <p:par>
                          <p:cTn id="68" fill="hold">
                            <p:stCondLst>
                              <p:cond delay="3550"/>
                            </p:stCondLst>
                            <p:childTnLst>
                              <p:par>
                                <p:cTn id="69" presetID="10" presetClass="entr" presetSubtype="0" repeatCount="3000"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150"/>
                                        <p:tgtEl>
                                          <p:spTgt spid="50"/>
                                        </p:tgtEl>
                                      </p:cBhvr>
                                    </p:animEffect>
                                  </p:childTnLst>
                                </p:cTn>
                              </p:par>
                            </p:childTnLst>
                          </p:cTn>
                        </p:par>
                        <p:par>
                          <p:cTn id="72" fill="hold">
                            <p:stCondLst>
                              <p:cond delay="4000"/>
                            </p:stCondLst>
                            <p:childTnLst>
                              <p:par>
                                <p:cTn id="73" presetID="22" presetClass="entr" presetSubtype="8" fill="hold"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left)">
                                      <p:cBhvr>
                                        <p:cTn id="75" dur="500"/>
                                        <p:tgtEl>
                                          <p:spTgt spid="51"/>
                                        </p:tgtEl>
                                      </p:cBhvr>
                                    </p:animEffect>
                                  </p:childTnLst>
                                </p:cTn>
                              </p:par>
                            </p:childTnLst>
                          </p:cTn>
                        </p:par>
                        <p:par>
                          <p:cTn id="76" fill="hold">
                            <p:stCondLst>
                              <p:cond delay="45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300" fill="hold"/>
                                        <p:tgtEl>
                                          <p:spTgt spid="52"/>
                                        </p:tgtEl>
                                        <p:attrNameLst>
                                          <p:attrName>ppt_x</p:attrName>
                                        </p:attrNameLst>
                                      </p:cBhvr>
                                      <p:tavLst>
                                        <p:tav tm="0">
                                          <p:val>
                                            <p:strVal val="1+#ppt_w/2"/>
                                          </p:val>
                                        </p:tav>
                                        <p:tav tm="100000">
                                          <p:val>
                                            <p:strVal val="#ppt_x"/>
                                          </p:val>
                                        </p:tav>
                                      </p:tavLst>
                                    </p:anim>
                                    <p:anim calcmode="lin" valueType="num">
                                      <p:cBhvr additive="base">
                                        <p:cTn id="80" dur="3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4800"/>
                            </p:stCondLst>
                            <p:childTnLst>
                              <p:par>
                                <p:cTn id="82" presetID="42" presetClass="path" presetSubtype="0" fill="hold" grpId="1" nodeType="afterEffect">
                                  <p:stCondLst>
                                    <p:cond delay="0"/>
                                  </p:stCondLst>
                                  <p:childTnLst>
                                    <p:animMotion origin="layout" path="M -3.05556E-6 -3.81599E-6 L 0.02952 0.04323 " pathEditMode="relative" rAng="0" ptsTypes="AA">
                                      <p:cBhvr>
                                        <p:cTn id="83" dur="300" fill="hold"/>
                                        <p:tgtEl>
                                          <p:spTgt spid="31"/>
                                        </p:tgtEl>
                                        <p:attrNameLst>
                                          <p:attrName>ppt_x</p:attrName>
                                          <p:attrName>ppt_y</p:attrName>
                                        </p:attrNameLst>
                                      </p:cBhvr>
                                      <p:rCtr x="1476" y="2161"/>
                                    </p:animMotion>
                                  </p:childTnLst>
                                </p:cTn>
                              </p:par>
                              <p:par>
                                <p:cTn id="84" presetID="42" presetClass="path" presetSubtype="0" fill="hold" grpId="0" nodeType="withEffect">
                                  <p:stCondLst>
                                    <p:cond delay="0"/>
                                  </p:stCondLst>
                                  <p:childTnLst>
                                    <p:animMotion origin="layout" path="M -3.05556E-6 -3.81599E-6 L 0.02952 0.04323 " pathEditMode="relative" rAng="0" ptsTypes="AA">
                                      <p:cBhvr>
                                        <p:cTn id="85" dur="300" fill="hold"/>
                                        <p:tgtEl>
                                          <p:spTgt spid="37"/>
                                        </p:tgtEl>
                                        <p:attrNameLst>
                                          <p:attrName>ppt_x</p:attrName>
                                          <p:attrName>ppt_y</p:attrName>
                                        </p:attrNameLst>
                                      </p:cBhvr>
                                      <p:rCtr x="1476" y="2161"/>
                                    </p:animMotion>
                                  </p:childTnLst>
                                </p:cTn>
                              </p:par>
                            </p:childTnLst>
                          </p:cTn>
                        </p:par>
                        <p:par>
                          <p:cTn id="86" fill="hold">
                            <p:stCondLst>
                              <p:cond delay="5100"/>
                            </p:stCondLst>
                            <p:childTnLst>
                              <p:par>
                                <p:cTn id="87" presetID="10" presetClass="entr" presetSubtype="0" repeatCount="3000"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50"/>
                                        <p:tgtEl>
                                          <p:spTgt spid="53"/>
                                        </p:tgtEl>
                                      </p:cBhvr>
                                    </p:animEffect>
                                  </p:childTnLst>
                                </p:cTn>
                              </p:par>
                            </p:childTnLst>
                          </p:cTn>
                        </p:par>
                        <p:par>
                          <p:cTn id="90" fill="hold">
                            <p:stCondLst>
                              <p:cond delay="5550"/>
                            </p:stCondLst>
                            <p:childTnLst>
                              <p:par>
                                <p:cTn id="91" presetID="22" presetClass="entr" presetSubtype="8" fill="hold"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wipe(left)">
                                      <p:cBhvr>
                                        <p:cTn id="93" dur="500"/>
                                        <p:tgtEl>
                                          <p:spTgt spid="54"/>
                                        </p:tgtEl>
                                      </p:cBhvr>
                                    </p:animEffect>
                                  </p:childTnLst>
                                </p:cTn>
                              </p:par>
                            </p:childTnLst>
                          </p:cTn>
                        </p:par>
                        <p:par>
                          <p:cTn id="94" fill="hold">
                            <p:stCondLst>
                              <p:cond delay="6050"/>
                            </p:stCondLst>
                            <p:childTnLst>
                              <p:par>
                                <p:cTn id="95" presetID="2" presetClass="entr" presetSubtype="2" fill="hold" grpId="0"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300" fill="hold"/>
                                        <p:tgtEl>
                                          <p:spTgt spid="55"/>
                                        </p:tgtEl>
                                        <p:attrNameLst>
                                          <p:attrName>ppt_x</p:attrName>
                                        </p:attrNameLst>
                                      </p:cBhvr>
                                      <p:tavLst>
                                        <p:tav tm="0">
                                          <p:val>
                                            <p:strVal val="1+#ppt_w/2"/>
                                          </p:val>
                                        </p:tav>
                                        <p:tav tm="100000">
                                          <p:val>
                                            <p:strVal val="#ppt_x"/>
                                          </p:val>
                                        </p:tav>
                                      </p:tavLst>
                                    </p:anim>
                                    <p:anim calcmode="lin" valueType="num">
                                      <p:cBhvr additive="base">
                                        <p:cTn id="98" dur="300" fill="hold"/>
                                        <p:tgtEl>
                                          <p:spTgt spid="55"/>
                                        </p:tgtEl>
                                        <p:attrNameLst>
                                          <p:attrName>ppt_y</p:attrName>
                                        </p:attrNameLst>
                                      </p:cBhvr>
                                      <p:tavLst>
                                        <p:tav tm="0">
                                          <p:val>
                                            <p:strVal val="#ppt_y"/>
                                          </p:val>
                                        </p:tav>
                                        <p:tav tm="100000">
                                          <p:val>
                                            <p:strVal val="#ppt_y"/>
                                          </p:val>
                                        </p:tav>
                                      </p:tavLst>
                                    </p:anim>
                                  </p:childTnLst>
                                </p:cTn>
                              </p:par>
                              <p:par>
                                <p:cTn id="99" presetID="42" presetClass="path" presetSubtype="0" accel="50000" decel="50000" fill="hold" grpId="0" nodeType="withEffect">
                                  <p:stCondLst>
                                    <p:cond delay="0"/>
                                  </p:stCondLst>
                                  <p:childTnLst>
                                    <p:animMotion origin="layout" path="M -4.44444E-6 1.23457E-7 L -0.03281 0.04074 " pathEditMode="relative" rAng="0" ptsTypes="AA">
                                      <p:cBhvr>
                                        <p:cTn id="100" dur="300" fill="hold"/>
                                        <p:tgtEl>
                                          <p:spTgt spid="46"/>
                                        </p:tgtEl>
                                        <p:attrNameLst>
                                          <p:attrName>ppt_x</p:attrName>
                                          <p:attrName>ppt_y</p:attrName>
                                        </p:attrNameLst>
                                      </p:cBhvr>
                                      <p:rCtr x="-1649" y="2037"/>
                                    </p:animMotion>
                                  </p:childTnLst>
                                </p:cTn>
                              </p:par>
                              <p:par>
                                <p:cTn id="101" presetID="42" presetClass="path" presetSubtype="0" accel="50000" decel="50000" fill="hold" grpId="0" nodeType="withEffect">
                                  <p:stCondLst>
                                    <p:cond delay="0"/>
                                  </p:stCondLst>
                                  <p:childTnLst>
                                    <p:animMotion origin="layout" path="M -4.44444E-6 1.23457E-7 L -0.03281 0.04074 " pathEditMode="relative" rAng="0" ptsTypes="AA">
                                      <p:cBhvr>
                                        <p:cTn id="102" dur="300" fill="hold"/>
                                        <p:tgtEl>
                                          <p:spTgt spid="33"/>
                                        </p:tgtEl>
                                        <p:attrNameLst>
                                          <p:attrName>ppt_x</p:attrName>
                                          <p:attrName>ppt_y</p:attrName>
                                        </p:attrNameLst>
                                      </p:cBhvr>
                                      <p:rCtr x="-1649" y="2037"/>
                                    </p:animMotion>
                                  </p:childTnLst>
                                </p:cTn>
                              </p:par>
                            </p:childTnLst>
                          </p:cTn>
                        </p:par>
                        <p:par>
                          <p:cTn id="103" fill="hold">
                            <p:stCondLst>
                              <p:cond delay="6350"/>
                            </p:stCondLst>
                            <p:childTnLst>
                              <p:par>
                                <p:cTn id="104" presetID="10" presetClass="entr" presetSubtype="0" repeatCount="3000"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fade">
                                      <p:cBhvr>
                                        <p:cTn id="106" dur="150"/>
                                        <p:tgtEl>
                                          <p:spTgt spid="57"/>
                                        </p:tgtEl>
                                      </p:cBhvr>
                                    </p:animEffect>
                                  </p:childTnLst>
                                </p:cTn>
                              </p:par>
                            </p:childTnLst>
                          </p:cTn>
                        </p:par>
                        <p:par>
                          <p:cTn id="107" fill="hold">
                            <p:stCondLst>
                              <p:cond delay="6800"/>
                            </p:stCondLst>
                            <p:childTnLst>
                              <p:par>
                                <p:cTn id="108" presetID="22" presetClass="entr" presetSubtype="2" fill="hold"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right)">
                                      <p:cBhvr>
                                        <p:cTn id="110" dur="500"/>
                                        <p:tgtEl>
                                          <p:spTgt spid="56"/>
                                        </p:tgtEl>
                                      </p:cBhvr>
                                    </p:animEffect>
                                  </p:childTnLst>
                                </p:cTn>
                              </p:par>
                            </p:childTnLst>
                          </p:cTn>
                        </p:par>
                        <p:par>
                          <p:cTn id="111" fill="hold">
                            <p:stCondLst>
                              <p:cond delay="7300"/>
                            </p:stCondLst>
                            <p:childTnLst>
                              <p:par>
                                <p:cTn id="112" presetID="2" presetClass="entr" presetSubtype="8" fill="hold" grpId="0" nodeType="after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300" fill="hold"/>
                                        <p:tgtEl>
                                          <p:spTgt spid="58"/>
                                        </p:tgtEl>
                                        <p:attrNameLst>
                                          <p:attrName>ppt_x</p:attrName>
                                        </p:attrNameLst>
                                      </p:cBhvr>
                                      <p:tavLst>
                                        <p:tav tm="0">
                                          <p:val>
                                            <p:strVal val="0-#ppt_w/2"/>
                                          </p:val>
                                        </p:tav>
                                        <p:tav tm="100000">
                                          <p:val>
                                            <p:strVal val="#ppt_x"/>
                                          </p:val>
                                        </p:tav>
                                      </p:tavLst>
                                    </p:anim>
                                    <p:anim calcmode="lin" valueType="num">
                                      <p:cBhvr additive="base">
                                        <p:cTn id="11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P spid="36" grpId="1"/>
      <p:bldP spid="37" grpId="0"/>
      <p:bldP spid="37" grpId="1"/>
      <p:bldP spid="46" grpId="0"/>
      <p:bldP spid="46" grpId="1"/>
      <p:bldP spid="48" grpId="0" animBg="1"/>
      <p:bldP spid="49" grpId="0"/>
      <p:bldP spid="50" grpId="0" animBg="1"/>
      <p:bldP spid="52" grpId="0"/>
      <p:bldP spid="53" grpId="0" animBg="1"/>
      <p:bldP spid="55" grpId="0"/>
      <p:bldP spid="57" grpId="0" animBg="1"/>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bwMode="auto">
          <a:xfrm>
            <a:off x="1710124" y="1818879"/>
            <a:ext cx="2464262" cy="346228"/>
          </a:xfrm>
          <a:prstGeom prst="rect">
            <a:avLst/>
          </a:prstGeom>
          <a:noFill/>
        </p:spPr>
        <p:txBody>
          <a:bodyPr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1" name="TextBox 30"/>
          <p:cNvSpPr txBox="1"/>
          <p:nvPr/>
        </p:nvSpPr>
        <p:spPr bwMode="auto">
          <a:xfrm>
            <a:off x="6082699" y="1818879"/>
            <a:ext cx="2464262" cy="346228"/>
          </a:xfrm>
          <a:prstGeom prst="rect">
            <a:avLst/>
          </a:prstGeom>
          <a:noFill/>
        </p:spPr>
        <p:txBody>
          <a:bodyPr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2" name="TextBox 31"/>
          <p:cNvSpPr txBox="1"/>
          <p:nvPr/>
        </p:nvSpPr>
        <p:spPr bwMode="auto">
          <a:xfrm>
            <a:off x="1710124" y="3645298"/>
            <a:ext cx="2464262" cy="346228"/>
          </a:xfrm>
          <a:prstGeom prst="rect">
            <a:avLst/>
          </a:prstGeom>
          <a:noFill/>
        </p:spPr>
        <p:txBody>
          <a:bodyPr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sp>
        <p:nvSpPr>
          <p:cNvPr id="33" name="TextBox 32"/>
          <p:cNvSpPr txBox="1"/>
          <p:nvPr/>
        </p:nvSpPr>
        <p:spPr bwMode="auto">
          <a:xfrm>
            <a:off x="6035081" y="3645298"/>
            <a:ext cx="2464262" cy="346228"/>
          </a:xfrm>
          <a:prstGeom prst="rect">
            <a:avLst/>
          </a:prstGeom>
          <a:noFill/>
        </p:spPr>
        <p:txBody>
          <a:bodyPr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900" b="1" dirty="0">
              <a:solidFill>
                <a:srgbClr val="595959"/>
              </a:solidFill>
              <a:latin typeface="Open Sans" pitchFamily="34" charset="0"/>
            </a:endParaRPr>
          </a:p>
        </p:txBody>
      </p:sp>
      <p:grpSp>
        <p:nvGrpSpPr>
          <p:cNvPr id="2" name="Group 7"/>
          <p:cNvGrpSpPr>
            <a:grpSpLocks/>
          </p:cNvGrpSpPr>
          <p:nvPr/>
        </p:nvGrpSpPr>
        <p:grpSpPr bwMode="auto">
          <a:xfrm>
            <a:off x="4827951" y="1310482"/>
            <a:ext cx="3823772" cy="1268347"/>
            <a:chOff x="3798640" y="2664087"/>
            <a:chExt cx="5609728" cy="1860017"/>
          </a:xfrm>
        </p:grpSpPr>
        <p:sp>
          <p:nvSpPr>
            <p:cNvPr id="9" name="圆角矩形 6"/>
            <p:cNvSpPr/>
            <p:nvPr/>
          </p:nvSpPr>
          <p:spPr>
            <a:xfrm>
              <a:off x="3798640" y="2664087"/>
              <a:ext cx="5609728" cy="1760005"/>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560">
                <a:defRPr/>
              </a:pPr>
              <a:endParaRPr lang="zh-CN" altLang="en-US" sz="1799" kern="0">
                <a:solidFill>
                  <a:sysClr val="window" lastClr="FFFFFF"/>
                </a:solidFill>
                <a:latin typeface="Calibri"/>
              </a:endParaRPr>
            </a:p>
          </p:txBody>
        </p:sp>
        <p:sp>
          <p:nvSpPr>
            <p:cNvPr id="10" name="燕尾形 23"/>
            <p:cNvSpPr/>
            <p:nvPr/>
          </p:nvSpPr>
          <p:spPr>
            <a:xfrm>
              <a:off x="4921633" y="3200121"/>
              <a:ext cx="323101" cy="326508"/>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11" name="燕尾形 24"/>
            <p:cNvSpPr/>
            <p:nvPr/>
          </p:nvSpPr>
          <p:spPr>
            <a:xfrm>
              <a:off x="5167889" y="3200121"/>
              <a:ext cx="323100" cy="326508"/>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12" name="TextBox 11"/>
            <p:cNvSpPr txBox="1"/>
            <p:nvPr/>
          </p:nvSpPr>
          <p:spPr>
            <a:xfrm>
              <a:off x="4051882" y="3332819"/>
              <a:ext cx="964064" cy="1191285"/>
            </a:xfrm>
            <a:prstGeom prst="rect">
              <a:avLst/>
            </a:prstGeom>
            <a:noFill/>
          </p:spPr>
          <p:txBody>
            <a:bodyPr>
              <a:spAutoFit/>
            </a:bodyPr>
            <a:lstStyle/>
            <a:p>
              <a:pPr algn="ctr" defTabSz="685560">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W</a:t>
              </a:r>
            </a:p>
          </p:txBody>
        </p:sp>
      </p:grpSp>
      <p:grpSp>
        <p:nvGrpSpPr>
          <p:cNvPr id="8" name="Group 13"/>
          <p:cNvGrpSpPr>
            <a:grpSpLocks/>
          </p:cNvGrpSpPr>
          <p:nvPr/>
        </p:nvGrpSpPr>
        <p:grpSpPr bwMode="auto">
          <a:xfrm>
            <a:off x="452994" y="3133331"/>
            <a:ext cx="3824963" cy="1261205"/>
            <a:chOff x="3798640" y="4694042"/>
            <a:chExt cx="5609728" cy="1849890"/>
          </a:xfrm>
        </p:grpSpPr>
        <p:sp>
          <p:nvSpPr>
            <p:cNvPr id="15" name="圆角矩形 6"/>
            <p:cNvSpPr/>
            <p:nvPr/>
          </p:nvSpPr>
          <p:spPr>
            <a:xfrm>
              <a:off x="3798640" y="4694042"/>
              <a:ext cx="5609728" cy="17585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560">
                <a:defRPr/>
              </a:pPr>
              <a:endParaRPr lang="zh-CN" altLang="en-US" sz="1799" kern="0">
                <a:solidFill>
                  <a:sysClr val="window" lastClr="FFFFFF"/>
                </a:solidFill>
                <a:latin typeface="Calibri"/>
              </a:endParaRPr>
            </a:p>
          </p:txBody>
        </p:sp>
        <p:sp>
          <p:nvSpPr>
            <p:cNvPr id="16" name="燕尾形 26"/>
            <p:cNvSpPr/>
            <p:nvPr/>
          </p:nvSpPr>
          <p:spPr>
            <a:xfrm>
              <a:off x="4921284" y="5230176"/>
              <a:ext cx="323000" cy="32657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17" name="燕尾形 27"/>
            <p:cNvSpPr/>
            <p:nvPr/>
          </p:nvSpPr>
          <p:spPr>
            <a:xfrm>
              <a:off x="5167462" y="5230176"/>
              <a:ext cx="323001" cy="32657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18" name="TextBox 17"/>
            <p:cNvSpPr txBox="1"/>
            <p:nvPr/>
          </p:nvSpPr>
          <p:spPr>
            <a:xfrm>
              <a:off x="4123387" y="5352423"/>
              <a:ext cx="963762" cy="1191509"/>
            </a:xfrm>
            <a:prstGeom prst="rect">
              <a:avLst/>
            </a:prstGeom>
            <a:noFill/>
          </p:spPr>
          <p:txBody>
            <a:bodyPr>
              <a:spAutoFit/>
            </a:bodyPr>
            <a:lstStyle/>
            <a:p>
              <a:pPr algn="ctr" defTabSz="685560">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O</a:t>
              </a:r>
            </a:p>
          </p:txBody>
        </p:sp>
      </p:grpSp>
      <p:grpSp>
        <p:nvGrpSpPr>
          <p:cNvPr id="13" name="Group 19"/>
          <p:cNvGrpSpPr>
            <a:grpSpLocks/>
          </p:cNvGrpSpPr>
          <p:nvPr/>
        </p:nvGrpSpPr>
        <p:grpSpPr bwMode="auto">
          <a:xfrm>
            <a:off x="4826760" y="3133331"/>
            <a:ext cx="3824963" cy="1261205"/>
            <a:chOff x="3798640" y="4694042"/>
            <a:chExt cx="5609728" cy="1849890"/>
          </a:xfrm>
        </p:grpSpPr>
        <p:sp>
          <p:nvSpPr>
            <p:cNvPr id="21" name="圆角矩形 6"/>
            <p:cNvSpPr/>
            <p:nvPr/>
          </p:nvSpPr>
          <p:spPr>
            <a:xfrm>
              <a:off x="3798640" y="4694042"/>
              <a:ext cx="5609728" cy="17585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560">
                <a:defRPr/>
              </a:pPr>
              <a:endParaRPr lang="zh-CN" altLang="en-US" sz="1799" kern="0">
                <a:solidFill>
                  <a:sysClr val="window" lastClr="FFFFFF"/>
                </a:solidFill>
                <a:latin typeface="Calibri"/>
              </a:endParaRPr>
            </a:p>
          </p:txBody>
        </p:sp>
        <p:sp>
          <p:nvSpPr>
            <p:cNvPr id="22" name="燕尾形 26"/>
            <p:cNvSpPr/>
            <p:nvPr/>
          </p:nvSpPr>
          <p:spPr>
            <a:xfrm>
              <a:off x="4921284" y="5230176"/>
              <a:ext cx="323000" cy="32657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23" name="燕尾形 27"/>
            <p:cNvSpPr/>
            <p:nvPr/>
          </p:nvSpPr>
          <p:spPr>
            <a:xfrm>
              <a:off x="5167462" y="5230176"/>
              <a:ext cx="323001" cy="32657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24" name="TextBox 23"/>
            <p:cNvSpPr txBox="1"/>
            <p:nvPr/>
          </p:nvSpPr>
          <p:spPr>
            <a:xfrm>
              <a:off x="4123387" y="5352423"/>
              <a:ext cx="963762" cy="1191509"/>
            </a:xfrm>
            <a:prstGeom prst="rect">
              <a:avLst/>
            </a:prstGeom>
            <a:noFill/>
          </p:spPr>
          <p:txBody>
            <a:bodyPr>
              <a:spAutoFit/>
            </a:bodyPr>
            <a:lstStyle/>
            <a:p>
              <a:pPr algn="ctr" defTabSz="685560">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T</a:t>
              </a:r>
            </a:p>
          </p:txBody>
        </p:sp>
      </p:grpSp>
      <p:sp>
        <p:nvSpPr>
          <p:cNvPr id="34" name="TextBox 33"/>
          <p:cNvSpPr txBox="1"/>
          <p:nvPr/>
        </p:nvSpPr>
        <p:spPr>
          <a:xfrm>
            <a:off x="2257917" y="1542654"/>
            <a:ext cx="1061788" cy="253767"/>
          </a:xfrm>
          <a:prstGeom prst="rect">
            <a:avLst/>
          </a:prstGeom>
          <a:noFill/>
        </p:spPr>
        <p:txBody>
          <a:bodyPr wrap="none" lIns="68559" tIns="34280" rIns="68559" bIns="34280">
            <a:spAutoFit/>
          </a:bodyPr>
          <a:lstStyle/>
          <a:p>
            <a:pPr algn="r" defTabSz="685560">
              <a:defRPr/>
            </a:pPr>
            <a:r>
              <a:rPr lang="zh-CN" altLang="en-US"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5" name="TextBox 34"/>
          <p:cNvSpPr txBox="1"/>
          <p:nvPr/>
        </p:nvSpPr>
        <p:spPr>
          <a:xfrm>
            <a:off x="2443841" y="3372645"/>
            <a:ext cx="1061788" cy="253767"/>
          </a:xfrm>
          <a:prstGeom prst="rect">
            <a:avLst/>
          </a:prstGeom>
          <a:noFill/>
        </p:spPr>
        <p:txBody>
          <a:bodyPr wrap="none" lIns="68559" tIns="34280" rIns="68559" bIns="34280">
            <a:spAutoFit/>
          </a:bodyPr>
          <a:lstStyle/>
          <a:p>
            <a:pPr algn="r" defTabSz="685560">
              <a:defRPr/>
            </a:pPr>
            <a:r>
              <a:rPr lang="zh-CN" altLang="en-US"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6" name="TextBox 35"/>
          <p:cNvSpPr txBox="1"/>
          <p:nvPr/>
        </p:nvSpPr>
        <p:spPr>
          <a:xfrm>
            <a:off x="6329253" y="3372645"/>
            <a:ext cx="1061788" cy="253767"/>
          </a:xfrm>
          <a:prstGeom prst="rect">
            <a:avLst/>
          </a:prstGeom>
          <a:noFill/>
        </p:spPr>
        <p:txBody>
          <a:bodyPr wrap="none" lIns="68559" tIns="34280" rIns="68559" bIns="34280">
            <a:spAutoFit/>
          </a:bodyPr>
          <a:lstStyle/>
          <a:p>
            <a:pPr algn="r" defTabSz="685560">
              <a:defRPr/>
            </a:pPr>
            <a:r>
              <a:rPr lang="zh-CN" altLang="en-US"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7" name="TextBox 36"/>
          <p:cNvSpPr txBox="1"/>
          <p:nvPr/>
        </p:nvSpPr>
        <p:spPr>
          <a:xfrm>
            <a:off x="6468695" y="1515270"/>
            <a:ext cx="1061788" cy="253767"/>
          </a:xfrm>
          <a:prstGeom prst="rect">
            <a:avLst/>
          </a:prstGeom>
          <a:noFill/>
        </p:spPr>
        <p:txBody>
          <a:bodyPr wrap="none" lIns="68559" tIns="34280" rIns="68559" bIns="34280">
            <a:spAutoFit/>
          </a:bodyPr>
          <a:lstStyle/>
          <a:p>
            <a:pPr algn="r" defTabSz="685560">
              <a:defRPr/>
            </a:pPr>
            <a:r>
              <a:rPr lang="zh-CN" altLang="en-US"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199"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grpSp>
        <p:nvGrpSpPr>
          <p:cNvPr id="14" name="Group 12"/>
          <p:cNvGrpSpPr>
            <a:grpSpLocks/>
          </p:cNvGrpSpPr>
          <p:nvPr/>
        </p:nvGrpSpPr>
        <p:grpSpPr bwMode="auto">
          <a:xfrm>
            <a:off x="452994" y="1310483"/>
            <a:ext cx="3824963" cy="1268347"/>
            <a:chOff x="603607" y="1746900"/>
            <a:chExt cx="5100205" cy="1690592"/>
          </a:xfrm>
        </p:grpSpPr>
        <p:grpSp>
          <p:nvGrpSpPr>
            <p:cNvPr id="19" name="Group 1"/>
            <p:cNvGrpSpPr>
              <a:grpSpLocks/>
            </p:cNvGrpSpPr>
            <p:nvPr/>
          </p:nvGrpSpPr>
          <p:grpSpPr bwMode="auto">
            <a:xfrm>
              <a:off x="603607" y="1746900"/>
              <a:ext cx="5100205" cy="1690592"/>
              <a:chOff x="603607" y="1746900"/>
              <a:chExt cx="5100205" cy="1690592"/>
            </a:xfrm>
          </p:grpSpPr>
          <p:sp>
            <p:nvSpPr>
              <p:cNvPr id="3" name="圆角矩形 6"/>
              <p:cNvSpPr/>
              <p:nvPr/>
            </p:nvSpPr>
            <p:spPr bwMode="auto">
              <a:xfrm>
                <a:off x="603607" y="1746900"/>
                <a:ext cx="5100205" cy="1601278"/>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defTabSz="685560">
                  <a:defRPr/>
                </a:pPr>
                <a:endParaRPr lang="zh-CN" altLang="en-US" sz="1799" kern="0">
                  <a:solidFill>
                    <a:sysClr val="window" lastClr="FFFFFF"/>
                  </a:solidFill>
                  <a:latin typeface="Calibri"/>
                </a:endParaRPr>
              </a:p>
            </p:txBody>
          </p:sp>
          <p:sp>
            <p:nvSpPr>
              <p:cNvPr id="6" name="TextBox 5"/>
              <p:cNvSpPr txBox="1"/>
              <p:nvPr/>
            </p:nvSpPr>
            <p:spPr bwMode="auto">
              <a:xfrm>
                <a:off x="863936" y="2354719"/>
                <a:ext cx="876225" cy="1082773"/>
              </a:xfrm>
              <a:prstGeom prst="rect">
                <a:avLst/>
              </a:prstGeom>
              <a:noFill/>
            </p:spPr>
            <p:txBody>
              <a:bodyPr>
                <a:spAutoFit/>
              </a:bodyPr>
              <a:lstStyle/>
              <a:p>
                <a:pPr algn="ctr" defTabSz="685560">
                  <a:lnSpc>
                    <a:spcPct val="130000"/>
                  </a:lnSpc>
                  <a:defRPr/>
                </a:pPr>
                <a:r>
                  <a:rPr lang="en-US" altLang="zh-CN" sz="3599" b="1" kern="0" dirty="0">
                    <a:solidFill>
                      <a:sysClr val="window" lastClr="FFFFFF">
                        <a:lumMod val="50000"/>
                      </a:sysClr>
                    </a:solidFill>
                    <a:latin typeface="Fira Sans Medium Italic" panose="00000600000000000000" pitchFamily="50" charset="0"/>
                    <a:ea typeface="Fira Sans Medium Italic" panose="00000600000000000000" pitchFamily="50" charset="0"/>
                    <a:cs typeface="Calibri" pitchFamily="34" charset="0"/>
                  </a:rPr>
                  <a:t>S</a:t>
                </a:r>
              </a:p>
            </p:txBody>
          </p:sp>
        </p:grpSp>
        <p:sp>
          <p:nvSpPr>
            <p:cNvPr id="4" name="燕尾形 20"/>
            <p:cNvSpPr/>
            <p:nvPr/>
          </p:nvSpPr>
          <p:spPr bwMode="auto">
            <a:xfrm>
              <a:off x="1624283" y="2235694"/>
              <a:ext cx="293662" cy="295181"/>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sp>
          <p:nvSpPr>
            <p:cNvPr id="5" name="燕尾形 21"/>
            <p:cNvSpPr/>
            <p:nvPr/>
          </p:nvSpPr>
          <p:spPr bwMode="auto">
            <a:xfrm>
              <a:off x="1848101" y="2235694"/>
              <a:ext cx="293663" cy="295181"/>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en-US" sz="1799">
                <a:solidFill>
                  <a:srgbClr val="FFFFFF"/>
                </a:solidFill>
              </a:endParaRPr>
            </a:p>
          </p:txBody>
        </p:sp>
      </p:grpSp>
    </p:spTree>
    <p:extLst>
      <p:ext uri="{BB962C8B-B14F-4D97-AF65-F5344CB8AC3E}">
        <p14:creationId xmlns:p14="http://schemas.microsoft.com/office/powerpoint/2010/main" val="419795093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nodeType="withGroup">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nodeType="withGroup">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nodeType="withGroup">
                            <p:stCondLst>
                              <p:cond delay="1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nodeType="withGroup">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nodeType="withGroup">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childTnLst>
                          </p:cTn>
                        </p:par>
                        <p:par>
                          <p:cTn id="32" fill="hold" nodeType="withGroup">
                            <p:stCondLst>
                              <p:cond delay="3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nodeType="withGroup">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nodeType="with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nodeType="with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nodeType="withGroup">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nodeType="withGroup">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菱形 58"/>
          <p:cNvSpPr/>
          <p:nvPr/>
        </p:nvSpPr>
        <p:spPr>
          <a:xfrm>
            <a:off x="5730208" y="1498170"/>
            <a:ext cx="2874243" cy="287513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59"/>
          <p:cNvGrpSpPr/>
          <p:nvPr/>
        </p:nvGrpSpPr>
        <p:grpSpPr>
          <a:xfrm>
            <a:off x="6087206" y="1855281"/>
            <a:ext cx="2160240" cy="2160907"/>
            <a:chOff x="5649081" y="1491629"/>
            <a:chExt cx="2160240" cy="2160240"/>
          </a:xfrm>
        </p:grpSpPr>
        <p:sp>
          <p:nvSpPr>
            <p:cNvPr id="61" name="菱形 60"/>
            <p:cNvSpPr/>
            <p:nvPr/>
          </p:nvSpPr>
          <p:spPr>
            <a:xfrm>
              <a:off x="5649081" y="1491629"/>
              <a:ext cx="2160240" cy="216024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Freeform 37"/>
            <p:cNvSpPr>
              <a:spLocks noEditPoints="1"/>
            </p:cNvSpPr>
            <p:nvPr/>
          </p:nvSpPr>
          <p:spPr bwMode="auto">
            <a:xfrm>
              <a:off x="6444208" y="2280268"/>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组合 76"/>
          <p:cNvGrpSpPr/>
          <p:nvPr/>
        </p:nvGrpSpPr>
        <p:grpSpPr>
          <a:xfrm>
            <a:off x="611560" y="1734362"/>
            <a:ext cx="2244926" cy="507831"/>
            <a:chOff x="620366" y="1874630"/>
            <a:chExt cx="2244926" cy="507674"/>
          </a:xfrm>
        </p:grpSpPr>
        <p:grpSp>
          <p:nvGrpSpPr>
            <p:cNvPr id="9" name="组合 77"/>
            <p:cNvGrpSpPr/>
            <p:nvPr/>
          </p:nvGrpSpPr>
          <p:grpSpPr>
            <a:xfrm>
              <a:off x="620366" y="2007613"/>
              <a:ext cx="288032" cy="288032"/>
              <a:chOff x="1331640" y="2292077"/>
              <a:chExt cx="571152" cy="571152"/>
            </a:xfrm>
          </p:grpSpPr>
          <p:sp>
            <p:nvSpPr>
              <p:cNvPr id="80" name="椭圆 79"/>
              <p:cNvSpPr/>
              <p:nvPr/>
            </p:nvSpPr>
            <p:spPr>
              <a:xfrm>
                <a:off x="1331640" y="2292077"/>
                <a:ext cx="571152" cy="5711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1" name="加号 8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7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0" name="组合 81"/>
          <p:cNvGrpSpPr/>
          <p:nvPr/>
        </p:nvGrpSpPr>
        <p:grpSpPr>
          <a:xfrm>
            <a:off x="3121967" y="1752277"/>
            <a:ext cx="2244926" cy="507831"/>
            <a:chOff x="620366" y="1874630"/>
            <a:chExt cx="2244926" cy="507674"/>
          </a:xfrm>
        </p:grpSpPr>
        <p:grpSp>
          <p:nvGrpSpPr>
            <p:cNvPr id="11" name="组合 82"/>
            <p:cNvGrpSpPr/>
            <p:nvPr/>
          </p:nvGrpSpPr>
          <p:grpSpPr>
            <a:xfrm>
              <a:off x="620366" y="2007613"/>
              <a:ext cx="288032" cy="288032"/>
              <a:chOff x="1331640" y="2292077"/>
              <a:chExt cx="571152" cy="571152"/>
            </a:xfrm>
          </p:grpSpPr>
          <p:sp>
            <p:nvSpPr>
              <p:cNvPr id="85" name="椭圆 84"/>
              <p:cNvSpPr/>
              <p:nvPr/>
            </p:nvSpPr>
            <p:spPr>
              <a:xfrm>
                <a:off x="1331640" y="2292077"/>
                <a:ext cx="571152" cy="5711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6" name="加号 8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2" name="组合 86"/>
          <p:cNvGrpSpPr/>
          <p:nvPr/>
        </p:nvGrpSpPr>
        <p:grpSpPr>
          <a:xfrm>
            <a:off x="611560" y="2453597"/>
            <a:ext cx="2244926" cy="507831"/>
            <a:chOff x="620366" y="1874630"/>
            <a:chExt cx="2244926" cy="507674"/>
          </a:xfrm>
        </p:grpSpPr>
        <p:grpSp>
          <p:nvGrpSpPr>
            <p:cNvPr id="13" name="组合 87"/>
            <p:cNvGrpSpPr/>
            <p:nvPr/>
          </p:nvGrpSpPr>
          <p:grpSpPr>
            <a:xfrm>
              <a:off x="620366" y="2007613"/>
              <a:ext cx="288032" cy="288032"/>
              <a:chOff x="1331640" y="2292077"/>
              <a:chExt cx="571152" cy="571152"/>
            </a:xfrm>
          </p:grpSpPr>
          <p:sp>
            <p:nvSpPr>
              <p:cNvPr id="90" name="椭圆 89"/>
              <p:cNvSpPr/>
              <p:nvPr/>
            </p:nvSpPr>
            <p:spPr>
              <a:xfrm>
                <a:off x="1331640" y="2292077"/>
                <a:ext cx="571152" cy="571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1" name="加号 9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grpSp>
        <p:nvGrpSpPr>
          <p:cNvPr id="14" name="组合 91"/>
          <p:cNvGrpSpPr/>
          <p:nvPr/>
        </p:nvGrpSpPr>
        <p:grpSpPr>
          <a:xfrm>
            <a:off x="3121967" y="2453597"/>
            <a:ext cx="2244926" cy="507831"/>
            <a:chOff x="620366" y="1874630"/>
            <a:chExt cx="2244926" cy="507674"/>
          </a:xfrm>
        </p:grpSpPr>
        <p:grpSp>
          <p:nvGrpSpPr>
            <p:cNvPr id="15" name="组合 92"/>
            <p:cNvGrpSpPr/>
            <p:nvPr/>
          </p:nvGrpSpPr>
          <p:grpSpPr>
            <a:xfrm>
              <a:off x="620366" y="2007613"/>
              <a:ext cx="288032" cy="288032"/>
              <a:chOff x="1331640" y="2292077"/>
              <a:chExt cx="571152" cy="571152"/>
            </a:xfrm>
          </p:grpSpPr>
          <p:sp>
            <p:nvSpPr>
              <p:cNvPr id="95" name="椭圆 94"/>
              <p:cNvSpPr/>
              <p:nvPr/>
            </p:nvSpPr>
            <p:spPr>
              <a:xfrm>
                <a:off x="1331640" y="2292077"/>
                <a:ext cx="571152" cy="5711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6" name="加号 9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9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随着计算机技术的发展及印刷技术进步，平面设计在视觉感观领域的表现也就越来越丰富。</a:t>
              </a:r>
            </a:p>
          </p:txBody>
        </p:sp>
      </p:grpSp>
      <p:sp>
        <p:nvSpPr>
          <p:cNvPr id="97" name="矩形 96"/>
          <p:cNvSpPr/>
          <p:nvPr/>
        </p:nvSpPr>
        <p:spPr>
          <a:xfrm>
            <a:off x="683569" y="3223856"/>
            <a:ext cx="1518197" cy="1055174"/>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矩形 97"/>
          <p:cNvSpPr/>
          <p:nvPr/>
        </p:nvSpPr>
        <p:spPr>
          <a:xfrm>
            <a:off x="2267747" y="3223856"/>
            <a:ext cx="1518197" cy="105517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矩形 98"/>
          <p:cNvSpPr/>
          <p:nvPr/>
        </p:nvSpPr>
        <p:spPr>
          <a:xfrm>
            <a:off x="3851922" y="3223856"/>
            <a:ext cx="1518197" cy="105517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2672298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400" fill="hold"/>
                                        <p:tgtEl>
                                          <p:spTgt spid="59"/>
                                        </p:tgtEl>
                                        <p:attrNameLst>
                                          <p:attrName>ppt_w</p:attrName>
                                        </p:attrNameLst>
                                      </p:cBhvr>
                                      <p:tavLst>
                                        <p:tav tm="0">
                                          <p:val>
                                            <p:fltVal val="0"/>
                                          </p:val>
                                        </p:tav>
                                        <p:tav tm="100000">
                                          <p:val>
                                            <p:strVal val="#ppt_w"/>
                                          </p:val>
                                        </p:tav>
                                      </p:tavLst>
                                    </p:anim>
                                    <p:anim calcmode="lin" valueType="num">
                                      <p:cBhvr>
                                        <p:cTn id="8" dur="400" fill="hold"/>
                                        <p:tgtEl>
                                          <p:spTgt spid="59"/>
                                        </p:tgtEl>
                                        <p:attrNameLst>
                                          <p:attrName>ppt_h</p:attrName>
                                        </p:attrNameLst>
                                      </p:cBhvr>
                                      <p:tavLst>
                                        <p:tav tm="0">
                                          <p:val>
                                            <p:fltVal val="0"/>
                                          </p:val>
                                        </p:tav>
                                        <p:tav tm="100000">
                                          <p:val>
                                            <p:strVal val="#ppt_h"/>
                                          </p:val>
                                        </p:tav>
                                      </p:tavLst>
                                    </p:anim>
                                    <p:animEffect transition="in" filter="fade">
                                      <p:cBhvr>
                                        <p:cTn id="9" dur="400"/>
                                        <p:tgtEl>
                                          <p:spTgt spid="59"/>
                                        </p:tgtEl>
                                      </p:cBhvr>
                                    </p:animEffect>
                                  </p:childTnLst>
                                </p:cTn>
                              </p:par>
                              <p:par>
                                <p:cTn id="10" presetID="53" presetClass="entr" presetSubtype="16" fill="hold" nodeType="withEffect">
                                  <p:stCondLst>
                                    <p:cond delay="100"/>
                                  </p:stCondLst>
                                  <p:childTnLst>
                                    <p:set>
                                      <p:cBhvr>
                                        <p:cTn id="11" dur="1" fill="hold">
                                          <p:stCondLst>
                                            <p:cond delay="0"/>
                                          </p:stCondLst>
                                        </p:cTn>
                                        <p:tgtEl>
                                          <p:spTgt spid="2"/>
                                        </p:tgtEl>
                                        <p:attrNameLst>
                                          <p:attrName>style.visibility</p:attrName>
                                        </p:attrNameLst>
                                      </p:cBhvr>
                                      <p:to>
                                        <p:strVal val="visible"/>
                                      </p:to>
                                    </p:set>
                                    <p:anim calcmode="lin" valueType="num">
                                      <p:cBhvr>
                                        <p:cTn id="12" dur="400" fill="hold"/>
                                        <p:tgtEl>
                                          <p:spTgt spid="2"/>
                                        </p:tgtEl>
                                        <p:attrNameLst>
                                          <p:attrName>ppt_w</p:attrName>
                                        </p:attrNameLst>
                                      </p:cBhvr>
                                      <p:tavLst>
                                        <p:tav tm="0">
                                          <p:val>
                                            <p:fltVal val="0"/>
                                          </p:val>
                                        </p:tav>
                                        <p:tav tm="100000">
                                          <p:val>
                                            <p:strVal val="#ppt_w"/>
                                          </p:val>
                                        </p:tav>
                                      </p:tavLst>
                                    </p:anim>
                                    <p:anim calcmode="lin" valueType="num">
                                      <p:cBhvr>
                                        <p:cTn id="13" dur="400" fill="hold"/>
                                        <p:tgtEl>
                                          <p:spTgt spid="2"/>
                                        </p:tgtEl>
                                        <p:attrNameLst>
                                          <p:attrName>ppt_h</p:attrName>
                                        </p:attrNameLst>
                                      </p:cBhvr>
                                      <p:tavLst>
                                        <p:tav tm="0">
                                          <p:val>
                                            <p:fltVal val="0"/>
                                          </p:val>
                                        </p:tav>
                                        <p:tav tm="100000">
                                          <p:val>
                                            <p:strVal val="#ppt_h"/>
                                          </p:val>
                                        </p:tav>
                                      </p:tavLst>
                                    </p:anim>
                                    <p:animEffect transition="in" filter="fade">
                                      <p:cBhvr>
                                        <p:cTn id="14" dur="400"/>
                                        <p:tgtEl>
                                          <p:spTgt spid="2"/>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2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4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1400"/>
                            </p:stCondLst>
                            <p:childTnLst>
                              <p:par>
                                <p:cTn id="33" presetID="42" presetClass="entr" presetSubtype="0" fill="hold" grpId="0" nodeType="after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400"/>
                                        <p:tgtEl>
                                          <p:spTgt spid="97"/>
                                        </p:tgtEl>
                                      </p:cBhvr>
                                    </p:animEffect>
                                    <p:anim calcmode="lin" valueType="num">
                                      <p:cBhvr>
                                        <p:cTn id="36" dur="400" fill="hold"/>
                                        <p:tgtEl>
                                          <p:spTgt spid="97"/>
                                        </p:tgtEl>
                                        <p:attrNameLst>
                                          <p:attrName>ppt_x</p:attrName>
                                        </p:attrNameLst>
                                      </p:cBhvr>
                                      <p:tavLst>
                                        <p:tav tm="0">
                                          <p:val>
                                            <p:strVal val="#ppt_x"/>
                                          </p:val>
                                        </p:tav>
                                        <p:tav tm="100000">
                                          <p:val>
                                            <p:strVal val="#ppt_x"/>
                                          </p:val>
                                        </p:tav>
                                      </p:tavLst>
                                    </p:anim>
                                    <p:anim calcmode="lin" valueType="num">
                                      <p:cBhvr>
                                        <p:cTn id="37" dur="400" fill="hold"/>
                                        <p:tgtEl>
                                          <p:spTgt spid="9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00"/>
                                  </p:stCondLst>
                                  <p:childTnLst>
                                    <p:set>
                                      <p:cBhvr>
                                        <p:cTn id="39" dur="1" fill="hold">
                                          <p:stCondLst>
                                            <p:cond delay="0"/>
                                          </p:stCondLst>
                                        </p:cTn>
                                        <p:tgtEl>
                                          <p:spTgt spid="98"/>
                                        </p:tgtEl>
                                        <p:attrNameLst>
                                          <p:attrName>style.visibility</p:attrName>
                                        </p:attrNameLst>
                                      </p:cBhvr>
                                      <p:to>
                                        <p:strVal val="visible"/>
                                      </p:to>
                                    </p:set>
                                    <p:animEffect transition="in" filter="fade">
                                      <p:cBhvr>
                                        <p:cTn id="40" dur="400"/>
                                        <p:tgtEl>
                                          <p:spTgt spid="98"/>
                                        </p:tgtEl>
                                      </p:cBhvr>
                                    </p:animEffect>
                                    <p:anim calcmode="lin" valueType="num">
                                      <p:cBhvr>
                                        <p:cTn id="41" dur="400" fill="hold"/>
                                        <p:tgtEl>
                                          <p:spTgt spid="98"/>
                                        </p:tgtEl>
                                        <p:attrNameLst>
                                          <p:attrName>ppt_x</p:attrName>
                                        </p:attrNameLst>
                                      </p:cBhvr>
                                      <p:tavLst>
                                        <p:tav tm="0">
                                          <p:val>
                                            <p:strVal val="#ppt_x"/>
                                          </p:val>
                                        </p:tav>
                                        <p:tav tm="100000">
                                          <p:val>
                                            <p:strVal val="#ppt_x"/>
                                          </p:val>
                                        </p:tav>
                                      </p:tavLst>
                                    </p:anim>
                                    <p:anim calcmode="lin" valueType="num">
                                      <p:cBhvr>
                                        <p:cTn id="42" dur="400" fill="hold"/>
                                        <p:tgtEl>
                                          <p:spTgt spid="9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99"/>
                                        </p:tgtEl>
                                        <p:attrNameLst>
                                          <p:attrName>style.visibility</p:attrName>
                                        </p:attrNameLst>
                                      </p:cBhvr>
                                      <p:to>
                                        <p:strVal val="visible"/>
                                      </p:to>
                                    </p:set>
                                    <p:animEffect transition="in" filter="fade">
                                      <p:cBhvr>
                                        <p:cTn id="45" dur="400"/>
                                        <p:tgtEl>
                                          <p:spTgt spid="99"/>
                                        </p:tgtEl>
                                      </p:cBhvr>
                                    </p:animEffect>
                                    <p:anim calcmode="lin" valueType="num">
                                      <p:cBhvr>
                                        <p:cTn id="46" dur="400" fill="hold"/>
                                        <p:tgtEl>
                                          <p:spTgt spid="99"/>
                                        </p:tgtEl>
                                        <p:attrNameLst>
                                          <p:attrName>ppt_x</p:attrName>
                                        </p:attrNameLst>
                                      </p:cBhvr>
                                      <p:tavLst>
                                        <p:tav tm="0">
                                          <p:val>
                                            <p:strVal val="#ppt_x"/>
                                          </p:val>
                                        </p:tav>
                                        <p:tav tm="100000">
                                          <p:val>
                                            <p:strVal val="#ppt_x"/>
                                          </p:val>
                                        </p:tav>
                                      </p:tavLst>
                                    </p:anim>
                                    <p:anim calcmode="lin" valueType="num">
                                      <p:cBhvr>
                                        <p:cTn id="47" dur="4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7" grpId="0" animBg="1"/>
      <p:bldP spid="98" grpId="0" animBg="1"/>
      <p:bldP spid="9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636DA50-7A00-4DF4-ACE5-A390918EA188}"/>
              </a:ext>
            </a:extLst>
          </p:cNvPr>
          <p:cNvPicPr>
            <a:picLocks noChangeAspect="1"/>
          </p:cNvPicPr>
          <p:nvPr/>
        </p:nvPicPr>
        <p:blipFill>
          <a:blip r:embed="rId2"/>
          <a:stretch>
            <a:fillRect/>
          </a:stretch>
        </p:blipFill>
        <p:spPr>
          <a:xfrm>
            <a:off x="2678" y="2951"/>
            <a:ext cx="9141198" cy="5143012"/>
          </a:xfrm>
          <a:prstGeom prst="rect">
            <a:avLst/>
          </a:prstGeom>
        </p:spPr>
      </p:pic>
      <p:sp>
        <p:nvSpPr>
          <p:cNvPr id="8" name="文本框 7"/>
          <p:cNvSpPr txBox="1">
            <a:spLocks noChangeArrowheads="1"/>
          </p:cNvSpPr>
          <p:nvPr/>
        </p:nvSpPr>
        <p:spPr bwMode="auto">
          <a:xfrm>
            <a:off x="2723727" y="2000030"/>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2941180" y="2623278"/>
            <a:ext cx="316815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209502" y="2739636"/>
            <a:ext cx="2562225" cy="345388"/>
          </a:xfrm>
          <a:prstGeom prst="rect">
            <a:avLst/>
          </a:prstGeom>
          <a:noFill/>
        </p:spPr>
        <p:txBody>
          <a:bodyPr lIns="68580" tIns="34290" rIns="68580" bIns="34290">
            <a:spAutoFit/>
          </a:bodyPr>
          <a:lstStyle/>
          <a:p>
            <a:pPr>
              <a:defRPr/>
            </a:pPr>
            <a:r>
              <a:rPr lang="en-US" altLang="zh-CN" dirty="0">
                <a:solidFill>
                  <a:schemeClr val="bg1">
                    <a:lumMod val="95000"/>
                  </a:schemeClr>
                </a:solidFill>
                <a:latin typeface="+mj-lt"/>
              </a:rPr>
              <a:t>We are pursuing the best!</a:t>
            </a:r>
            <a:endParaRPr lang="zh-CN" altLang="en-US" dirty="0">
              <a:solidFill>
                <a:schemeClr val="bg1">
                  <a:lumMod val="95000"/>
                </a:schemeClr>
              </a:solidFill>
              <a:latin typeface="+mj-lt"/>
            </a:endParaRPr>
          </a:p>
        </p:txBody>
      </p:sp>
    </p:spTree>
    <p:extLst>
      <p:ext uri="{BB962C8B-B14F-4D97-AF65-F5344CB8AC3E}">
        <p14:creationId xmlns:p14="http://schemas.microsoft.com/office/powerpoint/2010/main" val="128385432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nodeType="with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4585" y="2805030"/>
            <a:ext cx="3307329" cy="209550"/>
          </a:xfrm>
          <a:prstGeom prst="rect">
            <a:avLst/>
          </a:prstGeom>
          <a:solidFill>
            <a:schemeClr val="accent3"/>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799">
              <a:solidFill>
                <a:srgbClr val="000000"/>
              </a:solidFill>
              <a:sym typeface="宋体" pitchFamily="2" charset="-122"/>
            </a:endParaRPr>
          </a:p>
        </p:txBody>
      </p:sp>
      <p:sp>
        <p:nvSpPr>
          <p:cNvPr id="18" name="AutoShape 3"/>
          <p:cNvSpPr>
            <a:spLocks noChangeAspect="1" noChangeArrowheads="1" noTextEdit="1"/>
          </p:cNvSpPr>
          <p:nvPr/>
        </p:nvSpPr>
        <p:spPr bwMode="auto">
          <a:xfrm>
            <a:off x="-1764" y="1165142"/>
            <a:ext cx="3919916"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799">
              <a:solidFill>
                <a:srgbClr val="000000"/>
              </a:solidFill>
              <a:sym typeface="宋体" pitchFamily="2" charset="-122"/>
            </a:endParaRPr>
          </a:p>
        </p:txBody>
      </p:sp>
      <p:sp>
        <p:nvSpPr>
          <p:cNvPr id="23" name="Freeform 9"/>
          <p:cNvSpPr>
            <a:spLocks noChangeArrowheads="1"/>
          </p:cNvSpPr>
          <p:nvPr/>
        </p:nvSpPr>
        <p:spPr bwMode="auto">
          <a:xfrm>
            <a:off x="1411" y="2085893"/>
            <a:ext cx="3261305" cy="644525"/>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4" name="Freeform 10"/>
          <p:cNvSpPr>
            <a:spLocks noChangeArrowheads="1"/>
          </p:cNvSpPr>
          <p:nvPr/>
        </p:nvSpPr>
        <p:spPr bwMode="auto">
          <a:xfrm>
            <a:off x="1411" y="1463593"/>
            <a:ext cx="3091496" cy="968375"/>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11"/>
          <p:cNvSpPr>
            <a:spLocks noChangeArrowheads="1"/>
          </p:cNvSpPr>
          <p:nvPr/>
        </p:nvSpPr>
        <p:spPr bwMode="auto">
          <a:xfrm>
            <a:off x="7759" y="3093954"/>
            <a:ext cx="3261305" cy="644525"/>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12"/>
          <p:cNvSpPr>
            <a:spLocks noChangeArrowheads="1"/>
          </p:cNvSpPr>
          <p:nvPr/>
        </p:nvSpPr>
        <p:spPr bwMode="auto">
          <a:xfrm>
            <a:off x="7760" y="3395579"/>
            <a:ext cx="3088322" cy="965200"/>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2" name="矩形 61"/>
          <p:cNvSpPr>
            <a:spLocks noChangeArrowheads="1"/>
          </p:cNvSpPr>
          <p:nvPr/>
        </p:nvSpPr>
        <p:spPr bwMode="auto">
          <a:xfrm>
            <a:off x="3678513" y="1147679"/>
            <a:ext cx="424207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3967350" y="1873168"/>
            <a:ext cx="395324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3967350" y="2630405"/>
            <a:ext cx="395324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3967350" y="3413886"/>
            <a:ext cx="395324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6" name="矩形 65"/>
          <p:cNvSpPr>
            <a:spLocks noChangeArrowheads="1"/>
          </p:cNvSpPr>
          <p:nvPr/>
        </p:nvSpPr>
        <p:spPr bwMode="auto">
          <a:xfrm>
            <a:off x="3708173" y="4133965"/>
            <a:ext cx="414368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2" name="椭圆 1"/>
          <p:cNvSpPr/>
          <p:nvPr/>
        </p:nvSpPr>
        <p:spPr>
          <a:xfrm>
            <a:off x="3193381" y="1347740"/>
            <a:ext cx="251922" cy="252000"/>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t>1</a:t>
            </a:r>
            <a:endParaRPr lang="zh-CN" altLang="en-US" sz="1799" dirty="0"/>
          </a:p>
        </p:txBody>
      </p:sp>
      <p:sp>
        <p:nvSpPr>
          <p:cNvPr id="67" name="椭圆 66"/>
          <p:cNvSpPr/>
          <p:nvPr/>
        </p:nvSpPr>
        <p:spPr>
          <a:xfrm>
            <a:off x="3369539" y="2006169"/>
            <a:ext cx="251922" cy="252000"/>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t>2</a:t>
            </a:r>
            <a:endParaRPr lang="zh-CN" altLang="en-US" sz="1799" dirty="0"/>
          </a:p>
        </p:txBody>
      </p:sp>
      <p:sp>
        <p:nvSpPr>
          <p:cNvPr id="68" name="椭圆 67"/>
          <p:cNvSpPr/>
          <p:nvPr/>
        </p:nvSpPr>
        <p:spPr>
          <a:xfrm>
            <a:off x="3456248" y="2763407"/>
            <a:ext cx="251922" cy="252000"/>
          </a:xfrm>
          <a:prstGeom prst="ellipse">
            <a:avLst/>
          </a:prstGeom>
          <a:solidFill>
            <a:schemeClr val="accent3"/>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t>3</a:t>
            </a:r>
            <a:endParaRPr lang="zh-CN" altLang="en-US" sz="1799" dirty="0"/>
          </a:p>
        </p:txBody>
      </p:sp>
      <p:sp>
        <p:nvSpPr>
          <p:cNvPr id="69" name="椭圆 68"/>
          <p:cNvSpPr/>
          <p:nvPr/>
        </p:nvSpPr>
        <p:spPr>
          <a:xfrm>
            <a:off x="3393661" y="3542080"/>
            <a:ext cx="251922" cy="252000"/>
          </a:xfrm>
          <a:prstGeom prst="ellipse">
            <a:avLst/>
          </a:prstGeom>
          <a:solidFill>
            <a:schemeClr val="accent4"/>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t>4</a:t>
            </a:r>
            <a:endParaRPr lang="zh-CN" altLang="en-US" sz="1799" dirty="0"/>
          </a:p>
        </p:txBody>
      </p:sp>
      <p:sp>
        <p:nvSpPr>
          <p:cNvPr id="70" name="椭圆 69"/>
          <p:cNvSpPr/>
          <p:nvPr/>
        </p:nvSpPr>
        <p:spPr>
          <a:xfrm>
            <a:off x="3219407" y="4155993"/>
            <a:ext cx="251922" cy="252000"/>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99" dirty="0"/>
              <a:t>5</a:t>
            </a:r>
            <a:endParaRPr lang="zh-CN" altLang="en-US" sz="1799" dirty="0"/>
          </a:p>
        </p:txBody>
      </p:sp>
      <p:sp>
        <p:nvSpPr>
          <p:cNvPr id="3" name="椭圆 2"/>
          <p:cNvSpPr/>
          <p:nvPr/>
        </p:nvSpPr>
        <p:spPr>
          <a:xfrm>
            <a:off x="9252487" y="-164555"/>
            <a:ext cx="143972"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175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225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7"/>
          <p:cNvSpPr>
            <a:spLocks/>
          </p:cNvSpPr>
          <p:nvPr/>
        </p:nvSpPr>
        <p:spPr bwMode="auto">
          <a:xfrm>
            <a:off x="3963983" y="2651088"/>
            <a:ext cx="4865111" cy="601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600" spc="75" dirty="0">
                <a:solidFill>
                  <a:schemeClr val="accent3"/>
                </a:solidFill>
                <a:latin typeface="微软雅黑"/>
                <a:ea typeface="微软雅黑"/>
                <a:cs typeface="Lato Light" charset="0"/>
                <a:sym typeface="Lato Light" charset="0"/>
              </a:rPr>
              <a:t>输入标题名称</a:t>
            </a:r>
            <a:endParaRPr lang="en-US" altLang="zh-CN" sz="1600" spc="75" dirty="0">
              <a:solidFill>
                <a:schemeClr val="accent3"/>
              </a:solidFill>
              <a:latin typeface="微软雅黑"/>
              <a:ea typeface="微软雅黑"/>
              <a:cs typeface="Lato Light" charset="0"/>
              <a:sym typeface="Lato Light" charset="0"/>
            </a:endParaRPr>
          </a:p>
          <a:p>
            <a:pPr fontAlgn="base">
              <a:spcBef>
                <a:spcPct val="0"/>
              </a:spcBef>
              <a:spcAft>
                <a:spcPct val="0"/>
              </a:spcAft>
            </a:pPr>
            <a:r>
              <a:rPr lang="zh-CN" altLang="en-US" sz="900" spc="75" dirty="0">
                <a:solidFill>
                  <a:schemeClr val="bg1">
                    <a:lumMod val="65000"/>
                  </a:schemeClr>
                </a:solidFill>
                <a:latin typeface="微软雅黑"/>
                <a:ea typeface="微软雅黑"/>
                <a:cs typeface="Lato Light" charset="0"/>
                <a:sym typeface="Lato Light" charset="0"/>
              </a:rPr>
              <a:t>此处添加详细文本描述，建议与标题相关并符合整体语言风格，语言描述尽量简活生活</a:t>
            </a:r>
            <a:r>
              <a:rPr lang="zh-CN" altLang="en-US" sz="800" spc="75" dirty="0">
                <a:solidFill>
                  <a:schemeClr val="bg1">
                    <a:lumMod val="65000"/>
                  </a:schemeClr>
                </a:solidFill>
                <a:latin typeface="微软雅黑"/>
                <a:ea typeface="微软雅黑"/>
                <a:cs typeface="Lato Light" charset="0"/>
                <a:sym typeface="Lato Light" charset="0"/>
              </a:rPr>
              <a:t>。</a:t>
            </a:r>
            <a:endParaRPr lang="en-US" sz="800" spc="75" dirty="0">
              <a:solidFill>
                <a:schemeClr val="bg1">
                  <a:lumMod val="65000"/>
                </a:schemeClr>
              </a:solidFill>
              <a:latin typeface="微软雅黑"/>
              <a:ea typeface="微软雅黑"/>
              <a:cs typeface="Lato Light" charset="0"/>
              <a:sym typeface="Lato Light" charset="0"/>
            </a:endParaRPr>
          </a:p>
        </p:txBody>
      </p:sp>
      <p:grpSp>
        <p:nvGrpSpPr>
          <p:cNvPr id="5" name="组合 61"/>
          <p:cNvGrpSpPr/>
          <p:nvPr/>
        </p:nvGrpSpPr>
        <p:grpSpPr>
          <a:xfrm>
            <a:off x="3948469" y="2193150"/>
            <a:ext cx="4779942" cy="337931"/>
            <a:chOff x="2506663" y="0"/>
            <a:chExt cx="6373256" cy="1287463"/>
          </a:xfrm>
        </p:grpSpPr>
        <p:sp>
          <p:nvSpPr>
            <p:cNvPr id="63" name="矩形 127"/>
            <p:cNvSpPr>
              <a:spLocks noChangeArrowheads="1"/>
            </p:cNvSpPr>
            <p:nvPr/>
          </p:nvSpPr>
          <p:spPr bwMode="auto">
            <a:xfrm flipH="1">
              <a:off x="3708014" y="0"/>
              <a:ext cx="5171905" cy="1287463"/>
            </a:xfrm>
            <a:prstGeom prst="rect">
              <a:avLst/>
            </a:prstGeom>
            <a:solidFill>
              <a:schemeClr val="accent3">
                <a:lumMod val="20000"/>
                <a:lumOff val="80000"/>
                <a:alpha val="2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4" name="矩形 128"/>
            <p:cNvSpPr>
              <a:spLocks noChangeArrowheads="1"/>
            </p:cNvSpPr>
            <p:nvPr/>
          </p:nvSpPr>
          <p:spPr bwMode="auto">
            <a:xfrm flipH="1">
              <a:off x="3368502" y="0"/>
              <a:ext cx="297616" cy="1287463"/>
            </a:xfrm>
            <a:prstGeom prst="rect">
              <a:avLst/>
            </a:prstGeom>
            <a:solidFill>
              <a:schemeClr val="accent3">
                <a:lumMod val="20000"/>
                <a:lumOff val="80000"/>
                <a:alpha val="6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5" name="矩形 129"/>
            <p:cNvSpPr>
              <a:spLocks noChangeArrowheads="1"/>
            </p:cNvSpPr>
            <p:nvPr/>
          </p:nvSpPr>
          <p:spPr bwMode="auto">
            <a:xfrm flipH="1">
              <a:off x="2976757" y="0"/>
              <a:ext cx="349849" cy="1287463"/>
            </a:xfrm>
            <a:prstGeom prst="rect">
              <a:avLst/>
            </a:prstGeom>
            <a:solidFill>
              <a:schemeClr val="accent3">
                <a:lumMod val="60000"/>
                <a:lumOff val="40000"/>
                <a:alpha val="80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6" name="矩形 130"/>
            <p:cNvSpPr>
              <a:spLocks noChangeArrowheads="1"/>
            </p:cNvSpPr>
            <p:nvPr/>
          </p:nvSpPr>
          <p:spPr bwMode="auto">
            <a:xfrm flipH="1">
              <a:off x="2506663" y="0"/>
              <a:ext cx="428197" cy="1287463"/>
            </a:xfrm>
            <a:prstGeom prst="rect">
              <a:avLst/>
            </a:prstGeom>
            <a:solidFill>
              <a:schemeClr val="accent3"/>
            </a:solidFill>
            <a:ln w="12700" cap="flat" cmpd="sng">
              <a:no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67" name="Rectangle 5"/>
          <p:cNvSpPr>
            <a:spLocks/>
          </p:cNvSpPr>
          <p:nvPr/>
        </p:nvSpPr>
        <p:spPr bwMode="auto">
          <a:xfrm>
            <a:off x="3963982" y="3189626"/>
            <a:ext cx="4712444" cy="85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1">
                    <a:lumMod val="65000"/>
                  </a:schemeClr>
                </a:solidFill>
                <a:latin typeface="微软雅黑"/>
                <a:ea typeface="微软雅黑"/>
                <a:sym typeface="Gill Sans" charset="0"/>
              </a:rPr>
              <a:t>此处添加详细文本描述，建议与标题相关并符合整体语言风格，语言描述尽量简洁生动。尽量将每页幻灯片的字数控制在  </a:t>
            </a:r>
            <a:r>
              <a:rPr lang="en-US" altLang="zh-CN" sz="900" dirty="0">
                <a:solidFill>
                  <a:schemeClr val="bg1">
                    <a:lumMod val="65000"/>
                  </a:schemeClr>
                </a:solidFill>
                <a:latin typeface="微软雅黑"/>
                <a:ea typeface="微软雅黑"/>
                <a:sym typeface="Gill Sans" charset="0"/>
              </a:rPr>
              <a:t>200</a:t>
            </a:r>
            <a:r>
              <a:rPr lang="zh-CN" altLang="en-US" sz="900" dirty="0">
                <a:solidFill>
                  <a:schemeClr val="bg1">
                    <a:lumMod val="65000"/>
                  </a:schemeClr>
                </a:solidFill>
                <a:latin typeface="微软雅黑"/>
                <a:ea typeface="微软雅黑"/>
                <a:sym typeface="Gill Sans" charset="0"/>
              </a:rPr>
              <a:t>字以内，据统计每页幻灯片的最好控制在  </a:t>
            </a:r>
            <a:r>
              <a:rPr lang="en-US" altLang="zh-CN" sz="900" dirty="0">
                <a:solidFill>
                  <a:schemeClr val="bg1">
                    <a:lumMod val="65000"/>
                  </a:schemeClr>
                </a:solidFill>
                <a:latin typeface="微软雅黑"/>
                <a:ea typeface="微软雅黑"/>
                <a:sym typeface="Gill Sans" charset="0"/>
              </a:rPr>
              <a:t>5</a:t>
            </a:r>
            <a:r>
              <a:rPr lang="zh-CN" altLang="en-US" sz="900" dirty="0">
                <a:solidFill>
                  <a:schemeClr val="bg1">
                    <a:lumMod val="65000"/>
                  </a:schemeClr>
                </a:solidFill>
                <a:latin typeface="微软雅黑"/>
                <a:ea typeface="微软雅黑"/>
                <a:sym typeface="Gill Sans" charset="0"/>
              </a:rPr>
              <a:t>分钟之内。此处添加详细文本描述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，建议与标题相关并符合整体语言风格，语言描述尽量简洁生动。</a:t>
            </a:r>
            <a:endParaRPr lang="en-US" altLang="zh-CN" sz="900" dirty="0">
              <a:solidFill>
                <a:schemeClr val="bg1">
                  <a:lumMod val="65000"/>
                </a:schemeClr>
              </a:solidFill>
              <a:latin typeface="微软雅黑"/>
              <a:ea typeface="微软雅黑"/>
              <a:sym typeface="Gill Sans" charset="0"/>
            </a:endParaRPr>
          </a:p>
          <a:p>
            <a:pPr>
              <a:lnSpc>
                <a:spcPct val="125000"/>
              </a:lnSpc>
            </a:pPr>
            <a:r>
              <a:rPr lang="zh-CN" altLang="en-US" sz="900" dirty="0">
                <a:solidFill>
                  <a:schemeClr val="bg1">
                    <a:lumMod val="65000"/>
                  </a:schemeClr>
                </a:solidFill>
                <a:latin typeface="微软雅黑"/>
                <a:ea typeface="微软雅黑"/>
                <a:sym typeface="Gill Sans" charset="0"/>
              </a:rPr>
              <a:t>此处添加详细文本描述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，建议与标题相关并符合整体语言风格，语言描述尽量简洁生动。</a:t>
            </a:r>
            <a:endParaRPr lang="en-US" sz="900" dirty="0">
              <a:solidFill>
                <a:schemeClr val="bg1">
                  <a:lumMod val="65000"/>
                </a:schemeClr>
              </a:solidFill>
              <a:latin typeface="微软雅黑"/>
              <a:ea typeface="微软雅黑"/>
              <a:cs typeface="Lato Light" charset="0"/>
              <a:sym typeface="Lato Light" charset="0"/>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28977" b="5377"/>
          <a:stretch/>
        </p:blipFill>
        <p:spPr>
          <a:xfrm>
            <a:off x="182495" y="1071195"/>
            <a:ext cx="3550586" cy="3159786"/>
          </a:xfrm>
          <a:prstGeom prst="rect">
            <a:avLst/>
          </a:prstGeom>
        </p:spPr>
      </p:pic>
      <p:grpSp>
        <p:nvGrpSpPr>
          <p:cNvPr id="6" name="组合 29"/>
          <p:cNvGrpSpPr/>
          <p:nvPr/>
        </p:nvGrpSpPr>
        <p:grpSpPr>
          <a:xfrm>
            <a:off x="3866457" y="1179778"/>
            <a:ext cx="903433" cy="892505"/>
            <a:chOff x="3960837" y="575791"/>
            <a:chExt cx="1204577" cy="1189640"/>
          </a:xfrm>
        </p:grpSpPr>
        <p:sp>
          <p:nvSpPr>
            <p:cNvPr id="31" name="Oval 208"/>
            <p:cNvSpPr/>
            <p:nvPr/>
          </p:nvSpPr>
          <p:spPr bwMode="auto">
            <a:xfrm rot="10800000">
              <a:off x="3960837" y="575791"/>
              <a:ext cx="1204577" cy="1189640"/>
            </a:xfrm>
            <a:prstGeom prst="ellipse">
              <a:avLst/>
            </a:prstGeom>
            <a:solidFill>
              <a:srgbClr val="FFFFFF"/>
            </a:solidFill>
            <a:ln w="22225" cap="rnd" cmpd="sng" algn="ctr">
              <a:solidFill>
                <a:schemeClr val="accent3"/>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27887" fontAlgn="base">
                <a:spcBef>
                  <a:spcPct val="0"/>
                </a:spcBef>
                <a:spcAft>
                  <a:spcPct val="0"/>
                </a:spcAft>
                <a:defRPr/>
              </a:pPr>
              <a:endParaRPr lang="en-US" sz="5700" kern="0" dirty="0">
                <a:solidFill>
                  <a:srgbClr val="000000"/>
                </a:solidFill>
                <a:latin typeface="微软雅黑"/>
                <a:ea typeface="微软雅黑"/>
                <a:sym typeface="Gill Sans" charset="0"/>
              </a:endParaRPr>
            </a:p>
          </p:txBody>
        </p:sp>
        <p:grpSp>
          <p:nvGrpSpPr>
            <p:cNvPr id="7" name="Group 3"/>
            <p:cNvGrpSpPr/>
            <p:nvPr/>
          </p:nvGrpSpPr>
          <p:grpSpPr>
            <a:xfrm>
              <a:off x="4125963" y="732287"/>
              <a:ext cx="861616" cy="851615"/>
              <a:chOff x="4419969" y="2592515"/>
              <a:chExt cx="675409" cy="675951"/>
            </a:xfrm>
          </p:grpSpPr>
          <p:sp>
            <p:nvSpPr>
              <p:cNvPr id="33" name="Oval 10"/>
              <p:cNvSpPr>
                <a:spLocks/>
              </p:cNvSpPr>
              <p:nvPr/>
            </p:nvSpPr>
            <p:spPr bwMode="auto">
              <a:xfrm>
                <a:off x="4419969" y="2592515"/>
                <a:ext cx="675409" cy="675951"/>
              </a:xfrm>
              <a:prstGeom prst="ellipse">
                <a:avLst/>
              </a:prstGeom>
              <a:solidFill>
                <a:schemeClr val="accent3">
                  <a:alpha val="89999"/>
                </a:schemeClr>
              </a:solidFill>
              <a:ln w="25400" cap="flat">
                <a:solidFill>
                  <a:schemeClr val="accent3">
                    <a:alpha val="89999"/>
                  </a:schemeClr>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100" kern="0" dirty="0">
                  <a:solidFill>
                    <a:srgbClr val="000000"/>
                  </a:solidFill>
                  <a:latin typeface="微软雅黑"/>
                  <a:ea typeface="微软雅黑"/>
                  <a:sym typeface="Gill Sans" charset="0"/>
                </a:endParaRPr>
              </a:p>
            </p:txBody>
          </p:sp>
          <p:sp>
            <p:nvSpPr>
              <p:cNvPr id="34" name="Freeform 11"/>
              <p:cNvSpPr>
                <a:spLocks noEditPoints="1"/>
              </p:cNvSpPr>
              <p:nvPr/>
            </p:nvSpPr>
            <p:spPr bwMode="auto">
              <a:xfrm>
                <a:off x="4603700" y="2783226"/>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solidFill>
                  <a:schemeClr val="accent3"/>
                </a:solid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100" kern="0" dirty="0">
                  <a:solidFill>
                    <a:srgbClr val="000000"/>
                  </a:solidFill>
                  <a:latin typeface="微软雅黑"/>
                  <a:ea typeface="微软雅黑"/>
                  <a:sym typeface="Gill Sans" charset="0"/>
                </a:endParaRPr>
              </a:p>
            </p:txBody>
          </p:sp>
        </p:grpSp>
      </p:grpSp>
    </p:spTree>
    <p:extLst>
      <p:ext uri="{BB962C8B-B14F-4D97-AF65-F5344CB8AC3E}">
        <p14:creationId xmlns:p14="http://schemas.microsoft.com/office/powerpoint/2010/main" val="258029806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right)">
                                      <p:cBhvr>
                                        <p:cTn id="21" dur="500"/>
                                        <p:tgtEl>
                                          <p:spTgt spid="35"/>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a:xfrm rot="4351113">
            <a:off x="3887521" y="1599666"/>
            <a:ext cx="3347468" cy="2308523"/>
            <a:chOff x="940378" y="1114346"/>
            <a:chExt cx="7056438" cy="4867275"/>
          </a:xfrm>
        </p:grpSpPr>
        <p:sp>
          <p:nvSpPr>
            <p:cNvPr id="6"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49960"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3"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49960"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49960"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a:spLocks/>
          </p:cNvSpPr>
          <p:nvPr/>
        </p:nvSpPr>
        <p:spPr>
          <a:xfrm>
            <a:off x="6170596" y="1672694"/>
            <a:ext cx="1387426" cy="364747"/>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5920035" y="4109819"/>
            <a:ext cx="1387426" cy="364747"/>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a:spLocks/>
          </p:cNvSpPr>
          <p:nvPr/>
        </p:nvSpPr>
        <p:spPr>
          <a:xfrm>
            <a:off x="3924129" y="2931074"/>
            <a:ext cx="1387426" cy="364747"/>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199"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7"/>
          <p:cNvGrpSpPr/>
          <p:nvPr/>
        </p:nvGrpSpPr>
        <p:grpSpPr>
          <a:xfrm>
            <a:off x="5178214" y="3849323"/>
            <a:ext cx="310503" cy="310562"/>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0"/>
          <p:cNvGrpSpPr/>
          <p:nvPr/>
        </p:nvGrpSpPr>
        <p:grpSpPr>
          <a:xfrm>
            <a:off x="5176737" y="1646459"/>
            <a:ext cx="445979" cy="446064"/>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3"/>
          <p:cNvGrpSpPr/>
          <p:nvPr/>
        </p:nvGrpSpPr>
        <p:grpSpPr>
          <a:xfrm>
            <a:off x="5851036" y="2967318"/>
            <a:ext cx="310503" cy="310562"/>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52" tIns="52725" rIns="105452" bIns="52725"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a:spLocks/>
          </p:cNvSpPr>
          <p:nvPr/>
        </p:nvSpPr>
        <p:spPr>
          <a:xfrm>
            <a:off x="1906131" y="1549561"/>
            <a:ext cx="2119188" cy="383100"/>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1906130" y="2374466"/>
            <a:ext cx="2119189" cy="383100"/>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1906131" y="3199372"/>
            <a:ext cx="2119188" cy="383100"/>
          </a:xfrm>
          <a:prstGeom prst="rect">
            <a:avLst/>
          </a:prstGeom>
        </p:spPr>
        <p:txBody>
          <a:bodyPr vert="horz" lIns="74997" tIns="37498" rIns="74997" bIns="3749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927058" y="4024278"/>
            <a:ext cx="2143586" cy="395036"/>
          </a:xfrm>
          <a:prstGeom prst="rect">
            <a:avLst/>
          </a:prstGeom>
          <a:noFill/>
        </p:spPr>
        <p:txBody>
          <a:bodyPr wrap="square" lIns="65012" tIns="32506" rIns="118105" bIns="29526" numCol="1" spcCol="256032">
            <a:spAutoFit/>
          </a:bodyPr>
          <a:lstStyle/>
          <a:p>
            <a:pPr algn="just">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9735108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400" fill="hold"/>
                                        <p:tgtEl>
                                          <p:spTgt spid="2"/>
                                        </p:tgtEl>
                                        <p:attrNameLst>
                                          <p:attrName>ppt_w</p:attrName>
                                        </p:attrNameLst>
                                      </p:cBhvr>
                                      <p:tavLst>
                                        <p:tav tm="0">
                                          <p:val>
                                            <p:fltVal val="0"/>
                                          </p:val>
                                        </p:tav>
                                        <p:tav tm="100000">
                                          <p:val>
                                            <p:strVal val="#ppt_w"/>
                                          </p:val>
                                        </p:tav>
                                      </p:tavLst>
                                    </p:anim>
                                    <p:anim calcmode="lin" valueType="num">
                                      <p:cBhvr>
                                        <p:cTn id="8" dur="2400" fill="hold"/>
                                        <p:tgtEl>
                                          <p:spTgt spid="2"/>
                                        </p:tgtEl>
                                        <p:attrNameLst>
                                          <p:attrName>ppt_h</p:attrName>
                                        </p:attrNameLst>
                                      </p:cBhvr>
                                      <p:tavLst>
                                        <p:tav tm="0">
                                          <p:val>
                                            <p:fltVal val="0"/>
                                          </p:val>
                                        </p:tav>
                                        <p:tav tm="100000">
                                          <p:val>
                                            <p:strVal val="#ppt_h"/>
                                          </p:val>
                                        </p:tav>
                                      </p:tavLst>
                                    </p:anim>
                                    <p:anim calcmode="lin" valueType="num">
                                      <p:cBhvr>
                                        <p:cTn id="9" dur="2400" fill="hold"/>
                                        <p:tgtEl>
                                          <p:spTgt spid="2"/>
                                        </p:tgtEl>
                                        <p:attrNameLst>
                                          <p:attrName>style.rotation</p:attrName>
                                        </p:attrNameLst>
                                      </p:cBhvr>
                                      <p:tavLst>
                                        <p:tav tm="0">
                                          <p:val>
                                            <p:fltVal val="90"/>
                                          </p:val>
                                        </p:tav>
                                        <p:tav tm="100000">
                                          <p:val>
                                            <p:fltVal val="0"/>
                                          </p:val>
                                        </p:tav>
                                      </p:tavLst>
                                    </p:anim>
                                    <p:animEffect transition="in" filter="fade">
                                      <p:cBhvr>
                                        <p:cTn id="10" dur="2400"/>
                                        <p:tgtEl>
                                          <p:spTgt spid="2"/>
                                        </p:tgtEl>
                                      </p:cBhvr>
                                    </p:animEffect>
                                  </p:childTnLst>
                                </p:cTn>
                              </p:par>
                              <p:par>
                                <p:cTn id="11" presetID="53" presetClass="entr" presetSubtype="16" fill="hold" nodeType="withEffect">
                                  <p:stCondLst>
                                    <p:cond delay="2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30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350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3291858" y="2000792"/>
            <a:ext cx="668331" cy="420122"/>
            <a:chOff x="686838" y="2184398"/>
            <a:chExt cx="1192213" cy="749301"/>
          </a:xfrm>
          <a:solidFill>
            <a:schemeClr val="accent1"/>
          </a:solidFill>
        </p:grpSpPr>
        <p:sp>
          <p:nvSpPr>
            <p:cNvPr id="155"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48"/>
          <p:cNvGrpSpPr/>
          <p:nvPr/>
        </p:nvGrpSpPr>
        <p:grpSpPr>
          <a:xfrm>
            <a:off x="2555327" y="1109945"/>
            <a:ext cx="512735" cy="1265408"/>
            <a:chOff x="2000250" y="1211262"/>
            <a:chExt cx="512763" cy="1265238"/>
          </a:xfrm>
        </p:grpSpPr>
        <p:grpSp>
          <p:nvGrpSpPr>
            <p:cNvPr id="4" name="Group 145"/>
            <p:cNvGrpSpPr/>
            <p:nvPr/>
          </p:nvGrpSpPr>
          <p:grpSpPr>
            <a:xfrm>
              <a:off x="2000250" y="1279525"/>
              <a:ext cx="512763" cy="1196975"/>
              <a:chOff x="2000250" y="982663"/>
              <a:chExt cx="512763" cy="1196975"/>
            </a:xfrm>
            <a:solidFill>
              <a:schemeClr val="tx1">
                <a:lumMod val="50000"/>
                <a:lumOff val="50000"/>
              </a:schemeClr>
            </a:solidFill>
          </p:grpSpPr>
          <p:sp>
            <p:nvSpPr>
              <p:cNvPr id="1031" name="Oval 7"/>
              <p:cNvSpPr>
                <a:spLocks noChangeArrowheads="1"/>
              </p:cNvSpPr>
              <p:nvPr/>
            </p:nvSpPr>
            <p:spPr bwMode="auto">
              <a:xfrm>
                <a:off x="2192338" y="1081088"/>
                <a:ext cx="23813" cy="25400"/>
              </a:xfrm>
              <a:prstGeom prst="ellipse">
                <a:avLst/>
              </a:pr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3" name="Freeform 9"/>
              <p:cNvSpPr>
                <a:spLocks/>
              </p:cNvSpPr>
              <p:nvPr/>
            </p:nvSpPr>
            <p:spPr bwMode="auto">
              <a:xfrm>
                <a:off x="2201863" y="1497013"/>
                <a:ext cx="58738" cy="61912"/>
              </a:xfrm>
              <a:custGeom>
                <a:avLst/>
                <a:gdLst/>
                <a:ahLst/>
                <a:cxnLst>
                  <a:cxn ang="0">
                    <a:pos x="0" y="0"/>
                  </a:cxn>
                  <a:cxn ang="0">
                    <a:pos x="17" y="5"/>
                  </a:cxn>
                  <a:cxn ang="0">
                    <a:pos x="32" y="25"/>
                  </a:cxn>
                  <a:cxn ang="0">
                    <a:pos x="10" y="36"/>
                  </a:cxn>
                  <a:cxn ang="0">
                    <a:pos x="0" y="34"/>
                  </a:cxn>
                  <a:cxn ang="0">
                    <a:pos x="0" y="0"/>
                  </a:cxn>
                </a:cxnLst>
                <a:rect l="0" t="0" r="r" b="b"/>
                <a:pathLst>
                  <a:path w="36" h="38">
                    <a:moveTo>
                      <a:pt x="0" y="0"/>
                    </a:moveTo>
                    <a:cubicBezTo>
                      <a:pt x="17" y="5"/>
                      <a:pt x="17" y="5"/>
                      <a:pt x="17" y="5"/>
                    </a:cubicBezTo>
                    <a:cubicBezTo>
                      <a:pt x="27" y="8"/>
                      <a:pt x="36" y="12"/>
                      <a:pt x="32" y="25"/>
                    </a:cubicBezTo>
                    <a:cubicBezTo>
                      <a:pt x="30" y="33"/>
                      <a:pt x="20" y="38"/>
                      <a:pt x="10" y="36"/>
                    </a:cubicBezTo>
                    <a:cubicBezTo>
                      <a:pt x="0" y="34"/>
                      <a:pt x="0" y="34"/>
                      <a:pt x="0" y="34"/>
                    </a:cubicBezTo>
                    <a:cubicBezTo>
                      <a:pt x="0" y="0"/>
                      <a:pt x="0" y="0"/>
                      <a:pt x="0"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4" name="Freeform 10"/>
              <p:cNvSpPr>
                <a:spLocks/>
              </p:cNvSpPr>
              <p:nvPr/>
            </p:nvSpPr>
            <p:spPr bwMode="auto">
              <a:xfrm>
                <a:off x="2197100" y="1490663"/>
                <a:ext cx="33338" cy="14287"/>
              </a:xfrm>
              <a:custGeom>
                <a:avLst/>
                <a:gdLst/>
                <a:ahLst/>
                <a:cxnLst>
                  <a:cxn ang="0">
                    <a:pos x="0" y="4"/>
                  </a:cxn>
                  <a:cxn ang="0">
                    <a:pos x="4" y="8"/>
                  </a:cxn>
                  <a:cxn ang="0">
                    <a:pos x="16" y="8"/>
                  </a:cxn>
                  <a:cxn ang="0">
                    <a:pos x="20" y="4"/>
                  </a:cxn>
                  <a:cxn ang="0">
                    <a:pos x="16" y="0"/>
                  </a:cxn>
                  <a:cxn ang="0">
                    <a:pos x="4" y="0"/>
                  </a:cxn>
                  <a:cxn ang="0">
                    <a:pos x="0" y="4"/>
                  </a:cxn>
                </a:cxnLst>
                <a:rect l="0" t="0" r="r" b="b"/>
                <a:pathLst>
                  <a:path w="20" h="8">
                    <a:moveTo>
                      <a:pt x="0" y="4"/>
                    </a:moveTo>
                    <a:cubicBezTo>
                      <a:pt x="0" y="6"/>
                      <a:pt x="2" y="8"/>
                      <a:pt x="4" y="8"/>
                    </a:cubicBezTo>
                    <a:cubicBezTo>
                      <a:pt x="16" y="8"/>
                      <a:pt x="16" y="8"/>
                      <a:pt x="16" y="8"/>
                    </a:cubicBezTo>
                    <a:cubicBezTo>
                      <a:pt x="18" y="8"/>
                      <a:pt x="20" y="6"/>
                      <a:pt x="20" y="4"/>
                    </a:cubicBezTo>
                    <a:cubicBezTo>
                      <a:pt x="20" y="2"/>
                      <a:pt x="18" y="0"/>
                      <a:pt x="16" y="0"/>
                    </a:cubicBezTo>
                    <a:cubicBezTo>
                      <a:pt x="4" y="0"/>
                      <a:pt x="4" y="0"/>
                      <a:pt x="4" y="0"/>
                    </a:cubicBezTo>
                    <a:cubicBezTo>
                      <a:pt x="2" y="0"/>
                      <a:pt x="0" y="2"/>
                      <a:pt x="0" y="4"/>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0" name="Freeform 16"/>
              <p:cNvSpPr>
                <a:spLocks/>
              </p:cNvSpPr>
              <p:nvPr/>
            </p:nvSpPr>
            <p:spPr bwMode="auto">
              <a:xfrm>
                <a:off x="2197100" y="1490663"/>
                <a:ext cx="33338" cy="14287"/>
              </a:xfrm>
              <a:custGeom>
                <a:avLst/>
                <a:gdLst/>
                <a:ahLst/>
                <a:cxnLst>
                  <a:cxn ang="0">
                    <a:pos x="16" y="0"/>
                  </a:cxn>
                  <a:cxn ang="0">
                    <a:pos x="4" y="0"/>
                  </a:cxn>
                  <a:cxn ang="0">
                    <a:pos x="0" y="4"/>
                  </a:cxn>
                  <a:cxn ang="0">
                    <a:pos x="3" y="8"/>
                  </a:cxn>
                  <a:cxn ang="0">
                    <a:pos x="4" y="8"/>
                  </a:cxn>
                  <a:cxn ang="0">
                    <a:pos x="16" y="8"/>
                  </a:cxn>
                  <a:cxn ang="0">
                    <a:pos x="17" y="8"/>
                  </a:cxn>
                  <a:cxn ang="0">
                    <a:pos x="20" y="4"/>
                  </a:cxn>
                  <a:cxn ang="0">
                    <a:pos x="16" y="0"/>
                  </a:cxn>
                </a:cxnLst>
                <a:rect l="0" t="0" r="r" b="b"/>
                <a:pathLst>
                  <a:path w="20" h="8">
                    <a:moveTo>
                      <a:pt x="16" y="0"/>
                    </a:moveTo>
                    <a:cubicBezTo>
                      <a:pt x="4" y="0"/>
                      <a:pt x="4" y="0"/>
                      <a:pt x="4" y="0"/>
                    </a:cubicBezTo>
                    <a:cubicBezTo>
                      <a:pt x="2" y="0"/>
                      <a:pt x="0" y="2"/>
                      <a:pt x="0" y="4"/>
                    </a:cubicBezTo>
                    <a:cubicBezTo>
                      <a:pt x="0" y="6"/>
                      <a:pt x="1" y="7"/>
                      <a:pt x="3" y="8"/>
                    </a:cubicBezTo>
                    <a:cubicBezTo>
                      <a:pt x="3" y="8"/>
                      <a:pt x="4" y="8"/>
                      <a:pt x="4" y="8"/>
                    </a:cubicBezTo>
                    <a:cubicBezTo>
                      <a:pt x="16" y="8"/>
                      <a:pt x="16" y="8"/>
                      <a:pt x="16" y="8"/>
                    </a:cubicBezTo>
                    <a:cubicBezTo>
                      <a:pt x="16" y="8"/>
                      <a:pt x="17" y="8"/>
                      <a:pt x="17" y="8"/>
                    </a:cubicBezTo>
                    <a:cubicBezTo>
                      <a:pt x="19" y="7"/>
                      <a:pt x="20" y="6"/>
                      <a:pt x="20" y="4"/>
                    </a:cubicBezTo>
                    <a:cubicBezTo>
                      <a:pt x="20" y="2"/>
                      <a:pt x="18" y="0"/>
                      <a:pt x="16"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2" name="Freeform 18"/>
              <p:cNvSpPr>
                <a:spLocks/>
              </p:cNvSpPr>
              <p:nvPr/>
            </p:nvSpPr>
            <p:spPr bwMode="auto">
              <a:xfrm>
                <a:off x="2195513" y="1081088"/>
                <a:ext cx="19050" cy="6350"/>
              </a:xfrm>
              <a:custGeom>
                <a:avLst/>
                <a:gdLst/>
                <a:ahLst/>
                <a:cxnLst>
                  <a:cxn ang="0">
                    <a:pos x="6" y="0"/>
                  </a:cxn>
                  <a:cxn ang="0">
                    <a:pos x="0" y="4"/>
                  </a:cxn>
                  <a:cxn ang="0">
                    <a:pos x="12" y="4"/>
                  </a:cxn>
                  <a:cxn ang="0">
                    <a:pos x="6" y="0"/>
                  </a:cxn>
                </a:cxnLst>
                <a:rect l="0" t="0" r="r" b="b"/>
                <a:pathLst>
                  <a:path w="12" h="4">
                    <a:moveTo>
                      <a:pt x="6" y="0"/>
                    </a:moveTo>
                    <a:cubicBezTo>
                      <a:pt x="4" y="0"/>
                      <a:pt x="2" y="1"/>
                      <a:pt x="0" y="4"/>
                    </a:cubicBezTo>
                    <a:cubicBezTo>
                      <a:pt x="12" y="4"/>
                      <a:pt x="12" y="4"/>
                      <a:pt x="12" y="4"/>
                    </a:cubicBezTo>
                    <a:cubicBezTo>
                      <a:pt x="11" y="1"/>
                      <a:pt x="8" y="0"/>
                      <a:pt x="6"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3" name="Freeform 19"/>
              <p:cNvSpPr>
                <a:spLocks/>
              </p:cNvSpPr>
              <p:nvPr/>
            </p:nvSpPr>
            <p:spPr bwMode="auto">
              <a:xfrm>
                <a:off x="2201863" y="1504950"/>
                <a:ext cx="42863" cy="6350"/>
              </a:xfrm>
              <a:custGeom>
                <a:avLst/>
                <a:gdLst/>
                <a:ahLst/>
                <a:cxnLst>
                  <a:cxn ang="0">
                    <a:pos x="14" y="0"/>
                  </a:cxn>
                  <a:cxn ang="0">
                    <a:pos x="13" y="0"/>
                  </a:cxn>
                  <a:cxn ang="0">
                    <a:pos x="1" y="0"/>
                  </a:cxn>
                  <a:cxn ang="0">
                    <a:pos x="0" y="0"/>
                  </a:cxn>
                  <a:cxn ang="0">
                    <a:pos x="0" y="4"/>
                  </a:cxn>
                  <a:cxn ang="0">
                    <a:pos x="26" y="4"/>
                  </a:cxn>
                  <a:cxn ang="0">
                    <a:pos x="17" y="0"/>
                  </a:cxn>
                  <a:cxn ang="0">
                    <a:pos x="14" y="0"/>
                  </a:cxn>
                </a:cxnLst>
                <a:rect l="0" t="0" r="r" b="b"/>
                <a:pathLst>
                  <a:path w="26" h="4">
                    <a:moveTo>
                      <a:pt x="14" y="0"/>
                    </a:moveTo>
                    <a:cubicBezTo>
                      <a:pt x="14" y="0"/>
                      <a:pt x="13" y="0"/>
                      <a:pt x="13" y="0"/>
                    </a:cubicBezTo>
                    <a:cubicBezTo>
                      <a:pt x="1" y="0"/>
                      <a:pt x="1" y="0"/>
                      <a:pt x="1" y="0"/>
                    </a:cubicBezTo>
                    <a:cubicBezTo>
                      <a:pt x="1" y="0"/>
                      <a:pt x="0" y="0"/>
                      <a:pt x="0" y="0"/>
                    </a:cubicBezTo>
                    <a:cubicBezTo>
                      <a:pt x="0" y="4"/>
                      <a:pt x="0" y="4"/>
                      <a:pt x="0" y="4"/>
                    </a:cubicBezTo>
                    <a:cubicBezTo>
                      <a:pt x="26" y="4"/>
                      <a:pt x="26" y="4"/>
                      <a:pt x="26" y="4"/>
                    </a:cubicBezTo>
                    <a:cubicBezTo>
                      <a:pt x="24" y="2"/>
                      <a:pt x="20" y="1"/>
                      <a:pt x="17" y="0"/>
                    </a:cubicBezTo>
                    <a:cubicBezTo>
                      <a:pt x="14" y="0"/>
                      <a:pt x="14" y="0"/>
                      <a:pt x="14"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5" name="Freeform 21"/>
              <p:cNvSpPr>
                <a:spLocks/>
              </p:cNvSpPr>
              <p:nvPr/>
            </p:nvSpPr>
            <p:spPr bwMode="auto">
              <a:xfrm>
                <a:off x="2192338" y="1087438"/>
                <a:ext cx="23813" cy="19050"/>
              </a:xfrm>
              <a:custGeom>
                <a:avLst/>
                <a:gdLst/>
                <a:ahLst/>
                <a:cxnLst>
                  <a:cxn ang="0">
                    <a:pos x="13" y="0"/>
                  </a:cxn>
                  <a:cxn ang="0">
                    <a:pos x="1" y="0"/>
                  </a:cxn>
                  <a:cxn ang="0">
                    <a:pos x="0" y="4"/>
                  </a:cxn>
                  <a:cxn ang="0">
                    <a:pos x="7" y="12"/>
                  </a:cxn>
                  <a:cxn ang="0">
                    <a:pos x="14" y="4"/>
                  </a:cxn>
                  <a:cxn ang="0">
                    <a:pos x="13" y="0"/>
                  </a:cxn>
                </a:cxnLst>
                <a:rect l="0" t="0" r="r" b="b"/>
                <a:pathLst>
                  <a:path w="14" h="12">
                    <a:moveTo>
                      <a:pt x="13" y="0"/>
                    </a:moveTo>
                    <a:cubicBezTo>
                      <a:pt x="1" y="0"/>
                      <a:pt x="1" y="0"/>
                      <a:pt x="1" y="0"/>
                    </a:cubicBezTo>
                    <a:cubicBezTo>
                      <a:pt x="1" y="1"/>
                      <a:pt x="0" y="2"/>
                      <a:pt x="0" y="4"/>
                    </a:cubicBezTo>
                    <a:cubicBezTo>
                      <a:pt x="0" y="8"/>
                      <a:pt x="3" y="12"/>
                      <a:pt x="7" y="12"/>
                    </a:cubicBezTo>
                    <a:cubicBezTo>
                      <a:pt x="11" y="12"/>
                      <a:pt x="14" y="8"/>
                      <a:pt x="14" y="4"/>
                    </a:cubicBezTo>
                    <a:cubicBezTo>
                      <a:pt x="14" y="2"/>
                      <a:pt x="13" y="1"/>
                      <a:pt x="13"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0" name="Freeform 36"/>
              <p:cNvSpPr>
                <a:spLocks/>
              </p:cNvSpPr>
              <p:nvPr/>
            </p:nvSpPr>
            <p:spPr bwMode="auto">
              <a:xfrm>
                <a:off x="2149475" y="1600200"/>
                <a:ext cx="363538" cy="531812"/>
              </a:xfrm>
              <a:custGeom>
                <a:avLst/>
                <a:gdLst/>
                <a:ahLst/>
                <a:cxnLst>
                  <a:cxn ang="0">
                    <a:pos x="128" y="222"/>
                  </a:cxn>
                  <a:cxn ang="0">
                    <a:pos x="126" y="256"/>
                  </a:cxn>
                  <a:cxn ang="0">
                    <a:pos x="218" y="256"/>
                  </a:cxn>
                  <a:cxn ang="0">
                    <a:pos x="181" y="224"/>
                  </a:cxn>
                  <a:cxn ang="0">
                    <a:pos x="208" y="110"/>
                  </a:cxn>
                  <a:cxn ang="0">
                    <a:pos x="143" y="4"/>
                  </a:cxn>
                  <a:cxn ang="0">
                    <a:pos x="39" y="7"/>
                  </a:cxn>
                  <a:cxn ang="0">
                    <a:pos x="0" y="0"/>
                  </a:cxn>
                  <a:cxn ang="0">
                    <a:pos x="9" y="38"/>
                  </a:cxn>
                  <a:cxn ang="0">
                    <a:pos x="35" y="180"/>
                  </a:cxn>
                  <a:cxn ang="0">
                    <a:pos x="37" y="320"/>
                  </a:cxn>
                  <a:cxn ang="0">
                    <a:pos x="84" y="320"/>
                  </a:cxn>
                  <a:cxn ang="0">
                    <a:pos x="93" y="188"/>
                  </a:cxn>
                  <a:cxn ang="0">
                    <a:pos x="87" y="64"/>
                  </a:cxn>
                  <a:cxn ang="0">
                    <a:pos x="145" y="110"/>
                  </a:cxn>
                  <a:cxn ang="0">
                    <a:pos x="129" y="222"/>
                  </a:cxn>
                  <a:cxn ang="0">
                    <a:pos x="128" y="222"/>
                  </a:cxn>
                </a:cxnLst>
                <a:rect l="0" t="0" r="r" b="b"/>
                <a:pathLst>
                  <a:path w="218" h="320">
                    <a:moveTo>
                      <a:pt x="128" y="222"/>
                    </a:moveTo>
                    <a:cubicBezTo>
                      <a:pt x="126" y="256"/>
                      <a:pt x="126" y="256"/>
                      <a:pt x="126" y="256"/>
                    </a:cubicBezTo>
                    <a:cubicBezTo>
                      <a:pt x="218" y="256"/>
                      <a:pt x="218" y="256"/>
                      <a:pt x="218" y="256"/>
                    </a:cubicBezTo>
                    <a:cubicBezTo>
                      <a:pt x="218" y="256"/>
                      <a:pt x="210" y="230"/>
                      <a:pt x="181" y="224"/>
                    </a:cubicBezTo>
                    <a:cubicBezTo>
                      <a:pt x="208" y="110"/>
                      <a:pt x="208" y="110"/>
                      <a:pt x="208" y="110"/>
                    </a:cubicBezTo>
                    <a:cubicBezTo>
                      <a:pt x="190" y="59"/>
                      <a:pt x="143" y="4"/>
                      <a:pt x="143" y="4"/>
                    </a:cubicBezTo>
                    <a:cubicBezTo>
                      <a:pt x="39" y="7"/>
                      <a:pt x="39" y="7"/>
                      <a:pt x="39" y="7"/>
                    </a:cubicBezTo>
                    <a:cubicBezTo>
                      <a:pt x="0" y="0"/>
                      <a:pt x="0" y="0"/>
                      <a:pt x="0" y="0"/>
                    </a:cubicBezTo>
                    <a:cubicBezTo>
                      <a:pt x="0" y="0"/>
                      <a:pt x="8" y="34"/>
                      <a:pt x="9" y="38"/>
                    </a:cubicBezTo>
                    <a:cubicBezTo>
                      <a:pt x="18" y="76"/>
                      <a:pt x="30" y="137"/>
                      <a:pt x="35" y="180"/>
                    </a:cubicBezTo>
                    <a:cubicBezTo>
                      <a:pt x="40" y="214"/>
                      <a:pt x="37" y="320"/>
                      <a:pt x="37" y="320"/>
                    </a:cubicBezTo>
                    <a:cubicBezTo>
                      <a:pt x="84" y="320"/>
                      <a:pt x="84" y="320"/>
                      <a:pt x="84" y="320"/>
                    </a:cubicBezTo>
                    <a:cubicBezTo>
                      <a:pt x="84" y="320"/>
                      <a:pt x="93" y="225"/>
                      <a:pt x="93" y="188"/>
                    </a:cubicBezTo>
                    <a:cubicBezTo>
                      <a:pt x="93" y="168"/>
                      <a:pt x="90" y="108"/>
                      <a:pt x="87" y="64"/>
                    </a:cubicBezTo>
                    <a:cubicBezTo>
                      <a:pt x="145" y="110"/>
                      <a:pt x="145" y="110"/>
                      <a:pt x="145" y="110"/>
                    </a:cubicBezTo>
                    <a:cubicBezTo>
                      <a:pt x="145" y="151"/>
                      <a:pt x="131" y="212"/>
                      <a:pt x="129" y="222"/>
                    </a:cubicBezTo>
                    <a:lnTo>
                      <a:pt x="128" y="222"/>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1" name="Freeform 37"/>
              <p:cNvSpPr>
                <a:spLocks/>
              </p:cNvSpPr>
              <p:nvPr/>
            </p:nvSpPr>
            <p:spPr bwMode="auto">
              <a:xfrm>
                <a:off x="2208213" y="2132013"/>
                <a:ext cx="149225" cy="47625"/>
              </a:xfrm>
              <a:custGeom>
                <a:avLst/>
                <a:gdLst/>
                <a:ahLst/>
                <a:cxnLst>
                  <a:cxn ang="0">
                    <a:pos x="53" y="0"/>
                  </a:cxn>
                  <a:cxn ang="0">
                    <a:pos x="0" y="0"/>
                  </a:cxn>
                  <a:cxn ang="0">
                    <a:pos x="0" y="29"/>
                  </a:cxn>
                  <a:cxn ang="0">
                    <a:pos x="83" y="29"/>
                  </a:cxn>
                  <a:cxn ang="0">
                    <a:pos x="53" y="0"/>
                  </a:cxn>
                </a:cxnLst>
                <a:rect l="0" t="0" r="r" b="b"/>
                <a:pathLst>
                  <a:path w="90" h="29">
                    <a:moveTo>
                      <a:pt x="53" y="0"/>
                    </a:moveTo>
                    <a:cubicBezTo>
                      <a:pt x="0" y="0"/>
                      <a:pt x="0" y="0"/>
                      <a:pt x="0" y="0"/>
                    </a:cubicBezTo>
                    <a:cubicBezTo>
                      <a:pt x="0" y="29"/>
                      <a:pt x="0" y="29"/>
                      <a:pt x="0" y="29"/>
                    </a:cubicBezTo>
                    <a:cubicBezTo>
                      <a:pt x="83" y="29"/>
                      <a:pt x="83" y="29"/>
                      <a:pt x="83" y="29"/>
                    </a:cubicBezTo>
                    <a:cubicBezTo>
                      <a:pt x="83" y="29"/>
                      <a:pt x="90" y="8"/>
                      <a:pt x="53" y="0"/>
                    </a:cubicBez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2" name="Freeform 38"/>
              <p:cNvSpPr>
                <a:spLocks/>
              </p:cNvSpPr>
              <p:nvPr/>
            </p:nvSpPr>
            <p:spPr bwMode="auto">
              <a:xfrm>
                <a:off x="2000250" y="982663"/>
                <a:ext cx="449263" cy="635000"/>
              </a:xfrm>
              <a:custGeom>
                <a:avLst/>
                <a:gdLst/>
                <a:ahLst/>
                <a:cxnLst>
                  <a:cxn ang="0">
                    <a:pos x="68" y="63"/>
                  </a:cxn>
                  <a:cxn ang="0">
                    <a:pos x="98" y="111"/>
                  </a:cxn>
                  <a:cxn ang="0">
                    <a:pos x="98" y="121"/>
                  </a:cxn>
                  <a:cxn ang="0">
                    <a:pos x="98" y="135"/>
                  </a:cxn>
                  <a:cxn ang="0">
                    <a:pos x="50" y="160"/>
                  </a:cxn>
                  <a:cxn ang="0">
                    <a:pos x="5" y="281"/>
                  </a:cxn>
                  <a:cxn ang="0">
                    <a:pos x="73" y="326"/>
                  </a:cxn>
                  <a:cxn ang="0">
                    <a:pos x="75" y="382"/>
                  </a:cxn>
                  <a:cxn ang="0">
                    <a:pos x="252" y="375"/>
                  </a:cxn>
                  <a:cxn ang="0">
                    <a:pos x="221" y="255"/>
                  </a:cxn>
                  <a:cxn ang="0">
                    <a:pos x="199" y="167"/>
                  </a:cxn>
                  <a:cxn ang="0">
                    <a:pos x="200" y="168"/>
                  </a:cxn>
                  <a:cxn ang="0">
                    <a:pos x="265" y="148"/>
                  </a:cxn>
                  <a:cxn ang="0">
                    <a:pos x="251" y="8"/>
                  </a:cxn>
                  <a:cxn ang="0">
                    <a:pos x="221" y="15"/>
                  </a:cxn>
                  <a:cxn ang="0">
                    <a:pos x="229" y="117"/>
                  </a:cxn>
                  <a:cxn ang="0">
                    <a:pos x="189" y="126"/>
                  </a:cxn>
                  <a:cxn ang="0">
                    <a:pos x="189" y="125"/>
                  </a:cxn>
                  <a:cxn ang="0">
                    <a:pos x="149" y="108"/>
                  </a:cxn>
                  <a:cxn ang="0">
                    <a:pos x="149" y="104"/>
                  </a:cxn>
                  <a:cxn ang="0">
                    <a:pos x="165" y="94"/>
                  </a:cxn>
                  <a:cxn ang="0">
                    <a:pos x="159" y="62"/>
                  </a:cxn>
                  <a:cxn ang="0">
                    <a:pos x="166" y="57"/>
                  </a:cxn>
                  <a:cxn ang="0">
                    <a:pos x="154" y="45"/>
                  </a:cxn>
                  <a:cxn ang="0">
                    <a:pos x="147" y="24"/>
                  </a:cxn>
                  <a:cxn ang="0">
                    <a:pos x="152" y="15"/>
                  </a:cxn>
                  <a:cxn ang="0">
                    <a:pos x="156" y="0"/>
                  </a:cxn>
                  <a:cxn ang="0">
                    <a:pos x="123" y="4"/>
                  </a:cxn>
                  <a:cxn ang="0">
                    <a:pos x="85" y="8"/>
                  </a:cxn>
                  <a:cxn ang="0">
                    <a:pos x="71" y="24"/>
                  </a:cxn>
                  <a:cxn ang="0">
                    <a:pos x="68" y="63"/>
                  </a:cxn>
                </a:cxnLst>
                <a:rect l="0" t="0" r="r" b="b"/>
                <a:pathLst>
                  <a:path w="270" h="382">
                    <a:moveTo>
                      <a:pt x="68" y="63"/>
                    </a:moveTo>
                    <a:cubicBezTo>
                      <a:pt x="73" y="87"/>
                      <a:pt x="98" y="111"/>
                      <a:pt x="98" y="111"/>
                    </a:cubicBezTo>
                    <a:cubicBezTo>
                      <a:pt x="98" y="121"/>
                      <a:pt x="98" y="121"/>
                      <a:pt x="98" y="121"/>
                    </a:cubicBezTo>
                    <a:cubicBezTo>
                      <a:pt x="98" y="135"/>
                      <a:pt x="98" y="135"/>
                      <a:pt x="98" y="135"/>
                    </a:cubicBezTo>
                    <a:cubicBezTo>
                      <a:pt x="98" y="135"/>
                      <a:pt x="54" y="156"/>
                      <a:pt x="50" y="160"/>
                    </a:cubicBezTo>
                    <a:cubicBezTo>
                      <a:pt x="36" y="174"/>
                      <a:pt x="12" y="253"/>
                      <a:pt x="5" y="281"/>
                    </a:cubicBezTo>
                    <a:cubicBezTo>
                      <a:pt x="0" y="299"/>
                      <a:pt x="39" y="315"/>
                      <a:pt x="73" y="326"/>
                    </a:cubicBezTo>
                    <a:cubicBezTo>
                      <a:pt x="75" y="382"/>
                      <a:pt x="75" y="382"/>
                      <a:pt x="75" y="382"/>
                    </a:cubicBezTo>
                    <a:cubicBezTo>
                      <a:pt x="252" y="375"/>
                      <a:pt x="252" y="375"/>
                      <a:pt x="252" y="375"/>
                    </a:cubicBezTo>
                    <a:cubicBezTo>
                      <a:pt x="252" y="375"/>
                      <a:pt x="233" y="304"/>
                      <a:pt x="221" y="255"/>
                    </a:cubicBezTo>
                    <a:cubicBezTo>
                      <a:pt x="212" y="216"/>
                      <a:pt x="204" y="188"/>
                      <a:pt x="199" y="167"/>
                    </a:cubicBezTo>
                    <a:cubicBezTo>
                      <a:pt x="200" y="168"/>
                      <a:pt x="200" y="168"/>
                      <a:pt x="200" y="168"/>
                    </a:cubicBezTo>
                    <a:cubicBezTo>
                      <a:pt x="200" y="168"/>
                      <a:pt x="261" y="157"/>
                      <a:pt x="265" y="148"/>
                    </a:cubicBezTo>
                    <a:cubicBezTo>
                      <a:pt x="270" y="135"/>
                      <a:pt x="251" y="8"/>
                      <a:pt x="251" y="8"/>
                    </a:cubicBezTo>
                    <a:cubicBezTo>
                      <a:pt x="221" y="15"/>
                      <a:pt x="221" y="15"/>
                      <a:pt x="221" y="15"/>
                    </a:cubicBezTo>
                    <a:cubicBezTo>
                      <a:pt x="221" y="15"/>
                      <a:pt x="229" y="109"/>
                      <a:pt x="229" y="117"/>
                    </a:cubicBezTo>
                    <a:cubicBezTo>
                      <a:pt x="229" y="120"/>
                      <a:pt x="204" y="124"/>
                      <a:pt x="189" y="126"/>
                    </a:cubicBezTo>
                    <a:cubicBezTo>
                      <a:pt x="189" y="125"/>
                      <a:pt x="189" y="125"/>
                      <a:pt x="189" y="125"/>
                    </a:cubicBezTo>
                    <a:cubicBezTo>
                      <a:pt x="149" y="131"/>
                      <a:pt x="149" y="110"/>
                      <a:pt x="149" y="108"/>
                    </a:cubicBezTo>
                    <a:cubicBezTo>
                      <a:pt x="149" y="106"/>
                      <a:pt x="149" y="104"/>
                      <a:pt x="149" y="104"/>
                    </a:cubicBezTo>
                    <a:cubicBezTo>
                      <a:pt x="149" y="104"/>
                      <a:pt x="161" y="103"/>
                      <a:pt x="165" y="94"/>
                    </a:cubicBezTo>
                    <a:cubicBezTo>
                      <a:pt x="167" y="91"/>
                      <a:pt x="163" y="77"/>
                      <a:pt x="159" y="62"/>
                    </a:cubicBezTo>
                    <a:cubicBezTo>
                      <a:pt x="166" y="57"/>
                      <a:pt x="166" y="57"/>
                      <a:pt x="166" y="57"/>
                    </a:cubicBezTo>
                    <a:cubicBezTo>
                      <a:pt x="154" y="45"/>
                      <a:pt x="154" y="45"/>
                      <a:pt x="154" y="45"/>
                    </a:cubicBezTo>
                    <a:cubicBezTo>
                      <a:pt x="152" y="40"/>
                      <a:pt x="148" y="27"/>
                      <a:pt x="147" y="24"/>
                    </a:cubicBezTo>
                    <a:cubicBezTo>
                      <a:pt x="147" y="24"/>
                      <a:pt x="149" y="21"/>
                      <a:pt x="152" y="15"/>
                    </a:cubicBezTo>
                    <a:cubicBezTo>
                      <a:pt x="155" y="8"/>
                      <a:pt x="156" y="0"/>
                      <a:pt x="156" y="0"/>
                    </a:cubicBezTo>
                    <a:cubicBezTo>
                      <a:pt x="156" y="0"/>
                      <a:pt x="140" y="6"/>
                      <a:pt x="123" y="4"/>
                    </a:cubicBezTo>
                    <a:cubicBezTo>
                      <a:pt x="114" y="2"/>
                      <a:pt x="91" y="4"/>
                      <a:pt x="85" y="8"/>
                    </a:cubicBezTo>
                    <a:cubicBezTo>
                      <a:pt x="80" y="11"/>
                      <a:pt x="74" y="16"/>
                      <a:pt x="71" y="24"/>
                    </a:cubicBezTo>
                    <a:cubicBezTo>
                      <a:pt x="68" y="33"/>
                      <a:pt x="64" y="46"/>
                      <a:pt x="68" y="63"/>
                    </a:cubicBez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3" name="Freeform 39"/>
              <p:cNvSpPr>
                <a:spLocks/>
              </p:cNvSpPr>
              <p:nvPr/>
            </p:nvSpPr>
            <p:spPr bwMode="auto">
              <a:xfrm>
                <a:off x="2082800" y="1374775"/>
                <a:ext cx="34925" cy="93662"/>
              </a:xfrm>
              <a:custGeom>
                <a:avLst/>
                <a:gdLst/>
                <a:ahLst/>
                <a:cxnLst>
                  <a:cxn ang="0">
                    <a:pos x="3" y="33"/>
                  </a:cxn>
                  <a:cxn ang="0">
                    <a:pos x="19" y="0"/>
                  </a:cxn>
                  <a:cxn ang="0">
                    <a:pos x="21" y="56"/>
                  </a:cxn>
                  <a:cxn ang="0">
                    <a:pos x="3" y="33"/>
                  </a:cxn>
                </a:cxnLst>
                <a:rect l="0" t="0" r="r" b="b"/>
                <a:pathLst>
                  <a:path w="21" h="56">
                    <a:moveTo>
                      <a:pt x="3" y="33"/>
                    </a:moveTo>
                    <a:cubicBezTo>
                      <a:pt x="4" y="27"/>
                      <a:pt x="10" y="12"/>
                      <a:pt x="19" y="0"/>
                    </a:cubicBezTo>
                    <a:cubicBezTo>
                      <a:pt x="20" y="22"/>
                      <a:pt x="20" y="41"/>
                      <a:pt x="21" y="56"/>
                    </a:cubicBezTo>
                    <a:cubicBezTo>
                      <a:pt x="9" y="51"/>
                      <a:pt x="0" y="43"/>
                      <a:pt x="3" y="33"/>
                    </a:cubicBezTo>
                    <a:close/>
                  </a:path>
                </a:pathLst>
              </a:custGeom>
              <a:solidFill>
                <a:schemeClr val="tx1">
                  <a:lumMod val="25000"/>
                  <a:lumOff val="75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4" name="Freeform 40"/>
              <p:cNvSpPr>
                <a:spLocks/>
              </p:cNvSpPr>
              <p:nvPr/>
            </p:nvSpPr>
            <p:spPr bwMode="auto">
              <a:xfrm>
                <a:off x="2200275" y="1155700"/>
                <a:ext cx="1588" cy="1587"/>
              </a:xfrm>
              <a:custGeom>
                <a:avLst/>
                <a:gdLst/>
                <a:ahLst/>
                <a:cxnLst>
                  <a:cxn ang="0">
                    <a:pos x="0" y="1"/>
                  </a:cxn>
                  <a:cxn ang="0">
                    <a:pos x="0" y="0"/>
                  </a:cxn>
                  <a:cxn ang="0">
                    <a:pos x="0" y="1"/>
                  </a:cxn>
                  <a:cxn ang="0">
                    <a:pos x="0" y="1"/>
                  </a:cxn>
                </a:cxnLst>
                <a:rect l="0" t="0" r="r" b="b"/>
                <a:pathLst>
                  <a:path h="1">
                    <a:moveTo>
                      <a:pt x="0" y="1"/>
                    </a:moveTo>
                    <a:lnTo>
                      <a:pt x="0" y="0"/>
                    </a:lnTo>
                    <a:lnTo>
                      <a:pt x="0" y="1"/>
                    </a:lnTo>
                    <a:lnTo>
                      <a:pt x="0" y="1"/>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3"/>
            <p:cNvGrpSpPr/>
            <p:nvPr/>
          </p:nvGrpSpPr>
          <p:grpSpPr>
            <a:xfrm>
              <a:off x="2265363" y="1211262"/>
              <a:ext cx="246062" cy="158750"/>
              <a:chOff x="2265363" y="914400"/>
              <a:chExt cx="246062" cy="158750"/>
            </a:xfrm>
          </p:grpSpPr>
          <p:sp>
            <p:nvSpPr>
              <p:cNvPr id="1032" name="Freeform 8"/>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B73427"/>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9" name="Freeform 15"/>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ECDFDE"/>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0" name="Freeform 76"/>
              <p:cNvSpPr>
                <a:spLocks/>
              </p:cNvSpPr>
              <p:nvPr/>
            </p:nvSpPr>
            <p:spPr bwMode="auto">
              <a:xfrm>
                <a:off x="2395538" y="919163"/>
                <a:ext cx="100013" cy="103187"/>
              </a:xfrm>
              <a:custGeom>
                <a:avLst/>
                <a:gdLst/>
                <a:ahLst/>
                <a:cxnLst>
                  <a:cxn ang="0">
                    <a:pos x="42" y="0"/>
                  </a:cxn>
                  <a:cxn ang="0">
                    <a:pos x="0" y="34"/>
                  </a:cxn>
                  <a:cxn ang="0">
                    <a:pos x="15" y="65"/>
                  </a:cxn>
                  <a:cxn ang="0">
                    <a:pos x="63" y="54"/>
                  </a:cxn>
                  <a:cxn ang="0">
                    <a:pos x="42" y="0"/>
                  </a:cxn>
                </a:cxnLst>
                <a:rect l="0" t="0" r="r" b="b"/>
                <a:pathLst>
                  <a:path w="63" h="65">
                    <a:moveTo>
                      <a:pt x="42" y="0"/>
                    </a:moveTo>
                    <a:lnTo>
                      <a:pt x="0" y="34"/>
                    </a:lnTo>
                    <a:lnTo>
                      <a:pt x="15" y="65"/>
                    </a:lnTo>
                    <a:lnTo>
                      <a:pt x="63" y="54"/>
                    </a:lnTo>
                    <a:lnTo>
                      <a:pt x="42" y="0"/>
                    </a:lnTo>
                    <a:close/>
                  </a:path>
                </a:pathLst>
              </a:custGeom>
              <a:solidFill>
                <a:srgbClr val="D6412D"/>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1" name="Freeform 77"/>
              <p:cNvSpPr>
                <a:spLocks/>
              </p:cNvSpPr>
              <p:nvPr/>
            </p:nvSpPr>
            <p:spPr bwMode="auto">
              <a:xfrm>
                <a:off x="2395538" y="919163"/>
                <a:ext cx="100013" cy="103187"/>
              </a:xfrm>
              <a:custGeom>
                <a:avLst/>
                <a:gdLst/>
                <a:ahLst/>
                <a:cxnLst>
                  <a:cxn ang="0">
                    <a:pos x="42" y="0"/>
                  </a:cxn>
                  <a:cxn ang="0">
                    <a:pos x="0" y="34"/>
                  </a:cxn>
                  <a:cxn ang="0">
                    <a:pos x="15" y="65"/>
                  </a:cxn>
                  <a:cxn ang="0">
                    <a:pos x="63" y="54"/>
                  </a:cxn>
                </a:cxnLst>
                <a:rect l="0" t="0" r="r" b="b"/>
                <a:pathLst>
                  <a:path w="63" h="65">
                    <a:moveTo>
                      <a:pt x="42" y="0"/>
                    </a:moveTo>
                    <a:lnTo>
                      <a:pt x="0" y="34"/>
                    </a:lnTo>
                    <a:lnTo>
                      <a:pt x="15" y="65"/>
                    </a:lnTo>
                    <a:lnTo>
                      <a:pt x="63" y="54"/>
                    </a:ln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2" name="Freeform 78"/>
              <p:cNvSpPr>
                <a:spLocks/>
              </p:cNvSpPr>
              <p:nvPr/>
            </p:nvSpPr>
            <p:spPr bwMode="auto">
              <a:xfrm>
                <a:off x="2447925" y="914400"/>
                <a:ext cx="63500" cy="96837"/>
              </a:xfrm>
              <a:custGeom>
                <a:avLst/>
                <a:gdLst/>
                <a:ahLst/>
                <a:cxnLst>
                  <a:cxn ang="0">
                    <a:pos x="5" y="34"/>
                  </a:cxn>
                  <a:cxn ang="0">
                    <a:pos x="29" y="55"/>
                  </a:cxn>
                  <a:cxn ang="0">
                    <a:pos x="32" y="24"/>
                  </a:cxn>
                  <a:cxn ang="0">
                    <a:pos x="9" y="3"/>
                  </a:cxn>
                  <a:cxn ang="0">
                    <a:pos x="5" y="34"/>
                  </a:cxn>
                </a:cxnLst>
                <a:rect l="0" t="0" r="r" b="b"/>
                <a:pathLst>
                  <a:path w="38" h="58">
                    <a:moveTo>
                      <a:pt x="5" y="34"/>
                    </a:moveTo>
                    <a:cubicBezTo>
                      <a:pt x="11" y="49"/>
                      <a:pt x="21" y="58"/>
                      <a:pt x="29" y="55"/>
                    </a:cubicBezTo>
                    <a:cubicBezTo>
                      <a:pt x="37" y="52"/>
                      <a:pt x="38" y="38"/>
                      <a:pt x="32"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3" name="Freeform 79"/>
              <p:cNvSpPr>
                <a:spLocks/>
              </p:cNvSpPr>
              <p:nvPr/>
            </p:nvSpPr>
            <p:spPr bwMode="auto">
              <a:xfrm>
                <a:off x="2284413" y="946150"/>
                <a:ext cx="150813" cy="123825"/>
              </a:xfrm>
              <a:custGeom>
                <a:avLst/>
                <a:gdLst/>
                <a:ahLst/>
                <a:cxnLst>
                  <a:cxn ang="0">
                    <a:pos x="91" y="52"/>
                  </a:cxn>
                  <a:cxn ang="0">
                    <a:pos x="18" y="75"/>
                  </a:cxn>
                  <a:cxn ang="0">
                    <a:pos x="4" y="40"/>
                  </a:cxn>
                  <a:cxn ang="0">
                    <a:pos x="71" y="0"/>
                  </a:cxn>
                </a:cxnLst>
                <a:rect l="0" t="0" r="r" b="b"/>
                <a:pathLst>
                  <a:path w="91" h="75">
                    <a:moveTo>
                      <a:pt x="91" y="52"/>
                    </a:moveTo>
                    <a:cubicBezTo>
                      <a:pt x="18" y="75"/>
                      <a:pt x="18" y="75"/>
                      <a:pt x="18" y="75"/>
                    </a:cubicBezTo>
                    <a:cubicBezTo>
                      <a:pt x="18" y="75"/>
                      <a:pt x="0" y="67"/>
                      <a:pt x="4" y="40"/>
                    </a:cubicBezTo>
                    <a:cubicBezTo>
                      <a:pt x="71" y="0"/>
                      <a:pt x="71" y="0"/>
                      <a:pt x="71" y="0"/>
                    </a:cubicBez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4" name="Freeform 80"/>
              <p:cNvSpPr>
                <a:spLocks/>
              </p:cNvSpPr>
              <p:nvPr/>
            </p:nvSpPr>
            <p:spPr bwMode="auto">
              <a:xfrm>
                <a:off x="2387600" y="939800"/>
                <a:ext cx="63500" cy="96837"/>
              </a:xfrm>
              <a:custGeom>
                <a:avLst/>
                <a:gdLst/>
                <a:ahLst/>
                <a:cxnLst>
                  <a:cxn ang="0">
                    <a:pos x="5" y="34"/>
                  </a:cxn>
                  <a:cxn ang="0">
                    <a:pos x="29" y="55"/>
                  </a:cxn>
                  <a:cxn ang="0">
                    <a:pos x="33" y="24"/>
                  </a:cxn>
                  <a:cxn ang="0">
                    <a:pos x="9" y="3"/>
                  </a:cxn>
                  <a:cxn ang="0">
                    <a:pos x="5" y="34"/>
                  </a:cxn>
                </a:cxnLst>
                <a:rect l="0" t="0" r="r" b="b"/>
                <a:pathLst>
                  <a:path w="38" h="58">
                    <a:moveTo>
                      <a:pt x="5" y="34"/>
                    </a:moveTo>
                    <a:cubicBezTo>
                      <a:pt x="11" y="48"/>
                      <a:pt x="22" y="58"/>
                      <a:pt x="29" y="55"/>
                    </a:cubicBezTo>
                    <a:cubicBezTo>
                      <a:pt x="37" y="52"/>
                      <a:pt x="38" y="38"/>
                      <a:pt x="33"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6" name="Freeform 82"/>
              <p:cNvSpPr>
                <a:spLocks/>
              </p:cNvSpPr>
              <p:nvPr/>
            </p:nvSpPr>
            <p:spPr bwMode="auto">
              <a:xfrm>
                <a:off x="2282825" y="1030288"/>
                <a:ext cx="25400" cy="30162"/>
              </a:xfrm>
              <a:custGeom>
                <a:avLst/>
                <a:gdLst/>
                <a:ahLst/>
                <a:cxnLst>
                  <a:cxn ang="0">
                    <a:pos x="16" y="16"/>
                  </a:cxn>
                  <a:cxn ang="0">
                    <a:pos x="5" y="19"/>
                  </a:cxn>
                  <a:cxn ang="0">
                    <a:pos x="0" y="4"/>
                  </a:cxn>
                  <a:cxn ang="0">
                    <a:pos x="8" y="0"/>
                  </a:cxn>
                </a:cxnLst>
                <a:rect l="0" t="0" r="r" b="b"/>
                <a:pathLst>
                  <a:path w="16" h="19">
                    <a:moveTo>
                      <a:pt x="16" y="16"/>
                    </a:moveTo>
                    <a:lnTo>
                      <a:pt x="5" y="19"/>
                    </a:lnTo>
                    <a:lnTo>
                      <a:pt x="0" y="4"/>
                    </a:lnTo>
                    <a:lnTo>
                      <a:pt x="8" y="0"/>
                    </a:lnTo>
                  </a:path>
                </a:pathLst>
              </a:custGeom>
              <a:no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7" name="Freeform 83"/>
              <p:cNvSpPr>
                <a:spLocks/>
              </p:cNvSpPr>
              <p:nvPr/>
            </p:nvSpPr>
            <p:spPr bwMode="auto">
              <a:xfrm>
                <a:off x="2265363" y="1033463"/>
                <a:ext cx="25400" cy="39687"/>
              </a:xfrm>
              <a:custGeom>
                <a:avLst/>
                <a:gdLst/>
                <a:ahLst/>
                <a:cxnLst>
                  <a:cxn ang="0">
                    <a:pos x="11" y="2"/>
                  </a:cxn>
                  <a:cxn ang="0">
                    <a:pos x="2" y="0"/>
                  </a:cxn>
                  <a:cxn ang="0">
                    <a:pos x="11" y="24"/>
                  </a:cxn>
                  <a:cxn ang="0">
                    <a:pos x="16" y="16"/>
                  </a:cxn>
                </a:cxnLst>
                <a:rect l="0" t="0" r="r" b="b"/>
                <a:pathLst>
                  <a:path w="16" h="24">
                    <a:moveTo>
                      <a:pt x="11" y="2"/>
                    </a:moveTo>
                    <a:cubicBezTo>
                      <a:pt x="2" y="0"/>
                      <a:pt x="2" y="0"/>
                      <a:pt x="2" y="0"/>
                    </a:cubicBezTo>
                    <a:cubicBezTo>
                      <a:pt x="0" y="13"/>
                      <a:pt x="11" y="24"/>
                      <a:pt x="11" y="24"/>
                    </a:cubicBezTo>
                    <a:cubicBezTo>
                      <a:pt x="16" y="16"/>
                      <a:pt x="16" y="16"/>
                      <a:pt x="16" y="16"/>
                    </a:cubicBez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8" name="Freeform 84"/>
              <p:cNvSpPr>
                <a:spLocks/>
              </p:cNvSpPr>
              <p:nvPr/>
            </p:nvSpPr>
            <p:spPr bwMode="auto">
              <a:xfrm>
                <a:off x="2289175" y="1012825"/>
                <a:ext cx="25400" cy="57150"/>
              </a:xfrm>
              <a:custGeom>
                <a:avLst/>
                <a:gdLst/>
                <a:ahLst/>
                <a:cxnLst>
                  <a:cxn ang="0">
                    <a:pos x="15" y="35"/>
                  </a:cxn>
                  <a:cxn ang="0">
                    <a:pos x="14" y="34"/>
                  </a:cxn>
                  <a:cxn ang="0">
                    <a:pos x="12" y="33"/>
                  </a:cxn>
                  <a:cxn ang="0">
                    <a:pos x="10" y="31"/>
                  </a:cxn>
                  <a:cxn ang="0">
                    <a:pos x="8" y="29"/>
                  </a:cxn>
                  <a:cxn ang="0">
                    <a:pos x="6" y="26"/>
                  </a:cxn>
                  <a:cxn ang="0">
                    <a:pos x="4" y="23"/>
                  </a:cxn>
                  <a:cxn ang="0">
                    <a:pos x="2" y="20"/>
                  </a:cxn>
                  <a:cxn ang="0">
                    <a:pos x="1" y="13"/>
                  </a:cxn>
                  <a:cxn ang="0">
                    <a:pos x="0" y="6"/>
                  </a:cxn>
                  <a:cxn ang="0">
                    <a:pos x="1" y="0"/>
                  </a:cxn>
                  <a:cxn ang="0">
                    <a:pos x="1" y="6"/>
                  </a:cxn>
                  <a:cxn ang="0">
                    <a:pos x="3" y="19"/>
                  </a:cxn>
                  <a:cxn ang="0">
                    <a:pos x="5" y="23"/>
                  </a:cxn>
                  <a:cxn ang="0">
                    <a:pos x="7" y="26"/>
                  </a:cxn>
                  <a:cxn ang="0">
                    <a:pos x="8" y="29"/>
                  </a:cxn>
                  <a:cxn ang="0">
                    <a:pos x="10" y="31"/>
                  </a:cxn>
                  <a:cxn ang="0">
                    <a:pos x="12" y="33"/>
                  </a:cxn>
                  <a:cxn ang="0">
                    <a:pos x="14" y="34"/>
                  </a:cxn>
                  <a:cxn ang="0">
                    <a:pos x="15" y="35"/>
                  </a:cxn>
                </a:cxnLst>
                <a:rect l="0" t="0" r="r" b="b"/>
                <a:pathLst>
                  <a:path w="15" h="35">
                    <a:moveTo>
                      <a:pt x="15" y="35"/>
                    </a:moveTo>
                    <a:cubicBezTo>
                      <a:pt x="15" y="35"/>
                      <a:pt x="15" y="34"/>
                      <a:pt x="14" y="34"/>
                    </a:cubicBezTo>
                    <a:cubicBezTo>
                      <a:pt x="13" y="34"/>
                      <a:pt x="13" y="33"/>
                      <a:pt x="12" y="33"/>
                    </a:cubicBezTo>
                    <a:cubicBezTo>
                      <a:pt x="11" y="32"/>
                      <a:pt x="11" y="32"/>
                      <a:pt x="10" y="31"/>
                    </a:cubicBezTo>
                    <a:cubicBezTo>
                      <a:pt x="9" y="31"/>
                      <a:pt x="9" y="30"/>
                      <a:pt x="8" y="29"/>
                    </a:cubicBezTo>
                    <a:cubicBezTo>
                      <a:pt x="7" y="28"/>
                      <a:pt x="6" y="27"/>
                      <a:pt x="6" y="26"/>
                    </a:cubicBezTo>
                    <a:cubicBezTo>
                      <a:pt x="5" y="25"/>
                      <a:pt x="5" y="24"/>
                      <a:pt x="4" y="23"/>
                    </a:cubicBezTo>
                    <a:cubicBezTo>
                      <a:pt x="3" y="22"/>
                      <a:pt x="3" y="21"/>
                      <a:pt x="2" y="20"/>
                    </a:cubicBezTo>
                    <a:cubicBezTo>
                      <a:pt x="2" y="17"/>
                      <a:pt x="1" y="15"/>
                      <a:pt x="1" y="13"/>
                    </a:cubicBezTo>
                    <a:cubicBezTo>
                      <a:pt x="0" y="10"/>
                      <a:pt x="0" y="8"/>
                      <a:pt x="0" y="6"/>
                    </a:cubicBezTo>
                    <a:cubicBezTo>
                      <a:pt x="1" y="2"/>
                      <a:pt x="1" y="0"/>
                      <a:pt x="1" y="0"/>
                    </a:cubicBezTo>
                    <a:cubicBezTo>
                      <a:pt x="1" y="0"/>
                      <a:pt x="1" y="2"/>
                      <a:pt x="1" y="6"/>
                    </a:cubicBezTo>
                    <a:cubicBezTo>
                      <a:pt x="1" y="10"/>
                      <a:pt x="2" y="15"/>
                      <a:pt x="3" y="19"/>
                    </a:cubicBezTo>
                    <a:cubicBezTo>
                      <a:pt x="4" y="21"/>
                      <a:pt x="4" y="22"/>
                      <a:pt x="5" y="23"/>
                    </a:cubicBezTo>
                    <a:cubicBezTo>
                      <a:pt x="5" y="24"/>
                      <a:pt x="6" y="25"/>
                      <a:pt x="7" y="26"/>
                    </a:cubicBezTo>
                    <a:cubicBezTo>
                      <a:pt x="7" y="27"/>
                      <a:pt x="8" y="28"/>
                      <a:pt x="8" y="29"/>
                    </a:cubicBezTo>
                    <a:cubicBezTo>
                      <a:pt x="9" y="29"/>
                      <a:pt x="10" y="30"/>
                      <a:pt x="10" y="31"/>
                    </a:cubicBezTo>
                    <a:cubicBezTo>
                      <a:pt x="11" y="31"/>
                      <a:pt x="12" y="32"/>
                      <a:pt x="12" y="33"/>
                    </a:cubicBezTo>
                    <a:cubicBezTo>
                      <a:pt x="13" y="33"/>
                      <a:pt x="13" y="33"/>
                      <a:pt x="14" y="34"/>
                    </a:cubicBezTo>
                    <a:cubicBezTo>
                      <a:pt x="15" y="34"/>
                      <a:pt x="15" y="35"/>
                      <a:pt x="15" y="35"/>
                    </a:cubicBez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0" name="Freeform 86"/>
              <p:cNvSpPr>
                <a:spLocks/>
              </p:cNvSpPr>
              <p:nvPr/>
            </p:nvSpPr>
            <p:spPr bwMode="auto">
              <a:xfrm>
                <a:off x="2282825" y="1036638"/>
                <a:ext cx="7938" cy="23812"/>
              </a:xfrm>
              <a:custGeom>
                <a:avLst/>
                <a:gdLst/>
                <a:ahLst/>
                <a:cxnLst>
                  <a:cxn ang="0">
                    <a:pos x="5" y="14"/>
                  </a:cxn>
                  <a:cxn ang="0">
                    <a:pos x="3" y="12"/>
                  </a:cxn>
                  <a:cxn ang="0">
                    <a:pos x="2" y="10"/>
                  </a:cxn>
                  <a:cxn ang="0">
                    <a:pos x="1" y="7"/>
                  </a:cxn>
                  <a:cxn ang="0">
                    <a:pos x="0" y="2"/>
                  </a:cxn>
                  <a:cxn ang="0">
                    <a:pos x="0" y="0"/>
                  </a:cxn>
                  <a:cxn ang="0">
                    <a:pos x="0" y="2"/>
                  </a:cxn>
                  <a:cxn ang="0">
                    <a:pos x="1" y="4"/>
                  </a:cxn>
                  <a:cxn ang="0">
                    <a:pos x="2" y="7"/>
                  </a:cxn>
                  <a:cxn ang="0">
                    <a:pos x="4" y="12"/>
                  </a:cxn>
                  <a:cxn ang="0">
                    <a:pos x="5" y="14"/>
                  </a:cxn>
                </a:cxnLst>
                <a:rect l="0" t="0" r="r" b="b"/>
                <a:pathLst>
                  <a:path w="5" h="14">
                    <a:moveTo>
                      <a:pt x="5" y="14"/>
                    </a:moveTo>
                    <a:cubicBezTo>
                      <a:pt x="5" y="14"/>
                      <a:pt x="4" y="13"/>
                      <a:pt x="3" y="12"/>
                    </a:cubicBezTo>
                    <a:cubicBezTo>
                      <a:pt x="3" y="11"/>
                      <a:pt x="2" y="11"/>
                      <a:pt x="2" y="10"/>
                    </a:cubicBezTo>
                    <a:cubicBezTo>
                      <a:pt x="2" y="9"/>
                      <a:pt x="1" y="8"/>
                      <a:pt x="1" y="7"/>
                    </a:cubicBezTo>
                    <a:cubicBezTo>
                      <a:pt x="0" y="5"/>
                      <a:pt x="0" y="4"/>
                      <a:pt x="0" y="2"/>
                    </a:cubicBezTo>
                    <a:cubicBezTo>
                      <a:pt x="0" y="1"/>
                      <a:pt x="0" y="0"/>
                      <a:pt x="0" y="0"/>
                    </a:cubicBezTo>
                    <a:cubicBezTo>
                      <a:pt x="0" y="0"/>
                      <a:pt x="0" y="1"/>
                      <a:pt x="0" y="2"/>
                    </a:cubicBezTo>
                    <a:cubicBezTo>
                      <a:pt x="0" y="3"/>
                      <a:pt x="1" y="4"/>
                      <a:pt x="1" y="4"/>
                    </a:cubicBezTo>
                    <a:cubicBezTo>
                      <a:pt x="1" y="5"/>
                      <a:pt x="1" y="6"/>
                      <a:pt x="2" y="7"/>
                    </a:cubicBezTo>
                    <a:cubicBezTo>
                      <a:pt x="2" y="9"/>
                      <a:pt x="3" y="10"/>
                      <a:pt x="4" y="12"/>
                    </a:cubicBezTo>
                    <a:cubicBezTo>
                      <a:pt x="4" y="13"/>
                      <a:pt x="5" y="14"/>
                      <a:pt x="5" y="14"/>
                    </a:cubicBez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Group 144"/>
          <p:cNvGrpSpPr/>
          <p:nvPr/>
        </p:nvGrpSpPr>
        <p:grpSpPr>
          <a:xfrm>
            <a:off x="2726769" y="1525927"/>
            <a:ext cx="393679" cy="3154788"/>
            <a:chOff x="2171701" y="1331914"/>
            <a:chExt cx="393700" cy="3154362"/>
          </a:xfrm>
          <a:solidFill>
            <a:schemeClr val="accent1"/>
          </a:solidFill>
        </p:grpSpPr>
        <p:sp>
          <p:nvSpPr>
            <p:cNvPr id="1078" name="Freeform 54"/>
            <p:cNvSpPr>
              <a:spLocks/>
            </p:cNvSpPr>
            <p:nvPr/>
          </p:nvSpPr>
          <p:spPr bwMode="auto">
            <a:xfrm>
              <a:off x="2492376"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6" y="2073"/>
                    <a:pt x="12" y="2073"/>
                  </a:cubicBezTo>
                  <a:cubicBezTo>
                    <a:pt x="19" y="2073"/>
                    <a:pt x="24" y="2069"/>
                    <a:pt x="24" y="2063"/>
                  </a:cubicBezTo>
                  <a:cubicBezTo>
                    <a:pt x="24" y="10"/>
                    <a:pt x="24" y="10"/>
                    <a:pt x="24" y="10"/>
                  </a:cubicBezTo>
                  <a:cubicBezTo>
                    <a:pt x="24" y="5"/>
                    <a:pt x="19" y="0"/>
                    <a:pt x="12" y="0"/>
                  </a:cubicBezTo>
                  <a:cubicBezTo>
                    <a:pt x="6" y="0"/>
                    <a:pt x="0" y="5"/>
                    <a:pt x="0" y="10"/>
                  </a:cubicBezTo>
                  <a:lnTo>
                    <a:pt x="0" y="2063"/>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9" name="Rectangle 55"/>
            <p:cNvSpPr>
              <a:spLocks noChangeArrowheads="1"/>
            </p:cNvSpPr>
            <p:nvPr/>
          </p:nvSpPr>
          <p:spPr bwMode="auto">
            <a:xfrm>
              <a:off x="2225675" y="2030413"/>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0" name="Rectangle 56"/>
            <p:cNvSpPr>
              <a:spLocks noChangeArrowheads="1"/>
            </p:cNvSpPr>
            <p:nvPr/>
          </p:nvSpPr>
          <p:spPr bwMode="auto">
            <a:xfrm>
              <a:off x="2225675" y="21796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1" name="Rectangle 57"/>
            <p:cNvSpPr>
              <a:spLocks noChangeArrowheads="1"/>
            </p:cNvSpPr>
            <p:nvPr/>
          </p:nvSpPr>
          <p:spPr bwMode="auto">
            <a:xfrm>
              <a:off x="2225675" y="16621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2" name="Rectangle 58"/>
            <p:cNvSpPr>
              <a:spLocks noChangeArrowheads="1"/>
            </p:cNvSpPr>
            <p:nvPr/>
          </p:nvSpPr>
          <p:spPr bwMode="auto">
            <a:xfrm>
              <a:off x="2225675" y="14970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3" name="Rectangle 59"/>
            <p:cNvSpPr>
              <a:spLocks noChangeArrowheads="1"/>
            </p:cNvSpPr>
            <p:nvPr/>
          </p:nvSpPr>
          <p:spPr bwMode="auto">
            <a:xfrm>
              <a:off x="2225675" y="1814513"/>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4" name="Rectangle 60"/>
            <p:cNvSpPr>
              <a:spLocks noChangeArrowheads="1"/>
            </p:cNvSpPr>
            <p:nvPr/>
          </p:nvSpPr>
          <p:spPr bwMode="auto">
            <a:xfrm>
              <a:off x="2225675" y="23447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5" name="Rectangle 61"/>
            <p:cNvSpPr>
              <a:spLocks noChangeArrowheads="1"/>
            </p:cNvSpPr>
            <p:nvPr/>
          </p:nvSpPr>
          <p:spPr bwMode="auto">
            <a:xfrm>
              <a:off x="2225675" y="24971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6" name="Rectangle 62"/>
            <p:cNvSpPr>
              <a:spLocks noChangeArrowheads="1"/>
            </p:cNvSpPr>
            <p:nvPr/>
          </p:nvSpPr>
          <p:spPr bwMode="auto">
            <a:xfrm>
              <a:off x="2225675" y="26606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7" name="Rectangle 63"/>
            <p:cNvSpPr>
              <a:spLocks noChangeArrowheads="1"/>
            </p:cNvSpPr>
            <p:nvPr/>
          </p:nvSpPr>
          <p:spPr bwMode="auto">
            <a:xfrm>
              <a:off x="2225675" y="28130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8" name="Rectangle 64"/>
            <p:cNvSpPr>
              <a:spLocks noChangeArrowheads="1"/>
            </p:cNvSpPr>
            <p:nvPr/>
          </p:nvSpPr>
          <p:spPr bwMode="auto">
            <a:xfrm>
              <a:off x="2225675" y="29781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9" name="Rectangle 65"/>
            <p:cNvSpPr>
              <a:spLocks noChangeArrowheads="1"/>
            </p:cNvSpPr>
            <p:nvPr/>
          </p:nvSpPr>
          <p:spPr bwMode="auto">
            <a:xfrm>
              <a:off x="2225675" y="3127375"/>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0" name="Rectangle 66"/>
            <p:cNvSpPr>
              <a:spLocks noChangeArrowheads="1"/>
            </p:cNvSpPr>
            <p:nvPr/>
          </p:nvSpPr>
          <p:spPr bwMode="auto">
            <a:xfrm>
              <a:off x="2225675" y="329406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1" name="Rectangle 67"/>
            <p:cNvSpPr>
              <a:spLocks noChangeArrowheads="1"/>
            </p:cNvSpPr>
            <p:nvPr/>
          </p:nvSpPr>
          <p:spPr bwMode="auto">
            <a:xfrm>
              <a:off x="2225675" y="344328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2" name="Rectangle 68"/>
            <p:cNvSpPr>
              <a:spLocks noChangeArrowheads="1"/>
            </p:cNvSpPr>
            <p:nvPr/>
          </p:nvSpPr>
          <p:spPr bwMode="auto">
            <a:xfrm>
              <a:off x="2225675" y="3609975"/>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3" name="Rectangle 69"/>
            <p:cNvSpPr>
              <a:spLocks noChangeArrowheads="1"/>
            </p:cNvSpPr>
            <p:nvPr/>
          </p:nvSpPr>
          <p:spPr bwMode="auto">
            <a:xfrm>
              <a:off x="2225675" y="37592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4" name="Rectangle 70"/>
            <p:cNvSpPr>
              <a:spLocks noChangeArrowheads="1"/>
            </p:cNvSpPr>
            <p:nvPr/>
          </p:nvSpPr>
          <p:spPr bwMode="auto">
            <a:xfrm>
              <a:off x="2225675" y="39243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5" name="Rectangle 71"/>
            <p:cNvSpPr>
              <a:spLocks noChangeArrowheads="1"/>
            </p:cNvSpPr>
            <p:nvPr/>
          </p:nvSpPr>
          <p:spPr bwMode="auto">
            <a:xfrm>
              <a:off x="2225675" y="40767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6" name="Rectangle 72"/>
            <p:cNvSpPr>
              <a:spLocks noChangeArrowheads="1"/>
            </p:cNvSpPr>
            <p:nvPr/>
          </p:nvSpPr>
          <p:spPr bwMode="auto">
            <a:xfrm>
              <a:off x="2225675" y="42402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9" name="Freeform 75"/>
            <p:cNvSpPr>
              <a:spLocks/>
            </p:cNvSpPr>
            <p:nvPr/>
          </p:nvSpPr>
          <p:spPr bwMode="auto">
            <a:xfrm>
              <a:off x="2171701"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5" y="2073"/>
                    <a:pt x="12" y="2073"/>
                  </a:cubicBezTo>
                  <a:cubicBezTo>
                    <a:pt x="18" y="2073"/>
                    <a:pt x="24" y="2069"/>
                    <a:pt x="24" y="2063"/>
                  </a:cubicBezTo>
                  <a:cubicBezTo>
                    <a:pt x="24" y="10"/>
                    <a:pt x="24" y="10"/>
                    <a:pt x="24" y="10"/>
                  </a:cubicBezTo>
                  <a:cubicBezTo>
                    <a:pt x="24" y="5"/>
                    <a:pt x="18" y="0"/>
                    <a:pt x="12" y="0"/>
                  </a:cubicBezTo>
                  <a:cubicBezTo>
                    <a:pt x="5" y="0"/>
                    <a:pt x="0" y="5"/>
                    <a:pt x="0" y="10"/>
                  </a:cubicBezTo>
                  <a:lnTo>
                    <a:pt x="0" y="2063"/>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9"/>
          <p:cNvGrpSpPr/>
          <p:nvPr/>
        </p:nvGrpSpPr>
        <p:grpSpPr>
          <a:xfrm>
            <a:off x="3528412" y="3416894"/>
            <a:ext cx="580993" cy="1249531"/>
            <a:chOff x="2973388" y="3517900"/>
            <a:chExt cx="581025" cy="1249362"/>
          </a:xfrm>
        </p:grpSpPr>
        <p:sp>
          <p:nvSpPr>
            <p:cNvPr id="1066" name="Rectangle 42"/>
            <p:cNvSpPr>
              <a:spLocks noChangeArrowheads="1"/>
            </p:cNvSpPr>
            <p:nvPr/>
          </p:nvSpPr>
          <p:spPr bwMode="auto">
            <a:xfrm>
              <a:off x="3184525" y="4241800"/>
              <a:ext cx="369888" cy="244475"/>
            </a:xfrm>
            <a:prstGeom prst="rect">
              <a:avLst/>
            </a:prstGeom>
            <a:solidFill>
              <a:schemeClr val="tx1">
                <a:lumMod val="25000"/>
                <a:lumOff val="75000"/>
              </a:schemeClr>
            </a:solid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7" name="Freeform 43"/>
            <p:cNvSpPr>
              <a:spLocks/>
            </p:cNvSpPr>
            <p:nvPr/>
          </p:nvSpPr>
          <p:spPr bwMode="auto">
            <a:xfrm>
              <a:off x="3332163" y="4202113"/>
              <a:ext cx="85725" cy="39687"/>
            </a:xfrm>
            <a:custGeom>
              <a:avLst/>
              <a:gdLst/>
              <a:ahLst/>
              <a:cxnLst>
                <a:cxn ang="0">
                  <a:pos x="51" y="24"/>
                </a:cxn>
                <a:cxn ang="0">
                  <a:pos x="44" y="7"/>
                </a:cxn>
                <a:cxn ang="0">
                  <a:pos x="26" y="0"/>
                </a:cxn>
                <a:cxn ang="0">
                  <a:pos x="24" y="0"/>
                </a:cxn>
                <a:cxn ang="0">
                  <a:pos x="7" y="7"/>
                </a:cxn>
                <a:cxn ang="0">
                  <a:pos x="0" y="24"/>
                </a:cxn>
                <a:cxn ang="0">
                  <a:pos x="8" y="24"/>
                </a:cxn>
                <a:cxn ang="0">
                  <a:pos x="12" y="13"/>
                </a:cxn>
                <a:cxn ang="0">
                  <a:pos x="24" y="8"/>
                </a:cxn>
                <a:cxn ang="0">
                  <a:pos x="26" y="8"/>
                </a:cxn>
                <a:cxn ang="0">
                  <a:pos x="39" y="13"/>
                </a:cxn>
                <a:cxn ang="0">
                  <a:pos x="43" y="24"/>
                </a:cxn>
                <a:cxn ang="0">
                  <a:pos x="51" y="24"/>
                </a:cxn>
              </a:cxnLst>
              <a:rect l="0" t="0" r="r" b="b"/>
              <a:pathLst>
                <a:path w="51" h="24">
                  <a:moveTo>
                    <a:pt x="51" y="24"/>
                  </a:moveTo>
                  <a:cubicBezTo>
                    <a:pt x="51" y="17"/>
                    <a:pt x="49" y="11"/>
                    <a:pt x="44" y="7"/>
                  </a:cubicBezTo>
                  <a:cubicBezTo>
                    <a:pt x="39" y="3"/>
                    <a:pt x="33" y="0"/>
                    <a:pt x="26" y="0"/>
                  </a:cubicBezTo>
                  <a:cubicBezTo>
                    <a:pt x="24" y="0"/>
                    <a:pt x="24" y="0"/>
                    <a:pt x="24" y="0"/>
                  </a:cubicBezTo>
                  <a:cubicBezTo>
                    <a:pt x="18" y="0"/>
                    <a:pt x="11" y="3"/>
                    <a:pt x="7" y="7"/>
                  </a:cubicBezTo>
                  <a:cubicBezTo>
                    <a:pt x="2" y="11"/>
                    <a:pt x="0" y="17"/>
                    <a:pt x="0" y="24"/>
                  </a:cubicBezTo>
                  <a:cubicBezTo>
                    <a:pt x="8" y="24"/>
                    <a:pt x="8" y="24"/>
                    <a:pt x="8" y="24"/>
                  </a:cubicBezTo>
                  <a:cubicBezTo>
                    <a:pt x="8" y="20"/>
                    <a:pt x="9" y="16"/>
                    <a:pt x="12" y="13"/>
                  </a:cubicBezTo>
                  <a:cubicBezTo>
                    <a:pt x="16" y="10"/>
                    <a:pt x="20" y="8"/>
                    <a:pt x="24" y="8"/>
                  </a:cubicBezTo>
                  <a:cubicBezTo>
                    <a:pt x="26" y="8"/>
                    <a:pt x="26" y="8"/>
                    <a:pt x="26" y="8"/>
                  </a:cubicBezTo>
                  <a:cubicBezTo>
                    <a:pt x="31" y="8"/>
                    <a:pt x="35" y="10"/>
                    <a:pt x="39" y="13"/>
                  </a:cubicBezTo>
                  <a:cubicBezTo>
                    <a:pt x="42" y="16"/>
                    <a:pt x="43" y="20"/>
                    <a:pt x="43" y="24"/>
                  </a:cubicBezTo>
                  <a:lnTo>
                    <a:pt x="51" y="24"/>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8" name="Rectangle 44"/>
            <p:cNvSpPr>
              <a:spLocks noChangeArrowheads="1"/>
            </p:cNvSpPr>
            <p:nvPr/>
          </p:nvSpPr>
          <p:spPr bwMode="auto">
            <a:xfrm>
              <a:off x="3263900" y="4316413"/>
              <a:ext cx="290513" cy="6350"/>
            </a:xfrm>
            <a:prstGeom prst="rect">
              <a:avLst/>
            </a:prstGeom>
            <a:solidFill>
              <a:srgbClr val="1A1A1A"/>
            </a:solid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9" name="Freeform 45"/>
            <p:cNvSpPr>
              <a:spLocks/>
            </p:cNvSpPr>
            <p:nvPr/>
          </p:nvSpPr>
          <p:spPr bwMode="auto">
            <a:xfrm>
              <a:off x="3263900" y="4316413"/>
              <a:ext cx="290513" cy="6350"/>
            </a:xfrm>
            <a:custGeom>
              <a:avLst/>
              <a:gdLst/>
              <a:ahLst/>
              <a:cxnLst>
                <a:cxn ang="0">
                  <a:pos x="0" y="4"/>
                </a:cxn>
                <a:cxn ang="0">
                  <a:pos x="183" y="4"/>
                </a:cxn>
                <a:cxn ang="0">
                  <a:pos x="183" y="0"/>
                </a:cxn>
                <a:cxn ang="0">
                  <a:pos x="0" y="0"/>
                </a:cxn>
              </a:cxnLst>
              <a:rect l="0" t="0" r="r" b="b"/>
              <a:pathLst>
                <a:path w="183" h="4">
                  <a:moveTo>
                    <a:pt x="0" y="4"/>
                  </a:moveTo>
                  <a:lnTo>
                    <a:pt x="183" y="4"/>
                  </a:lnTo>
                  <a:lnTo>
                    <a:pt x="183" y="0"/>
                  </a:lnTo>
                  <a:lnTo>
                    <a:pt x="0" y="0"/>
                  </a:lnTo>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0" name="Freeform 46"/>
            <p:cNvSpPr>
              <a:spLocks/>
            </p:cNvSpPr>
            <p:nvPr/>
          </p:nvSpPr>
          <p:spPr bwMode="auto">
            <a:xfrm>
              <a:off x="3348038" y="4295775"/>
              <a:ext cx="53975" cy="46037"/>
            </a:xfrm>
            <a:custGeom>
              <a:avLst/>
              <a:gdLst/>
              <a:ahLst/>
              <a:cxnLst>
                <a:cxn ang="0">
                  <a:pos x="8" y="29"/>
                </a:cxn>
                <a:cxn ang="0">
                  <a:pos x="0" y="15"/>
                </a:cxn>
                <a:cxn ang="0">
                  <a:pos x="8" y="0"/>
                </a:cxn>
                <a:cxn ang="0">
                  <a:pos x="25" y="0"/>
                </a:cxn>
                <a:cxn ang="0">
                  <a:pos x="34" y="15"/>
                </a:cxn>
                <a:cxn ang="0">
                  <a:pos x="25" y="29"/>
                </a:cxn>
                <a:cxn ang="0">
                  <a:pos x="8" y="29"/>
                </a:cxn>
              </a:cxnLst>
              <a:rect l="0" t="0" r="r" b="b"/>
              <a:pathLst>
                <a:path w="34" h="29">
                  <a:moveTo>
                    <a:pt x="8" y="29"/>
                  </a:moveTo>
                  <a:lnTo>
                    <a:pt x="0" y="15"/>
                  </a:lnTo>
                  <a:lnTo>
                    <a:pt x="8" y="0"/>
                  </a:lnTo>
                  <a:lnTo>
                    <a:pt x="25" y="0"/>
                  </a:lnTo>
                  <a:lnTo>
                    <a:pt x="34" y="15"/>
                  </a:lnTo>
                  <a:lnTo>
                    <a:pt x="25" y="29"/>
                  </a:lnTo>
                  <a:lnTo>
                    <a:pt x="8" y="29"/>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147"/>
            <p:cNvGrpSpPr/>
            <p:nvPr/>
          </p:nvGrpSpPr>
          <p:grpSpPr>
            <a:xfrm>
              <a:off x="2973388" y="3517900"/>
              <a:ext cx="431800" cy="1249362"/>
              <a:chOff x="2973388" y="3517900"/>
              <a:chExt cx="431800" cy="1249362"/>
            </a:xfrm>
            <a:solidFill>
              <a:schemeClr val="tx1">
                <a:lumMod val="50000"/>
                <a:lumOff val="50000"/>
              </a:schemeClr>
            </a:solidFill>
          </p:grpSpPr>
          <p:grpSp>
            <p:nvGrpSpPr>
              <p:cNvPr id="9" name="Group 146"/>
              <p:cNvGrpSpPr/>
              <p:nvPr/>
            </p:nvGrpSpPr>
            <p:grpSpPr>
              <a:xfrm>
                <a:off x="2973388" y="3541713"/>
                <a:ext cx="431800" cy="1225549"/>
                <a:chOff x="2973388" y="3541713"/>
                <a:chExt cx="431800" cy="1225549"/>
              </a:xfrm>
              <a:grpFill/>
            </p:grpSpPr>
            <p:sp>
              <p:nvSpPr>
                <p:cNvPr id="1029" name="Oval 5"/>
                <p:cNvSpPr>
                  <a:spLocks noChangeArrowheads="1"/>
                </p:cNvSpPr>
                <p:nvPr/>
              </p:nvSpPr>
              <p:spPr bwMode="auto">
                <a:xfrm>
                  <a:off x="3224213" y="3619500"/>
                  <a:ext cx="22225" cy="26987"/>
                </a:xfrm>
                <a:prstGeom prst="ellipse">
                  <a:avLst/>
                </a:pr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0" name="Freeform 6"/>
                <p:cNvSpPr>
                  <a:spLocks/>
                </p:cNvSpPr>
                <p:nvPr/>
              </p:nvSpPr>
              <p:spPr bwMode="auto">
                <a:xfrm>
                  <a:off x="3146425" y="3694113"/>
                  <a:ext cx="71438" cy="58737"/>
                </a:xfrm>
                <a:custGeom>
                  <a:avLst/>
                  <a:gdLst/>
                  <a:ahLst/>
                  <a:cxnLst>
                    <a:cxn ang="0">
                      <a:pos x="28" y="0"/>
                    </a:cxn>
                    <a:cxn ang="0">
                      <a:pos x="0" y="19"/>
                    </a:cxn>
                    <a:cxn ang="0">
                      <a:pos x="7" y="35"/>
                    </a:cxn>
                    <a:cxn ang="0">
                      <a:pos x="41" y="28"/>
                    </a:cxn>
                    <a:cxn ang="0">
                      <a:pos x="43" y="7"/>
                    </a:cxn>
                  </a:cxnLst>
                  <a:rect l="0" t="0" r="r" b="b"/>
                  <a:pathLst>
                    <a:path w="43" h="35">
                      <a:moveTo>
                        <a:pt x="28" y="0"/>
                      </a:moveTo>
                      <a:cubicBezTo>
                        <a:pt x="28" y="0"/>
                        <a:pt x="30" y="29"/>
                        <a:pt x="0" y="19"/>
                      </a:cubicBezTo>
                      <a:cubicBezTo>
                        <a:pt x="7" y="35"/>
                        <a:pt x="7" y="35"/>
                        <a:pt x="7" y="35"/>
                      </a:cubicBezTo>
                      <a:cubicBezTo>
                        <a:pt x="41" y="28"/>
                        <a:pt x="41" y="28"/>
                        <a:pt x="41" y="28"/>
                      </a:cubicBezTo>
                      <a:cubicBezTo>
                        <a:pt x="43" y="7"/>
                        <a:pt x="43" y="7"/>
                        <a:pt x="43" y="7"/>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1" name="Freeform 47"/>
                <p:cNvSpPr>
                  <a:spLocks/>
                </p:cNvSpPr>
                <p:nvPr/>
              </p:nvSpPr>
              <p:spPr bwMode="auto">
                <a:xfrm>
                  <a:off x="3152775" y="4138613"/>
                  <a:ext cx="150813" cy="581025"/>
                </a:xfrm>
                <a:custGeom>
                  <a:avLst/>
                  <a:gdLst/>
                  <a:ahLst/>
                  <a:cxnLst>
                    <a:cxn ang="0">
                      <a:pos x="90" y="320"/>
                    </a:cxn>
                    <a:cxn ang="0">
                      <a:pos x="68" y="209"/>
                    </a:cxn>
                    <a:cxn ang="0">
                      <a:pos x="71" y="19"/>
                    </a:cxn>
                    <a:cxn ang="0">
                      <a:pos x="71" y="0"/>
                    </a:cxn>
                    <a:cxn ang="0">
                      <a:pos x="7" y="11"/>
                    </a:cxn>
                    <a:cxn ang="0">
                      <a:pos x="18" y="215"/>
                    </a:cxn>
                    <a:cxn ang="0">
                      <a:pos x="37" y="320"/>
                    </a:cxn>
                    <a:cxn ang="0">
                      <a:pos x="8" y="349"/>
                    </a:cxn>
                    <a:cxn ang="0">
                      <a:pos x="90" y="349"/>
                    </a:cxn>
                    <a:cxn ang="0">
                      <a:pos x="90" y="320"/>
                    </a:cxn>
                  </a:cxnLst>
                  <a:rect l="0" t="0" r="r" b="b"/>
                  <a:pathLst>
                    <a:path w="90" h="349">
                      <a:moveTo>
                        <a:pt x="90" y="320"/>
                      </a:moveTo>
                      <a:cubicBezTo>
                        <a:pt x="90" y="320"/>
                        <a:pt x="72" y="243"/>
                        <a:pt x="68" y="209"/>
                      </a:cubicBezTo>
                      <a:cubicBezTo>
                        <a:pt x="64" y="166"/>
                        <a:pt x="69" y="50"/>
                        <a:pt x="71" y="19"/>
                      </a:cubicBezTo>
                      <a:cubicBezTo>
                        <a:pt x="71" y="14"/>
                        <a:pt x="71" y="0"/>
                        <a:pt x="71" y="0"/>
                      </a:cubicBezTo>
                      <a:cubicBezTo>
                        <a:pt x="7" y="11"/>
                        <a:pt x="7" y="11"/>
                        <a:pt x="7" y="11"/>
                      </a:cubicBezTo>
                      <a:cubicBezTo>
                        <a:pt x="7" y="11"/>
                        <a:pt x="14" y="182"/>
                        <a:pt x="18" y="215"/>
                      </a:cubicBezTo>
                      <a:cubicBezTo>
                        <a:pt x="22" y="247"/>
                        <a:pt x="37" y="320"/>
                        <a:pt x="37" y="320"/>
                      </a:cubicBezTo>
                      <a:cubicBezTo>
                        <a:pt x="0" y="329"/>
                        <a:pt x="8" y="349"/>
                        <a:pt x="8" y="349"/>
                      </a:cubicBezTo>
                      <a:cubicBezTo>
                        <a:pt x="90" y="349"/>
                        <a:pt x="90" y="349"/>
                        <a:pt x="90" y="349"/>
                      </a:cubicBezTo>
                      <a:lnTo>
                        <a:pt x="90" y="320"/>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2" name="Freeform 48"/>
                <p:cNvSpPr>
                  <a:spLocks/>
                </p:cNvSpPr>
                <p:nvPr/>
              </p:nvSpPr>
              <p:spPr bwMode="auto">
                <a:xfrm>
                  <a:off x="2973388" y="4146550"/>
                  <a:ext cx="273050" cy="620712"/>
                </a:xfrm>
                <a:custGeom>
                  <a:avLst/>
                  <a:gdLst/>
                  <a:ahLst/>
                  <a:cxnLst>
                    <a:cxn ang="0">
                      <a:pos x="112" y="115"/>
                    </a:cxn>
                    <a:cxn ang="0">
                      <a:pos x="164" y="7"/>
                    </a:cxn>
                    <a:cxn ang="0">
                      <a:pos x="48" y="0"/>
                    </a:cxn>
                    <a:cxn ang="0">
                      <a:pos x="40" y="194"/>
                    </a:cxn>
                    <a:cxn ang="0">
                      <a:pos x="53" y="340"/>
                    </a:cxn>
                    <a:cxn ang="0">
                      <a:pos x="0" y="373"/>
                    </a:cxn>
                    <a:cxn ang="0">
                      <a:pos x="96" y="373"/>
                    </a:cxn>
                    <a:cxn ang="0">
                      <a:pos x="97" y="345"/>
                    </a:cxn>
                    <a:cxn ang="0">
                      <a:pos x="95" y="193"/>
                    </a:cxn>
                    <a:cxn ang="0">
                      <a:pos x="112" y="115"/>
                    </a:cxn>
                  </a:cxnLst>
                  <a:rect l="0" t="0" r="r" b="b"/>
                  <a:pathLst>
                    <a:path w="164" h="373">
                      <a:moveTo>
                        <a:pt x="112" y="115"/>
                      </a:moveTo>
                      <a:cubicBezTo>
                        <a:pt x="164" y="7"/>
                        <a:pt x="164" y="7"/>
                        <a:pt x="164" y="7"/>
                      </a:cubicBezTo>
                      <a:cubicBezTo>
                        <a:pt x="48" y="0"/>
                        <a:pt x="48" y="0"/>
                        <a:pt x="48" y="0"/>
                      </a:cubicBezTo>
                      <a:cubicBezTo>
                        <a:pt x="48" y="0"/>
                        <a:pt x="45" y="132"/>
                        <a:pt x="40" y="194"/>
                      </a:cubicBezTo>
                      <a:cubicBezTo>
                        <a:pt x="38" y="218"/>
                        <a:pt x="50" y="316"/>
                        <a:pt x="53" y="340"/>
                      </a:cubicBezTo>
                      <a:cubicBezTo>
                        <a:pt x="11" y="340"/>
                        <a:pt x="0" y="373"/>
                        <a:pt x="0" y="373"/>
                      </a:cubicBezTo>
                      <a:cubicBezTo>
                        <a:pt x="96" y="373"/>
                        <a:pt x="96" y="373"/>
                        <a:pt x="96" y="373"/>
                      </a:cubicBezTo>
                      <a:cubicBezTo>
                        <a:pt x="97" y="345"/>
                        <a:pt x="97" y="345"/>
                        <a:pt x="97" y="345"/>
                      </a:cubicBezTo>
                      <a:cubicBezTo>
                        <a:pt x="97" y="345"/>
                        <a:pt x="91" y="274"/>
                        <a:pt x="95" y="193"/>
                      </a:cubicBezTo>
                      <a:cubicBezTo>
                        <a:pt x="96" y="174"/>
                        <a:pt x="112" y="115"/>
                        <a:pt x="112" y="11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3" name="Freeform 49"/>
                <p:cNvSpPr>
                  <a:spLocks noEditPoints="1"/>
                </p:cNvSpPr>
                <p:nvPr/>
              </p:nvSpPr>
              <p:spPr bwMode="auto">
                <a:xfrm>
                  <a:off x="2976563" y="3541713"/>
                  <a:ext cx="428625" cy="685800"/>
                </a:xfrm>
                <a:custGeom>
                  <a:avLst/>
                  <a:gdLst/>
                  <a:ahLst/>
                  <a:cxnLst>
                    <a:cxn ang="0">
                      <a:pos x="252" y="390"/>
                    </a:cxn>
                    <a:cxn ang="0">
                      <a:pos x="258" y="390"/>
                    </a:cxn>
                    <a:cxn ang="0">
                      <a:pos x="251" y="252"/>
                    </a:cxn>
                    <a:cxn ang="0">
                      <a:pos x="227" y="144"/>
                    </a:cxn>
                    <a:cxn ang="0">
                      <a:pos x="173" y="115"/>
                    </a:cxn>
                    <a:cxn ang="0">
                      <a:pos x="173" y="109"/>
                    </a:cxn>
                    <a:cxn ang="0">
                      <a:pos x="173" y="109"/>
                    </a:cxn>
                    <a:cxn ang="0">
                      <a:pos x="173" y="99"/>
                    </a:cxn>
                    <a:cxn ang="0">
                      <a:pos x="159" y="93"/>
                    </a:cxn>
                    <a:cxn ang="0">
                      <a:pos x="152" y="25"/>
                    </a:cxn>
                    <a:cxn ang="0">
                      <a:pos x="132" y="13"/>
                    </a:cxn>
                    <a:cxn ang="0">
                      <a:pos x="132" y="13"/>
                    </a:cxn>
                    <a:cxn ang="0">
                      <a:pos x="112" y="4"/>
                    </a:cxn>
                    <a:cxn ang="0">
                      <a:pos x="100" y="0"/>
                    </a:cxn>
                    <a:cxn ang="0">
                      <a:pos x="33" y="19"/>
                    </a:cxn>
                    <a:cxn ang="0">
                      <a:pos x="3" y="39"/>
                    </a:cxn>
                    <a:cxn ang="0">
                      <a:pos x="82" y="152"/>
                    </a:cxn>
                    <a:cxn ang="0">
                      <a:pos x="80" y="159"/>
                    </a:cxn>
                    <a:cxn ang="0">
                      <a:pos x="57" y="244"/>
                    </a:cxn>
                    <a:cxn ang="0">
                      <a:pos x="30" y="370"/>
                    </a:cxn>
                    <a:cxn ang="0">
                      <a:pos x="197" y="370"/>
                    </a:cxn>
                    <a:cxn ang="0">
                      <a:pos x="209" y="231"/>
                    </a:cxn>
                    <a:cxn ang="0">
                      <a:pos x="215" y="262"/>
                    </a:cxn>
                    <a:cxn ang="0">
                      <a:pos x="223" y="390"/>
                    </a:cxn>
                    <a:cxn ang="0">
                      <a:pos x="227" y="390"/>
                    </a:cxn>
                    <a:cxn ang="0">
                      <a:pos x="227" y="395"/>
                    </a:cxn>
                    <a:cxn ang="0">
                      <a:pos x="227" y="396"/>
                    </a:cxn>
                    <a:cxn ang="0">
                      <a:pos x="241" y="411"/>
                    </a:cxn>
                    <a:cxn ang="0">
                      <a:pos x="252" y="394"/>
                    </a:cxn>
                    <a:cxn ang="0">
                      <a:pos x="252" y="393"/>
                    </a:cxn>
                    <a:cxn ang="0">
                      <a:pos x="252" y="390"/>
                    </a:cxn>
                    <a:cxn ang="0">
                      <a:pos x="130" y="103"/>
                    </a:cxn>
                    <a:cxn ang="0">
                      <a:pos x="121" y="112"/>
                    </a:cxn>
                    <a:cxn ang="0">
                      <a:pos x="107" y="113"/>
                    </a:cxn>
                    <a:cxn ang="0">
                      <a:pos x="37" y="45"/>
                    </a:cxn>
                    <a:cxn ang="0">
                      <a:pos x="102" y="27"/>
                    </a:cxn>
                    <a:cxn ang="0">
                      <a:pos x="101" y="21"/>
                    </a:cxn>
                    <a:cxn ang="0">
                      <a:pos x="105" y="22"/>
                    </a:cxn>
                    <a:cxn ang="0">
                      <a:pos x="124" y="25"/>
                    </a:cxn>
                    <a:cxn ang="0">
                      <a:pos x="120" y="32"/>
                    </a:cxn>
                    <a:cxn ang="0">
                      <a:pos x="106" y="38"/>
                    </a:cxn>
                    <a:cxn ang="0">
                      <a:pos x="111" y="47"/>
                    </a:cxn>
                    <a:cxn ang="0">
                      <a:pos x="111" y="47"/>
                    </a:cxn>
                    <a:cxn ang="0">
                      <a:pos x="102" y="72"/>
                    </a:cxn>
                    <a:cxn ang="0">
                      <a:pos x="130" y="92"/>
                    </a:cxn>
                    <a:cxn ang="0">
                      <a:pos x="130" y="103"/>
                    </a:cxn>
                  </a:cxnLst>
                  <a:rect l="0" t="0" r="r" b="b"/>
                  <a:pathLst>
                    <a:path w="258" h="412">
                      <a:moveTo>
                        <a:pt x="252" y="390"/>
                      </a:moveTo>
                      <a:cubicBezTo>
                        <a:pt x="258" y="390"/>
                        <a:pt x="258" y="390"/>
                        <a:pt x="258" y="390"/>
                      </a:cubicBezTo>
                      <a:cubicBezTo>
                        <a:pt x="258" y="390"/>
                        <a:pt x="254" y="283"/>
                        <a:pt x="251" y="252"/>
                      </a:cubicBezTo>
                      <a:cubicBezTo>
                        <a:pt x="243" y="191"/>
                        <a:pt x="231" y="152"/>
                        <a:pt x="227" y="144"/>
                      </a:cubicBezTo>
                      <a:cubicBezTo>
                        <a:pt x="221" y="135"/>
                        <a:pt x="173" y="115"/>
                        <a:pt x="173" y="115"/>
                      </a:cubicBezTo>
                      <a:cubicBezTo>
                        <a:pt x="173" y="109"/>
                        <a:pt x="173" y="109"/>
                        <a:pt x="173" y="109"/>
                      </a:cubicBezTo>
                      <a:cubicBezTo>
                        <a:pt x="173" y="109"/>
                        <a:pt x="173" y="109"/>
                        <a:pt x="173" y="109"/>
                      </a:cubicBezTo>
                      <a:cubicBezTo>
                        <a:pt x="173" y="99"/>
                        <a:pt x="173" y="99"/>
                        <a:pt x="173" y="99"/>
                      </a:cubicBezTo>
                      <a:cubicBezTo>
                        <a:pt x="159" y="93"/>
                        <a:pt x="159" y="93"/>
                        <a:pt x="159" y="93"/>
                      </a:cubicBezTo>
                      <a:cubicBezTo>
                        <a:pt x="159" y="93"/>
                        <a:pt x="156" y="30"/>
                        <a:pt x="152" y="25"/>
                      </a:cubicBezTo>
                      <a:cubicBezTo>
                        <a:pt x="140" y="8"/>
                        <a:pt x="132" y="13"/>
                        <a:pt x="132" y="13"/>
                      </a:cubicBezTo>
                      <a:cubicBezTo>
                        <a:pt x="132" y="13"/>
                        <a:pt x="132" y="13"/>
                        <a:pt x="132" y="13"/>
                      </a:cubicBezTo>
                      <a:cubicBezTo>
                        <a:pt x="126" y="9"/>
                        <a:pt x="116" y="6"/>
                        <a:pt x="112" y="4"/>
                      </a:cubicBezTo>
                      <a:cubicBezTo>
                        <a:pt x="103" y="1"/>
                        <a:pt x="100" y="0"/>
                        <a:pt x="100" y="0"/>
                      </a:cubicBezTo>
                      <a:cubicBezTo>
                        <a:pt x="33" y="19"/>
                        <a:pt x="33" y="19"/>
                        <a:pt x="33" y="19"/>
                      </a:cubicBezTo>
                      <a:cubicBezTo>
                        <a:pt x="33" y="19"/>
                        <a:pt x="4" y="28"/>
                        <a:pt x="3" y="39"/>
                      </a:cubicBezTo>
                      <a:cubicBezTo>
                        <a:pt x="0" y="65"/>
                        <a:pt x="61" y="130"/>
                        <a:pt x="82" y="152"/>
                      </a:cubicBezTo>
                      <a:cubicBezTo>
                        <a:pt x="82" y="154"/>
                        <a:pt x="81" y="156"/>
                        <a:pt x="80" y="159"/>
                      </a:cubicBezTo>
                      <a:cubicBezTo>
                        <a:pt x="74" y="180"/>
                        <a:pt x="66" y="208"/>
                        <a:pt x="57" y="244"/>
                      </a:cubicBezTo>
                      <a:cubicBezTo>
                        <a:pt x="45" y="293"/>
                        <a:pt x="30" y="370"/>
                        <a:pt x="30" y="370"/>
                      </a:cubicBezTo>
                      <a:cubicBezTo>
                        <a:pt x="197" y="370"/>
                        <a:pt x="197" y="370"/>
                        <a:pt x="197" y="370"/>
                      </a:cubicBezTo>
                      <a:cubicBezTo>
                        <a:pt x="197" y="370"/>
                        <a:pt x="199" y="295"/>
                        <a:pt x="209" y="231"/>
                      </a:cubicBezTo>
                      <a:cubicBezTo>
                        <a:pt x="211" y="240"/>
                        <a:pt x="214" y="250"/>
                        <a:pt x="215" y="262"/>
                      </a:cubicBezTo>
                      <a:cubicBezTo>
                        <a:pt x="219" y="290"/>
                        <a:pt x="223" y="390"/>
                        <a:pt x="223" y="390"/>
                      </a:cubicBezTo>
                      <a:cubicBezTo>
                        <a:pt x="227" y="390"/>
                        <a:pt x="227" y="390"/>
                        <a:pt x="227" y="390"/>
                      </a:cubicBezTo>
                      <a:cubicBezTo>
                        <a:pt x="227" y="391"/>
                        <a:pt x="227" y="393"/>
                        <a:pt x="227" y="395"/>
                      </a:cubicBezTo>
                      <a:cubicBezTo>
                        <a:pt x="227" y="396"/>
                        <a:pt x="227" y="396"/>
                        <a:pt x="227" y="396"/>
                      </a:cubicBezTo>
                      <a:cubicBezTo>
                        <a:pt x="228" y="405"/>
                        <a:pt x="234" y="412"/>
                        <a:pt x="241" y="411"/>
                      </a:cubicBezTo>
                      <a:cubicBezTo>
                        <a:pt x="248" y="410"/>
                        <a:pt x="253" y="403"/>
                        <a:pt x="252" y="394"/>
                      </a:cubicBezTo>
                      <a:cubicBezTo>
                        <a:pt x="252" y="393"/>
                        <a:pt x="252" y="393"/>
                        <a:pt x="252" y="393"/>
                      </a:cubicBezTo>
                      <a:cubicBezTo>
                        <a:pt x="252" y="392"/>
                        <a:pt x="252" y="391"/>
                        <a:pt x="252" y="390"/>
                      </a:cubicBezTo>
                      <a:close/>
                      <a:moveTo>
                        <a:pt x="130" y="103"/>
                      </a:moveTo>
                      <a:cubicBezTo>
                        <a:pt x="128" y="108"/>
                        <a:pt x="122" y="112"/>
                        <a:pt x="121" y="112"/>
                      </a:cubicBezTo>
                      <a:cubicBezTo>
                        <a:pt x="115" y="113"/>
                        <a:pt x="111" y="114"/>
                        <a:pt x="107" y="113"/>
                      </a:cubicBezTo>
                      <a:cubicBezTo>
                        <a:pt x="92" y="104"/>
                        <a:pt x="37" y="49"/>
                        <a:pt x="37" y="45"/>
                      </a:cubicBezTo>
                      <a:cubicBezTo>
                        <a:pt x="36" y="42"/>
                        <a:pt x="102" y="27"/>
                        <a:pt x="102" y="27"/>
                      </a:cubicBezTo>
                      <a:cubicBezTo>
                        <a:pt x="101" y="21"/>
                        <a:pt x="101" y="21"/>
                        <a:pt x="101" y="21"/>
                      </a:cubicBezTo>
                      <a:cubicBezTo>
                        <a:pt x="102" y="21"/>
                        <a:pt x="103" y="21"/>
                        <a:pt x="105" y="22"/>
                      </a:cubicBezTo>
                      <a:cubicBezTo>
                        <a:pt x="109" y="23"/>
                        <a:pt x="117" y="25"/>
                        <a:pt x="124" y="25"/>
                      </a:cubicBezTo>
                      <a:cubicBezTo>
                        <a:pt x="123" y="27"/>
                        <a:pt x="121" y="29"/>
                        <a:pt x="120" y="32"/>
                      </a:cubicBezTo>
                      <a:cubicBezTo>
                        <a:pt x="106" y="38"/>
                        <a:pt x="106" y="38"/>
                        <a:pt x="106" y="38"/>
                      </a:cubicBezTo>
                      <a:cubicBezTo>
                        <a:pt x="111" y="47"/>
                        <a:pt x="111" y="47"/>
                        <a:pt x="111" y="47"/>
                      </a:cubicBezTo>
                      <a:cubicBezTo>
                        <a:pt x="111" y="47"/>
                        <a:pt x="111" y="47"/>
                        <a:pt x="111" y="47"/>
                      </a:cubicBezTo>
                      <a:cubicBezTo>
                        <a:pt x="105" y="58"/>
                        <a:pt x="100" y="69"/>
                        <a:pt x="102" y="72"/>
                      </a:cubicBezTo>
                      <a:cubicBezTo>
                        <a:pt x="106" y="80"/>
                        <a:pt x="130" y="92"/>
                        <a:pt x="130" y="92"/>
                      </a:cubicBezTo>
                      <a:cubicBezTo>
                        <a:pt x="130" y="92"/>
                        <a:pt x="131" y="101"/>
                        <a:pt x="130" y="103"/>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1" name="Freeform 87"/>
              <p:cNvSpPr>
                <a:spLocks/>
              </p:cNvSpPr>
              <p:nvPr/>
            </p:nvSpPr>
            <p:spPr bwMode="auto">
              <a:xfrm>
                <a:off x="3182938" y="3517900"/>
                <a:ext cx="146050" cy="207962"/>
              </a:xfrm>
              <a:custGeom>
                <a:avLst/>
                <a:gdLst/>
                <a:ahLst/>
                <a:cxnLst>
                  <a:cxn ang="0">
                    <a:pos x="6" y="30"/>
                  </a:cxn>
                  <a:cxn ang="0">
                    <a:pos x="6" y="3"/>
                  </a:cxn>
                  <a:cxn ang="0">
                    <a:pos x="44" y="9"/>
                  </a:cxn>
                  <a:cxn ang="0">
                    <a:pos x="67" y="14"/>
                  </a:cxn>
                  <a:cxn ang="0">
                    <a:pos x="88" y="56"/>
                  </a:cxn>
                  <a:cxn ang="0">
                    <a:pos x="51" y="112"/>
                  </a:cxn>
                  <a:cxn ang="0">
                    <a:pos x="39" y="125"/>
                  </a:cxn>
                </a:cxnLst>
                <a:rect l="0" t="0" r="r" b="b"/>
                <a:pathLst>
                  <a:path w="88" h="125">
                    <a:moveTo>
                      <a:pt x="6" y="30"/>
                    </a:moveTo>
                    <a:cubicBezTo>
                      <a:pt x="6" y="30"/>
                      <a:pt x="0" y="0"/>
                      <a:pt x="6" y="3"/>
                    </a:cubicBezTo>
                    <a:cubicBezTo>
                      <a:pt x="25" y="11"/>
                      <a:pt x="34" y="7"/>
                      <a:pt x="44" y="9"/>
                    </a:cubicBezTo>
                    <a:cubicBezTo>
                      <a:pt x="55" y="10"/>
                      <a:pt x="58" y="9"/>
                      <a:pt x="67" y="14"/>
                    </a:cubicBezTo>
                    <a:cubicBezTo>
                      <a:pt x="88" y="27"/>
                      <a:pt x="88" y="36"/>
                      <a:pt x="88" y="56"/>
                    </a:cubicBezTo>
                    <a:cubicBezTo>
                      <a:pt x="88" y="94"/>
                      <a:pt x="69" y="95"/>
                      <a:pt x="51" y="112"/>
                    </a:cubicBezTo>
                    <a:cubicBezTo>
                      <a:pt x="39" y="125"/>
                      <a:pt x="39" y="125"/>
                      <a:pt x="39" y="125"/>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20"/>
          <p:cNvGrpSpPr/>
          <p:nvPr/>
        </p:nvGrpSpPr>
        <p:grpSpPr>
          <a:xfrm>
            <a:off x="3279188" y="972128"/>
            <a:ext cx="1158812" cy="728447"/>
            <a:chOff x="686838" y="2184398"/>
            <a:chExt cx="1192213" cy="749301"/>
          </a:xfrm>
          <a:solidFill>
            <a:schemeClr val="accent2"/>
          </a:solidFill>
        </p:grpSpPr>
        <p:sp>
          <p:nvSpPr>
            <p:cNvPr id="152"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3"/>
          <p:cNvGrpSpPr/>
          <p:nvPr/>
        </p:nvGrpSpPr>
        <p:grpSpPr>
          <a:xfrm>
            <a:off x="1612566" y="1828281"/>
            <a:ext cx="942761" cy="592634"/>
            <a:chOff x="686838" y="2184398"/>
            <a:chExt cx="1192213" cy="749301"/>
          </a:xfrm>
          <a:solidFill>
            <a:schemeClr val="accent3"/>
          </a:solidFill>
        </p:grpSpPr>
        <p:sp>
          <p:nvSpPr>
            <p:cNvPr id="158"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2"/>
          <p:cNvGrpSpPr/>
          <p:nvPr/>
        </p:nvGrpSpPr>
        <p:grpSpPr>
          <a:xfrm>
            <a:off x="1899101" y="2775062"/>
            <a:ext cx="738773" cy="464404"/>
            <a:chOff x="686838" y="2184398"/>
            <a:chExt cx="1192213" cy="749301"/>
          </a:xfrm>
          <a:solidFill>
            <a:schemeClr val="accent4"/>
          </a:solidFill>
        </p:grpSpPr>
        <p:sp>
          <p:nvSpPr>
            <p:cNvPr id="161"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3" name="Freeform 46"/>
          <p:cNvSpPr>
            <a:spLocks noEditPoints="1"/>
          </p:cNvSpPr>
          <p:nvPr/>
        </p:nvSpPr>
        <p:spPr bwMode="auto">
          <a:xfrm>
            <a:off x="4584387" y="1818476"/>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46"/>
          <p:cNvSpPr>
            <a:spLocks noEditPoints="1"/>
          </p:cNvSpPr>
          <p:nvPr/>
        </p:nvSpPr>
        <p:spPr bwMode="auto">
          <a:xfrm>
            <a:off x="4584387" y="2551990"/>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46"/>
          <p:cNvSpPr>
            <a:spLocks noEditPoints="1"/>
          </p:cNvSpPr>
          <p:nvPr/>
        </p:nvSpPr>
        <p:spPr bwMode="auto">
          <a:xfrm>
            <a:off x="4584387" y="3276075"/>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46"/>
          <p:cNvSpPr>
            <a:spLocks noEditPoints="1"/>
          </p:cNvSpPr>
          <p:nvPr/>
        </p:nvSpPr>
        <p:spPr bwMode="auto">
          <a:xfrm>
            <a:off x="4584387" y="4000160"/>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0"/>
          <p:cNvGrpSpPr/>
          <p:nvPr/>
        </p:nvGrpSpPr>
        <p:grpSpPr>
          <a:xfrm>
            <a:off x="5111846" y="1810439"/>
            <a:ext cx="1919365" cy="560478"/>
            <a:chOff x="1224678" y="1233504"/>
            <a:chExt cx="2407799" cy="560404"/>
          </a:xfrm>
        </p:grpSpPr>
        <p:sp>
          <p:nvSpPr>
            <p:cNvPr id="168" name="Text Placeholder 3"/>
            <p:cNvSpPr txBox="1">
              <a:spLocks/>
            </p:cNvSpPr>
            <p:nvPr/>
          </p:nvSpPr>
          <p:spPr>
            <a:xfrm>
              <a:off x="1224678" y="1233504"/>
              <a:ext cx="900740"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Text Placeholder 3"/>
            <p:cNvSpPr txBox="1">
              <a:spLocks/>
            </p:cNvSpPr>
            <p:nvPr/>
          </p:nvSpPr>
          <p:spPr>
            <a:xfrm>
              <a:off x="1270277" y="1461611"/>
              <a:ext cx="23622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0" name="Text Placeholder 3"/>
          <p:cNvSpPr txBox="1">
            <a:spLocks/>
          </p:cNvSpPr>
          <p:nvPr/>
        </p:nvSpPr>
        <p:spPr>
          <a:xfrm>
            <a:off x="7122313" y="1976763"/>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459,769K</a:t>
            </a:r>
          </a:p>
        </p:txBody>
      </p:sp>
      <p:grpSp>
        <p:nvGrpSpPr>
          <p:cNvPr id="14" name="Group 30"/>
          <p:cNvGrpSpPr/>
          <p:nvPr/>
        </p:nvGrpSpPr>
        <p:grpSpPr>
          <a:xfrm>
            <a:off x="5157443" y="2543952"/>
            <a:ext cx="1883016" cy="620454"/>
            <a:chOff x="1270277" y="1233504"/>
            <a:chExt cx="2362200" cy="620371"/>
          </a:xfrm>
        </p:grpSpPr>
        <p:sp>
          <p:nvSpPr>
            <p:cNvPr id="172" name="Text Placeholder 3"/>
            <p:cNvSpPr txBox="1">
              <a:spLocks/>
            </p:cNvSpPr>
            <p:nvPr/>
          </p:nvSpPr>
          <p:spPr>
            <a:xfrm>
              <a:off x="1270277" y="1233504"/>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Text Placeholder 3"/>
            <p:cNvSpPr txBox="1">
              <a:spLocks/>
            </p:cNvSpPr>
            <p:nvPr/>
          </p:nvSpPr>
          <p:spPr>
            <a:xfrm>
              <a:off x="1270277" y="1484657"/>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0"/>
          <p:cNvGrpSpPr/>
          <p:nvPr/>
        </p:nvGrpSpPr>
        <p:grpSpPr>
          <a:xfrm>
            <a:off x="5157443" y="3268039"/>
            <a:ext cx="1883016" cy="616324"/>
            <a:chOff x="1270277" y="1233503"/>
            <a:chExt cx="2362200" cy="616241"/>
          </a:xfrm>
        </p:grpSpPr>
        <p:sp>
          <p:nvSpPr>
            <p:cNvPr id="175" name="Text Placeholder 3"/>
            <p:cNvSpPr txBox="1">
              <a:spLocks/>
            </p:cNvSpPr>
            <p:nvPr/>
          </p:nvSpPr>
          <p:spPr>
            <a:xfrm>
              <a:off x="1270277" y="1233503"/>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Text Placeholder 3"/>
            <p:cNvSpPr txBox="1">
              <a:spLocks/>
            </p:cNvSpPr>
            <p:nvPr/>
          </p:nvSpPr>
          <p:spPr>
            <a:xfrm>
              <a:off x="1270277" y="1480526"/>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30"/>
          <p:cNvGrpSpPr/>
          <p:nvPr/>
        </p:nvGrpSpPr>
        <p:grpSpPr>
          <a:xfrm>
            <a:off x="5157443" y="3992124"/>
            <a:ext cx="1883016" cy="612195"/>
            <a:chOff x="1270277" y="1233504"/>
            <a:chExt cx="2362200" cy="612112"/>
          </a:xfrm>
        </p:grpSpPr>
        <p:sp>
          <p:nvSpPr>
            <p:cNvPr id="178" name="Text Placeholder 3"/>
            <p:cNvSpPr txBox="1">
              <a:spLocks/>
            </p:cNvSpPr>
            <p:nvPr/>
          </p:nvSpPr>
          <p:spPr>
            <a:xfrm>
              <a:off x="1270277" y="1233504"/>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Text Placeholder 3"/>
            <p:cNvSpPr txBox="1">
              <a:spLocks/>
            </p:cNvSpPr>
            <p:nvPr/>
          </p:nvSpPr>
          <p:spPr>
            <a:xfrm>
              <a:off x="1270277" y="1476398"/>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0" name="Text Placeholder 3"/>
          <p:cNvSpPr txBox="1">
            <a:spLocks/>
          </p:cNvSpPr>
          <p:nvPr/>
        </p:nvSpPr>
        <p:spPr>
          <a:xfrm>
            <a:off x="7122311" y="2700336"/>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559,700K</a:t>
            </a:r>
          </a:p>
        </p:txBody>
      </p:sp>
      <p:sp>
        <p:nvSpPr>
          <p:cNvPr id="181" name="Text Placeholder 3"/>
          <p:cNvSpPr txBox="1">
            <a:spLocks/>
          </p:cNvSpPr>
          <p:nvPr/>
        </p:nvSpPr>
        <p:spPr>
          <a:xfrm>
            <a:off x="7122311" y="3414480"/>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400,809K</a:t>
            </a:r>
          </a:p>
        </p:txBody>
      </p:sp>
      <p:sp>
        <p:nvSpPr>
          <p:cNvPr id="182" name="Text Placeholder 3"/>
          <p:cNvSpPr txBox="1">
            <a:spLocks/>
          </p:cNvSpPr>
          <p:nvPr/>
        </p:nvSpPr>
        <p:spPr>
          <a:xfrm>
            <a:off x="7122313" y="4148506"/>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909,369K</a:t>
            </a:r>
          </a:p>
        </p:txBody>
      </p:sp>
    </p:spTree>
    <p:extLst>
      <p:ext uri="{BB962C8B-B14F-4D97-AF65-F5344CB8AC3E}">
        <p14:creationId xmlns:p14="http://schemas.microsoft.com/office/powerpoint/2010/main" val="150520845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163"/>
                                        </p:tgtEl>
                                        <p:attrNameLst>
                                          <p:attrName>style.visibility</p:attrName>
                                        </p:attrNameLst>
                                      </p:cBhvr>
                                      <p:to>
                                        <p:strVal val="visible"/>
                                      </p:to>
                                    </p:set>
                                    <p:anim calcmode="lin" valueType="num">
                                      <p:cBhvr>
                                        <p:cTn id="43" dur="500" fill="hold"/>
                                        <p:tgtEl>
                                          <p:spTgt spid="163"/>
                                        </p:tgtEl>
                                        <p:attrNameLst>
                                          <p:attrName>ppt_w</p:attrName>
                                        </p:attrNameLst>
                                      </p:cBhvr>
                                      <p:tavLst>
                                        <p:tav tm="0">
                                          <p:val>
                                            <p:fltVal val="0"/>
                                          </p:val>
                                        </p:tav>
                                        <p:tav tm="100000">
                                          <p:val>
                                            <p:strVal val="#ppt_w"/>
                                          </p:val>
                                        </p:tav>
                                      </p:tavLst>
                                    </p:anim>
                                    <p:anim calcmode="lin" valueType="num">
                                      <p:cBhvr>
                                        <p:cTn id="44" dur="500" fill="hold"/>
                                        <p:tgtEl>
                                          <p:spTgt spid="163"/>
                                        </p:tgtEl>
                                        <p:attrNameLst>
                                          <p:attrName>ppt_h</p:attrName>
                                        </p:attrNameLst>
                                      </p:cBhvr>
                                      <p:tavLst>
                                        <p:tav tm="0">
                                          <p:val>
                                            <p:fltVal val="0"/>
                                          </p:val>
                                        </p:tav>
                                        <p:tav tm="100000">
                                          <p:val>
                                            <p:strVal val="#ppt_h"/>
                                          </p:val>
                                        </p:tav>
                                      </p:tavLst>
                                    </p:anim>
                                    <p:animEffect transition="in" filter="fade">
                                      <p:cBhvr>
                                        <p:cTn id="45" dur="500"/>
                                        <p:tgtEl>
                                          <p:spTgt spid="163"/>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4500"/>
                            </p:stCondLst>
                            <p:childTnLst>
                              <p:par>
                                <p:cTn id="51" presetID="53" presetClass="entr" presetSubtype="0" fill="hold" grpId="0" nodeType="afterEffect">
                                  <p:stCondLst>
                                    <p:cond delay="0"/>
                                  </p:stCondLst>
                                  <p:childTnLst>
                                    <p:set>
                                      <p:cBhvr>
                                        <p:cTn id="52" dur="1" fill="hold">
                                          <p:stCondLst>
                                            <p:cond delay="0"/>
                                          </p:stCondLst>
                                        </p:cTn>
                                        <p:tgtEl>
                                          <p:spTgt spid="170"/>
                                        </p:tgtEl>
                                        <p:attrNameLst>
                                          <p:attrName>style.visibility</p:attrName>
                                        </p:attrNameLst>
                                      </p:cBhvr>
                                      <p:to>
                                        <p:strVal val="visible"/>
                                      </p:to>
                                    </p:set>
                                    <p:anim calcmode="lin" valueType="num">
                                      <p:cBhvr>
                                        <p:cTn id="53" dur="500" fill="hold"/>
                                        <p:tgtEl>
                                          <p:spTgt spid="170"/>
                                        </p:tgtEl>
                                        <p:attrNameLst>
                                          <p:attrName>ppt_w</p:attrName>
                                        </p:attrNameLst>
                                      </p:cBhvr>
                                      <p:tavLst>
                                        <p:tav tm="0">
                                          <p:val>
                                            <p:fltVal val="0"/>
                                          </p:val>
                                        </p:tav>
                                        <p:tav tm="100000">
                                          <p:val>
                                            <p:strVal val="#ppt_w"/>
                                          </p:val>
                                        </p:tav>
                                      </p:tavLst>
                                    </p:anim>
                                    <p:anim calcmode="lin" valueType="num">
                                      <p:cBhvr>
                                        <p:cTn id="54" dur="500" fill="hold"/>
                                        <p:tgtEl>
                                          <p:spTgt spid="170"/>
                                        </p:tgtEl>
                                        <p:attrNameLst>
                                          <p:attrName>ppt_h</p:attrName>
                                        </p:attrNameLst>
                                      </p:cBhvr>
                                      <p:tavLst>
                                        <p:tav tm="0">
                                          <p:val>
                                            <p:fltVal val="0"/>
                                          </p:val>
                                        </p:tav>
                                        <p:tav tm="100000">
                                          <p:val>
                                            <p:strVal val="#ppt_h"/>
                                          </p:val>
                                        </p:tav>
                                      </p:tavLst>
                                    </p:anim>
                                    <p:animEffect transition="in" filter="fade">
                                      <p:cBhvr>
                                        <p:cTn id="55" dur="500"/>
                                        <p:tgtEl>
                                          <p:spTgt spid="170"/>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64"/>
                                        </p:tgtEl>
                                        <p:attrNameLst>
                                          <p:attrName>style.visibility</p:attrName>
                                        </p:attrNameLst>
                                      </p:cBhvr>
                                      <p:to>
                                        <p:strVal val="visible"/>
                                      </p:to>
                                    </p:set>
                                    <p:anim calcmode="lin" valueType="num">
                                      <p:cBhvr>
                                        <p:cTn id="59" dur="500" fill="hold"/>
                                        <p:tgtEl>
                                          <p:spTgt spid="164"/>
                                        </p:tgtEl>
                                        <p:attrNameLst>
                                          <p:attrName>ppt_w</p:attrName>
                                        </p:attrNameLst>
                                      </p:cBhvr>
                                      <p:tavLst>
                                        <p:tav tm="0">
                                          <p:val>
                                            <p:fltVal val="0"/>
                                          </p:val>
                                        </p:tav>
                                        <p:tav tm="100000">
                                          <p:val>
                                            <p:strVal val="#ppt_w"/>
                                          </p:val>
                                        </p:tav>
                                      </p:tavLst>
                                    </p:anim>
                                    <p:anim calcmode="lin" valueType="num">
                                      <p:cBhvr>
                                        <p:cTn id="60" dur="500" fill="hold"/>
                                        <p:tgtEl>
                                          <p:spTgt spid="164"/>
                                        </p:tgtEl>
                                        <p:attrNameLst>
                                          <p:attrName>ppt_h</p:attrName>
                                        </p:attrNameLst>
                                      </p:cBhvr>
                                      <p:tavLst>
                                        <p:tav tm="0">
                                          <p:val>
                                            <p:fltVal val="0"/>
                                          </p:val>
                                        </p:tav>
                                        <p:tav tm="100000">
                                          <p:val>
                                            <p:strVal val="#ppt_h"/>
                                          </p:val>
                                        </p:tav>
                                      </p:tavLst>
                                    </p:anim>
                                    <p:animEffect transition="in" filter="fade">
                                      <p:cBhvr>
                                        <p:cTn id="61" dur="500"/>
                                        <p:tgtEl>
                                          <p:spTgt spid="164"/>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6000"/>
                            </p:stCondLst>
                            <p:childTnLst>
                              <p:par>
                                <p:cTn id="67" presetID="53" presetClass="entr" presetSubtype="0" fill="hold" grpId="0" nodeType="afterEffect">
                                  <p:stCondLst>
                                    <p:cond delay="0"/>
                                  </p:stCondLst>
                                  <p:childTnLst>
                                    <p:set>
                                      <p:cBhvr>
                                        <p:cTn id="68" dur="1" fill="hold">
                                          <p:stCondLst>
                                            <p:cond delay="0"/>
                                          </p:stCondLst>
                                        </p:cTn>
                                        <p:tgtEl>
                                          <p:spTgt spid="180"/>
                                        </p:tgtEl>
                                        <p:attrNameLst>
                                          <p:attrName>style.visibility</p:attrName>
                                        </p:attrNameLst>
                                      </p:cBhvr>
                                      <p:to>
                                        <p:strVal val="visible"/>
                                      </p:to>
                                    </p:set>
                                    <p:anim calcmode="lin" valueType="num">
                                      <p:cBhvr>
                                        <p:cTn id="69" dur="500" fill="hold"/>
                                        <p:tgtEl>
                                          <p:spTgt spid="180"/>
                                        </p:tgtEl>
                                        <p:attrNameLst>
                                          <p:attrName>ppt_w</p:attrName>
                                        </p:attrNameLst>
                                      </p:cBhvr>
                                      <p:tavLst>
                                        <p:tav tm="0">
                                          <p:val>
                                            <p:fltVal val="0"/>
                                          </p:val>
                                        </p:tav>
                                        <p:tav tm="100000">
                                          <p:val>
                                            <p:strVal val="#ppt_w"/>
                                          </p:val>
                                        </p:tav>
                                      </p:tavLst>
                                    </p:anim>
                                    <p:anim calcmode="lin" valueType="num">
                                      <p:cBhvr>
                                        <p:cTn id="70" dur="500" fill="hold"/>
                                        <p:tgtEl>
                                          <p:spTgt spid="180"/>
                                        </p:tgtEl>
                                        <p:attrNameLst>
                                          <p:attrName>ppt_h</p:attrName>
                                        </p:attrNameLst>
                                      </p:cBhvr>
                                      <p:tavLst>
                                        <p:tav tm="0">
                                          <p:val>
                                            <p:fltVal val="0"/>
                                          </p:val>
                                        </p:tav>
                                        <p:tav tm="100000">
                                          <p:val>
                                            <p:strVal val="#ppt_h"/>
                                          </p:val>
                                        </p:tav>
                                      </p:tavLst>
                                    </p:anim>
                                    <p:animEffect transition="in" filter="fade">
                                      <p:cBhvr>
                                        <p:cTn id="71" dur="500"/>
                                        <p:tgtEl>
                                          <p:spTgt spid="180"/>
                                        </p:tgtEl>
                                      </p:cBhvr>
                                    </p:animEffect>
                                  </p:childTnLst>
                                </p:cTn>
                              </p:par>
                            </p:childTnLst>
                          </p:cTn>
                        </p:par>
                        <p:par>
                          <p:cTn id="72" fill="hold">
                            <p:stCondLst>
                              <p:cond delay="6500"/>
                            </p:stCondLst>
                            <p:childTnLst>
                              <p:par>
                                <p:cTn id="73" presetID="53" presetClass="entr" presetSubtype="0" fill="hold" grpId="0" nodeType="afterEffect">
                                  <p:stCondLst>
                                    <p:cond delay="0"/>
                                  </p:stCondLst>
                                  <p:childTnLst>
                                    <p:set>
                                      <p:cBhvr>
                                        <p:cTn id="74" dur="1" fill="hold">
                                          <p:stCondLst>
                                            <p:cond delay="0"/>
                                          </p:stCondLst>
                                        </p:cTn>
                                        <p:tgtEl>
                                          <p:spTgt spid="165"/>
                                        </p:tgtEl>
                                        <p:attrNameLst>
                                          <p:attrName>style.visibility</p:attrName>
                                        </p:attrNameLst>
                                      </p:cBhvr>
                                      <p:to>
                                        <p:strVal val="visible"/>
                                      </p:to>
                                    </p:set>
                                    <p:anim calcmode="lin" valueType="num">
                                      <p:cBhvr>
                                        <p:cTn id="75" dur="500" fill="hold"/>
                                        <p:tgtEl>
                                          <p:spTgt spid="165"/>
                                        </p:tgtEl>
                                        <p:attrNameLst>
                                          <p:attrName>ppt_w</p:attrName>
                                        </p:attrNameLst>
                                      </p:cBhvr>
                                      <p:tavLst>
                                        <p:tav tm="0">
                                          <p:val>
                                            <p:fltVal val="0"/>
                                          </p:val>
                                        </p:tav>
                                        <p:tav tm="100000">
                                          <p:val>
                                            <p:strVal val="#ppt_w"/>
                                          </p:val>
                                        </p:tav>
                                      </p:tavLst>
                                    </p:anim>
                                    <p:anim calcmode="lin" valueType="num">
                                      <p:cBhvr>
                                        <p:cTn id="76" dur="500" fill="hold"/>
                                        <p:tgtEl>
                                          <p:spTgt spid="165"/>
                                        </p:tgtEl>
                                        <p:attrNameLst>
                                          <p:attrName>ppt_h</p:attrName>
                                        </p:attrNameLst>
                                      </p:cBhvr>
                                      <p:tavLst>
                                        <p:tav tm="0">
                                          <p:val>
                                            <p:fltVal val="0"/>
                                          </p:val>
                                        </p:tav>
                                        <p:tav tm="100000">
                                          <p:val>
                                            <p:strVal val="#ppt_h"/>
                                          </p:val>
                                        </p:tav>
                                      </p:tavLst>
                                    </p:anim>
                                    <p:animEffect transition="in" filter="fade">
                                      <p:cBhvr>
                                        <p:cTn id="77" dur="500"/>
                                        <p:tgtEl>
                                          <p:spTgt spid="165"/>
                                        </p:tgtEl>
                                      </p:cBhvr>
                                    </p:animEffect>
                                  </p:childTnLst>
                                </p:cTn>
                              </p:par>
                            </p:childTnLst>
                          </p:cTn>
                        </p:par>
                        <p:par>
                          <p:cTn id="78" fill="hold">
                            <p:stCondLst>
                              <p:cond delay="7000"/>
                            </p:stCondLst>
                            <p:childTnLst>
                              <p:par>
                                <p:cTn id="79" presetID="22" presetClass="entr" presetSubtype="8"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181"/>
                                        </p:tgtEl>
                                        <p:attrNameLst>
                                          <p:attrName>style.visibility</p:attrName>
                                        </p:attrNameLst>
                                      </p:cBhvr>
                                      <p:to>
                                        <p:strVal val="visible"/>
                                      </p:to>
                                    </p:set>
                                    <p:anim calcmode="lin" valueType="num">
                                      <p:cBhvr>
                                        <p:cTn id="85" dur="500" fill="hold"/>
                                        <p:tgtEl>
                                          <p:spTgt spid="181"/>
                                        </p:tgtEl>
                                        <p:attrNameLst>
                                          <p:attrName>ppt_w</p:attrName>
                                        </p:attrNameLst>
                                      </p:cBhvr>
                                      <p:tavLst>
                                        <p:tav tm="0">
                                          <p:val>
                                            <p:fltVal val="0"/>
                                          </p:val>
                                        </p:tav>
                                        <p:tav tm="100000">
                                          <p:val>
                                            <p:strVal val="#ppt_w"/>
                                          </p:val>
                                        </p:tav>
                                      </p:tavLst>
                                    </p:anim>
                                    <p:anim calcmode="lin" valueType="num">
                                      <p:cBhvr>
                                        <p:cTn id="86" dur="500" fill="hold"/>
                                        <p:tgtEl>
                                          <p:spTgt spid="181"/>
                                        </p:tgtEl>
                                        <p:attrNameLst>
                                          <p:attrName>ppt_h</p:attrName>
                                        </p:attrNameLst>
                                      </p:cBhvr>
                                      <p:tavLst>
                                        <p:tav tm="0">
                                          <p:val>
                                            <p:fltVal val="0"/>
                                          </p:val>
                                        </p:tav>
                                        <p:tav tm="100000">
                                          <p:val>
                                            <p:strVal val="#ppt_h"/>
                                          </p:val>
                                        </p:tav>
                                      </p:tavLst>
                                    </p:anim>
                                    <p:animEffect transition="in" filter="fade">
                                      <p:cBhvr>
                                        <p:cTn id="87" dur="500"/>
                                        <p:tgtEl>
                                          <p:spTgt spid="181"/>
                                        </p:tgtEl>
                                      </p:cBhvr>
                                    </p:animEffect>
                                  </p:childTnLst>
                                </p:cTn>
                              </p:par>
                            </p:childTnLst>
                          </p:cTn>
                        </p:par>
                        <p:par>
                          <p:cTn id="88" fill="hold">
                            <p:stCondLst>
                              <p:cond delay="8000"/>
                            </p:stCondLst>
                            <p:childTnLst>
                              <p:par>
                                <p:cTn id="89" presetID="53" presetClass="entr" presetSubtype="0" fill="hold" grpId="0" nodeType="afterEffect">
                                  <p:stCondLst>
                                    <p:cond delay="0"/>
                                  </p:stCondLst>
                                  <p:childTnLst>
                                    <p:set>
                                      <p:cBhvr>
                                        <p:cTn id="90" dur="1" fill="hold">
                                          <p:stCondLst>
                                            <p:cond delay="0"/>
                                          </p:stCondLst>
                                        </p:cTn>
                                        <p:tgtEl>
                                          <p:spTgt spid="166"/>
                                        </p:tgtEl>
                                        <p:attrNameLst>
                                          <p:attrName>style.visibility</p:attrName>
                                        </p:attrNameLst>
                                      </p:cBhvr>
                                      <p:to>
                                        <p:strVal val="visible"/>
                                      </p:to>
                                    </p:set>
                                    <p:anim calcmode="lin" valueType="num">
                                      <p:cBhvr>
                                        <p:cTn id="91" dur="500" fill="hold"/>
                                        <p:tgtEl>
                                          <p:spTgt spid="166"/>
                                        </p:tgtEl>
                                        <p:attrNameLst>
                                          <p:attrName>ppt_w</p:attrName>
                                        </p:attrNameLst>
                                      </p:cBhvr>
                                      <p:tavLst>
                                        <p:tav tm="0">
                                          <p:val>
                                            <p:fltVal val="0"/>
                                          </p:val>
                                        </p:tav>
                                        <p:tav tm="100000">
                                          <p:val>
                                            <p:strVal val="#ppt_w"/>
                                          </p:val>
                                        </p:tav>
                                      </p:tavLst>
                                    </p:anim>
                                    <p:anim calcmode="lin" valueType="num">
                                      <p:cBhvr>
                                        <p:cTn id="92" dur="500" fill="hold"/>
                                        <p:tgtEl>
                                          <p:spTgt spid="166"/>
                                        </p:tgtEl>
                                        <p:attrNameLst>
                                          <p:attrName>ppt_h</p:attrName>
                                        </p:attrNameLst>
                                      </p:cBhvr>
                                      <p:tavLst>
                                        <p:tav tm="0">
                                          <p:val>
                                            <p:fltVal val="0"/>
                                          </p:val>
                                        </p:tav>
                                        <p:tav tm="100000">
                                          <p:val>
                                            <p:strVal val="#ppt_h"/>
                                          </p:val>
                                        </p:tav>
                                      </p:tavLst>
                                    </p:anim>
                                    <p:animEffect transition="in" filter="fade">
                                      <p:cBhvr>
                                        <p:cTn id="93" dur="500"/>
                                        <p:tgtEl>
                                          <p:spTgt spid="166"/>
                                        </p:tgtEl>
                                      </p:cBhvr>
                                    </p:animEffect>
                                  </p:childTnLst>
                                </p:cTn>
                              </p:par>
                            </p:childTnLst>
                          </p:cTn>
                        </p:par>
                        <p:par>
                          <p:cTn id="94" fill="hold">
                            <p:stCondLst>
                              <p:cond delay="8500"/>
                            </p:stCondLst>
                            <p:childTnLst>
                              <p:par>
                                <p:cTn id="95" presetID="22" presetClass="entr" presetSubtype="8" fill="hold"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childTnLst>
                          </p:cTn>
                        </p:par>
                        <p:par>
                          <p:cTn id="98" fill="hold">
                            <p:stCondLst>
                              <p:cond delay="9000"/>
                            </p:stCondLst>
                            <p:childTnLst>
                              <p:par>
                                <p:cTn id="99" presetID="53" presetClass="entr" presetSubtype="0" fill="hold" grpId="0" nodeType="afterEffect">
                                  <p:stCondLst>
                                    <p:cond delay="0"/>
                                  </p:stCondLst>
                                  <p:childTnLst>
                                    <p:set>
                                      <p:cBhvr>
                                        <p:cTn id="100" dur="1" fill="hold">
                                          <p:stCondLst>
                                            <p:cond delay="0"/>
                                          </p:stCondLst>
                                        </p:cTn>
                                        <p:tgtEl>
                                          <p:spTgt spid="182"/>
                                        </p:tgtEl>
                                        <p:attrNameLst>
                                          <p:attrName>style.visibility</p:attrName>
                                        </p:attrNameLst>
                                      </p:cBhvr>
                                      <p:to>
                                        <p:strVal val="visible"/>
                                      </p:to>
                                    </p:set>
                                    <p:anim calcmode="lin" valueType="num">
                                      <p:cBhvr>
                                        <p:cTn id="101" dur="500" fill="hold"/>
                                        <p:tgtEl>
                                          <p:spTgt spid="182"/>
                                        </p:tgtEl>
                                        <p:attrNameLst>
                                          <p:attrName>ppt_w</p:attrName>
                                        </p:attrNameLst>
                                      </p:cBhvr>
                                      <p:tavLst>
                                        <p:tav tm="0">
                                          <p:val>
                                            <p:fltVal val="0"/>
                                          </p:val>
                                        </p:tav>
                                        <p:tav tm="100000">
                                          <p:val>
                                            <p:strVal val="#ppt_w"/>
                                          </p:val>
                                        </p:tav>
                                      </p:tavLst>
                                    </p:anim>
                                    <p:anim calcmode="lin" valueType="num">
                                      <p:cBhvr>
                                        <p:cTn id="102" dur="500" fill="hold"/>
                                        <p:tgtEl>
                                          <p:spTgt spid="182"/>
                                        </p:tgtEl>
                                        <p:attrNameLst>
                                          <p:attrName>ppt_h</p:attrName>
                                        </p:attrNameLst>
                                      </p:cBhvr>
                                      <p:tavLst>
                                        <p:tav tm="0">
                                          <p:val>
                                            <p:fltVal val="0"/>
                                          </p:val>
                                        </p:tav>
                                        <p:tav tm="100000">
                                          <p:val>
                                            <p:strVal val="#ppt_h"/>
                                          </p:val>
                                        </p:tav>
                                      </p:tavLst>
                                    </p:anim>
                                    <p:animEffect transition="in" filter="fade">
                                      <p:cBhvr>
                                        <p:cTn id="10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65" grpId="0" animBg="1"/>
      <p:bldP spid="166" grpId="0" animBg="1"/>
      <p:bldP spid="170" grpId="0"/>
      <p:bldP spid="180" grpId="0"/>
      <p:bldP spid="181" grpId="0"/>
      <p:bldP spid="1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5BF7715-F1D6-49F0-869E-A9D752E0D8FA}"/>
              </a:ext>
            </a:extLst>
          </p:cNvPr>
          <p:cNvPicPr>
            <a:picLocks noChangeAspect="1"/>
          </p:cNvPicPr>
          <p:nvPr/>
        </p:nvPicPr>
        <p:blipFill>
          <a:blip r:embed="rId2"/>
          <a:stretch>
            <a:fillRect/>
          </a:stretch>
        </p:blipFill>
        <p:spPr>
          <a:xfrm>
            <a:off x="2678" y="2951"/>
            <a:ext cx="9141198" cy="5143012"/>
          </a:xfrm>
          <a:prstGeom prst="rect">
            <a:avLst/>
          </a:prstGeom>
        </p:spPr>
      </p:pic>
      <p:sp>
        <p:nvSpPr>
          <p:cNvPr id="8" name="文本框 7"/>
          <p:cNvSpPr txBox="1">
            <a:spLocks noChangeArrowheads="1"/>
          </p:cNvSpPr>
          <p:nvPr/>
        </p:nvSpPr>
        <p:spPr bwMode="auto">
          <a:xfrm>
            <a:off x="2733666" y="2049728"/>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2951119" y="2672976"/>
            <a:ext cx="316815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219441" y="2789334"/>
            <a:ext cx="2562225" cy="345388"/>
          </a:xfrm>
          <a:prstGeom prst="rect">
            <a:avLst/>
          </a:prstGeom>
          <a:noFill/>
        </p:spPr>
        <p:txBody>
          <a:bodyPr lIns="68580" tIns="34290" rIns="68580" bIns="34290">
            <a:spAutoFit/>
          </a:bodyPr>
          <a:lstStyle/>
          <a:p>
            <a:pPr>
              <a:defRPr/>
            </a:pPr>
            <a:r>
              <a:rPr lang="en-US" altLang="zh-CN" dirty="0">
                <a:solidFill>
                  <a:schemeClr val="bg1">
                    <a:lumMod val="95000"/>
                  </a:schemeClr>
                </a:solidFill>
                <a:latin typeface="+mj-lt"/>
              </a:rPr>
              <a:t>We are pursuing the best!</a:t>
            </a:r>
            <a:endParaRPr lang="zh-CN" altLang="en-US" dirty="0">
              <a:solidFill>
                <a:schemeClr val="bg1">
                  <a:lumMod val="95000"/>
                </a:schemeClr>
              </a:solidFill>
              <a:latin typeface="+mj-lt"/>
            </a:endParaRPr>
          </a:p>
        </p:txBody>
      </p:sp>
    </p:spTree>
    <p:extLst>
      <p:ext uri="{BB962C8B-B14F-4D97-AF65-F5344CB8AC3E}">
        <p14:creationId xmlns:p14="http://schemas.microsoft.com/office/powerpoint/2010/main" val="350229155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nodeType="with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37"/>
          <p:cNvSpPr/>
          <p:nvPr/>
        </p:nvSpPr>
        <p:spPr>
          <a:xfrm flipH="1">
            <a:off x="3051560" y="2722234"/>
            <a:ext cx="1091970" cy="1165128"/>
          </a:xfrm>
          <a:prstGeom prst="round2Diag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1" name="Round Diagonal Corner Rectangle 37"/>
          <p:cNvSpPr/>
          <p:nvPr/>
        </p:nvSpPr>
        <p:spPr>
          <a:xfrm flipH="1">
            <a:off x="1377720" y="2722234"/>
            <a:ext cx="1091970" cy="1165128"/>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2" name="Round Diagonal Corner Rectangle 37"/>
          <p:cNvSpPr/>
          <p:nvPr/>
        </p:nvSpPr>
        <p:spPr>
          <a:xfrm>
            <a:off x="1377720" y="1528523"/>
            <a:ext cx="1091970" cy="1165128"/>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3" name="Round Diagonal Corner Rectangle 37"/>
          <p:cNvSpPr/>
          <p:nvPr/>
        </p:nvSpPr>
        <p:spPr>
          <a:xfrm flipH="1">
            <a:off x="2497336" y="1528523"/>
            <a:ext cx="1091970" cy="1165128"/>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8" name="Straight Connector 32"/>
          <p:cNvCxnSpPr/>
          <p:nvPr/>
        </p:nvCxnSpPr>
        <p:spPr>
          <a:xfrm>
            <a:off x="5082222" y="1687040"/>
            <a:ext cx="1809750"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32"/>
          <p:cNvCxnSpPr/>
          <p:nvPr/>
        </p:nvCxnSpPr>
        <p:spPr>
          <a:xfrm>
            <a:off x="5082223" y="2400366"/>
            <a:ext cx="1894107" cy="0"/>
          </a:xfrm>
          <a:prstGeom prst="line">
            <a:avLst/>
          </a:prstGeom>
          <a:ln w="1905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32"/>
          <p:cNvCxnSpPr/>
          <p:nvPr/>
        </p:nvCxnSpPr>
        <p:spPr>
          <a:xfrm flipH="1">
            <a:off x="5082223" y="3113692"/>
            <a:ext cx="1894107" cy="0"/>
          </a:xfrm>
          <a:prstGeom prst="line">
            <a:avLst/>
          </a:prstGeom>
          <a:ln w="19050">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2"/>
          <p:cNvCxnSpPr/>
          <p:nvPr/>
        </p:nvCxnSpPr>
        <p:spPr>
          <a:xfrm flipH="1">
            <a:off x="5082223" y="3827019"/>
            <a:ext cx="1894107" cy="0"/>
          </a:xfrm>
          <a:prstGeom prst="line">
            <a:avLst/>
          </a:prstGeom>
          <a:ln w="19050">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Group 67"/>
          <p:cNvGrpSpPr>
            <a:grpSpLocks noChangeAspect="1"/>
          </p:cNvGrpSpPr>
          <p:nvPr/>
        </p:nvGrpSpPr>
        <p:grpSpPr bwMode="auto">
          <a:xfrm>
            <a:off x="1725465" y="1903095"/>
            <a:ext cx="396480" cy="415984"/>
            <a:chOff x="5541" y="-146"/>
            <a:chExt cx="1064" cy="1116"/>
          </a:xfrm>
        </p:grpSpPr>
        <p:sp>
          <p:nvSpPr>
            <p:cNvPr id="54"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Group 12"/>
          <p:cNvGrpSpPr>
            <a:grpSpLocks noChangeAspect="1"/>
          </p:cNvGrpSpPr>
          <p:nvPr/>
        </p:nvGrpSpPr>
        <p:grpSpPr bwMode="auto">
          <a:xfrm>
            <a:off x="2838351" y="1907909"/>
            <a:ext cx="447843" cy="406355"/>
            <a:chOff x="2535" y="1120"/>
            <a:chExt cx="635" cy="576"/>
          </a:xfrm>
        </p:grpSpPr>
        <p:sp>
          <p:nvSpPr>
            <p:cNvPr id="57" name="Freeform 13"/>
            <p:cNvSpPr>
              <a:spLocks/>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4"/>
            <p:cNvSpPr>
              <a:spLocks/>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5"/>
            <p:cNvSpPr>
              <a:spLocks/>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6"/>
            <p:cNvSpPr>
              <a:spLocks/>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7"/>
            <p:cNvSpPr>
              <a:spLocks/>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8"/>
            <p:cNvSpPr>
              <a:spLocks/>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9"/>
            <p:cNvSpPr>
              <a:spLocks/>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Group 49"/>
          <p:cNvGrpSpPr>
            <a:grpSpLocks noChangeAspect="1"/>
          </p:cNvGrpSpPr>
          <p:nvPr/>
        </p:nvGrpSpPr>
        <p:grpSpPr bwMode="auto">
          <a:xfrm>
            <a:off x="1745153" y="3054722"/>
            <a:ext cx="357104" cy="434852"/>
            <a:chOff x="1541" y="-155"/>
            <a:chExt cx="934" cy="1137"/>
          </a:xfrm>
        </p:grpSpPr>
        <p:sp>
          <p:nvSpPr>
            <p:cNvPr id="65" name="Freeform 50"/>
            <p:cNvSpPr>
              <a:spLocks/>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2"/>
            <p:cNvSpPr>
              <a:spLocks/>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3"/>
            <p:cNvSpPr>
              <a:spLocks/>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4"/>
            <p:cNvSpPr>
              <a:spLocks/>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5"/>
            <p:cNvSpPr>
              <a:spLocks/>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6"/>
            <p:cNvSpPr>
              <a:spLocks/>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Freeform 15"/>
          <p:cNvSpPr>
            <a:spLocks noEditPoints="1"/>
          </p:cNvSpPr>
          <p:nvPr/>
        </p:nvSpPr>
        <p:spPr bwMode="auto">
          <a:xfrm>
            <a:off x="3400298" y="3034795"/>
            <a:ext cx="389687" cy="474707"/>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7" name="Group 67"/>
          <p:cNvGrpSpPr>
            <a:grpSpLocks noChangeAspect="1"/>
          </p:cNvGrpSpPr>
          <p:nvPr/>
        </p:nvGrpSpPr>
        <p:grpSpPr bwMode="auto">
          <a:xfrm>
            <a:off x="4617469" y="2972819"/>
            <a:ext cx="268538" cy="281748"/>
            <a:chOff x="5541" y="-146"/>
            <a:chExt cx="1064" cy="1116"/>
          </a:xfrm>
          <a:solidFill>
            <a:schemeClr val="accent3"/>
          </a:solidFill>
        </p:grpSpPr>
        <p:sp>
          <p:nvSpPr>
            <p:cNvPr id="75"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Group 12"/>
          <p:cNvGrpSpPr>
            <a:grpSpLocks noChangeAspect="1"/>
          </p:cNvGrpSpPr>
          <p:nvPr/>
        </p:nvGrpSpPr>
        <p:grpSpPr bwMode="auto">
          <a:xfrm>
            <a:off x="4600075" y="1528523"/>
            <a:ext cx="303326" cy="275226"/>
            <a:chOff x="2535" y="1120"/>
            <a:chExt cx="635" cy="576"/>
          </a:xfrm>
          <a:solidFill>
            <a:schemeClr val="accent1"/>
          </a:solidFill>
        </p:grpSpPr>
        <p:sp>
          <p:nvSpPr>
            <p:cNvPr id="79" name="Freeform 13"/>
            <p:cNvSpPr>
              <a:spLocks/>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4"/>
            <p:cNvSpPr>
              <a:spLocks/>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5"/>
            <p:cNvSpPr>
              <a:spLocks/>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6"/>
            <p:cNvSpPr>
              <a:spLocks/>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7"/>
            <p:cNvSpPr>
              <a:spLocks/>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8"/>
            <p:cNvSpPr>
              <a:spLocks/>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9"/>
            <p:cNvSpPr>
              <a:spLocks/>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6" name="Freeform 15"/>
          <p:cNvSpPr>
            <a:spLocks noEditPoints="1"/>
          </p:cNvSpPr>
          <p:nvPr/>
        </p:nvSpPr>
        <p:spPr bwMode="auto">
          <a:xfrm>
            <a:off x="4619771" y="2220044"/>
            <a:ext cx="263937" cy="321521"/>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9" name="Group 49"/>
          <p:cNvGrpSpPr>
            <a:grpSpLocks noChangeAspect="1"/>
          </p:cNvGrpSpPr>
          <p:nvPr/>
        </p:nvGrpSpPr>
        <p:grpSpPr bwMode="auto">
          <a:xfrm>
            <a:off x="4630804" y="3676931"/>
            <a:ext cx="241868" cy="294528"/>
            <a:chOff x="1541" y="-155"/>
            <a:chExt cx="934" cy="1137"/>
          </a:xfrm>
          <a:solidFill>
            <a:schemeClr val="accent4"/>
          </a:solidFill>
        </p:grpSpPr>
        <p:sp>
          <p:nvSpPr>
            <p:cNvPr id="88" name="Freeform 50"/>
            <p:cNvSpPr>
              <a:spLocks/>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52"/>
            <p:cNvSpPr>
              <a:spLocks/>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53"/>
            <p:cNvSpPr>
              <a:spLocks/>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54"/>
            <p:cNvSpPr>
              <a:spLocks/>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55"/>
            <p:cNvSpPr>
              <a:spLocks/>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56"/>
            <p:cNvSpPr>
              <a:spLocks/>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文本框 94"/>
          <p:cNvSpPr txBox="1"/>
          <p:nvPr/>
        </p:nvSpPr>
        <p:spPr>
          <a:xfrm>
            <a:off x="5404433" y="1365960"/>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6" name="文本框 95"/>
          <p:cNvSpPr txBox="1"/>
          <p:nvPr/>
        </p:nvSpPr>
        <p:spPr>
          <a:xfrm>
            <a:off x="5404433" y="2069758"/>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7" name="文本框 96"/>
          <p:cNvSpPr txBox="1"/>
          <p:nvPr/>
        </p:nvSpPr>
        <p:spPr>
          <a:xfrm>
            <a:off x="5404433" y="2813519"/>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8" name="文本框 97"/>
          <p:cNvSpPr txBox="1"/>
          <p:nvPr/>
        </p:nvSpPr>
        <p:spPr>
          <a:xfrm>
            <a:off x="5404433" y="3526844"/>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1313743774"/>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750"/>
                                        <p:tgtEl>
                                          <p:spTgt spid="43"/>
                                        </p:tgtEl>
                                      </p:cBhvr>
                                    </p:animEffect>
                                    <p:anim calcmode="lin" valueType="num">
                                      <p:cBhvr>
                                        <p:cTn id="18" dur="750" fill="hold"/>
                                        <p:tgtEl>
                                          <p:spTgt spid="43"/>
                                        </p:tgtEl>
                                        <p:attrNameLst>
                                          <p:attrName>ppt_x</p:attrName>
                                        </p:attrNameLst>
                                      </p:cBhvr>
                                      <p:tavLst>
                                        <p:tav tm="0">
                                          <p:val>
                                            <p:strVal val="#ppt_x"/>
                                          </p:val>
                                        </p:tav>
                                        <p:tav tm="100000">
                                          <p:val>
                                            <p:strVal val="#ppt_x"/>
                                          </p:val>
                                        </p:tav>
                                      </p:tavLst>
                                    </p:anim>
                                    <p:anim calcmode="lin" valueType="num">
                                      <p:cBhvr>
                                        <p:cTn id="19" dur="75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anim calcmode="lin" valueType="num">
                                      <p:cBhvr>
                                        <p:cTn id="23" dur="750" fill="hold"/>
                                        <p:tgtEl>
                                          <p:spTgt spid="4"/>
                                        </p:tgtEl>
                                        <p:attrNameLst>
                                          <p:attrName>ppt_x</p:attrName>
                                        </p:attrNameLst>
                                      </p:cBhvr>
                                      <p:tavLst>
                                        <p:tav tm="0">
                                          <p:val>
                                            <p:strVal val="#ppt_x"/>
                                          </p:val>
                                        </p:tav>
                                        <p:tav tm="100000">
                                          <p:val>
                                            <p:strVal val="#ppt_x"/>
                                          </p:val>
                                        </p:tav>
                                      </p:tavLst>
                                    </p:anim>
                                    <p:anim calcmode="lin" valueType="num">
                                      <p:cBhvr>
                                        <p:cTn id="24" dur="75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750"/>
                                        <p:tgtEl>
                                          <p:spTgt spid="41"/>
                                        </p:tgtEl>
                                      </p:cBhvr>
                                    </p:animEffect>
                                    <p:anim calcmode="lin" valueType="num">
                                      <p:cBhvr>
                                        <p:cTn id="28" dur="750" fill="hold"/>
                                        <p:tgtEl>
                                          <p:spTgt spid="41"/>
                                        </p:tgtEl>
                                        <p:attrNameLst>
                                          <p:attrName>ppt_x</p:attrName>
                                        </p:attrNameLst>
                                      </p:cBhvr>
                                      <p:tavLst>
                                        <p:tav tm="0">
                                          <p:val>
                                            <p:strVal val="#ppt_x"/>
                                          </p:val>
                                        </p:tav>
                                        <p:tav tm="100000">
                                          <p:val>
                                            <p:strVal val="#ppt_x"/>
                                          </p:val>
                                        </p:tav>
                                      </p:tavLst>
                                    </p:anim>
                                    <p:anim calcmode="lin" valueType="num">
                                      <p:cBhvr>
                                        <p:cTn id="29" dur="75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anim calcmode="lin" valueType="num">
                                      <p:cBhvr>
                                        <p:cTn id="33" dur="750" fill="hold"/>
                                        <p:tgtEl>
                                          <p:spTgt spid="6"/>
                                        </p:tgtEl>
                                        <p:attrNameLst>
                                          <p:attrName>ppt_x</p:attrName>
                                        </p:attrNameLst>
                                      </p:cBhvr>
                                      <p:tavLst>
                                        <p:tav tm="0">
                                          <p:val>
                                            <p:strVal val="#ppt_x"/>
                                          </p:val>
                                        </p:tav>
                                        <p:tav tm="100000">
                                          <p:val>
                                            <p:strVal val="#ppt_x"/>
                                          </p:val>
                                        </p:tav>
                                      </p:tavLst>
                                    </p:anim>
                                    <p:anim calcmode="lin" valueType="num">
                                      <p:cBhvr>
                                        <p:cTn id="34" dur="75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750"/>
                                        <p:tgtEl>
                                          <p:spTgt spid="72"/>
                                        </p:tgtEl>
                                      </p:cBhvr>
                                    </p:animEffect>
                                    <p:anim calcmode="lin" valueType="num">
                                      <p:cBhvr>
                                        <p:cTn id="43" dur="750" fill="hold"/>
                                        <p:tgtEl>
                                          <p:spTgt spid="72"/>
                                        </p:tgtEl>
                                        <p:attrNameLst>
                                          <p:attrName>ppt_x</p:attrName>
                                        </p:attrNameLst>
                                      </p:cBhvr>
                                      <p:tavLst>
                                        <p:tav tm="0">
                                          <p:val>
                                            <p:strVal val="#ppt_x"/>
                                          </p:val>
                                        </p:tav>
                                        <p:tav tm="100000">
                                          <p:val>
                                            <p:strVal val="#ppt_x"/>
                                          </p:val>
                                        </p:tav>
                                      </p:tavLst>
                                    </p:anim>
                                    <p:anim calcmode="lin" valueType="num">
                                      <p:cBhvr>
                                        <p:cTn id="44" dur="750" fill="hold"/>
                                        <p:tgtEl>
                                          <p:spTgt spid="72"/>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ppt_x"/>
                                          </p:val>
                                        </p:tav>
                                        <p:tav tm="100000">
                                          <p:val>
                                            <p:strVal val="#ppt_x"/>
                                          </p:val>
                                        </p:tav>
                                      </p:tavLst>
                                    </p:anim>
                                    <p:anim calcmode="lin" valueType="num">
                                      <p:cBhvr additive="base">
                                        <p:cTn id="56" dur="500" fill="hold"/>
                                        <p:tgtEl>
                                          <p:spTgt spid="9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00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ppt_x"/>
                                          </p:val>
                                        </p:tav>
                                        <p:tav tm="100000">
                                          <p:val>
                                            <p:strVal val="#ppt_x"/>
                                          </p:val>
                                        </p:tav>
                                      </p:tavLst>
                                    </p:anim>
                                    <p:anim calcmode="lin" valueType="num">
                                      <p:cBhvr additive="base">
                                        <p:cTn id="64" dur="500" fill="hold"/>
                                        <p:tgtEl>
                                          <p:spTgt spid="8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0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500" fill="hold"/>
                                        <p:tgtEl>
                                          <p:spTgt spid="96"/>
                                        </p:tgtEl>
                                        <p:attrNameLst>
                                          <p:attrName>ppt_x</p:attrName>
                                        </p:attrNameLst>
                                      </p:cBhvr>
                                      <p:tavLst>
                                        <p:tav tm="0">
                                          <p:val>
                                            <p:strVal val="#ppt_x"/>
                                          </p:val>
                                        </p:tav>
                                        <p:tav tm="100000">
                                          <p:val>
                                            <p:strVal val="#ppt_x"/>
                                          </p:val>
                                        </p:tav>
                                      </p:tavLst>
                                    </p:anim>
                                    <p:anim calcmode="lin" valueType="num">
                                      <p:cBhvr additive="base">
                                        <p:cTn id="68" dur="500" fill="hold"/>
                                        <p:tgtEl>
                                          <p:spTgt spid="9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1000"/>
                                  </p:stCondLst>
                                  <p:childTnLst>
                                    <p:set>
                                      <p:cBhvr>
                                        <p:cTn id="70" dur="1" fill="hold">
                                          <p:stCondLst>
                                            <p:cond delay="0"/>
                                          </p:stCondLst>
                                        </p:cTn>
                                        <p:tgtEl>
                                          <p:spTgt spid="51"/>
                                        </p:tgtEl>
                                        <p:attrNameLst>
                                          <p:attrName>style.visibility</p:attrName>
                                        </p:attrNameLst>
                                      </p:cBhvr>
                                      <p:to>
                                        <p:strVal val="visible"/>
                                      </p:to>
                                    </p:set>
                                    <p:anim calcmode="lin" valueType="num">
                                      <p:cBhvr additive="base">
                                        <p:cTn id="71" dur="500" fill="hold"/>
                                        <p:tgtEl>
                                          <p:spTgt spid="51"/>
                                        </p:tgtEl>
                                        <p:attrNameLst>
                                          <p:attrName>ppt_x</p:attrName>
                                        </p:attrNameLst>
                                      </p:cBhvr>
                                      <p:tavLst>
                                        <p:tav tm="0">
                                          <p:val>
                                            <p:strVal val="#ppt_x"/>
                                          </p:val>
                                        </p:tav>
                                        <p:tav tm="100000">
                                          <p:val>
                                            <p:strVal val="#ppt_x"/>
                                          </p:val>
                                        </p:tav>
                                      </p:tavLst>
                                    </p:anim>
                                    <p:anim calcmode="lin" valueType="num">
                                      <p:cBhvr additive="base">
                                        <p:cTn id="72" dur="500" fill="hold"/>
                                        <p:tgtEl>
                                          <p:spTgt spid="51"/>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100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ppt_x"/>
                                          </p:val>
                                        </p:tav>
                                        <p:tav tm="100000">
                                          <p:val>
                                            <p:strVal val="#ppt_x"/>
                                          </p:val>
                                        </p:tav>
                                      </p:tavLst>
                                    </p:anim>
                                    <p:anim calcmode="lin" valueType="num">
                                      <p:cBhvr additive="base">
                                        <p:cTn id="76" dur="500" fill="hold"/>
                                        <p:tgtEl>
                                          <p:spTgt spid="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10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100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fill="hold"/>
                                        <p:tgtEl>
                                          <p:spTgt spid="9"/>
                                        </p:tgtEl>
                                        <p:attrNameLst>
                                          <p:attrName>ppt_x</p:attrName>
                                        </p:attrNameLst>
                                      </p:cBhvr>
                                      <p:tavLst>
                                        <p:tav tm="0">
                                          <p:val>
                                            <p:strVal val="#ppt_x"/>
                                          </p:val>
                                        </p:tav>
                                        <p:tav tm="100000">
                                          <p:val>
                                            <p:strVal val="#ppt_x"/>
                                          </p:val>
                                        </p:tav>
                                      </p:tavLst>
                                    </p:anim>
                                    <p:anim calcmode="lin" valueType="num">
                                      <p:cBhvr additive="base">
                                        <p:cTn id="88" dur="500" fill="hold"/>
                                        <p:tgtEl>
                                          <p:spTgt spid="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98"/>
                                        </p:tgtEl>
                                        <p:attrNameLst>
                                          <p:attrName>style.visibility</p:attrName>
                                        </p:attrNameLst>
                                      </p:cBhvr>
                                      <p:to>
                                        <p:strVal val="visible"/>
                                      </p:to>
                                    </p:set>
                                    <p:anim calcmode="lin" valueType="num">
                                      <p:cBhvr additive="base">
                                        <p:cTn id="91" dur="500" fill="hold"/>
                                        <p:tgtEl>
                                          <p:spTgt spid="98"/>
                                        </p:tgtEl>
                                        <p:attrNameLst>
                                          <p:attrName>ppt_x</p:attrName>
                                        </p:attrNameLst>
                                      </p:cBhvr>
                                      <p:tavLst>
                                        <p:tav tm="0">
                                          <p:val>
                                            <p:strVal val="#ppt_x"/>
                                          </p:val>
                                        </p:tav>
                                        <p:tav tm="100000">
                                          <p:val>
                                            <p:strVal val="#ppt_x"/>
                                          </p:val>
                                        </p:tav>
                                      </p:tavLst>
                                    </p:anim>
                                    <p:anim calcmode="lin" valueType="num">
                                      <p:cBhvr additive="base">
                                        <p:cTn id="92"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1" grpId="0" animBg="1"/>
      <p:bldP spid="42" grpId="0" animBg="1"/>
      <p:bldP spid="43" grpId="0" animBg="1"/>
      <p:bldP spid="72" grpId="0" animBg="1"/>
      <p:bldP spid="86" grpId="0" animBg="1"/>
      <p:bldP spid="95" grpId="0"/>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32772"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pic>
        <p:nvPicPr>
          <p:cNvPr id="9225" name="图片 2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0296" y="1300382"/>
            <a:ext cx="3731704" cy="190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9226" name="矩形 22"/>
          <p:cNvSpPr>
            <a:spLocks noChangeArrowheads="1"/>
          </p:cNvSpPr>
          <p:nvPr/>
        </p:nvSpPr>
        <p:spPr bwMode="auto">
          <a:xfrm>
            <a:off x="4047220" y="1252924"/>
            <a:ext cx="5096780" cy="2262886"/>
          </a:xfrm>
          <a:prstGeom prst="rect">
            <a:avLst/>
          </a:prstGeom>
          <a:solidFill>
            <a:schemeClr val="bg1">
              <a:alpha val="29803"/>
            </a:schemeClr>
          </a:solidFill>
          <a:ln>
            <a:noFill/>
          </a:ln>
          <a:extLst/>
        </p:spPr>
        <p:txBody>
          <a:bodyPr lIns="91440" tIns="45720" rIns="91440" bIns="4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prstClr val="black"/>
              </a:solidFill>
              <a:latin typeface="Calibri" panose="020F0502020204030204" pitchFamily="34" charset="0"/>
              <a:ea typeface="宋体" panose="02010600030101010101" pitchFamily="2" charset="-122"/>
              <a:sym typeface="宋体" panose="02010600030101010101" pitchFamily="2" charset="-122"/>
            </a:endParaRPr>
          </a:p>
        </p:txBody>
      </p:sp>
      <p:sp>
        <p:nvSpPr>
          <p:cNvPr id="9227" name="矩形 19"/>
          <p:cNvSpPr>
            <a:spLocks noChangeArrowheads="1"/>
          </p:cNvSpPr>
          <p:nvPr/>
        </p:nvSpPr>
        <p:spPr bwMode="auto">
          <a:xfrm>
            <a:off x="4701855" y="1758301"/>
            <a:ext cx="3400425" cy="125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右键点击图片选择设置图片格式可直接替换图片。</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您可以点击文字框输入您的描述说明，或者通过复制粘贴，在此录入上述图表的综合描述说明。</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 。</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p:txBody>
      </p:sp>
      <p:sp>
        <p:nvSpPr>
          <p:cNvPr id="9228" name="矩形 47"/>
          <p:cNvSpPr>
            <a:spLocks noChangeArrowheads="1"/>
          </p:cNvSpPr>
          <p:nvPr/>
        </p:nvSpPr>
        <p:spPr bwMode="auto">
          <a:xfrm>
            <a:off x="1062038" y="3755200"/>
            <a:ext cx="7136606"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a:t>
            </a:r>
          </a:p>
        </p:txBody>
      </p:sp>
      <p:grpSp>
        <p:nvGrpSpPr>
          <p:cNvPr id="3" name="组合 14"/>
          <p:cNvGrpSpPr>
            <a:grpSpLocks/>
          </p:cNvGrpSpPr>
          <p:nvPr/>
        </p:nvGrpSpPr>
        <p:grpSpPr bwMode="auto">
          <a:xfrm>
            <a:off x="1949054" y="1742422"/>
            <a:ext cx="210740" cy="332287"/>
            <a:chOff x="0" y="0"/>
            <a:chExt cx="474034" cy="743490"/>
          </a:xfrm>
          <a:solidFill>
            <a:schemeClr val="accent1"/>
          </a:solidFill>
        </p:grpSpPr>
        <p:grpSp>
          <p:nvGrpSpPr>
            <p:cNvPr id="4" name="组合 15"/>
            <p:cNvGrpSpPr>
              <a:grpSpLocks/>
            </p:cNvGrpSpPr>
            <p:nvPr/>
          </p:nvGrpSpPr>
          <p:grpSpPr bwMode="auto">
            <a:xfrm>
              <a:off x="0" y="0"/>
              <a:ext cx="474034" cy="743490"/>
              <a:chOff x="0" y="0"/>
              <a:chExt cx="474034" cy="743490"/>
            </a:xfrm>
            <a:grpFill/>
          </p:grpSpPr>
          <p:sp>
            <p:nvSpPr>
              <p:cNvPr id="32783" name="同心圆 17"/>
              <p:cNvSpPr>
                <a:spLocks noChangeArrowheads="1"/>
              </p:cNvSpPr>
              <p:nvPr/>
            </p:nvSpPr>
            <p:spPr bwMode="auto">
              <a:xfrm>
                <a:off x="0" y="0"/>
                <a:ext cx="474034" cy="474034"/>
              </a:xfrm>
              <a:custGeom>
                <a:avLst/>
                <a:gdLst>
                  <a:gd name="T0" fmla="*/ 5201579 w 21600"/>
                  <a:gd name="T1" fmla="*/ 0 h 21600"/>
                  <a:gd name="T2" fmla="*/ 1523383 w 21600"/>
                  <a:gd name="T3" fmla="*/ 1523383 h 21600"/>
                  <a:gd name="T4" fmla="*/ 0 w 21600"/>
                  <a:gd name="T5" fmla="*/ 5201579 h 21600"/>
                  <a:gd name="T6" fmla="*/ 1523383 w 21600"/>
                  <a:gd name="T7" fmla="*/ 8879776 h 21600"/>
                  <a:gd name="T8" fmla="*/ 5201579 w 21600"/>
                  <a:gd name="T9" fmla="*/ 10403159 h 21600"/>
                  <a:gd name="T10" fmla="*/ 8879776 w 21600"/>
                  <a:gd name="T11" fmla="*/ 8879776 h 21600"/>
                  <a:gd name="T12" fmla="*/ 10403159 w 21600"/>
                  <a:gd name="T13" fmla="*/ 5201579 h 21600"/>
                  <a:gd name="T14" fmla="*/ 8879776 w 21600"/>
                  <a:gd name="T15" fmla="*/ 152338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32784" name="等腰三角形 18"/>
              <p:cNvSpPr>
                <a:spLocks noChangeArrowheads="1"/>
              </p:cNvSpPr>
              <p:nvPr/>
            </p:nvSpPr>
            <p:spPr bwMode="auto">
              <a:xfrm rot="10800000">
                <a:off x="28216" y="351576"/>
                <a:ext cx="417601" cy="391914"/>
              </a:xfrm>
              <a:prstGeom prst="triangle">
                <a:avLst>
                  <a:gd name="adj" fmla="val 50000"/>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32782" name="椭圆 16"/>
            <p:cNvSpPr>
              <a:spLocks noChangeArrowheads="1"/>
            </p:cNvSpPr>
            <p:nvPr/>
          </p:nvSpPr>
          <p:spPr bwMode="auto">
            <a:xfrm>
              <a:off x="165009" y="165009"/>
              <a:ext cx="144016" cy="144016"/>
            </a:xfrm>
            <a:prstGeom prst="ellipse">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Tree>
    <p:extLst>
      <p:ext uri="{BB962C8B-B14F-4D97-AF65-F5344CB8AC3E}">
        <p14:creationId xmlns:p14="http://schemas.microsoft.com/office/powerpoint/2010/main" val="1783109012"/>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1000"/>
                                        <p:tgtEl>
                                          <p:spTgt spid="9226"/>
                                        </p:tgtEl>
                                      </p:cBhvr>
                                    </p:animEffect>
                                  </p:childTnLst>
                                </p:cTn>
                              </p:par>
                            </p:childTnLst>
                          </p:cTn>
                        </p:par>
                        <p:par>
                          <p:cTn id="11" fill="hold" nodeType="afterGroup">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6" presetClass="emph" presetSubtype="0" fill="hold" nodeType="afterEffect">
                                  <p:stCondLst>
                                    <p:cond delay="0"/>
                                  </p:stCondLst>
                                  <p:childTnLst>
                                    <p:animEffect>
                                      <p:cBhvr>
                                        <p:cTn id="19" dur="500" tmFilter="0, 0; .2, .5; .8, .5; 1, 0"/>
                                        <p:tgtEl>
                                          <p:spTgt spid="3"/>
                                        </p:tgtEl>
                                      </p:cBhvr>
                                    </p:animEffect>
                                    <p:animScale>
                                      <p:cBhvr>
                                        <p:cTn id="20" dur="250" autoRev="1" fill="hold"/>
                                        <p:tgtEl>
                                          <p:spTgt spid="3"/>
                                        </p:tgtEl>
                                      </p:cBhvr>
                                      <p:by x="105000" y="105000"/>
                                    </p:animScale>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9227"/>
                                        </p:tgtEl>
                                        <p:attrNameLst>
                                          <p:attrName>style.visibility</p:attrName>
                                        </p:attrNameLst>
                                      </p:cBhvr>
                                      <p:to>
                                        <p:strVal val="visible"/>
                                      </p:to>
                                    </p:set>
                                    <p:animEffect>
                                      <p:cBhvr>
                                        <p:cTn id="24" dur="750"/>
                                        <p:tgtEl>
                                          <p:spTgt spid="9227"/>
                                        </p:tgtEl>
                                      </p:cBhvr>
                                    </p:animEffect>
                                  </p:childTnLst>
                                </p:cTn>
                              </p:par>
                            </p:childTnLst>
                          </p:cTn>
                        </p:par>
                        <p:par>
                          <p:cTn id="25" fill="hold" nodeType="afterGroup">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9228"/>
                                        </p:tgtEl>
                                        <p:attrNameLst>
                                          <p:attrName>style.visibility</p:attrName>
                                        </p:attrNameLst>
                                      </p:cBhvr>
                                      <p:to>
                                        <p:strVal val="visible"/>
                                      </p:to>
                                    </p:set>
                                    <p:animEffect>
                                      <p:cBhvr>
                                        <p:cTn id="28"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ldLvl="0" animBg="1" autoUpdateAnimBg="0"/>
      <p:bldP spid="9227" grpId="0" bldLvl="0" autoUpdateAnimBg="0"/>
      <p:bldP spid="9228"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5"/>
          <p:cNvSpPr/>
          <p:nvPr/>
        </p:nvSpPr>
        <p:spPr>
          <a:xfrm rot="21558471">
            <a:off x="3261362" y="2543013"/>
            <a:ext cx="2459831" cy="2552569"/>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lIns="91442" tIns="45721" rIns="91442" bIns="45721"/>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2422968" y="3124118"/>
            <a:ext cx="503874" cy="504893"/>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5" name="组合 7"/>
          <p:cNvGrpSpPr/>
          <p:nvPr/>
        </p:nvGrpSpPr>
        <p:grpSpPr>
          <a:xfrm>
            <a:off x="6187862" y="3048382"/>
            <a:ext cx="506730" cy="506798"/>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8" name="组合 11"/>
          <p:cNvGrpSpPr/>
          <p:nvPr/>
        </p:nvGrpSpPr>
        <p:grpSpPr>
          <a:xfrm>
            <a:off x="4219100" y="1782527"/>
            <a:ext cx="504825" cy="502036"/>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2" name="组合 14"/>
          <p:cNvGrpSpPr/>
          <p:nvPr/>
        </p:nvGrpSpPr>
        <p:grpSpPr>
          <a:xfrm>
            <a:off x="3113531" y="2120998"/>
            <a:ext cx="450533" cy="452499"/>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5" name="组合 17"/>
          <p:cNvGrpSpPr/>
          <p:nvPr/>
        </p:nvGrpSpPr>
        <p:grpSpPr>
          <a:xfrm>
            <a:off x="5363951" y="2117665"/>
            <a:ext cx="504349" cy="506322"/>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1639238" y="1824414"/>
            <a:ext cx="1107996" cy="277037"/>
          </a:xfrm>
          <a:prstGeom prst="rect">
            <a:avLst/>
          </a:prstGeom>
          <a:noFill/>
          <a:ln w="9525">
            <a:noFill/>
            <a:miter/>
          </a:ln>
        </p:spPr>
        <p:txBody>
          <a:bodyPr wrap="non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1072798" y="2092420"/>
            <a:ext cx="1840231"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1102504" y="3103794"/>
            <a:ext cx="1107996" cy="277037"/>
          </a:xfrm>
          <a:prstGeom prst="rect">
            <a:avLst/>
          </a:prstGeom>
          <a:noFill/>
          <a:ln w="9525">
            <a:noFill/>
            <a:miter/>
          </a:ln>
        </p:spPr>
        <p:txBody>
          <a:bodyPr wrap="non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516063" y="3371800"/>
            <a:ext cx="1840231"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3842563" y="955329"/>
            <a:ext cx="1107996" cy="277037"/>
          </a:xfrm>
          <a:prstGeom prst="rect">
            <a:avLst/>
          </a:prstGeom>
          <a:noFill/>
          <a:ln w="9525">
            <a:noFill/>
            <a:miter/>
          </a:ln>
        </p:spPr>
        <p:txBody>
          <a:bodyPr wrap="non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3623309" y="1213331"/>
            <a:ext cx="1840231"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6090409" y="1790120"/>
            <a:ext cx="1107996" cy="277037"/>
          </a:xfrm>
          <a:prstGeom prst="rect">
            <a:avLst/>
          </a:prstGeom>
          <a:noFill/>
          <a:ln w="9525">
            <a:noFill/>
            <a:miter/>
          </a:ln>
        </p:spPr>
        <p:txBody>
          <a:bodyPr wrap="non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6146428" y="2027641"/>
            <a:ext cx="1840231"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6919084" y="2960424"/>
            <a:ext cx="1107996" cy="277037"/>
          </a:xfrm>
          <a:prstGeom prst="rect">
            <a:avLst/>
          </a:prstGeom>
          <a:noFill/>
          <a:ln w="9525">
            <a:noFill/>
            <a:miter/>
          </a:ln>
        </p:spPr>
        <p:txBody>
          <a:bodyPr wrap="non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6975104" y="3197945"/>
            <a:ext cx="1840231"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8178046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0-#ppt_w/2"/>
                                          </p:val>
                                        </p:tav>
                                        <p:tav tm="100000">
                                          <p:val>
                                            <p:strVal val="#ppt_x"/>
                                          </p:val>
                                        </p:tav>
                                      </p:tavLst>
                                    </p:anim>
                                    <p:anim calcmode="lin" valueType="num">
                                      <p:cBhvr additive="base">
                                        <p:cTn id="35" dur="500" fill="hold"/>
                                        <p:tgtEl>
                                          <p:spTgt spid="22"/>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2" presetClass="entr" presetSubtype="2"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1+#ppt_w/2"/>
                                          </p:val>
                                        </p:tav>
                                        <p:tav tm="100000">
                                          <p:val>
                                            <p:strVal val="#ppt_x"/>
                                          </p:val>
                                        </p:tav>
                                      </p:tavLst>
                                    </p:anim>
                                    <p:anim calcmode="lin" valueType="num">
                                      <p:cBhvr additive="base">
                                        <p:cTn id="60" dur="500" fill="hold"/>
                                        <p:tgtEl>
                                          <p:spTgt spid="27"/>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1+#ppt_w/2"/>
                                          </p:val>
                                        </p:tav>
                                        <p:tav tm="100000">
                                          <p:val>
                                            <p:strVal val="#ppt_x"/>
                                          </p:val>
                                        </p:tav>
                                      </p:tavLst>
                                    </p:anim>
                                    <p:anim calcmode="lin" valueType="num">
                                      <p:cBhvr additive="base">
                                        <p:cTn id="64" dur="5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3500"/>
                            </p:stCondLst>
                            <p:childTnLst>
                              <p:par>
                                <p:cTn id="66" presetID="2" presetClass="entr" presetSubtype="2"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additive="base">
                                        <p:cTn id="68" dur="500" fill="hold"/>
                                        <p:tgtEl>
                                          <p:spTgt spid="5"/>
                                        </p:tgtEl>
                                        <p:attrNameLst>
                                          <p:attrName>ppt_x</p:attrName>
                                        </p:attrNameLst>
                                      </p:cBhvr>
                                      <p:tavLst>
                                        <p:tav tm="0">
                                          <p:val>
                                            <p:strVal val="1+#ppt_w/2"/>
                                          </p:val>
                                        </p:tav>
                                        <p:tav tm="100000">
                                          <p:val>
                                            <p:strVal val="#ppt_x"/>
                                          </p:val>
                                        </p:tav>
                                      </p:tavLst>
                                    </p:anim>
                                    <p:anim calcmode="lin" valueType="num">
                                      <p:cBhvr additive="base">
                                        <p:cTn id="69" dur="500" fill="hold"/>
                                        <p:tgtEl>
                                          <p:spTgt spid="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1+#ppt_w/2"/>
                                          </p:val>
                                        </p:tav>
                                        <p:tav tm="100000">
                                          <p:val>
                                            <p:strVal val="#ppt_x"/>
                                          </p:val>
                                        </p:tav>
                                      </p:tavLst>
                                    </p:anim>
                                    <p:anim calcmode="lin" valueType="num">
                                      <p:cBhvr additive="base">
                                        <p:cTn id="73" dur="500" fill="hold"/>
                                        <p:tgtEl>
                                          <p:spTgt spid="29"/>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22" grpId="0"/>
      <p:bldP spid="23" grpId="0"/>
      <p:bldP spid="24" grpId="0"/>
      <p:bldP spid="25" grpId="0"/>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0272" y="1039544"/>
            <a:ext cx="4863696" cy="326068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圆角矩形 11"/>
          <p:cNvSpPr/>
          <p:nvPr/>
        </p:nvSpPr>
        <p:spPr>
          <a:xfrm>
            <a:off x="5341013" y="3815587"/>
            <a:ext cx="1642687" cy="484638"/>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p>
        </p:txBody>
      </p:sp>
      <p:sp>
        <p:nvSpPr>
          <p:cNvPr id="13" name="圆角矩形 12"/>
          <p:cNvSpPr/>
          <p:nvPr/>
        </p:nvSpPr>
        <p:spPr>
          <a:xfrm>
            <a:off x="6983700" y="3815587"/>
            <a:ext cx="1980702" cy="48463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p>
        </p:txBody>
      </p:sp>
      <p:sp>
        <p:nvSpPr>
          <p:cNvPr id="14" name="矩形 13"/>
          <p:cNvSpPr/>
          <p:nvPr/>
        </p:nvSpPr>
        <p:spPr>
          <a:xfrm>
            <a:off x="5914641" y="3919440"/>
            <a:ext cx="667019" cy="311121"/>
          </a:xfrm>
          <a:prstGeom prst="rect">
            <a:avLst/>
          </a:prstGeom>
        </p:spPr>
        <p:txBody>
          <a:bodyPr wrap="square">
            <a:spAutoFit/>
          </a:bodyPr>
          <a:lstStyle/>
          <a:p>
            <a:r>
              <a:rPr lang="en-US" altLang="zh-CN" sz="1422" dirty="0">
                <a:solidFill>
                  <a:schemeClr val="bg1"/>
                </a:solidFill>
                <a:latin typeface="冬青黑体简体中文 W3" panose="020B0300000000000000" pitchFamily="34" charset="-122"/>
                <a:ea typeface="冬青黑体简体中文 W3" panose="020B0300000000000000" pitchFamily="34" charset="-122"/>
              </a:rPr>
              <a:t>20%</a:t>
            </a:r>
          </a:p>
        </p:txBody>
      </p:sp>
      <p:sp>
        <p:nvSpPr>
          <p:cNvPr id="15" name="矩形 14"/>
          <p:cNvSpPr/>
          <p:nvPr/>
        </p:nvSpPr>
        <p:spPr>
          <a:xfrm>
            <a:off x="7726521" y="3919440"/>
            <a:ext cx="666512" cy="311121"/>
          </a:xfrm>
          <a:prstGeom prst="rect">
            <a:avLst/>
          </a:prstGeom>
        </p:spPr>
        <p:txBody>
          <a:bodyPr wrap="square">
            <a:spAutoFit/>
          </a:bodyPr>
          <a:lstStyle/>
          <a:p>
            <a:r>
              <a:rPr lang="en-US" altLang="zh-CN" sz="1422" dirty="0">
                <a:solidFill>
                  <a:schemeClr val="bg1"/>
                </a:solidFill>
                <a:latin typeface="冬青黑体简体中文 W3" panose="020B0300000000000000" pitchFamily="34" charset="-122"/>
                <a:ea typeface="冬青黑体简体中文 W3" panose="020B0300000000000000" pitchFamily="34" charset="-122"/>
              </a:rPr>
              <a:t>80%</a:t>
            </a:r>
          </a:p>
        </p:txBody>
      </p:sp>
      <p:sp>
        <p:nvSpPr>
          <p:cNvPr id="16" name="Content Placeholder 2"/>
          <p:cNvSpPr txBox="1"/>
          <p:nvPr/>
        </p:nvSpPr>
        <p:spPr>
          <a:xfrm>
            <a:off x="5276817" y="1241427"/>
            <a:ext cx="1304842" cy="254352"/>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276816" y="1458752"/>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5276816" y="2243144"/>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2795224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931836" y="1544771"/>
            <a:ext cx="1352926" cy="1353344"/>
            <a:chOff x="1003844" y="1472285"/>
            <a:chExt cx="1352926" cy="1352926"/>
          </a:xfrm>
        </p:grpSpPr>
        <p:sp>
          <p:nvSpPr>
            <p:cNvPr id="47"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accent1"/>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48" name="TextBox 47"/>
            <p:cNvSpPr txBox="1"/>
            <p:nvPr/>
          </p:nvSpPr>
          <p:spPr>
            <a:xfrm>
              <a:off x="1202218" y="1811239"/>
              <a:ext cx="628698" cy="338449"/>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35%</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3" name="组合 48"/>
          <p:cNvGrpSpPr/>
          <p:nvPr/>
        </p:nvGrpSpPr>
        <p:grpSpPr>
          <a:xfrm>
            <a:off x="755576" y="2933641"/>
            <a:ext cx="1512620" cy="1514365"/>
            <a:chOff x="827584" y="2860726"/>
            <a:chExt cx="1512620" cy="1513898"/>
          </a:xfrm>
        </p:grpSpPr>
        <p:sp>
          <p:nvSpPr>
            <p:cNvPr id="50"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4"/>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1" name="TextBox 50"/>
            <p:cNvSpPr txBox="1"/>
            <p:nvPr/>
          </p:nvSpPr>
          <p:spPr>
            <a:xfrm>
              <a:off x="1115616" y="3493517"/>
              <a:ext cx="628698" cy="338450"/>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50%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4" name="组合 51"/>
          <p:cNvGrpSpPr/>
          <p:nvPr/>
        </p:nvGrpSpPr>
        <p:grpSpPr>
          <a:xfrm>
            <a:off x="2303115" y="1331354"/>
            <a:ext cx="1567555" cy="1566761"/>
            <a:chOff x="2375123" y="1258934"/>
            <a:chExt cx="1567555" cy="1566277"/>
          </a:xfrm>
          <a:solidFill>
            <a:schemeClr val="accent2"/>
          </a:solidFill>
        </p:grpSpPr>
        <p:sp>
          <p:nvSpPr>
            <p:cNvPr id="53"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grp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4" name="TextBox 53"/>
            <p:cNvSpPr txBox="1"/>
            <p:nvPr/>
          </p:nvSpPr>
          <p:spPr>
            <a:xfrm>
              <a:off x="2915816" y="1697812"/>
              <a:ext cx="628698" cy="338449"/>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50%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5" name="组合 54"/>
          <p:cNvGrpSpPr/>
          <p:nvPr/>
        </p:nvGrpSpPr>
        <p:grpSpPr>
          <a:xfrm>
            <a:off x="2304059" y="2933640"/>
            <a:ext cx="1727248" cy="1727781"/>
            <a:chOff x="2376067" y="2860726"/>
            <a:chExt cx="1727248" cy="1727248"/>
          </a:xfrm>
        </p:grpSpPr>
        <p:sp>
          <p:nvSpPr>
            <p:cNvPr id="56"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3"/>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7" name="TextBox 56"/>
            <p:cNvSpPr txBox="1"/>
            <p:nvPr/>
          </p:nvSpPr>
          <p:spPr>
            <a:xfrm>
              <a:off x="2962059" y="3651870"/>
              <a:ext cx="628698" cy="338450"/>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80%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6" name="组合 57"/>
          <p:cNvGrpSpPr/>
          <p:nvPr/>
        </p:nvGrpSpPr>
        <p:grpSpPr>
          <a:xfrm>
            <a:off x="4594941" y="1605356"/>
            <a:ext cx="501650" cy="506568"/>
            <a:chOff x="4929188" y="1303338"/>
            <a:chExt cx="501650" cy="506412"/>
          </a:xfrm>
        </p:grpSpPr>
        <p:sp>
          <p:nvSpPr>
            <p:cNvPr id="100"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1"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2"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7" name="组合 102"/>
          <p:cNvGrpSpPr/>
          <p:nvPr/>
        </p:nvGrpSpPr>
        <p:grpSpPr>
          <a:xfrm>
            <a:off x="4590181" y="2358507"/>
            <a:ext cx="506413" cy="506568"/>
            <a:chOff x="1339850" y="2163763"/>
            <a:chExt cx="506413" cy="506412"/>
          </a:xfrm>
        </p:grpSpPr>
        <p:sp>
          <p:nvSpPr>
            <p:cNvPr id="104"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5"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6"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7"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8" name="组合 107"/>
          <p:cNvGrpSpPr/>
          <p:nvPr/>
        </p:nvGrpSpPr>
        <p:grpSpPr>
          <a:xfrm>
            <a:off x="4594941" y="3111660"/>
            <a:ext cx="501650" cy="506569"/>
            <a:chOff x="5093055" y="2766720"/>
            <a:chExt cx="501650" cy="506413"/>
          </a:xfrm>
        </p:grpSpPr>
        <p:sp>
          <p:nvSpPr>
            <p:cNvPr id="109"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0"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1"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2"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9" name="组合 112"/>
          <p:cNvGrpSpPr/>
          <p:nvPr/>
        </p:nvGrpSpPr>
        <p:grpSpPr>
          <a:xfrm>
            <a:off x="4590181" y="3864812"/>
            <a:ext cx="506413" cy="506568"/>
            <a:chOff x="6137274" y="1900165"/>
            <a:chExt cx="506413" cy="506412"/>
          </a:xfrm>
        </p:grpSpPr>
        <p:sp>
          <p:nvSpPr>
            <p:cNvPr id="114"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5"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sp>
        <p:nvSpPr>
          <p:cNvPr id="116" name="Text Box 11"/>
          <p:cNvSpPr txBox="1">
            <a:spLocks noChangeArrowheads="1"/>
          </p:cNvSpPr>
          <p:nvPr/>
        </p:nvSpPr>
        <p:spPr bwMode="auto">
          <a:xfrm>
            <a:off x="5240652" y="1545042"/>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7" name="Text Box 11"/>
          <p:cNvSpPr txBox="1">
            <a:spLocks noChangeArrowheads="1"/>
          </p:cNvSpPr>
          <p:nvPr/>
        </p:nvSpPr>
        <p:spPr bwMode="auto">
          <a:xfrm>
            <a:off x="5240652" y="2330333"/>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8" name="Text Box 11"/>
          <p:cNvSpPr txBox="1">
            <a:spLocks noChangeArrowheads="1"/>
          </p:cNvSpPr>
          <p:nvPr/>
        </p:nvSpPr>
        <p:spPr bwMode="auto">
          <a:xfrm>
            <a:off x="5240652" y="3115624"/>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900">
                <a:solidFill>
                  <a:schemeClr val="tx1">
                    <a:lumMod val="50000"/>
                    <a:lumOff val="50000"/>
                  </a:schemeClr>
                </a:solidFill>
                <a:latin typeface="微软雅黑" pitchFamily="34" charset="-122"/>
                <a:ea typeface="微软雅黑" pitchFamily="34" charset="-122"/>
              </a:rPr>
              <a:t>的问题即</a:t>
            </a:r>
            <a:r>
              <a:rPr lang="zh-CN" altLang="en-US" sz="900" dirty="0">
                <a:solidFill>
                  <a:schemeClr val="tx1">
                    <a:lumMod val="50000"/>
                    <a:lumOff val="50000"/>
                  </a:schemeClr>
                </a:solidFill>
                <a:latin typeface="微软雅黑" pitchFamily="34" charset="-122"/>
                <a:ea typeface="微软雅黑" pitchFamily="34" charset="-122"/>
              </a:rPr>
              <a:t>什么是设计？为什么而</a:t>
            </a:r>
            <a:r>
              <a:rPr lang="zh-CN" altLang="en-US" sz="900">
                <a:solidFill>
                  <a:schemeClr val="tx1">
                    <a:lumMod val="50000"/>
                    <a:lumOff val="50000"/>
                  </a:schemeClr>
                </a:solidFill>
                <a:latin typeface="微软雅黑" pitchFamily="34" charset="-122"/>
                <a:ea typeface="微软雅黑" pitchFamily="34" charset="-122"/>
              </a:rPr>
              <a:t>设计？对于多元化的今天，围绕</a:t>
            </a:r>
            <a:r>
              <a:rPr lang="zh-CN" altLang="en-US" sz="9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900">
                <a:solidFill>
                  <a:schemeClr val="tx1">
                    <a:lumMod val="50000"/>
                    <a:lumOff val="50000"/>
                  </a:schemeClr>
                </a:solidFill>
                <a:latin typeface="微软雅黑" pitchFamily="34" charset="-122"/>
                <a:ea typeface="微软雅黑" pitchFamily="34" charset="-122"/>
              </a:rPr>
              <a:t>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9" name="Text Box 11"/>
          <p:cNvSpPr txBox="1">
            <a:spLocks noChangeArrowheads="1"/>
          </p:cNvSpPr>
          <p:nvPr/>
        </p:nvSpPr>
        <p:spPr bwMode="auto">
          <a:xfrm>
            <a:off x="5240652" y="3900917"/>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907582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 fill="hold"/>
                                        <p:tgtEl>
                                          <p:spTgt spid="3"/>
                                        </p:tgtEl>
                                        <p:attrNameLst>
                                          <p:attrName>ppt_x</p:attrName>
                                        </p:attrNameLst>
                                      </p:cBhvr>
                                      <p:tavLst>
                                        <p:tav tm="0">
                                          <p:val>
                                            <p:strVal val="0-#ppt_w/2"/>
                                          </p:val>
                                        </p:tav>
                                        <p:tav tm="100000">
                                          <p:val>
                                            <p:strVal val="#ppt_x"/>
                                          </p:val>
                                        </p:tav>
                                      </p:tavLst>
                                    </p:anim>
                                    <p:anim calcmode="lin" valueType="num">
                                      <p:cBhvr additive="base">
                                        <p:cTn id="13" dur="3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300" fill="hold"/>
                                        <p:tgtEl>
                                          <p:spTgt spid="4"/>
                                        </p:tgtEl>
                                        <p:attrNameLst>
                                          <p:attrName>ppt_x</p:attrName>
                                        </p:attrNameLst>
                                      </p:cBhvr>
                                      <p:tavLst>
                                        <p:tav tm="0">
                                          <p:val>
                                            <p:strVal val="1+#ppt_w/2"/>
                                          </p:val>
                                        </p:tav>
                                        <p:tav tm="100000">
                                          <p:val>
                                            <p:strVal val="#ppt_x"/>
                                          </p:val>
                                        </p:tav>
                                      </p:tavLst>
                                    </p:anim>
                                    <p:anim calcmode="lin" valueType="num">
                                      <p:cBhvr additive="base">
                                        <p:cTn id="18" dur="3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 fill="hold"/>
                                        <p:tgtEl>
                                          <p:spTgt spid="5"/>
                                        </p:tgtEl>
                                        <p:attrNameLst>
                                          <p:attrName>ppt_x</p:attrName>
                                        </p:attrNameLst>
                                      </p:cBhvr>
                                      <p:tavLst>
                                        <p:tav tm="0">
                                          <p:val>
                                            <p:strVal val="1+#ppt_w/2"/>
                                          </p:val>
                                        </p:tav>
                                        <p:tav tm="100000">
                                          <p:val>
                                            <p:strVal val="#ppt_x"/>
                                          </p:val>
                                        </p:tav>
                                      </p:tavLst>
                                    </p:anim>
                                    <p:anim calcmode="lin" valueType="num">
                                      <p:cBhvr additive="base">
                                        <p:cTn id="23" dur="3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 calcmode="lin" valueType="num">
                                      <p:cBhvr additive="base">
                                        <p:cTn id="48" dur="300" fill="hold"/>
                                        <p:tgtEl>
                                          <p:spTgt spid="116"/>
                                        </p:tgtEl>
                                        <p:attrNameLst>
                                          <p:attrName>ppt_x</p:attrName>
                                        </p:attrNameLst>
                                      </p:cBhvr>
                                      <p:tavLst>
                                        <p:tav tm="0">
                                          <p:val>
                                            <p:strVal val="1+#ppt_w/2"/>
                                          </p:val>
                                        </p:tav>
                                        <p:tav tm="100000">
                                          <p:val>
                                            <p:strVal val="#ppt_x"/>
                                          </p:val>
                                        </p:tav>
                                      </p:tavLst>
                                    </p:anim>
                                    <p:anim calcmode="lin" valueType="num">
                                      <p:cBhvr additive="base">
                                        <p:cTn id="49" dur="300" fill="hold"/>
                                        <p:tgtEl>
                                          <p:spTgt spid="11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300" fill="hold"/>
                                        <p:tgtEl>
                                          <p:spTgt spid="117"/>
                                        </p:tgtEl>
                                        <p:attrNameLst>
                                          <p:attrName>ppt_x</p:attrName>
                                        </p:attrNameLst>
                                      </p:cBhvr>
                                      <p:tavLst>
                                        <p:tav tm="0">
                                          <p:val>
                                            <p:strVal val="1+#ppt_w/2"/>
                                          </p:val>
                                        </p:tav>
                                        <p:tav tm="100000">
                                          <p:val>
                                            <p:strVal val="#ppt_x"/>
                                          </p:val>
                                        </p:tav>
                                      </p:tavLst>
                                    </p:anim>
                                    <p:anim calcmode="lin" valueType="num">
                                      <p:cBhvr additive="base">
                                        <p:cTn id="54" dur="300" fill="hold"/>
                                        <p:tgtEl>
                                          <p:spTgt spid="117"/>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additive="base">
                                        <p:cTn id="58" dur="300" fill="hold"/>
                                        <p:tgtEl>
                                          <p:spTgt spid="118"/>
                                        </p:tgtEl>
                                        <p:attrNameLst>
                                          <p:attrName>ppt_x</p:attrName>
                                        </p:attrNameLst>
                                      </p:cBhvr>
                                      <p:tavLst>
                                        <p:tav tm="0">
                                          <p:val>
                                            <p:strVal val="1+#ppt_w/2"/>
                                          </p:val>
                                        </p:tav>
                                        <p:tav tm="100000">
                                          <p:val>
                                            <p:strVal val="#ppt_x"/>
                                          </p:val>
                                        </p:tav>
                                      </p:tavLst>
                                    </p:anim>
                                    <p:anim calcmode="lin" valueType="num">
                                      <p:cBhvr additive="base">
                                        <p:cTn id="59" dur="300" fill="hold"/>
                                        <p:tgtEl>
                                          <p:spTgt spid="118"/>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300" fill="hold"/>
                                        <p:tgtEl>
                                          <p:spTgt spid="119"/>
                                        </p:tgtEl>
                                        <p:attrNameLst>
                                          <p:attrName>ppt_x</p:attrName>
                                        </p:attrNameLst>
                                      </p:cBhvr>
                                      <p:tavLst>
                                        <p:tav tm="0">
                                          <p:val>
                                            <p:strVal val="1+#ppt_w/2"/>
                                          </p:val>
                                        </p:tav>
                                        <p:tav tm="100000">
                                          <p:val>
                                            <p:strVal val="#ppt_x"/>
                                          </p:val>
                                        </p:tav>
                                      </p:tavLst>
                                    </p:anim>
                                    <p:anim calcmode="lin" valueType="num">
                                      <p:cBhvr additive="base">
                                        <p:cTn id="64" dur="300" fill="hold"/>
                                        <p:tgtEl>
                                          <p:spTgt spid="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p:bldP spid="1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15E79F0-9453-46BD-8F7E-9DF30EDBF002}"/>
              </a:ext>
            </a:extLst>
          </p:cNvPr>
          <p:cNvPicPr>
            <a:picLocks noChangeAspect="1"/>
          </p:cNvPicPr>
          <p:nvPr/>
        </p:nvPicPr>
        <p:blipFill>
          <a:blip r:embed="rId2"/>
          <a:stretch>
            <a:fillRect/>
          </a:stretch>
        </p:blipFill>
        <p:spPr>
          <a:xfrm>
            <a:off x="2678" y="2951"/>
            <a:ext cx="9141198" cy="5143012"/>
          </a:xfrm>
          <a:prstGeom prst="rect">
            <a:avLst/>
          </a:prstGeom>
        </p:spPr>
      </p:pic>
      <p:sp>
        <p:nvSpPr>
          <p:cNvPr id="8" name="文本框 7"/>
          <p:cNvSpPr txBox="1">
            <a:spLocks noChangeArrowheads="1"/>
          </p:cNvSpPr>
          <p:nvPr/>
        </p:nvSpPr>
        <p:spPr bwMode="auto">
          <a:xfrm>
            <a:off x="2773423" y="1870821"/>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2990876" y="2494069"/>
            <a:ext cx="316815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259198" y="2610427"/>
            <a:ext cx="2562225" cy="345388"/>
          </a:xfrm>
          <a:prstGeom prst="rect">
            <a:avLst/>
          </a:prstGeom>
          <a:noFill/>
        </p:spPr>
        <p:txBody>
          <a:bodyPr lIns="68580" tIns="34290" rIns="68580" bIns="34290">
            <a:spAutoFit/>
          </a:bodyPr>
          <a:lstStyle/>
          <a:p>
            <a:pPr>
              <a:defRPr/>
            </a:pPr>
            <a:r>
              <a:rPr lang="en-US" altLang="zh-CN" dirty="0">
                <a:solidFill>
                  <a:schemeClr val="bg1">
                    <a:lumMod val="95000"/>
                  </a:schemeClr>
                </a:solidFill>
                <a:latin typeface="+mj-lt"/>
              </a:rPr>
              <a:t>We are pursuing the best!</a:t>
            </a:r>
            <a:endParaRPr lang="zh-CN" altLang="en-US" dirty="0">
              <a:solidFill>
                <a:schemeClr val="bg1">
                  <a:lumMod val="95000"/>
                </a:schemeClr>
              </a:solidFill>
              <a:latin typeface="+mj-lt"/>
            </a:endParaRPr>
          </a:p>
        </p:txBody>
      </p:sp>
    </p:spTree>
    <p:extLst>
      <p:ext uri="{BB962C8B-B14F-4D97-AF65-F5344CB8AC3E}">
        <p14:creationId xmlns:p14="http://schemas.microsoft.com/office/powerpoint/2010/main" val="127725188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par>
                          <p:cTn id="9" fill="hold" nodeType="with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4"/>
          <p:cNvSpPr/>
          <p:nvPr/>
        </p:nvSpPr>
        <p:spPr>
          <a:xfrm rot="2700000">
            <a:off x="2511302" y="2770779"/>
            <a:ext cx="3961663" cy="573977"/>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圆角矩形 4"/>
          <p:cNvSpPr/>
          <p:nvPr/>
        </p:nvSpPr>
        <p:spPr>
          <a:xfrm rot="8100000">
            <a:off x="2511914" y="2770691"/>
            <a:ext cx="3960440" cy="574154"/>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39"/>
          <p:cNvGrpSpPr/>
          <p:nvPr/>
        </p:nvGrpSpPr>
        <p:grpSpPr>
          <a:xfrm>
            <a:off x="3686373" y="2251757"/>
            <a:ext cx="1611520" cy="1612018"/>
            <a:chOff x="3686373" y="2075063"/>
            <a:chExt cx="1611520" cy="1611520"/>
          </a:xfrm>
        </p:grpSpPr>
        <p:sp>
          <p:nvSpPr>
            <p:cNvPr id="41" name="椭圆 40"/>
            <p:cNvSpPr/>
            <p:nvPr/>
          </p:nvSpPr>
          <p:spPr>
            <a:xfrm rot="2700000">
              <a:off x="3686373" y="2075063"/>
              <a:ext cx="1611520" cy="161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6"/>
            <p:cNvSpPr>
              <a:spLocks noEditPoints="1"/>
            </p:cNvSpPr>
            <p:nvPr/>
          </p:nvSpPr>
          <p:spPr bwMode="auto">
            <a:xfrm>
              <a:off x="4259311" y="2435302"/>
              <a:ext cx="465644" cy="464505"/>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TextBox 42"/>
            <p:cNvSpPr txBox="1"/>
            <p:nvPr/>
          </p:nvSpPr>
          <p:spPr>
            <a:xfrm>
              <a:off x="4092023" y="3003798"/>
              <a:ext cx="800219" cy="276913"/>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zh-CN" altLang="en-US" sz="1200" dirty="0">
                  <a:solidFill>
                    <a:schemeClr val="bg1"/>
                  </a:solidFill>
                  <a:latin typeface="微软雅黑" pitchFamily="34" charset="-122"/>
                  <a:ea typeface="微软雅黑" pitchFamily="34" charset="-122"/>
                </a:rPr>
                <a:t>添加标题</a:t>
              </a:r>
            </a:p>
          </p:txBody>
        </p:sp>
      </p:grpSp>
      <p:sp>
        <p:nvSpPr>
          <p:cNvPr id="44" name="TextBox 43"/>
          <p:cNvSpPr txBox="1"/>
          <p:nvPr/>
        </p:nvSpPr>
        <p:spPr>
          <a:xfrm>
            <a:off x="3119891" y="1720502"/>
            <a:ext cx="396262"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01</a:t>
            </a:r>
            <a:endParaRPr lang="zh-CN" altLang="en-US" dirty="0">
              <a:solidFill>
                <a:prstClr val="white"/>
              </a:solidFill>
              <a:latin typeface="Impact" pitchFamily="34" charset="0"/>
            </a:endParaRPr>
          </a:p>
        </p:txBody>
      </p:sp>
      <p:sp>
        <p:nvSpPr>
          <p:cNvPr id="45" name="矩形 44"/>
          <p:cNvSpPr/>
          <p:nvPr/>
        </p:nvSpPr>
        <p:spPr>
          <a:xfrm>
            <a:off x="950978" y="16408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59" name="TextBox 58"/>
          <p:cNvSpPr txBox="1"/>
          <p:nvPr/>
        </p:nvSpPr>
        <p:spPr>
          <a:xfrm>
            <a:off x="5433519" y="1720502"/>
            <a:ext cx="423514"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02</a:t>
            </a:r>
            <a:endParaRPr lang="zh-CN" altLang="en-US" dirty="0">
              <a:solidFill>
                <a:prstClr val="white"/>
              </a:solidFill>
              <a:latin typeface="Impact" pitchFamily="34" charset="0"/>
            </a:endParaRPr>
          </a:p>
        </p:txBody>
      </p:sp>
      <p:sp>
        <p:nvSpPr>
          <p:cNvPr id="60" name="矩形 59"/>
          <p:cNvSpPr/>
          <p:nvPr/>
        </p:nvSpPr>
        <p:spPr>
          <a:xfrm>
            <a:off x="6095292" y="16408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1" name="TextBox 60"/>
          <p:cNvSpPr txBox="1"/>
          <p:nvPr/>
        </p:nvSpPr>
        <p:spPr>
          <a:xfrm>
            <a:off x="5433519" y="4012912"/>
            <a:ext cx="429926"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03</a:t>
            </a:r>
            <a:endParaRPr lang="zh-CN" altLang="en-US" dirty="0">
              <a:solidFill>
                <a:prstClr val="white"/>
              </a:solidFill>
              <a:latin typeface="Impact" pitchFamily="34" charset="0"/>
            </a:endParaRPr>
          </a:p>
        </p:txBody>
      </p:sp>
      <p:sp>
        <p:nvSpPr>
          <p:cNvPr id="62" name="矩形 61"/>
          <p:cNvSpPr/>
          <p:nvPr/>
        </p:nvSpPr>
        <p:spPr>
          <a:xfrm>
            <a:off x="6095292" y="392055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3" name="TextBox 62"/>
          <p:cNvSpPr txBox="1"/>
          <p:nvPr/>
        </p:nvSpPr>
        <p:spPr>
          <a:xfrm>
            <a:off x="3137653" y="4012912"/>
            <a:ext cx="423514"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04</a:t>
            </a:r>
            <a:endParaRPr lang="zh-CN" altLang="en-US" dirty="0">
              <a:solidFill>
                <a:prstClr val="white"/>
              </a:solidFill>
              <a:latin typeface="Impact" pitchFamily="34" charset="0"/>
            </a:endParaRPr>
          </a:p>
        </p:txBody>
      </p:sp>
      <p:sp>
        <p:nvSpPr>
          <p:cNvPr id="64" name="矩形 63"/>
          <p:cNvSpPr/>
          <p:nvPr/>
        </p:nvSpPr>
        <p:spPr>
          <a:xfrm>
            <a:off x="950978" y="392055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292910850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8" presetClass="emph" presetSubtype="0" fill="hold" grpId="1" nodeType="withEffect">
                                  <p:stCondLst>
                                    <p:cond delay="0"/>
                                  </p:stCondLst>
                                  <p:childTnLst>
                                    <p:animRot by="21600000">
                                      <p:cBhvr>
                                        <p:cTn id="20" dur="1600" fill="hold"/>
                                        <p:tgtEl>
                                          <p:spTgt spid="39"/>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38"/>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childTnLst>
                          </p:cTn>
                        </p:par>
                        <p:par>
                          <p:cTn id="29" fill="hold">
                            <p:stCondLst>
                              <p:cond delay="2450"/>
                            </p:stCondLst>
                            <p:childTnLst>
                              <p:par>
                                <p:cTn id="30" presetID="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300" fill="hold"/>
                                        <p:tgtEl>
                                          <p:spTgt spid="45"/>
                                        </p:tgtEl>
                                        <p:attrNameLst>
                                          <p:attrName>ppt_x</p:attrName>
                                        </p:attrNameLst>
                                      </p:cBhvr>
                                      <p:tavLst>
                                        <p:tav tm="0">
                                          <p:val>
                                            <p:strVal val="0-#ppt_w/2"/>
                                          </p:val>
                                        </p:tav>
                                        <p:tav tm="100000">
                                          <p:val>
                                            <p:strVal val="#ppt_x"/>
                                          </p:val>
                                        </p:tav>
                                      </p:tavLst>
                                    </p:anim>
                                    <p:anim calcmode="lin" valueType="num">
                                      <p:cBhvr additive="base">
                                        <p:cTn id="33" dur="3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300" fill="hold"/>
                                        <p:tgtEl>
                                          <p:spTgt spid="60"/>
                                        </p:tgtEl>
                                        <p:attrNameLst>
                                          <p:attrName>ppt_x</p:attrName>
                                        </p:attrNameLst>
                                      </p:cBhvr>
                                      <p:tavLst>
                                        <p:tav tm="0">
                                          <p:val>
                                            <p:strVal val="1+#ppt_w/2"/>
                                          </p:val>
                                        </p:tav>
                                        <p:tav tm="100000">
                                          <p:val>
                                            <p:strVal val="#ppt_x"/>
                                          </p:val>
                                        </p:tav>
                                      </p:tavLst>
                                    </p:anim>
                                    <p:anim calcmode="lin" valueType="num">
                                      <p:cBhvr additive="base">
                                        <p:cTn id="44" dur="300" fill="hold"/>
                                        <p:tgtEl>
                                          <p:spTgt spid="60"/>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childTnLst>
                          </p:cTn>
                        </p:par>
                        <p:par>
                          <p:cTn id="51" fill="hold">
                            <p:stCondLst>
                              <p:cond delay="4050"/>
                            </p:stCondLst>
                            <p:childTnLst>
                              <p:par>
                                <p:cTn id="52" presetID="2" presetClass="entr" presetSubtype="2"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300" fill="hold"/>
                                        <p:tgtEl>
                                          <p:spTgt spid="62"/>
                                        </p:tgtEl>
                                        <p:attrNameLst>
                                          <p:attrName>ppt_x</p:attrName>
                                        </p:attrNameLst>
                                      </p:cBhvr>
                                      <p:tavLst>
                                        <p:tav tm="0">
                                          <p:val>
                                            <p:strVal val="1+#ppt_w/2"/>
                                          </p:val>
                                        </p:tav>
                                        <p:tav tm="100000">
                                          <p:val>
                                            <p:strVal val="#ppt_x"/>
                                          </p:val>
                                        </p:tav>
                                      </p:tavLst>
                                    </p:anim>
                                    <p:anim calcmode="lin" valueType="num">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p:cTn id="59" dur="500" fill="hold"/>
                                        <p:tgtEl>
                                          <p:spTgt spid="63"/>
                                        </p:tgtEl>
                                        <p:attrNameLst>
                                          <p:attrName>ppt_w</p:attrName>
                                        </p:attrNameLst>
                                      </p:cBhvr>
                                      <p:tavLst>
                                        <p:tav tm="0">
                                          <p:val>
                                            <p:fltVal val="0"/>
                                          </p:val>
                                        </p:tav>
                                        <p:tav tm="100000">
                                          <p:val>
                                            <p:strVal val="#ppt_w"/>
                                          </p:val>
                                        </p:tav>
                                      </p:tavLst>
                                    </p:anim>
                                    <p:anim calcmode="lin" valueType="num">
                                      <p:cBhvr>
                                        <p:cTn id="60" dur="500" fill="hold"/>
                                        <p:tgtEl>
                                          <p:spTgt spid="63"/>
                                        </p:tgtEl>
                                        <p:attrNameLst>
                                          <p:attrName>ppt_h</p:attrName>
                                        </p:attrNameLst>
                                      </p:cBhvr>
                                      <p:tavLst>
                                        <p:tav tm="0">
                                          <p:val>
                                            <p:fltVal val="0"/>
                                          </p:val>
                                        </p:tav>
                                        <p:tav tm="100000">
                                          <p:val>
                                            <p:strVal val="#ppt_h"/>
                                          </p:val>
                                        </p:tav>
                                      </p:tavLst>
                                    </p:anim>
                                    <p:animEffect transition="in" filter="fade">
                                      <p:cBhvr>
                                        <p:cTn id="61" dur="500"/>
                                        <p:tgtEl>
                                          <p:spTgt spid="63"/>
                                        </p:tgtEl>
                                      </p:cBhvr>
                                    </p:animEffect>
                                  </p:childTnLst>
                                </p:cTn>
                              </p:par>
                            </p:childTnLst>
                          </p:cTn>
                        </p:par>
                        <p:par>
                          <p:cTn id="62" fill="hold">
                            <p:stCondLst>
                              <p:cond delay="4850"/>
                            </p:stCondLst>
                            <p:childTnLst>
                              <p:par>
                                <p:cTn id="63" presetID="2" presetClass="entr" presetSubtype="8"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300" fill="hold"/>
                                        <p:tgtEl>
                                          <p:spTgt spid="64"/>
                                        </p:tgtEl>
                                        <p:attrNameLst>
                                          <p:attrName>ppt_x</p:attrName>
                                        </p:attrNameLst>
                                      </p:cBhvr>
                                      <p:tavLst>
                                        <p:tav tm="0">
                                          <p:val>
                                            <p:strVal val="0-#ppt_w/2"/>
                                          </p:val>
                                        </p:tav>
                                        <p:tav tm="100000">
                                          <p:val>
                                            <p:strVal val="#ppt_x"/>
                                          </p:val>
                                        </p:tav>
                                      </p:tavLst>
                                    </p:anim>
                                    <p:anim calcmode="lin" valueType="num">
                                      <p:cBhvr additive="base">
                                        <p:cTn id="6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4" grpId="0"/>
      <p:bldP spid="45" grpId="0"/>
      <p:bldP spid="59" grpId="0"/>
      <p:bldP spid="60" grpId="0"/>
      <p:bldP spid="61" grpId="0"/>
      <p:bldP spid="62" grpId="0"/>
      <p:bldP spid="63"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054249" y="1497524"/>
            <a:ext cx="4708011" cy="2496309"/>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6"/>
            <p:cNvSpPr>
              <a:spLocks/>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solidFill>
              <a:schemeClr val="accent6"/>
            </a:solidFill>
            <a:ln>
              <a:noFill/>
            </a:ln>
          </p:spPr>
          <p:txBody>
            <a:bodyPr anchor="ctr"/>
            <a:lstStyle/>
            <a:p>
              <a:pPr algn="ctr"/>
              <a:endParaRPr/>
            </a:p>
          </p:txBody>
        </p:sp>
        <p:sp>
          <p:nvSpPr>
            <p:cNvPr id="22" name="Rectangle: Rounded Corners 16"/>
            <p:cNvSpPr/>
            <p:nvPr/>
          </p:nvSpPr>
          <p:spPr>
            <a:xfrm>
              <a:off x="2946865" y="2833446"/>
              <a:ext cx="3663014" cy="827229"/>
            </a:xfrm>
            <a:prstGeom prst="roundRect">
              <a:avLst>
                <a:gd name="adj" fmla="val 50000"/>
              </a:avLst>
            </a:prstGeom>
            <a:solidFill>
              <a:srgbClr val="A9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rgbClr val="A9020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7" name="Freeform: Shape 13"/>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rgbClr val="A9020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8" name="Freeform: Shape 14"/>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rgbClr val="A9020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9" name="Freeform: Shape 15"/>
              <p:cNvSpPr>
                <a:spLocks/>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rgbClr val="A9020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grpSp>
        <p:sp>
          <p:nvSpPr>
            <p:cNvPr id="25" name="Rectangle: Rounded Corners 21"/>
            <p:cNvSpPr/>
            <p:nvPr/>
          </p:nvSpPr>
          <p:spPr>
            <a:xfrm>
              <a:off x="2572660" y="1995639"/>
              <a:ext cx="2849346" cy="83946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20"/>
            <p:cNvSpPr>
              <a:spLocks/>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accent3"/>
            </a:solidFill>
            <a:ln>
              <a:noFill/>
            </a:ln>
          </p:spPr>
          <p:txBody>
            <a:bodyPr anchor="ctr"/>
            <a:lstStyle/>
            <a:p>
              <a:pPr algn="ctr"/>
              <a:endParaRPr/>
            </a:p>
          </p:txBody>
        </p:sp>
        <p:sp>
          <p:nvSpPr>
            <p:cNvPr id="28" name="Rectangle: Rounded Corners 26"/>
            <p:cNvSpPr/>
            <p:nvPr/>
          </p:nvSpPr>
          <p:spPr>
            <a:xfrm>
              <a:off x="2420262" y="3660107"/>
              <a:ext cx="5262750" cy="83837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13436C"/>
            </a:solidFill>
            <a:ln>
              <a:noFill/>
            </a:ln>
            <a:effectLst/>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1" name="Rectangle 48"/>
            <p:cNvSpPr>
              <a:spLocks/>
            </p:cNvSpPr>
            <p:nvPr/>
          </p:nvSpPr>
          <p:spPr bwMode="auto">
            <a:xfrm>
              <a:off x="1405664" y="3660393"/>
              <a:ext cx="1868447" cy="825283"/>
            </a:xfrm>
            <a:prstGeom prst="rect">
              <a:avLst/>
            </a:prstGeom>
            <a:solidFill>
              <a:schemeClr val="accent2"/>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2" name="Rectangle 49"/>
            <p:cNvSpPr>
              <a:spLocks/>
            </p:cNvSpPr>
            <p:nvPr/>
          </p:nvSpPr>
          <p:spPr bwMode="auto">
            <a:xfrm>
              <a:off x="1405664" y="4485676"/>
              <a:ext cx="1868447" cy="823201"/>
            </a:xfrm>
            <a:prstGeom prst="rect">
              <a:avLst/>
            </a:prstGeom>
            <a:solidFill>
              <a:schemeClr val="accent6"/>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3" name="Rectangle 50"/>
            <p:cNvSpPr>
              <a:spLocks/>
            </p:cNvSpPr>
            <p:nvPr/>
          </p:nvSpPr>
          <p:spPr bwMode="auto">
            <a:xfrm>
              <a:off x="1405664" y="2825522"/>
              <a:ext cx="1868447" cy="834870"/>
            </a:xfrm>
            <a:prstGeom prst="rect">
              <a:avLst/>
            </a:prstGeom>
            <a:solidFill>
              <a:schemeClr val="accent1"/>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4" name="Rectangle 51"/>
            <p:cNvSpPr>
              <a:spLocks/>
            </p:cNvSpPr>
            <p:nvPr/>
          </p:nvSpPr>
          <p:spPr bwMode="auto">
            <a:xfrm>
              <a:off x="1405664" y="1999952"/>
              <a:ext cx="1868447" cy="825283"/>
            </a:xfrm>
            <a:prstGeom prst="rect">
              <a:avLst/>
            </a:prstGeom>
            <a:solidFill>
              <a:schemeClr val="accent3"/>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5" name="Rectangle 52"/>
            <p:cNvSpPr>
              <a:spLocks/>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endParaRPr/>
            </a:p>
          </p:txBody>
        </p:sp>
      </p:grpSp>
      <p:grpSp>
        <p:nvGrpSpPr>
          <p:cNvPr id="5" name="Group 5"/>
          <p:cNvGrpSpPr/>
          <p:nvPr/>
        </p:nvGrpSpPr>
        <p:grpSpPr>
          <a:xfrm>
            <a:off x="1013448" y="1109787"/>
            <a:ext cx="1672207" cy="3463410"/>
            <a:chOff x="1224038" y="1304764"/>
            <a:chExt cx="2229610" cy="4617880"/>
          </a:xfrm>
        </p:grpSpPr>
        <p:sp>
          <p:nvSpPr>
            <p:cNvPr id="10" name="Freeform: Shape 29"/>
            <p:cNvSpPr>
              <a:spLocks/>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30"/>
            <p:cNvSpPr>
              <a:spLocks/>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Oval 39"/>
            <p:cNvSpPr>
              <a:spLocks/>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Oval 41"/>
            <p:cNvSpPr>
              <a:spLocks/>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42"/>
            <p:cNvSpPr>
              <a:spLocks/>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5" name="Rectangle 43"/>
            <p:cNvSpPr>
              <a:spLocks/>
            </p:cNvSpPr>
            <p:nvPr/>
          </p:nvSpPr>
          <p:spPr bwMode="auto">
            <a:xfrm>
              <a:off x="1384788" y="1987426"/>
              <a:ext cx="1910200" cy="334232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 name="Rectangle 44"/>
            <p:cNvSpPr>
              <a:spLocks/>
            </p:cNvSpPr>
            <p:nvPr/>
          </p:nvSpPr>
          <p:spPr bwMode="auto">
            <a:xfrm>
              <a:off x="1384786" y="2006215"/>
              <a:ext cx="1889325" cy="3302661"/>
            </a:xfrm>
            <a:prstGeom prst="rect">
              <a:avLst/>
            </a:prstGeom>
            <a:blipFill dpi="0" rotWithShape="1">
              <a:blip r:embed="rId3"/>
              <a:srcRect/>
              <a:stretch>
                <a:fillRect l="-33617" b="-5000"/>
              </a:stretch>
            </a:blipFill>
            <a:ln w="12700" cap="flat" cmpd="sng" algn="ctr">
              <a:noFill/>
              <a:prstDash val="solid"/>
              <a:miter lim="800000"/>
            </a:ln>
            <a:effectLst/>
            <a:extLst>
              <a:ext uri="{91240B29-F687-4F45-9708-019B960494DF}">
                <a14:hiddenLine xmlns:a14="http://schemas.microsoft.com/office/drawing/2010/main" w="12700" cap="flat" cmpd="sng" algn="ctr">
                  <a:solidFill>
                    <a:srgbClr val="D1DADD"/>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46"/>
            <p:cNvSpPr>
              <a:spLocks/>
            </p:cNvSpPr>
            <p:nvPr/>
          </p:nvSpPr>
          <p:spPr bwMode="auto">
            <a:xfrm>
              <a:off x="2194796" y="1709768"/>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Oval 47"/>
            <p:cNvSpPr>
              <a:spLocks/>
            </p:cNvSpPr>
            <p:nvPr/>
          </p:nvSpPr>
          <p:spPr bwMode="auto">
            <a:xfrm>
              <a:off x="2040310" y="1699330"/>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6" name="TextBox 53"/>
          <p:cNvSpPr txBox="1"/>
          <p:nvPr/>
        </p:nvSpPr>
        <p:spPr>
          <a:xfrm>
            <a:off x="4225714" y="1561793"/>
            <a:ext cx="4378932" cy="542783"/>
          </a:xfrm>
          <a:prstGeom prst="rect">
            <a:avLst/>
          </a:prstGeom>
          <a:noFill/>
        </p:spPr>
        <p:txBody>
          <a:bodyPr wrap="square" lIns="0" tIns="0" rIns="0" bIns="0" anchor="t" anchorCtr="0">
            <a:normAutofit/>
          </a:bodyPr>
          <a:lstStyle/>
          <a:p>
            <a:pPr>
              <a:lnSpc>
                <a:spcPct val="120000"/>
              </a:lnSpc>
            </a:pPr>
            <a:r>
              <a:rPr lang="zh-CN" altLang="en-US" sz="1100" dirty="0"/>
              <a:t>此部分内容作为文字排版占位显示</a:t>
            </a:r>
            <a:br>
              <a:rPr lang="zh-CN" altLang="en-US" sz="1100" dirty="0"/>
            </a:br>
            <a:r>
              <a:rPr lang="zh-CN" altLang="en-US" sz="1100" dirty="0"/>
              <a:t>（建议使用主题字体）</a:t>
            </a:r>
          </a:p>
        </p:txBody>
      </p:sp>
      <p:sp>
        <p:nvSpPr>
          <p:cNvPr id="7" name="TextBox 54"/>
          <p:cNvSpPr txBox="1"/>
          <p:nvPr/>
        </p:nvSpPr>
        <p:spPr>
          <a:xfrm>
            <a:off x="5139086" y="2168291"/>
            <a:ext cx="3465561" cy="542783"/>
          </a:xfrm>
          <a:prstGeom prst="rect">
            <a:avLst/>
          </a:prstGeom>
          <a:noFill/>
        </p:spPr>
        <p:txBody>
          <a:bodyPr wrap="square" lIns="0" tIns="0" rIns="0" bIns="0" anchor="t" anchorCtr="0">
            <a:normAutofit/>
          </a:bodyPr>
          <a:lstStyle/>
          <a:p>
            <a:pPr>
              <a:lnSpc>
                <a:spcPct val="120000"/>
              </a:lnSpc>
            </a:pPr>
            <a:r>
              <a:rPr lang="zh-CN" altLang="en-US" sz="1100"/>
              <a:t>此部分内容作为文字排版占位显示</a:t>
            </a:r>
            <a:br>
              <a:rPr lang="zh-CN" altLang="en-US" sz="1100"/>
            </a:br>
            <a:r>
              <a:rPr lang="zh-CN" altLang="en-US" sz="1100"/>
              <a:t>（建议使用主题字体）</a:t>
            </a:r>
          </a:p>
        </p:txBody>
      </p:sp>
      <p:sp>
        <p:nvSpPr>
          <p:cNvPr id="8" name="TextBox 55"/>
          <p:cNvSpPr txBox="1"/>
          <p:nvPr/>
        </p:nvSpPr>
        <p:spPr>
          <a:xfrm>
            <a:off x="5922151" y="2844299"/>
            <a:ext cx="2682497" cy="542783"/>
          </a:xfrm>
          <a:prstGeom prst="rect">
            <a:avLst/>
          </a:prstGeom>
          <a:noFill/>
        </p:spPr>
        <p:txBody>
          <a:bodyPr wrap="square" lIns="0" tIns="0" rIns="0" bIns="0" anchor="t" anchorCtr="0">
            <a:normAutofit/>
          </a:bodyPr>
          <a:lstStyle/>
          <a:p>
            <a:pPr>
              <a:lnSpc>
                <a:spcPct val="120000"/>
              </a:lnSpc>
            </a:pPr>
            <a:r>
              <a:rPr lang="zh-CN" altLang="en-US" sz="1100"/>
              <a:t>此部分内容作为文字排版占位显示</a:t>
            </a:r>
            <a:br>
              <a:rPr lang="zh-CN" altLang="en-US" sz="1100"/>
            </a:br>
            <a:r>
              <a:rPr lang="zh-CN" altLang="en-US" sz="1100"/>
              <a:t>（建议使用主题字体）</a:t>
            </a:r>
          </a:p>
        </p:txBody>
      </p:sp>
      <p:sp>
        <p:nvSpPr>
          <p:cNvPr id="9" name="TextBox 56"/>
          <p:cNvSpPr txBox="1"/>
          <p:nvPr/>
        </p:nvSpPr>
        <p:spPr>
          <a:xfrm>
            <a:off x="4686222" y="3484592"/>
            <a:ext cx="3918425" cy="542783"/>
          </a:xfrm>
          <a:prstGeom prst="rect">
            <a:avLst/>
          </a:prstGeom>
          <a:noFill/>
        </p:spPr>
        <p:txBody>
          <a:bodyPr wrap="square" lIns="0" tIns="0" rIns="0" bIns="0" anchor="t" anchorCtr="0">
            <a:normAutofit/>
          </a:bodyPr>
          <a:lstStyle/>
          <a:p>
            <a:pPr>
              <a:lnSpc>
                <a:spcPct val="120000"/>
              </a:lnSpc>
            </a:pPr>
            <a:r>
              <a:rPr lang="zh-CN" altLang="en-US" sz="1100"/>
              <a:t>此部分内容作为文字排版占位显示</a:t>
            </a:r>
            <a:br>
              <a:rPr lang="zh-CN" altLang="en-US" sz="1100"/>
            </a:br>
            <a:r>
              <a:rPr lang="zh-CN" altLang="en-US" sz="1100"/>
              <a:t>（建议使用主题字体）</a:t>
            </a:r>
          </a:p>
        </p:txBody>
      </p:sp>
    </p:spTree>
    <p:extLst>
      <p:ext uri="{BB962C8B-B14F-4D97-AF65-F5344CB8AC3E}">
        <p14:creationId xmlns:p14="http://schemas.microsoft.com/office/powerpoint/2010/main" val="377361924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38765" y="2120162"/>
            <a:ext cx="3524764" cy="959121"/>
            <a:chOff x="-939773" y="2734405"/>
            <a:chExt cx="5411981" cy="1472650"/>
          </a:xfrm>
        </p:grpSpPr>
        <p:grpSp>
          <p:nvGrpSpPr>
            <p:cNvPr id="3" name="Group 14"/>
            <p:cNvGrpSpPr/>
            <p:nvPr/>
          </p:nvGrpSpPr>
          <p:grpSpPr>
            <a:xfrm>
              <a:off x="-939773" y="2734405"/>
              <a:ext cx="5411981" cy="1472650"/>
              <a:chOff x="-939773" y="2903219"/>
              <a:chExt cx="5411981" cy="1472650"/>
            </a:xfrm>
          </p:grpSpPr>
          <p:sp>
            <p:nvSpPr>
              <p:cNvPr id="13" name="Rectangle 12"/>
              <p:cNvSpPr/>
              <p:nvPr/>
            </p:nvSpPr>
            <p:spPr>
              <a:xfrm>
                <a:off x="-939773" y="2903219"/>
                <a:ext cx="4653644" cy="1472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2999558" y="2903219"/>
                <a:ext cx="1472650" cy="147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Oval 15"/>
            <p:cNvSpPr/>
            <p:nvPr/>
          </p:nvSpPr>
          <p:spPr>
            <a:xfrm>
              <a:off x="3127350" y="2862197"/>
              <a:ext cx="1217066" cy="1217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17"/>
            <p:cNvSpPr>
              <a:spLocks/>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5"/>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73" hangingPunct="0">
                <a:lnSpc>
                  <a:spcPct val="120000"/>
                </a:lnSpc>
              </a:pPr>
              <a:endParaRPr lang="en-US" sz="569">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4"/>
            <p:cNvGrpSpPr/>
            <p:nvPr/>
          </p:nvGrpSpPr>
          <p:grpSpPr>
            <a:xfrm>
              <a:off x="394416" y="2862197"/>
              <a:ext cx="2475011" cy="968591"/>
              <a:chOff x="578142" y="3091663"/>
              <a:chExt cx="2475011" cy="968591"/>
            </a:xfrm>
          </p:grpSpPr>
          <p:sp>
            <p:nvSpPr>
              <p:cNvPr id="23" name="TextBox 22"/>
              <p:cNvSpPr txBox="1"/>
              <p:nvPr/>
            </p:nvSpPr>
            <p:spPr>
              <a:xfrm>
                <a:off x="578142" y="3091663"/>
                <a:ext cx="1661855" cy="399810"/>
              </a:xfrm>
              <a:prstGeom prst="rect">
                <a:avLst/>
              </a:prstGeom>
              <a:noFill/>
            </p:spPr>
            <p:txBody>
              <a:bodyPr wrap="none" rtlCol="0">
                <a:spAutoFit/>
              </a:bodyPr>
              <a:lstStyle/>
              <a:p>
                <a:pPr>
                  <a:lnSpc>
                    <a:spcPct val="120000"/>
                  </a:lnSpc>
                </a:pPr>
                <a:r>
                  <a:rPr lang="zh-CN" altLang="en-US" sz="996"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578142" y="3434509"/>
                <a:ext cx="2475011" cy="625745"/>
              </a:xfrm>
              <a:prstGeom prst="rect">
                <a:avLst/>
              </a:prstGeom>
            </p:spPr>
            <p:txBody>
              <a:bodyPr wrap="square">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 name="Group 29"/>
          <p:cNvGrpSpPr/>
          <p:nvPr/>
        </p:nvGrpSpPr>
        <p:grpSpPr>
          <a:xfrm>
            <a:off x="983577" y="679348"/>
            <a:ext cx="6937818" cy="3568871"/>
            <a:chOff x="0" y="730879"/>
            <a:chExt cx="10652441" cy="5479705"/>
          </a:xfrm>
        </p:grpSpPr>
        <p:grpSp>
          <p:nvGrpSpPr>
            <p:cNvPr id="15"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8" tIns="92639" rIns="92639" bIns="92639" numCol="1" spcCol="1270" anchor="ctr" anchorCtr="0">
                <a:noAutofit/>
              </a:bodyPr>
              <a:lstStyle/>
              <a:p>
                <a:pPr algn="just" defTabSz="1621065">
                  <a:lnSpc>
                    <a:spcPct val="120000"/>
                  </a:lnSpc>
                </a:pPr>
                <a:endParaRPr lang="en-GB"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2106777" y="1126066"/>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8" tIns="92639" rIns="92639" bIns="92639" numCol="1" spcCol="1270" anchor="ctr" anchorCtr="0">
                <a:noAutofit/>
              </a:bodyPr>
              <a:lstStyle/>
              <a:p>
                <a:pPr algn="just" defTabSz="1621065">
                  <a:lnSpc>
                    <a:spcPct val="120000"/>
                  </a:lnSpc>
                </a:pPr>
                <a:endParaRPr lang="en-GB"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9"/>
              <p:cNvSpPr/>
              <p:nvPr/>
            </p:nvSpPr>
            <p:spPr>
              <a:xfrm>
                <a:off x="2500714" y="27516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8" tIns="92639" rIns="92639" bIns="92639" numCol="1" spcCol="1270" anchor="ctr" anchorCtr="0">
                <a:noAutofit/>
              </a:bodyPr>
              <a:lstStyle/>
              <a:p>
                <a:pPr algn="just" defTabSz="1621065">
                  <a:lnSpc>
                    <a:spcPct val="120000"/>
                  </a:lnSpc>
                </a:pPr>
                <a:endParaRPr lang="en-GB"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4813797" y="2036133"/>
              <a:ext cx="677227" cy="652027"/>
            </a:xfrm>
            <a:prstGeom prst="rect">
              <a:avLst/>
            </a:prstGeom>
            <a:noFill/>
          </p:spPr>
          <p:txBody>
            <a:bodyPr wrap="none" rtlCol="0">
              <a:spAutoFit/>
            </a:bodyPr>
            <a:lstStyle/>
            <a:p>
              <a:pPr algn="ctr">
                <a:lnSpc>
                  <a:spcPct val="120000"/>
                </a:lnSpc>
              </a:pPr>
              <a:r>
                <a:rPr lang="en-US"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5123438" y="3261651"/>
              <a:ext cx="677227" cy="652027"/>
            </a:xfrm>
            <a:prstGeom prst="rect">
              <a:avLst/>
            </a:prstGeom>
            <a:noFill/>
          </p:spPr>
          <p:txBody>
            <a:bodyPr wrap="none" rtlCol="0">
              <a:spAutoFit/>
            </a:bodyPr>
            <a:lstStyle/>
            <a:p>
              <a:pPr algn="ctr">
                <a:lnSpc>
                  <a:spcPct val="120000"/>
                </a:lnSpc>
              </a:pPr>
              <a:r>
                <a:rPr lang="en-US"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4827467" y="4478807"/>
              <a:ext cx="677227" cy="652027"/>
            </a:xfrm>
            <a:prstGeom prst="rect">
              <a:avLst/>
            </a:prstGeom>
            <a:noFill/>
          </p:spPr>
          <p:txBody>
            <a:bodyPr wrap="none" rtlCol="0">
              <a:spAutoFit/>
            </a:bodyPr>
            <a:lstStyle/>
            <a:p>
              <a:pPr algn="ctr">
                <a:lnSpc>
                  <a:spcPct val="120000"/>
                </a:lnSpc>
              </a:pPr>
              <a:r>
                <a:rPr lang="en-US"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6098114" y="1985453"/>
              <a:ext cx="3988455" cy="464412"/>
            </a:xfrm>
            <a:prstGeom prst="rect">
              <a:avLst/>
            </a:prstGeom>
          </p:spPr>
          <p:txBody>
            <a:bodyPr wrap="square">
              <a:spAutoFit/>
            </a:bodyPr>
            <a:lstStyle/>
            <a:p>
              <a:pPr algn="just">
                <a:lnSpc>
                  <a:spcPct val="120000"/>
                </a:lnSpc>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098114" y="3175850"/>
              <a:ext cx="3988455" cy="464412"/>
            </a:xfrm>
            <a:prstGeom prst="rect">
              <a:avLst/>
            </a:prstGeom>
          </p:spPr>
          <p:txBody>
            <a:bodyPr wrap="square">
              <a:spAutoFit/>
            </a:bodyPr>
            <a:lstStyle/>
            <a:p>
              <a:pPr algn="just">
                <a:lnSpc>
                  <a:spcPct val="120000"/>
                </a:lnSpc>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6098114" y="4428126"/>
              <a:ext cx="3988455" cy="464412"/>
            </a:xfrm>
            <a:prstGeom prst="rect">
              <a:avLst/>
            </a:prstGeom>
          </p:spPr>
          <p:txBody>
            <a:bodyPr wrap="square">
              <a:spAutoFit/>
            </a:bodyPr>
            <a:lstStyle/>
            <a:p>
              <a:pPr algn="just">
                <a:lnSpc>
                  <a:spcPct val="120000"/>
                </a:lnSpc>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Rectangle 28"/>
          <p:cNvSpPr/>
          <p:nvPr/>
        </p:nvSpPr>
        <p:spPr>
          <a:xfrm>
            <a:off x="2428198" y="3849219"/>
            <a:ext cx="5493196" cy="302466"/>
          </a:xfrm>
          <a:prstGeom prst="rect">
            <a:avLst/>
          </a:prstGeom>
        </p:spPr>
        <p:txBody>
          <a:bodyPr wrap="square">
            <a:spAutoFit/>
          </a:body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9366166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905094" y="1468122"/>
            <a:ext cx="464233" cy="1530067"/>
            <a:chOff x="5240216" y="1758467"/>
            <a:chExt cx="618978" cy="2039814"/>
          </a:xfrm>
        </p:grpSpPr>
        <p:sp>
          <p:nvSpPr>
            <p:cNvPr id="7" name="圆角矩形 6"/>
            <p:cNvSpPr/>
            <p:nvPr/>
          </p:nvSpPr>
          <p:spPr>
            <a:xfrm rot="5400000">
              <a:off x="4529798" y="2468885"/>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8" name="椭圆 7"/>
            <p:cNvSpPr/>
            <p:nvPr/>
          </p:nvSpPr>
          <p:spPr>
            <a:xfrm>
              <a:off x="5315704" y="1842867"/>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8"/>
          <p:cNvGrpSpPr/>
          <p:nvPr/>
        </p:nvGrpSpPr>
        <p:grpSpPr>
          <a:xfrm>
            <a:off x="2453734" y="3103709"/>
            <a:ext cx="464233" cy="1530067"/>
            <a:chOff x="5971736" y="3938956"/>
            <a:chExt cx="618978" cy="2039814"/>
          </a:xfrm>
        </p:grpSpPr>
        <p:sp>
          <p:nvSpPr>
            <p:cNvPr id="10" name="圆角矩形 9"/>
            <p:cNvSpPr/>
            <p:nvPr/>
          </p:nvSpPr>
          <p:spPr>
            <a:xfrm rot="5400000">
              <a:off x="5261318" y="4649374"/>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a:off x="6047224" y="5444194"/>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3</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11"/>
          <p:cNvGrpSpPr/>
          <p:nvPr/>
        </p:nvGrpSpPr>
        <p:grpSpPr>
          <a:xfrm>
            <a:off x="2453734" y="2533893"/>
            <a:ext cx="1529860" cy="464296"/>
            <a:chOff x="5971736" y="3179303"/>
            <a:chExt cx="2039814" cy="618978"/>
          </a:xfrm>
        </p:grpSpPr>
        <p:sp>
          <p:nvSpPr>
            <p:cNvPr id="13" name="圆角矩形 12"/>
            <p:cNvSpPr/>
            <p:nvPr/>
          </p:nvSpPr>
          <p:spPr>
            <a:xfrm>
              <a:off x="5971736" y="3179303"/>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4" name="椭圆 13"/>
            <p:cNvSpPr/>
            <p:nvPr/>
          </p:nvSpPr>
          <p:spPr>
            <a:xfrm>
              <a:off x="7468062" y="3254792"/>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组合 14"/>
          <p:cNvGrpSpPr/>
          <p:nvPr/>
        </p:nvGrpSpPr>
        <p:grpSpPr>
          <a:xfrm>
            <a:off x="839467" y="3103709"/>
            <a:ext cx="1529860" cy="464296"/>
            <a:chOff x="3819380" y="3938956"/>
            <a:chExt cx="2039814" cy="618978"/>
          </a:xfrm>
        </p:grpSpPr>
        <p:sp>
          <p:nvSpPr>
            <p:cNvPr id="16" name="圆角矩形 15"/>
            <p:cNvSpPr/>
            <p:nvPr/>
          </p:nvSpPr>
          <p:spPr>
            <a:xfrm>
              <a:off x="3819380" y="3938956"/>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7" name="椭圆 16"/>
            <p:cNvSpPr/>
            <p:nvPr/>
          </p:nvSpPr>
          <p:spPr>
            <a:xfrm>
              <a:off x="3908936" y="4014445"/>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4</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9" name="矩形 18"/>
          <p:cNvSpPr/>
          <p:nvPr/>
        </p:nvSpPr>
        <p:spPr>
          <a:xfrm rot="5400000">
            <a:off x="2287258" y="37822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0" name="矩形 19"/>
          <p:cNvSpPr/>
          <p:nvPr/>
        </p:nvSpPr>
        <p:spPr>
          <a:xfrm>
            <a:off x="341716" y="3724473"/>
            <a:ext cx="1997185" cy="429283"/>
          </a:xfrm>
          <a:prstGeom prst="rect">
            <a:avLst/>
          </a:prstGeom>
        </p:spPr>
        <p:txBody>
          <a:bodyPr wrap="square" lIns="68577" tIns="34289" rIns="68577" bIns="34289">
            <a:spAutoFit/>
          </a:bodyPr>
          <a:lstStyle/>
          <a:p>
            <a:pPr algn="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1" name="矩形 20"/>
          <p:cNvSpPr/>
          <p:nvPr/>
        </p:nvSpPr>
        <p:spPr>
          <a:xfrm rot="5400000">
            <a:off x="595070" y="18199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2" name="矩形 21"/>
          <p:cNvSpPr/>
          <p:nvPr/>
        </p:nvSpPr>
        <p:spPr>
          <a:xfrm>
            <a:off x="5049223" y="1292264"/>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 name="矩形 22"/>
          <p:cNvSpPr/>
          <p:nvPr/>
        </p:nvSpPr>
        <p:spPr>
          <a:xfrm>
            <a:off x="5049223" y="2212566"/>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4" name="矩形 23"/>
          <p:cNvSpPr/>
          <p:nvPr/>
        </p:nvSpPr>
        <p:spPr>
          <a:xfrm>
            <a:off x="5049223" y="298340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5" name="矩形 24"/>
          <p:cNvSpPr/>
          <p:nvPr/>
        </p:nvSpPr>
        <p:spPr>
          <a:xfrm>
            <a:off x="5049223" y="379646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1087901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285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33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52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57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iterate type="lt">
                                    <p:tmPct val="10000"/>
                                  </p:iterate>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A6B4CAF-E10A-401C-9027-1FD6FAF1003B}"/>
              </a:ext>
            </a:extLst>
          </p:cNvPr>
          <p:cNvPicPr>
            <a:picLocks noChangeAspect="1"/>
          </p:cNvPicPr>
          <p:nvPr/>
        </p:nvPicPr>
        <p:blipFill>
          <a:blip r:embed="rId2"/>
          <a:stretch>
            <a:fillRect/>
          </a:stretch>
        </p:blipFill>
        <p:spPr>
          <a:xfrm>
            <a:off x="2678" y="2951"/>
            <a:ext cx="9141198" cy="5143012"/>
          </a:xfrm>
          <a:prstGeom prst="rect">
            <a:avLst/>
          </a:prstGeom>
        </p:spPr>
      </p:pic>
      <p:sp>
        <p:nvSpPr>
          <p:cNvPr id="5" name="矩形 259">
            <a:extLst>
              <a:ext uri="{FF2B5EF4-FFF2-40B4-BE49-F238E27FC236}">
                <a16:creationId xmlns:a16="http://schemas.microsoft.com/office/drawing/2014/main" id="{1E7D0BEA-4273-4C80-A892-DD6F1389A707}"/>
              </a:ext>
            </a:extLst>
          </p:cNvPr>
          <p:cNvSpPr>
            <a:spLocks noChangeArrowheads="1"/>
          </p:cNvSpPr>
          <p:nvPr/>
        </p:nvSpPr>
        <p:spPr bwMode="auto">
          <a:xfrm>
            <a:off x="2029103" y="2061898"/>
            <a:ext cx="5220580"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dirty="0">
                <a:solidFill>
                  <a:schemeClr val="accent1"/>
                </a:solidFill>
                <a:latin typeface="造字工房悦圆（非商用）常规体" pitchFamily="50" charset="-122"/>
                <a:ea typeface="造字工房悦圆（非商用）常规体" pitchFamily="50" charset="-122"/>
              </a:rPr>
              <a:t>演讲完毕  </a:t>
            </a:r>
            <a:r>
              <a:rPr lang="zh-CN" altLang="en-US" sz="3600" b="1" dirty="0">
                <a:solidFill>
                  <a:schemeClr val="bg1">
                    <a:lumMod val="95000"/>
                  </a:schemeClr>
                </a:solidFill>
                <a:latin typeface="造字工房悦圆（非商用）常规体" pitchFamily="50" charset="-122"/>
                <a:ea typeface="造字工房悦圆（非商用）常规体" pitchFamily="50" charset="-122"/>
              </a:rPr>
              <a:t>谢谢您的观看</a:t>
            </a:r>
          </a:p>
        </p:txBody>
      </p:sp>
      <p:sp>
        <p:nvSpPr>
          <p:cNvPr id="6" name="原创设计师QQ598969553                 _16">
            <a:extLst>
              <a:ext uri="{FF2B5EF4-FFF2-40B4-BE49-F238E27FC236}">
                <a16:creationId xmlns:a16="http://schemas.microsoft.com/office/drawing/2014/main" id="{F4F605F4-7B49-43A2-B805-164B380C6BAF}"/>
              </a:ext>
            </a:extLst>
          </p:cNvPr>
          <p:cNvSpPr txBox="1"/>
          <p:nvPr/>
        </p:nvSpPr>
        <p:spPr>
          <a:xfrm>
            <a:off x="2019164" y="2688999"/>
            <a:ext cx="4848222" cy="416845"/>
          </a:xfrm>
          <a:prstGeom prst="rect">
            <a:avLst/>
          </a:prstGeom>
          <a:noFill/>
          <a:effectLst/>
        </p:spPr>
        <p:txBody>
          <a:bodyPr wrap="square" lIns="68580" tIns="34290" rIns="68580" bIns="34290" rtlCol="0">
            <a:spAutoFit/>
          </a:bodyPr>
          <a:lstStyle/>
          <a:p>
            <a:pPr>
              <a:lnSpc>
                <a:spcPct val="150000"/>
              </a:lnSpc>
            </a:pPr>
            <a:r>
              <a:rPr lang="zh-CN" altLang="en-US" sz="800" dirty="0">
                <a:solidFill>
                  <a:schemeClr val="bg1">
                    <a:lumMod val="95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原创设计师QQ598969553                 _15">
            <a:extLst>
              <a:ext uri="{FF2B5EF4-FFF2-40B4-BE49-F238E27FC236}">
                <a16:creationId xmlns:a16="http://schemas.microsoft.com/office/drawing/2014/main" id="{EFEF8BEE-DDF9-456E-9C65-9C1470872C54}"/>
              </a:ext>
            </a:extLst>
          </p:cNvPr>
          <p:cNvSpPr/>
          <p:nvPr/>
        </p:nvSpPr>
        <p:spPr>
          <a:xfrm>
            <a:off x="4463153" y="3114260"/>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汇报</a:t>
            </a:r>
            <a:r>
              <a:rPr lang="zh-CN" altLang="en-US" sz="1100">
                <a:solidFill>
                  <a:schemeClr val="bg1">
                    <a:lumMod val="95000"/>
                  </a:schemeClr>
                </a:solidFill>
                <a:latin typeface="微软雅黑" panose="020B0503020204020204" pitchFamily="34" charset="-122"/>
                <a:ea typeface="微软雅黑" panose="020B0503020204020204" pitchFamily="34" charset="-122"/>
              </a:rPr>
              <a:t>人</a:t>
            </a:r>
            <a:r>
              <a:rPr lang="zh-CN" altLang="en-US" sz="1100" smtClean="0">
                <a:solidFill>
                  <a:schemeClr val="bg1">
                    <a:lumMod val="95000"/>
                  </a:schemeClr>
                </a:solidFill>
                <a:latin typeface="微软雅黑" panose="020B0503020204020204" pitchFamily="34" charset="-122"/>
                <a:ea typeface="微软雅黑" panose="020B0503020204020204" pitchFamily="34" charset="-122"/>
              </a:rPr>
              <a:t>：泡泡糖</a:t>
            </a:r>
            <a:r>
              <a:rPr lang="en-US" altLang="zh-CN" sz="1100" smtClean="0">
                <a:solidFill>
                  <a:schemeClr val="bg1">
                    <a:lumMod val="95000"/>
                  </a:schemeClr>
                </a:solidFill>
                <a:latin typeface="微软雅黑" panose="020B0503020204020204" pitchFamily="34" charset="-122"/>
                <a:ea typeface="微软雅黑" panose="020B0503020204020204" pitchFamily="34" charset="-122"/>
              </a:rPr>
              <a:t>PPT</a:t>
            </a:r>
            <a:r>
              <a:rPr lang="zh-CN" altLang="en-US" sz="1100" smtClean="0">
                <a:solidFill>
                  <a:schemeClr val="bg1">
                    <a:lumMod val="95000"/>
                  </a:schemeClr>
                </a:solidFill>
                <a:latin typeface="微软雅黑" panose="020B0503020204020204" pitchFamily="34" charset="-122"/>
                <a:ea typeface="微软雅黑" panose="020B0503020204020204" pitchFamily="34" charset="-122"/>
              </a:rPr>
              <a:t>       </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日期：</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2018</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年</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x</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月</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x</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日</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原创设计师QQ598969553                 _16">
            <a:extLst>
              <a:ext uri="{FF2B5EF4-FFF2-40B4-BE49-F238E27FC236}">
                <a16:creationId xmlns:a16="http://schemas.microsoft.com/office/drawing/2014/main" id="{ACD2C6CC-26BE-4569-AD4D-04B3D0A5074F}"/>
              </a:ext>
            </a:extLst>
          </p:cNvPr>
          <p:cNvSpPr txBox="1"/>
          <p:nvPr/>
        </p:nvSpPr>
        <p:spPr>
          <a:xfrm>
            <a:off x="2006040" y="1627034"/>
            <a:ext cx="2844316" cy="395108"/>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10" name="直接连接符 9">
            <a:extLst>
              <a:ext uri="{FF2B5EF4-FFF2-40B4-BE49-F238E27FC236}">
                <a16:creationId xmlns:a16="http://schemas.microsoft.com/office/drawing/2014/main" id="{E1CAED34-6939-46FD-8A61-8314416D152D}"/>
              </a:ext>
            </a:extLst>
          </p:cNvPr>
          <p:cNvCxnSpPr>
            <a:cxnSpLocks/>
          </p:cNvCxnSpPr>
          <p:nvPr/>
        </p:nvCxnSpPr>
        <p:spPr>
          <a:xfrm>
            <a:off x="3428198" y="3010904"/>
            <a:ext cx="383142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01277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1950"/>
                            </p:stCondLst>
                            <p:childTnLst>
                              <p:par>
                                <p:cTn id="19" presetID="22"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par>
                          <p:cTn id="22" fill="hold">
                            <p:stCondLst>
                              <p:cond delay="24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5"/>
                                        </p:tgtEl>
                                      </p:cBhvr>
                                    </p:animEffect>
                                    <p:animScale>
                                      <p:cBhvr>
                                        <p:cTn id="25" dur="250" autoRev="1" fill="hold"/>
                                        <p:tgtEl>
                                          <p:spTgt spid="5"/>
                                        </p:tgtEl>
                                      </p:cBhvr>
                                      <p:by x="105000" y="105000"/>
                                    </p:animScale>
                                  </p:childTnLst>
                                </p:cTn>
                              </p:par>
                            </p:childTnLst>
                          </p:cTn>
                        </p:par>
                        <p:par>
                          <p:cTn id="26" fill="hold">
                            <p:stCondLst>
                              <p:cond delay="295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3450"/>
                            </p:stCondLst>
                            <p:childTnLst>
                              <p:par>
                                <p:cTn id="31" presetID="17" presetClass="entr" presetSubtype="1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strVal val="#ppt_h"/>
                                          </p:val>
                                        </p:tav>
                                        <p:tav tm="100000">
                                          <p:val>
                                            <p:strVal val="#ppt_h"/>
                                          </p:val>
                                        </p:tav>
                                      </p:tavLst>
                                    </p:anim>
                                  </p:childTnLst>
                                </p:cTn>
                              </p:par>
                            </p:childTnLst>
                          </p:cTn>
                        </p:par>
                        <p:par>
                          <p:cTn id="35" fill="hold">
                            <p:stCondLst>
                              <p:cond delay="3950"/>
                            </p:stCondLst>
                            <p:childTnLst>
                              <p:par>
                                <p:cTn id="36" presetID="1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ppt_y</p:attrName>
                                        </p:attrNameLst>
                                      </p:cBhvr>
                                      <p:tavLst>
                                        <p:tav tm="0">
                                          <p:val>
                                            <p:strVal val="#ppt_y-#ppt_h*1.125000"/>
                                          </p:val>
                                        </p:tav>
                                        <p:tav tm="100000">
                                          <p:val>
                                            <p:strVal val="#ppt_y"/>
                                          </p:val>
                                        </p:tav>
                                      </p:tavLst>
                                    </p:anim>
                                    <p:animEffect transition="in" filter="wipe(down)">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7" grpId="0"/>
      <p:bldP spid="8" grpId="0"/>
    </p:bldLst>
  </p:timing>
</p:sld>
</file>

<file path=ppt/theme/theme1.xml><?xml version="1.0" encoding="utf-8"?>
<a:theme xmlns:a="http://schemas.openxmlformats.org/drawingml/2006/main" name="Office 主题​​">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305</TotalTime>
  <Words>3185</Words>
  <Application>Microsoft Office PowerPoint</Application>
  <PresentationFormat>自定义</PresentationFormat>
  <Paragraphs>176</Paragraphs>
  <Slides>24</Slides>
  <Notes>10</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 Unicode MS</vt:lpstr>
      <vt:lpstr>Clear Sans</vt:lpstr>
      <vt:lpstr>Fira Sans Medium Italic</vt:lpstr>
      <vt:lpstr>Gill Sans</vt:lpstr>
      <vt:lpstr>Lato Light</vt:lpstr>
      <vt:lpstr>Lato Regular</vt:lpstr>
      <vt:lpstr>맑은 고딕</vt:lpstr>
      <vt:lpstr>Open Sans</vt:lpstr>
      <vt:lpstr>等线</vt:lpstr>
      <vt:lpstr>等线 Light</vt:lpstr>
      <vt:lpstr>冬青黑体简体中文 W3</vt:lpstr>
      <vt:lpstr>方正兰亭黑_GBK</vt:lpstr>
      <vt:lpstr>宋体</vt:lpstr>
      <vt:lpstr>微软雅黑</vt:lpstr>
      <vt:lpstr>幼圆</vt:lpstr>
      <vt:lpstr>造字工房悦圆（非商用）常规体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124</cp:revision>
  <dcterms:created xsi:type="dcterms:W3CDTF">2017-06-23T06:44:00Z</dcterms:created>
  <dcterms:modified xsi:type="dcterms:W3CDTF">2018-03-08T02:19:42Z</dcterms:modified>
</cp:coreProperties>
</file>