
<file path=[Content_Types].xml><?xml version="1.0" encoding="utf-8"?>
<Types xmlns="http://schemas.openxmlformats.org/package/2006/content-types">
  <Default Extension="jpeg" ContentType="image/jpeg"/>
  <Default Extension="wdp" ContentType="image/vnd.ms-photo"/>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ags/tag1.xml" ContentType="application/vnd.openxmlformats-officedocument.presentationml.tag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9"/>
  </p:notesMasterIdLst>
  <p:sldIdLst>
    <p:sldId id="315" r:id="rId3"/>
    <p:sldId id="312" r:id="rId4"/>
    <p:sldId id="314" r:id="rId5"/>
    <p:sldId id="263" r:id="rId6"/>
    <p:sldId id="273" r:id="rId7"/>
    <p:sldId id="317" r:id="rId8"/>
    <p:sldId id="267" r:id="rId10"/>
    <p:sldId id="262" r:id="rId11"/>
    <p:sldId id="323" r:id="rId12"/>
    <p:sldId id="292" r:id="rId13"/>
    <p:sldId id="268" r:id="rId14"/>
    <p:sldId id="271" r:id="rId15"/>
    <p:sldId id="279" r:id="rId16"/>
    <p:sldId id="322" r:id="rId17"/>
    <p:sldId id="275" r:id="rId18"/>
    <p:sldId id="318" r:id="rId19"/>
    <p:sldId id="270" r:id="rId20"/>
    <p:sldId id="266" r:id="rId21"/>
    <p:sldId id="321" r:id="rId22"/>
    <p:sldId id="276" r:id="rId23"/>
    <p:sldId id="278" r:id="rId24"/>
    <p:sldId id="291" r:id="rId25"/>
    <p:sldId id="269" r:id="rId26"/>
    <p:sldId id="316" r:id="rId27"/>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EAE7DE"/>
    <a:srgbClr val="987868"/>
    <a:srgbClr val="A69F8E"/>
    <a:srgbClr val="526972"/>
    <a:srgbClr val="DB5A70"/>
    <a:srgbClr val="E74576"/>
    <a:srgbClr val="E35269"/>
    <a:srgbClr val="C3374C"/>
    <a:srgbClr val="F7F4ED"/>
    <a:srgbClr val="F8F5EE"/>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5000" autoAdjust="0"/>
    <p:restoredTop sz="94660"/>
  </p:normalViewPr>
  <p:slideViewPr>
    <p:cSldViewPr snapToGrid="0">
      <p:cViewPr>
        <p:scale>
          <a:sx n="33" d="100"/>
          <a:sy n="33" d="100"/>
        </p:scale>
        <p:origin x="2058" y="786"/>
      </p:cViewPr>
      <p:guideLst/>
    </p:cSldViewPr>
  </p:slideViewPr>
  <p:notesTextViewPr>
    <p:cViewPr>
      <p:scale>
        <a:sx n="1" d="1"/>
        <a:sy n="1" d="1"/>
      </p:scale>
      <p:origin x="0" y="0"/>
    </p:cViewPr>
  </p:notesTextViewPr>
  <p:sorterViewPr>
    <p:cViewPr>
      <p:scale>
        <a:sx n="75" d="100"/>
        <a:sy n="75" d="100"/>
      </p:scale>
      <p:origin x="0" y="0"/>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notesMaster" Target="notesMasters/notesMaster1.xml"/><Relationship Id="rId8" Type="http://schemas.openxmlformats.org/officeDocument/2006/relationships/slide" Target="slides/slide6.xml"/><Relationship Id="rId7" Type="http://schemas.openxmlformats.org/officeDocument/2006/relationships/slide" Target="slides/slide5.xml"/><Relationship Id="rId6" Type="http://schemas.openxmlformats.org/officeDocument/2006/relationships/slide" Target="slides/slide4.xml"/><Relationship Id="rId5" Type="http://schemas.openxmlformats.org/officeDocument/2006/relationships/slide" Target="slides/slide3.xml"/><Relationship Id="rId4" Type="http://schemas.openxmlformats.org/officeDocument/2006/relationships/slide" Target="slides/slide2.xml"/><Relationship Id="rId30" Type="http://schemas.openxmlformats.org/officeDocument/2006/relationships/tableStyles" Target="tableStyles.xml"/><Relationship Id="rId3" Type="http://schemas.openxmlformats.org/officeDocument/2006/relationships/slide" Target="slides/slide1.xml"/><Relationship Id="rId29" Type="http://schemas.openxmlformats.org/officeDocument/2006/relationships/viewProps" Target="viewProps.xml"/><Relationship Id="rId28" Type="http://schemas.openxmlformats.org/officeDocument/2006/relationships/presProps" Target="presProps.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886EC95-FE3F-47F1-B2C7-92B22700ED4C}"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8F6374D-7918-45ED-A68B-BF9F78140F47}"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6.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6.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7" name="幻灯片图像占位符 1"/>
          <p:cNvSpPr>
            <a:spLocks noGrp="1" noRot="1" noChangeAspec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 name="备注占位符 2"/>
          <p:cNvSpPr>
            <a:spLocks noGrp="1"/>
          </p:cNvSpPr>
          <p:nvPr>
            <p:ph type="body" idx="1"/>
          </p:nvPr>
        </p:nvSpPr>
        <p:spPr/>
        <p:txBody>
          <a:bodyPr/>
          <a:lstStyle/>
          <a:p>
            <a:pPr defTabSz="777240" fontAlgn="auto">
              <a:spcBef>
                <a:spcPts val="0"/>
              </a:spcBef>
              <a:spcAft>
                <a:spcPts val="0"/>
              </a:spcAft>
              <a:defRPr/>
            </a:pPr>
            <a:endParaRPr lang="zh-CN" altLang="en-US" sz="1020" dirty="0"/>
          </a:p>
        </p:txBody>
      </p:sp>
      <p:sp>
        <p:nvSpPr>
          <p:cNvPr id="24579"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fld id="{4CAE95F8-F075-4654-95F4-FF73A94C2BA0}" type="slidenum">
              <a:rPr lang="zh-CN" altLang="en-US" sz="1200"/>
            </a:fld>
            <a:endParaRPr lang="en-US" altLang="zh-CN" sz="1200"/>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6DD2DDED-3E2C-4902-B6AF-83316DAF6D0D}" type="slidenum">
              <a:rPr lang="en-US" smtClean="0"/>
            </a:fld>
            <a:endParaRPr 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457" name="幻灯片图像占位符 1"/>
          <p:cNvSpPr>
            <a:spLocks noGrp="1" noRot="1" noChangeAspect="1"/>
          </p:cNvSpPr>
          <p:nvPr>
            <p:ph type="sldImg"/>
          </p:nvPr>
        </p:nvSpPr>
        <p:spPr bwMode="auto">
          <a:noFill/>
          <a:ln>
            <a:solidFill>
              <a:srgbClr val="000000"/>
            </a:solidFill>
            <a:miter lim="800000"/>
          </a:ln>
          <a:extLst>
            <a:ext uri="{909E8E84-426E-40DD-AFC4-6F175D3DCCD1}">
              <a14:hiddenFill xmlns:a14="http://schemas.microsoft.com/office/drawing/2010/main">
                <a:solidFill>
                  <a:srgbClr val="FFFFFF"/>
                </a:solidFill>
              </a14:hiddenFill>
            </a:ext>
          </a:extLst>
        </p:spPr>
      </p:sp>
      <p:sp>
        <p:nvSpPr>
          <p:cNvPr id="3" name="备注占位符 2"/>
          <p:cNvSpPr>
            <a:spLocks noGrp="1"/>
          </p:cNvSpPr>
          <p:nvPr>
            <p:ph type="body" idx="1"/>
          </p:nvPr>
        </p:nvSpPr>
        <p:spPr/>
        <p:txBody>
          <a:bodyPr/>
          <a:lstStyle/>
          <a:p>
            <a:pPr defTabSz="777240" fontAlgn="auto">
              <a:spcBef>
                <a:spcPts val="0"/>
              </a:spcBef>
              <a:spcAft>
                <a:spcPts val="0"/>
              </a:spcAft>
              <a:defRPr/>
            </a:pPr>
            <a:endParaRPr lang="zh-CN" altLang="en-US" sz="1020" dirty="0"/>
          </a:p>
        </p:txBody>
      </p:sp>
      <p:sp>
        <p:nvSpPr>
          <p:cNvPr id="19459" name="灯片编号占位符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fld id="{29DBD130-93B0-4CAD-BE73-B3306FBA8751}" type="slidenum">
              <a:rPr lang="zh-CN" altLang="en-US" sz="1200"/>
            </a:fld>
            <a:endParaRPr lang="en-US" altLang="zh-CN" sz="120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9AD03C20-776C-489F-8E25-9CC7DFA7B440}"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endParaRPr lang="en-US" dirty="0"/>
          </a:p>
        </p:txBody>
      </p:sp>
      <p:sp>
        <p:nvSpPr>
          <p:cNvPr id="3" name="Subtitle 2"/>
          <p:cNvSpPr>
            <a:spLocks noGrp="1"/>
          </p:cNvSpPr>
          <p:nvPr>
            <p:ph type="subTitle" idx="1" hasCustomPrompt="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单击以编辑母版副标题样式</a:t>
            </a:r>
            <a:endParaRPr lang="en-US" dirty="0"/>
          </a:p>
        </p:txBody>
      </p:sp>
      <p:sp>
        <p:nvSpPr>
          <p:cNvPr id="4" name="Date Placeholder 3"/>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idx="1" hasCustomPrompt="1"/>
          </p:nvPr>
        </p:nvSpPr>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编辑母版文本样式</a:t>
            </a:r>
            <a:endParaRPr lang="zh-CN" altLang="en-US"/>
          </a:p>
        </p:txBody>
      </p:sp>
      <p:sp>
        <p:nvSpPr>
          <p:cNvPr id="4" name="Date Placeholder 3"/>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Content Placeholder 2"/>
          <p:cNvSpPr>
            <a:spLocks noGrp="1"/>
          </p:cNvSpPr>
          <p:nvPr>
            <p:ph sz="half" idx="1" hasCustomPrompt="1"/>
          </p:nvPr>
        </p:nvSpPr>
        <p:spPr>
          <a:xfrm>
            <a:off x="838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Content Placeholder 3"/>
          <p:cNvSpPr>
            <a:spLocks noGrp="1"/>
          </p:cNvSpPr>
          <p:nvPr>
            <p:ph sz="half" idx="2" hasCustomPrompt="1"/>
          </p:nvPr>
        </p:nvSpPr>
        <p:spPr>
          <a:xfrm>
            <a:off x="6172200" y="1825625"/>
            <a:ext cx="5181600" cy="435133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Date Placeholder 4"/>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zh-CN" altLang="en-US"/>
              <a:t>单击此处编辑母版标题样式</a:t>
            </a:r>
            <a:endParaRPr lang="en-US" dirty="0"/>
          </a:p>
        </p:txBody>
      </p:sp>
      <p:sp>
        <p:nvSpPr>
          <p:cNvPr id="3" name="Text Placeholder 2"/>
          <p:cNvSpPr>
            <a:spLocks noGrp="1"/>
          </p:cNvSpPr>
          <p:nvPr>
            <p:ph type="body" idx="1" hasCustomPrompt="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4" name="Content Placeholder 3"/>
          <p:cNvSpPr>
            <a:spLocks noGrp="1"/>
          </p:cNvSpPr>
          <p:nvPr>
            <p:ph sz="half" idx="2" hasCustomPrompt="1"/>
          </p:nvPr>
        </p:nvSpPr>
        <p:spPr>
          <a:xfrm>
            <a:off x="839788" y="2505075"/>
            <a:ext cx="5157787"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5" name="Text Placeholder 4"/>
          <p:cNvSpPr>
            <a:spLocks noGrp="1"/>
          </p:cNvSpPr>
          <p:nvPr>
            <p:ph type="body" sz="quarter" idx="3" hasCustomPrompt="1"/>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编辑母版文本样式</a:t>
            </a:r>
            <a:endParaRPr lang="zh-CN" altLang="en-US"/>
          </a:p>
        </p:txBody>
      </p:sp>
      <p:sp>
        <p:nvSpPr>
          <p:cNvPr id="6" name="Content Placeholder 5"/>
          <p:cNvSpPr>
            <a:spLocks noGrp="1"/>
          </p:cNvSpPr>
          <p:nvPr>
            <p:ph sz="quarter" idx="4" hasCustomPrompt="1"/>
          </p:nvPr>
        </p:nvSpPr>
        <p:spPr>
          <a:xfrm>
            <a:off x="6172200" y="2505075"/>
            <a:ext cx="5183188" cy="3684588"/>
          </a:xfrm>
        </p:spPr>
        <p:txBody>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7" name="Date Placeholder 6"/>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8" name="Footer Placeholder 7"/>
          <p:cNvSpPr>
            <a:spLocks noGrp="1"/>
          </p:cNvSpPr>
          <p:nvPr>
            <p:ph type="ftr" sz="quarter" idx="11"/>
          </p:nvPr>
        </p:nvSpPr>
        <p:spPr/>
        <p:txBody>
          <a:bodyPr/>
          <a:lstStyle/>
          <a:p>
            <a:endParaRPr lang="zh-CN" altLang="en-US"/>
          </a:p>
        </p:txBody>
      </p:sp>
      <p:sp>
        <p:nvSpPr>
          <p:cNvPr id="9" name="Slide Number Placeholder 8"/>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Date Placeholder 2"/>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4" name="Footer Placeholder 3"/>
          <p:cNvSpPr>
            <a:spLocks noGrp="1"/>
          </p:cNvSpPr>
          <p:nvPr>
            <p:ph type="ftr" sz="quarter" idx="11"/>
          </p:nvPr>
        </p:nvSpPr>
        <p:spPr/>
        <p:txBody>
          <a:bodyPr/>
          <a:lstStyle/>
          <a:p>
            <a:endParaRPr lang="zh-CN" altLang="en-US"/>
          </a:p>
        </p:txBody>
      </p:sp>
      <p:sp>
        <p:nvSpPr>
          <p:cNvPr id="5" name="Slide Number Placeholder 4"/>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3" name="Footer Placeholder 2"/>
          <p:cNvSpPr>
            <a:spLocks noGrp="1"/>
          </p:cNvSpPr>
          <p:nvPr>
            <p:ph type="ftr" sz="quarter" idx="11"/>
          </p:nvPr>
        </p:nvSpPr>
        <p:spPr/>
        <p:txBody>
          <a:bodyPr/>
          <a:lstStyle/>
          <a:p>
            <a:endParaRPr lang="zh-CN" altLang="en-US"/>
          </a:p>
        </p:txBody>
      </p:sp>
      <p:sp>
        <p:nvSpPr>
          <p:cNvPr id="4" name="Slide Number Placeholder 3"/>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timing>
    <p:tnLst>
      <p:par>
        <p:cTn id="1" dur="indefinite" restart="never" nodeType="tmRoot"/>
      </p:par>
    </p:tnLst>
  </p:timing>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Content Placeholder 2"/>
          <p:cNvSpPr>
            <a:spLocks noGrp="1"/>
          </p:cNvSpPr>
          <p:nvPr>
            <p:ph idx="1" hasCustomPrompt="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endParaRPr lang="en-US" dirty="0"/>
          </a:p>
        </p:txBody>
      </p:sp>
      <p:sp>
        <p:nvSpPr>
          <p:cNvPr id="3" name="Picture Placeholder 2"/>
          <p:cNvSpPr>
            <a:spLocks noGrp="1" noChangeAspect="1"/>
          </p:cNvSpPr>
          <p:nvPr>
            <p:ph type="pic" idx="1"/>
          </p:nvPr>
        </p:nvSpPr>
        <p:spPr>
          <a:xfrm>
            <a:off x="5183188" y="987425"/>
            <a:ext cx="6172200" cy="4873625"/>
          </a:xfrm>
        </p:spPr>
        <p:txBody>
          <a:bodyPr anchor="t"/>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zh-CN" altLang="en-US"/>
              <a:t>单击图标添加图片</a:t>
            </a:r>
            <a:endParaRPr lang="en-US" dirty="0"/>
          </a:p>
        </p:txBody>
      </p:sp>
      <p:sp>
        <p:nvSpPr>
          <p:cNvPr id="4" name="Text Placeholder 3"/>
          <p:cNvSpPr>
            <a:spLocks noGrp="1"/>
          </p:cNvSpPr>
          <p:nvPr>
            <p:ph type="body" sz="half" idx="2" hasCustomPrompt="1"/>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编辑母版文本样式</a:t>
            </a:r>
            <a:endParaRPr lang="zh-CN" altLang="en-US"/>
          </a:p>
        </p:txBody>
      </p:sp>
      <p:sp>
        <p:nvSpPr>
          <p:cNvPr id="5" name="Date Placeholder 4"/>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6" name="Footer Placeholder 5"/>
          <p:cNvSpPr>
            <a:spLocks noGrp="1"/>
          </p:cNvSpPr>
          <p:nvPr>
            <p:ph type="ftr" sz="quarter" idx="11"/>
          </p:nvPr>
        </p:nvSpPr>
        <p:spPr/>
        <p:txBody>
          <a:bodyPr/>
          <a:lstStyle/>
          <a:p>
            <a:endParaRPr lang="zh-CN" altLang="en-US"/>
          </a:p>
        </p:txBody>
      </p:sp>
      <p:sp>
        <p:nvSpPr>
          <p:cNvPr id="7" name="Slide Number Placeholder 6"/>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竖排标题与文本">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zh-CN" altLang="en-US"/>
              <a:t>单击此处编辑母版标题样式</a:t>
            </a:r>
            <a:endParaRPr lang="en-US" dirty="0"/>
          </a:p>
        </p:txBody>
      </p:sp>
      <p:sp>
        <p:nvSpPr>
          <p:cNvPr id="3" name="Vertical Text Placeholder 2"/>
          <p:cNvSpPr>
            <a:spLocks noGrp="1"/>
          </p:cNvSpPr>
          <p:nvPr>
            <p:ph type="body" orient="vert" idx="1" hasCustomPrompt="1"/>
          </p:nvPr>
        </p:nvSpPr>
        <p:spPr>
          <a:xfrm>
            <a:off x="838200" y="365125"/>
            <a:ext cx="7734300" cy="5811838"/>
          </a:xfrm>
        </p:spPr>
        <p:txBody>
          <a:bodyPr vert="eaVert"/>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10"/>
          </p:nvPr>
        </p:nvSpPr>
        <p:spPr/>
        <p:txBody>
          <a:bodyPr/>
          <a:lstStyle/>
          <a:p>
            <a:fld id="{80FE7DF0-E827-4660-849F-190C3EAA562B}" type="datetimeFigureOut">
              <a:rPr lang="zh-CN" altLang="en-US" smtClean="0"/>
            </a:fld>
            <a:endParaRPr lang="zh-CN" altLang="en-US"/>
          </a:p>
        </p:txBody>
      </p:sp>
      <p:sp>
        <p:nvSpPr>
          <p:cNvPr id="5" name="Footer Placeholder 4"/>
          <p:cNvSpPr>
            <a:spLocks noGrp="1"/>
          </p:cNvSpPr>
          <p:nvPr>
            <p:ph type="ftr" sz="quarter" idx="11"/>
          </p:nvPr>
        </p:nvSpPr>
        <p:spPr/>
        <p:txBody>
          <a:bodyPr/>
          <a:lstStyle/>
          <a:p>
            <a:endParaRPr lang="zh-CN" altLang="en-US"/>
          </a:p>
        </p:txBody>
      </p:sp>
      <p:sp>
        <p:nvSpPr>
          <p:cNvPr id="6" name="Slide Number Placeholder 5"/>
          <p:cNvSpPr>
            <a:spLocks noGrp="1"/>
          </p:cNvSpPr>
          <p:nvPr>
            <p:ph type="sldNum" sz="quarter" idx="12"/>
          </p:nvPr>
        </p:nvSpPr>
        <p:spPr/>
        <p:txBody>
          <a:bodyPr/>
          <a:lstStyle/>
          <a:p>
            <a:fld id="{41A31012-5EF5-4052-A972-BEE07F1BE466}" type="slidenum">
              <a:rPr lang="zh-CN" altLang="en-US" smtClean="0"/>
            </a:fld>
            <a:endParaRPr lang="zh-CN" altLang="en-US"/>
          </a:p>
        </p:txBody>
      </p:sp>
    </p:spTree>
  </p:cSld>
  <p:clrMapOvr>
    <a:masterClrMapping/>
  </p:clrMapOvr>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 Type="http://schemas.openxmlformats.org/officeDocument/2006/relationships/slideLayout" Target="../slideLayouts/slideLayout3.xml"/><Relationship Id="rId2" Type="http://schemas.openxmlformats.org/officeDocument/2006/relationships/slideLayout" Target="../slideLayouts/slideLayout2.xml"/><Relationship Id="rId12" Type="http://schemas.openxmlformats.org/officeDocument/2006/relationships/theme" Target="../theme/theme1.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EAE7DE"/>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编辑母版文本样式</a:t>
            </a:r>
            <a:endParaRPr lang="zh-CN" altLang="en-US"/>
          </a:p>
          <a:p>
            <a:pPr lvl="1"/>
            <a:r>
              <a:rPr lang="zh-CN" altLang="en-US"/>
              <a:t>第二级</a:t>
            </a:r>
            <a:endParaRPr lang="zh-CN" altLang="en-US"/>
          </a:p>
          <a:p>
            <a:pPr lvl="2"/>
            <a:r>
              <a:rPr lang="zh-CN" altLang="en-US"/>
              <a:t>第三级</a:t>
            </a:r>
            <a:endParaRPr lang="zh-CN" altLang="en-US"/>
          </a:p>
          <a:p>
            <a:pPr lvl="3"/>
            <a:r>
              <a:rPr lang="zh-CN" altLang="en-US"/>
              <a:t>第四级</a:t>
            </a:r>
            <a:endParaRPr lang="zh-CN" altLang="en-US"/>
          </a:p>
          <a:p>
            <a:pPr lvl="4"/>
            <a:r>
              <a:rPr lang="zh-CN" altLang="en-US"/>
              <a:t>第五级</a:t>
            </a:r>
            <a:endParaRPr lang="en-US" dirty="0"/>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FE7DF0-E827-4660-849F-190C3EAA562B}" type="datetimeFigureOut">
              <a:rPr lang="zh-CN" altLang="en-US" smtClean="0"/>
            </a:fld>
            <a:endParaRPr lang="zh-CN" alt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41A31012-5EF5-4052-A972-BEE07F1BE466}" type="slidenum">
              <a:rPr lang="zh-CN" altLang="en-US" smtClean="0"/>
            </a:fld>
            <a:endParaRPr lang="zh-CN" alt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iming>
    <p:tnLst>
      <p:par>
        <p:cTn id="1" dur="indefinite" restart="never" nodeType="tmRoot"/>
      </p:par>
    </p:tnLst>
  </p:timing>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9" Type="http://schemas.openxmlformats.org/officeDocument/2006/relationships/image" Target="../media/image5.png"/><Relationship Id="rId8" Type="http://schemas.microsoft.com/office/2007/relationships/media" Target="file:///C:\Users\Administrator\Desktop\&#32972;&#26223;&#38899;&#20048;\&#22269;&#38901;&#24736;&#25196;-&#33831;&#31515;\&#31515;&#23376;-&#33457;&#20799;&#19982;&#23569;&#24180;.mp3" TargetMode="External"/><Relationship Id="rId7" Type="http://schemas.openxmlformats.org/officeDocument/2006/relationships/audio" Target="file:///C:\Users\Administrator\Desktop\&#32972;&#26223;&#38899;&#20048;\&#22269;&#38901;&#24736;&#25196;-&#33831;&#31515;\&#31515;&#23376;-&#33457;&#20799;&#19982;&#23569;&#24180;.mp3" TargetMode="Externa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 Id="rId3" Type="http://schemas.openxmlformats.org/officeDocument/2006/relationships/image" Target="../media/image3.png"/><Relationship Id="rId2" Type="http://schemas.openxmlformats.org/officeDocument/2006/relationships/image" Target="../media/image2.png"/><Relationship Id="rId11" Type="http://schemas.openxmlformats.org/officeDocument/2006/relationships/slideLayout" Target="../slideLayouts/slideLayout1.xml"/><Relationship Id="rId10" Type="http://schemas.openxmlformats.org/officeDocument/2006/relationships/tags" Target="../tags/tag1.xml"/><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6.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7" Type="http://schemas.openxmlformats.org/officeDocument/2006/relationships/notesSlide" Target="../notesSlides/notesSlide1.xml"/><Relationship Id="rId6"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11.jpeg"/><Relationship Id="rId2" Type="http://schemas.openxmlformats.org/officeDocument/2006/relationships/image" Target="../media/image10.jpeg"/><Relationship Id="rId1" Type="http://schemas.openxmlformats.org/officeDocument/2006/relationships/image" Target="../media/image9.jpe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7.png"/></Relationships>
</file>

<file path=ppt/slides/_rels/slide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6" Type="http://schemas.openxmlformats.org/officeDocument/2006/relationships/slideLayout" Target="../slideLayouts/slideLayout7.xml"/><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14.png"/><Relationship Id="rId2" Type="http://schemas.openxmlformats.org/officeDocument/2006/relationships/image" Target="../media/image13.png"/><Relationship Id="rId1" Type="http://schemas.openxmlformats.org/officeDocument/2006/relationships/image" Target="../media/image12.png"/></Relationships>
</file>

<file path=ppt/slides/_rels/slide1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image" Target="../media/image8.png"/><Relationship Id="rId1" Type="http://schemas.openxmlformats.org/officeDocument/2006/relationships/image" Target="../media/image7.png"/></Relationships>
</file>

<file path=ppt/slides/_rels/slide1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8.png"/><Relationship Id="rId3" Type="http://schemas.openxmlformats.org/officeDocument/2006/relationships/image" Target="../media/image7.png"/><Relationship Id="rId2" Type="http://schemas.openxmlformats.org/officeDocument/2006/relationships/image" Target="../media/image16.png"/><Relationship Id="rId1" Type="http://schemas.openxmlformats.org/officeDocument/2006/relationships/image" Target="../media/image15.png"/></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7.png"/></Relationships>
</file>

<file path=ppt/slides/_rels/slide14.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15.xml.rels><?xml version="1.0" encoding="UTF-8" standalone="yes"?>
<Relationships xmlns="http://schemas.openxmlformats.org/package/2006/relationships"><Relationship Id="rId4" Type="http://schemas.openxmlformats.org/officeDocument/2006/relationships/notesSlide" Target="../notesSlides/notesSlide2.xml"/><Relationship Id="rId3" Type="http://schemas.openxmlformats.org/officeDocument/2006/relationships/slideLayout" Target="../slideLayouts/slideLayout1.xml"/><Relationship Id="rId2" Type="http://schemas.openxmlformats.org/officeDocument/2006/relationships/image" Target="../media/image8.png"/><Relationship Id="rId1" Type="http://schemas.openxmlformats.org/officeDocument/2006/relationships/image" Target="../media/image7.png"/></Relationships>
</file>

<file path=ppt/slides/_rels/slide16.xml.rels><?xml version="1.0" encoding="UTF-8" standalone="yes"?>
<Relationships xmlns="http://schemas.openxmlformats.org/package/2006/relationships"><Relationship Id="rId7" Type="http://schemas.openxmlformats.org/officeDocument/2006/relationships/notesSlide" Target="../notesSlides/notesSlide3.xml"/><Relationship Id="rId6" Type="http://schemas.openxmlformats.org/officeDocument/2006/relationships/slideLayout" Target="../slideLayouts/slideLayout1.xml"/><Relationship Id="rId5" Type="http://schemas.openxmlformats.org/officeDocument/2006/relationships/image" Target="../media/image8.png"/><Relationship Id="rId4" Type="http://schemas.openxmlformats.org/officeDocument/2006/relationships/image" Target="../media/image7.png"/><Relationship Id="rId3" Type="http://schemas.openxmlformats.org/officeDocument/2006/relationships/image" Target="../media/image19.png"/><Relationship Id="rId2" Type="http://schemas.openxmlformats.org/officeDocument/2006/relationships/image" Target="../media/image18.jpeg"/><Relationship Id="rId1" Type="http://schemas.openxmlformats.org/officeDocument/2006/relationships/image" Target="../media/image17.jpe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7.png"/></Relationships>
</file>

<file path=ppt/slides/_rels/slide18.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20.png"/></Relationships>
</file>

<file path=ppt/slides/_rels/slide19.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image" Target="../media/image1.jpeg"/></Relationships>
</file>

<file path=ppt/slides/_rels/slide20.xml.rels><?xml version="1.0" encoding="UTF-8" standalone="yes"?>
<Relationships xmlns="http://schemas.openxmlformats.org/package/2006/relationships"><Relationship Id="rId4" Type="http://schemas.openxmlformats.org/officeDocument/2006/relationships/slideLayout" Target="../slideLayouts/slideLayout2.xml"/><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21.png"/></Relationships>
</file>

<file path=ppt/slides/_rels/slide21.xml.rels><?xml version="1.0" encoding="UTF-8" standalone="yes"?>
<Relationships xmlns="http://schemas.openxmlformats.org/package/2006/relationships"><Relationship Id="rId4" Type="http://schemas.openxmlformats.org/officeDocument/2006/relationships/notesSlide" Target="../notesSlides/notesSlide4.xml"/><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7.png"/></Relationships>
</file>

<file path=ppt/slides/_rels/slide22.xml.rels><?xml version="1.0" encoding="UTF-8" standalone="yes"?>
<Relationships xmlns="http://schemas.openxmlformats.org/package/2006/relationships"><Relationship Id="rId5" Type="http://schemas.openxmlformats.org/officeDocument/2006/relationships/slideLayout" Target="../slideLayouts/slideLayout7.xml"/><Relationship Id="rId4" Type="http://schemas.openxmlformats.org/officeDocument/2006/relationships/image" Target="../media/image23.jpeg"/><Relationship Id="rId3" Type="http://schemas.openxmlformats.org/officeDocument/2006/relationships/image" Target="../media/image8.png"/><Relationship Id="rId2" Type="http://schemas.openxmlformats.org/officeDocument/2006/relationships/image" Target="../media/image7.png"/><Relationship Id="rId1" Type="http://schemas.openxmlformats.org/officeDocument/2006/relationships/image" Target="../media/image22.png"/></Relationships>
</file>

<file path=ppt/slides/_rels/slide2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image" Target="../media/image8.png"/><Relationship Id="rId1" Type="http://schemas.openxmlformats.org/officeDocument/2006/relationships/image" Target="../media/image7.png"/></Relationships>
</file>

<file path=ppt/slides/_rels/slide24.xml.rels><?xml version="1.0" encoding="UTF-8" standalone="yes"?>
<Relationships xmlns="http://schemas.openxmlformats.org/package/2006/relationships"><Relationship Id="rId7" Type="http://schemas.openxmlformats.org/officeDocument/2006/relationships/slideLayout" Target="../slideLayouts/slideLayout1.xml"/><Relationship Id="rId6" Type="http://schemas.microsoft.com/office/2007/relationships/hdphoto" Target="../media/hdphoto2.wdp"/><Relationship Id="rId5" Type="http://schemas.openxmlformats.org/officeDocument/2006/relationships/image" Target="../media/image4.png"/><Relationship Id="rId4" Type="http://schemas.microsoft.com/office/2007/relationships/hdphoto" Target="../media/hdphoto1.wdp"/><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23" name="组合 22"/>
          <p:cNvGrpSpPr/>
          <p:nvPr/>
        </p:nvGrpSpPr>
        <p:grpSpPr>
          <a:xfrm>
            <a:off x="1029994" y="875042"/>
            <a:ext cx="3006701" cy="4390088"/>
            <a:chOff x="1437710" y="1520242"/>
            <a:chExt cx="2295910" cy="3352262"/>
          </a:xfrm>
        </p:grpSpPr>
        <p:grpSp>
          <p:nvGrpSpPr>
            <p:cNvPr id="24" name="组合 23"/>
            <p:cNvGrpSpPr/>
            <p:nvPr/>
          </p:nvGrpSpPr>
          <p:grpSpPr>
            <a:xfrm>
              <a:off x="1444465" y="1520242"/>
              <a:ext cx="1132956" cy="1233546"/>
              <a:chOff x="1902802" y="1546405"/>
              <a:chExt cx="543052" cy="591267"/>
            </a:xfrm>
          </p:grpSpPr>
          <p:sp>
            <p:nvSpPr>
              <p:cNvPr id="30" name="椭圆 29"/>
              <p:cNvSpPr/>
              <p:nvPr/>
            </p:nvSpPr>
            <p:spPr>
              <a:xfrm>
                <a:off x="1936736" y="1582453"/>
                <a:ext cx="486232" cy="456901"/>
              </a:xfrm>
              <a:prstGeom prst="ellipse">
                <a:avLst/>
              </a:prstGeom>
              <a:solidFill>
                <a:srgbClr val="987868"/>
              </a:solidFill>
              <a:ln>
                <a:solidFill>
                  <a:srgbClr val="9878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1" name="文本框 30"/>
              <p:cNvSpPr txBox="1"/>
              <p:nvPr/>
            </p:nvSpPr>
            <p:spPr>
              <a:xfrm>
                <a:off x="1902802" y="1546405"/>
                <a:ext cx="543052" cy="591267"/>
              </a:xfrm>
              <a:prstGeom prst="rect">
                <a:avLst/>
              </a:prstGeom>
              <a:noFill/>
            </p:spPr>
            <p:txBody>
              <a:bodyPr wrap="square" rtlCol="0">
                <a:spAutoFit/>
              </a:bodyPr>
              <a:lstStyle/>
              <a:p>
                <a:r>
                  <a:rPr lang="zh-CN" altLang="en-US" sz="10000" dirty="0">
                    <a:solidFill>
                      <a:srgbClr val="FFFFFF"/>
                    </a:solidFill>
                    <a:latin typeface="方正清刻本悦宋简体" panose="02000000000000000000" pitchFamily="2" charset="-122"/>
                    <a:ea typeface="方正清刻本悦宋简体" panose="02000000000000000000" pitchFamily="2" charset="-122"/>
                  </a:rPr>
                  <a:t>中</a:t>
                </a:r>
                <a:endParaRPr lang="zh-CN" altLang="en-US" sz="10000" dirty="0">
                  <a:solidFill>
                    <a:srgbClr val="FFFFFF"/>
                  </a:solidFill>
                  <a:latin typeface="方正清刻本悦宋简体" panose="02000000000000000000" pitchFamily="2" charset="-122"/>
                  <a:ea typeface="方正清刻本悦宋简体" panose="02000000000000000000" pitchFamily="2" charset="-122"/>
                </a:endParaRPr>
              </a:p>
            </p:txBody>
          </p:sp>
        </p:grpSp>
        <p:sp>
          <p:nvSpPr>
            <p:cNvPr id="25" name="文本框 24"/>
            <p:cNvSpPr txBox="1"/>
            <p:nvPr/>
          </p:nvSpPr>
          <p:spPr>
            <a:xfrm>
              <a:off x="1437710" y="2568332"/>
              <a:ext cx="1509364" cy="2304172"/>
            </a:xfrm>
            <a:prstGeom prst="rect">
              <a:avLst/>
            </a:prstGeom>
            <a:noFill/>
          </p:spPr>
          <p:txBody>
            <a:bodyPr wrap="square" rtlCol="0">
              <a:spAutoFit/>
            </a:bodyPr>
            <a:lstStyle/>
            <a:p>
              <a:r>
                <a:rPr lang="zh-CN" altLang="en-US" sz="9600" dirty="0">
                  <a:solidFill>
                    <a:srgbClr val="987868"/>
                  </a:solidFill>
                  <a:latin typeface="方正清刻本悦宋简体" panose="02000000000000000000" pitchFamily="2" charset="-122"/>
                  <a:ea typeface="方正清刻本悦宋简体" panose="02000000000000000000" pitchFamily="2" charset="-122"/>
                </a:rPr>
                <a:t>国</a:t>
              </a:r>
              <a:endParaRPr lang="zh-CN" altLang="en-US" sz="9600" dirty="0">
                <a:solidFill>
                  <a:srgbClr val="987868"/>
                </a:solidFill>
                <a:latin typeface="方正清刻本悦宋简体" panose="02000000000000000000" pitchFamily="2" charset="-122"/>
                <a:ea typeface="方正清刻本悦宋简体" panose="02000000000000000000" pitchFamily="2" charset="-122"/>
              </a:endParaRPr>
            </a:p>
            <a:p>
              <a:r>
                <a:rPr lang="zh-CN" altLang="en-US" sz="9600" dirty="0">
                  <a:solidFill>
                    <a:srgbClr val="987868"/>
                  </a:solidFill>
                  <a:latin typeface="方正清刻本悦宋简体" panose="02000000000000000000" pitchFamily="2" charset="-122"/>
                  <a:ea typeface="方正清刻本悦宋简体" panose="02000000000000000000" pitchFamily="2" charset="-122"/>
                </a:rPr>
                <a:t>风</a:t>
              </a:r>
              <a:endParaRPr lang="zh-CN" altLang="en-US" sz="9600" dirty="0">
                <a:solidFill>
                  <a:srgbClr val="987868"/>
                </a:solidFill>
                <a:latin typeface="方正清刻本悦宋简体" panose="02000000000000000000" pitchFamily="2" charset="-122"/>
                <a:ea typeface="方正清刻本悦宋简体" panose="02000000000000000000" pitchFamily="2" charset="-122"/>
              </a:endParaRPr>
            </a:p>
          </p:txBody>
        </p:sp>
        <p:sp>
          <p:nvSpPr>
            <p:cNvPr id="26" name="文本框 25"/>
            <p:cNvSpPr txBox="1"/>
            <p:nvPr/>
          </p:nvSpPr>
          <p:spPr>
            <a:xfrm>
              <a:off x="2723499" y="2735230"/>
              <a:ext cx="470035" cy="1916684"/>
            </a:xfrm>
            <a:prstGeom prst="rect">
              <a:avLst/>
            </a:prstGeom>
            <a:noFill/>
          </p:spPr>
          <p:txBody>
            <a:bodyPr vert="eaVert" wrap="square" rtlCol="0">
              <a:spAutoFit/>
            </a:bodyPr>
            <a:lstStyle/>
            <a:p>
              <a:r>
                <a:rPr lang="zh-CN" altLang="en-US" sz="1400" dirty="0">
                  <a:latin typeface="楷体" panose="02010609060101010101" pitchFamily="49" charset="-122"/>
                  <a:ea typeface="楷体" panose="02010609060101010101" pitchFamily="49" charset="-122"/>
                </a:rPr>
                <a:t>封面和内页所有素材均可自由编辑替换和移动</a:t>
              </a:r>
              <a:endParaRPr lang="zh-CN" altLang="en-US" sz="1400" dirty="0">
                <a:latin typeface="楷体" panose="02010609060101010101" pitchFamily="49" charset="-122"/>
                <a:ea typeface="楷体" panose="02010609060101010101" pitchFamily="49" charset="-122"/>
              </a:endParaRPr>
            </a:p>
          </p:txBody>
        </p:sp>
        <p:pic>
          <p:nvPicPr>
            <p:cNvPr id="27" name="图片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864310" y="2473151"/>
              <a:ext cx="133660" cy="324024"/>
            </a:xfrm>
            <a:prstGeom prst="rect">
              <a:avLst/>
            </a:prstGeom>
          </p:spPr>
        </p:pic>
        <p:pic>
          <p:nvPicPr>
            <p:cNvPr id="28" name="图片 27"/>
            <p:cNvPicPr>
              <a:picLocks noChangeAspect="1"/>
            </p:cNvPicPr>
            <p:nvPr/>
          </p:nvPicPr>
          <p:blipFill>
            <a:blip r:embed="rId3" cstate="print">
              <a:duotone>
                <a:prstClr val="black"/>
                <a:schemeClr val="accent2">
                  <a:tint val="45000"/>
                  <a:satMod val="400000"/>
                </a:schemeClr>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2701901" y="2011072"/>
              <a:ext cx="1031719" cy="641627"/>
            </a:xfrm>
            <a:prstGeom prst="rect">
              <a:avLst/>
            </a:prstGeom>
          </p:spPr>
        </p:pic>
        <p:pic>
          <p:nvPicPr>
            <p:cNvPr id="29" name="图片 28"/>
            <p:cNvPicPr>
              <a:picLocks noChangeAspect="1"/>
            </p:cNvPicPr>
            <p:nvPr/>
          </p:nvPicPr>
          <p:blipFill>
            <a:blip r:embed="rId5" cstate="print">
              <a:duotone>
                <a:prstClr val="black"/>
                <a:schemeClr val="accent2">
                  <a:tint val="45000"/>
                  <a:satMod val="400000"/>
                </a:schemeClr>
              </a:duotone>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tretch>
              <a:fillRect/>
            </a:stretch>
          </p:blipFill>
          <p:spPr>
            <a:xfrm>
              <a:off x="2670311" y="1961778"/>
              <a:ext cx="485253" cy="301779"/>
            </a:xfrm>
            <a:prstGeom prst="rect">
              <a:avLst/>
            </a:prstGeom>
          </p:spPr>
        </p:pic>
      </p:grpSp>
      <p:pic>
        <p:nvPicPr>
          <p:cNvPr id="2" name="笛子-花儿与少年">
            <a:hlinkClick r:id="" action="ppaction://media"/>
          </p:cNvPr>
          <p:cNvPicPr/>
          <p:nvPr>
            <a:audioFile r:link="rId7"/>
            <p:extLst>
              <p:ext uri="{DAA4B4D4-6D71-4841-9C94-3DE7FCFB9230}">
                <p14:media xmlns:p14="http://schemas.microsoft.com/office/powerpoint/2010/main" r:link="rId8"/>
              </p:ext>
            </p:extLst>
          </p:nvPr>
        </p:nvPicPr>
        <p:blipFill>
          <a:blip r:embed="rId9"/>
          <a:stretch>
            <a:fillRect/>
          </a:stretch>
        </p:blipFill>
        <p:spPr>
          <a:xfrm>
            <a:off x="5786120" y="3119120"/>
            <a:ext cx="619125" cy="619125"/>
          </a:xfrm>
          <a:prstGeom prst="rect">
            <a:avLst/>
          </a:prstGeom>
        </p:spPr>
      </p:pic>
    </p:spTree>
    <p:custDataLst>
      <p:tags r:id="rId10"/>
    </p:custDataLst>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mediacall" presetSubtype="0" fill="hold" nodeType="afterEffect">
                                  <p:stCondLst>
                                    <p:cond delay="0"/>
                                  </p:stCondLst>
                                  <p:childTnLst>
                                    <p:cmd type="call" cmd="playFrom(0.0)">
                                      <p:cBhvr additive="base">
                                        <p:cTn id="6" dur="1" fill="hold"/>
                                        <p:tgtEl>
                                          <p:spTgt spid="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numSld="999" showWhenStopped="0">
                <p:cTn id="7" repeatCount="indefinite" fill="hold" display="1">
                  <p:stCondLst>
                    <p:cond delay="indefinite"/>
                  </p:stCondLst>
                  <p:endCondLst>
                    <p:cond evt="onNext">
                      <p:tgtEl>
                        <p:sldTgt/>
                      </p:tgtEl>
                    </p:cond>
                    <p:cond evt="onPrev">
                      <p:tgtEl>
                        <p:sldTgt/>
                      </p:tgtEl>
                    </p:cond>
                    <p:cond evt="onStopAudio">
                      <p:tgtEl>
                        <p:sldTgt/>
                      </p:tgtEl>
                    </p:cond>
                  </p:endCondLst>
                </p:cTn>
                <p:tgtEl>
                  <p:spTgt spid="2"/>
                </p:tgtEl>
              </p:cMediaNode>
            </p:audio>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7" name="图片 46"/>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13" name="组合 12"/>
          <p:cNvGrpSpPr/>
          <p:nvPr/>
        </p:nvGrpSpPr>
        <p:grpSpPr>
          <a:xfrm>
            <a:off x="2068279" y="2103698"/>
            <a:ext cx="3118889" cy="4149535"/>
            <a:chOff x="1995136" y="1893263"/>
            <a:chExt cx="3118889" cy="4149535"/>
          </a:xfrm>
        </p:grpSpPr>
        <p:grpSp>
          <p:nvGrpSpPr>
            <p:cNvPr id="14" name="组合 32"/>
            <p:cNvGrpSpPr/>
            <p:nvPr/>
          </p:nvGrpSpPr>
          <p:grpSpPr bwMode="auto">
            <a:xfrm>
              <a:off x="4360987" y="1895755"/>
              <a:ext cx="753038" cy="4147043"/>
              <a:chOff x="1233069" y="-812436"/>
              <a:chExt cx="826547" cy="5544989"/>
            </a:xfrm>
          </p:grpSpPr>
          <p:sp>
            <p:nvSpPr>
              <p:cNvPr id="36" name="TextBox 2"/>
              <p:cNvSpPr txBox="1">
                <a:spLocks noChangeArrowheads="1"/>
              </p:cNvSpPr>
              <p:nvPr/>
            </p:nvSpPr>
            <p:spPr bwMode="auto">
              <a:xfrm>
                <a:off x="1339362" y="0"/>
                <a:ext cx="720254" cy="473255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dirty="0">
                    <a:solidFill>
                      <a:schemeClr val="tx1">
                        <a:lumMod val="75000"/>
                        <a:lumOff val="25000"/>
                      </a:schemeClr>
                    </a:solidFill>
                    <a:latin typeface="楷体" panose="02010609060101010101" pitchFamily="49" charset="-122"/>
                    <a:ea typeface="楷体" panose="02010609060101010101" pitchFamily="49" charset="-122"/>
                  </a:rPr>
                  <a:t>单击此处添加标题</a:t>
                </a:r>
                <a:endParaRPr lang="zh-CN" altLang="en-US"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37" name="文本框 36"/>
              <p:cNvSpPr txBox="1">
                <a:spLocks noChangeArrowheads="1"/>
              </p:cNvSpPr>
              <p:nvPr/>
            </p:nvSpPr>
            <p:spPr bwMode="auto">
              <a:xfrm>
                <a:off x="1233069" y="-812436"/>
                <a:ext cx="720254" cy="69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dirty="0">
                    <a:solidFill>
                      <a:schemeClr val="tx1">
                        <a:lumMod val="75000"/>
                        <a:lumOff val="25000"/>
                      </a:schemeClr>
                    </a:solidFill>
                    <a:latin typeface="楷体" panose="02010609060101010101" pitchFamily="49" charset="-122"/>
                    <a:ea typeface="楷体" panose="02010609060101010101" pitchFamily="49" charset="-122"/>
                  </a:rPr>
                  <a:t>壹</a:t>
                </a:r>
                <a:endParaRPr lang="zh-CN" altLang="en-US"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38" name="流程图: 联系 37"/>
              <p:cNvSpPr>
                <a:spLocks noChangeArrowheads="1"/>
              </p:cNvSpPr>
              <p:nvPr/>
            </p:nvSpPr>
            <p:spPr bwMode="auto">
              <a:xfrm>
                <a:off x="1546719" y="-127975"/>
                <a:ext cx="106293" cy="106293"/>
              </a:xfrm>
              <a:prstGeom prst="flowChartConnector">
                <a:avLst/>
              </a:prstGeom>
              <a:solidFill>
                <a:srgbClr val="987868"/>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2000">
                  <a:solidFill>
                    <a:schemeClr val="tx1">
                      <a:lumMod val="75000"/>
                      <a:lumOff val="25000"/>
                    </a:schemeClr>
                  </a:solidFill>
                  <a:latin typeface="楷体" panose="02010609060101010101" pitchFamily="49" charset="-122"/>
                  <a:ea typeface="楷体" panose="02010609060101010101" pitchFamily="49" charset="-122"/>
                </a:endParaRPr>
              </a:p>
            </p:txBody>
          </p:sp>
        </p:grpSp>
        <p:grpSp>
          <p:nvGrpSpPr>
            <p:cNvPr id="15" name="组合 14"/>
            <p:cNvGrpSpPr/>
            <p:nvPr/>
          </p:nvGrpSpPr>
          <p:grpSpPr bwMode="auto">
            <a:xfrm>
              <a:off x="3593661" y="1895755"/>
              <a:ext cx="753038" cy="4147043"/>
              <a:chOff x="1233069" y="-812436"/>
              <a:chExt cx="826547" cy="5544988"/>
            </a:xfrm>
          </p:grpSpPr>
          <p:sp>
            <p:nvSpPr>
              <p:cNvPr id="33" name="TextBox 2"/>
              <p:cNvSpPr txBox="1">
                <a:spLocks noChangeArrowheads="1"/>
              </p:cNvSpPr>
              <p:nvPr/>
            </p:nvSpPr>
            <p:spPr bwMode="auto">
              <a:xfrm>
                <a:off x="1339362" y="0"/>
                <a:ext cx="720254" cy="473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dirty="0">
                    <a:solidFill>
                      <a:schemeClr val="tx1">
                        <a:lumMod val="75000"/>
                        <a:lumOff val="25000"/>
                      </a:schemeClr>
                    </a:solidFill>
                    <a:latin typeface="楷体" panose="02010609060101010101" pitchFamily="49" charset="-122"/>
                    <a:ea typeface="楷体" panose="02010609060101010101" pitchFamily="49" charset="-122"/>
                  </a:rPr>
                  <a:t>单击此处添加标题</a:t>
                </a:r>
                <a:endParaRPr lang="zh-CN" altLang="en-US"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34" name="文本框 33"/>
              <p:cNvSpPr txBox="1">
                <a:spLocks noChangeArrowheads="1"/>
              </p:cNvSpPr>
              <p:nvPr/>
            </p:nvSpPr>
            <p:spPr bwMode="auto">
              <a:xfrm>
                <a:off x="1233069" y="-812436"/>
                <a:ext cx="720254" cy="69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dirty="0">
                    <a:solidFill>
                      <a:schemeClr val="tx1">
                        <a:lumMod val="75000"/>
                        <a:lumOff val="25000"/>
                      </a:schemeClr>
                    </a:solidFill>
                    <a:latin typeface="楷体" panose="02010609060101010101" pitchFamily="49" charset="-122"/>
                    <a:ea typeface="楷体" panose="02010609060101010101" pitchFamily="49" charset="-122"/>
                  </a:rPr>
                  <a:t>贰</a:t>
                </a:r>
                <a:endParaRPr lang="zh-CN" altLang="en-US"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35" name="流程图: 联系 36"/>
              <p:cNvSpPr>
                <a:spLocks noChangeArrowheads="1"/>
              </p:cNvSpPr>
              <p:nvPr/>
            </p:nvSpPr>
            <p:spPr bwMode="auto">
              <a:xfrm>
                <a:off x="1546719" y="-127975"/>
                <a:ext cx="106293" cy="106293"/>
              </a:xfrm>
              <a:prstGeom prst="flowChartConnector">
                <a:avLst/>
              </a:prstGeom>
              <a:solidFill>
                <a:srgbClr val="987868"/>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2000">
                  <a:solidFill>
                    <a:schemeClr val="tx1">
                      <a:lumMod val="75000"/>
                      <a:lumOff val="25000"/>
                    </a:schemeClr>
                  </a:solidFill>
                  <a:latin typeface="楷体" panose="02010609060101010101" pitchFamily="49" charset="-122"/>
                  <a:ea typeface="楷体" panose="02010609060101010101" pitchFamily="49" charset="-122"/>
                </a:endParaRPr>
              </a:p>
            </p:txBody>
          </p:sp>
        </p:grpSp>
        <p:grpSp>
          <p:nvGrpSpPr>
            <p:cNvPr id="16" name="组合 32"/>
            <p:cNvGrpSpPr/>
            <p:nvPr/>
          </p:nvGrpSpPr>
          <p:grpSpPr bwMode="auto">
            <a:xfrm>
              <a:off x="2818123" y="1893263"/>
              <a:ext cx="753038" cy="4147043"/>
              <a:chOff x="1233069" y="-812436"/>
              <a:chExt cx="826547" cy="5544988"/>
            </a:xfrm>
          </p:grpSpPr>
          <p:sp>
            <p:nvSpPr>
              <p:cNvPr id="21" name="TextBox 2"/>
              <p:cNvSpPr txBox="1">
                <a:spLocks noChangeArrowheads="1"/>
              </p:cNvSpPr>
              <p:nvPr/>
            </p:nvSpPr>
            <p:spPr bwMode="auto">
              <a:xfrm>
                <a:off x="1339362" y="0"/>
                <a:ext cx="720254" cy="473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dirty="0">
                    <a:solidFill>
                      <a:schemeClr val="tx1">
                        <a:lumMod val="75000"/>
                        <a:lumOff val="25000"/>
                      </a:schemeClr>
                    </a:solidFill>
                    <a:latin typeface="楷体" panose="02010609060101010101" pitchFamily="49" charset="-122"/>
                    <a:ea typeface="楷体" panose="02010609060101010101" pitchFamily="49" charset="-122"/>
                  </a:rPr>
                  <a:t>单击此处添加标题</a:t>
                </a:r>
                <a:endParaRPr lang="zh-CN" altLang="en-US"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22" name="文本框 34"/>
              <p:cNvSpPr txBox="1">
                <a:spLocks noChangeArrowheads="1"/>
              </p:cNvSpPr>
              <p:nvPr/>
            </p:nvSpPr>
            <p:spPr bwMode="auto">
              <a:xfrm>
                <a:off x="1233069" y="-812436"/>
                <a:ext cx="720254" cy="69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dirty="0">
                    <a:solidFill>
                      <a:schemeClr val="tx1">
                        <a:lumMod val="75000"/>
                        <a:lumOff val="25000"/>
                      </a:schemeClr>
                    </a:solidFill>
                    <a:latin typeface="楷体" panose="02010609060101010101" pitchFamily="49" charset="-122"/>
                    <a:ea typeface="楷体" panose="02010609060101010101" pitchFamily="49" charset="-122"/>
                  </a:rPr>
                  <a:t>叁</a:t>
                </a:r>
                <a:endParaRPr lang="zh-CN" altLang="en-US"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32" name="流程图: 联系 36"/>
              <p:cNvSpPr>
                <a:spLocks noChangeArrowheads="1"/>
              </p:cNvSpPr>
              <p:nvPr/>
            </p:nvSpPr>
            <p:spPr bwMode="auto">
              <a:xfrm>
                <a:off x="1546719" y="-127975"/>
                <a:ext cx="106293" cy="106293"/>
              </a:xfrm>
              <a:prstGeom prst="flowChartConnector">
                <a:avLst/>
              </a:prstGeom>
              <a:solidFill>
                <a:srgbClr val="987868"/>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2000">
                  <a:solidFill>
                    <a:schemeClr val="tx1">
                      <a:lumMod val="75000"/>
                      <a:lumOff val="25000"/>
                    </a:schemeClr>
                  </a:solidFill>
                  <a:latin typeface="楷体" panose="02010609060101010101" pitchFamily="49" charset="-122"/>
                  <a:ea typeface="楷体" panose="02010609060101010101" pitchFamily="49" charset="-122"/>
                </a:endParaRPr>
              </a:p>
            </p:txBody>
          </p:sp>
        </p:grpSp>
        <p:grpSp>
          <p:nvGrpSpPr>
            <p:cNvPr id="17" name="组合 32"/>
            <p:cNvGrpSpPr/>
            <p:nvPr/>
          </p:nvGrpSpPr>
          <p:grpSpPr bwMode="auto">
            <a:xfrm>
              <a:off x="1995136" y="1893263"/>
              <a:ext cx="753038" cy="4147043"/>
              <a:chOff x="1233069" y="-812436"/>
              <a:chExt cx="826547" cy="5544988"/>
            </a:xfrm>
          </p:grpSpPr>
          <p:sp>
            <p:nvSpPr>
              <p:cNvPr id="18" name="TextBox 2"/>
              <p:cNvSpPr txBox="1">
                <a:spLocks noChangeArrowheads="1"/>
              </p:cNvSpPr>
              <p:nvPr/>
            </p:nvSpPr>
            <p:spPr bwMode="auto">
              <a:xfrm>
                <a:off x="1339362" y="0"/>
                <a:ext cx="720254" cy="473255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dirty="0">
                    <a:solidFill>
                      <a:schemeClr val="tx1">
                        <a:lumMod val="75000"/>
                        <a:lumOff val="25000"/>
                      </a:schemeClr>
                    </a:solidFill>
                    <a:latin typeface="楷体" panose="02010609060101010101" pitchFamily="49" charset="-122"/>
                    <a:ea typeface="楷体" panose="02010609060101010101" pitchFamily="49" charset="-122"/>
                  </a:rPr>
                  <a:t>单击此处添加标题</a:t>
                </a:r>
                <a:endParaRPr lang="zh-CN" altLang="en-US"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19" name="文本框 34"/>
              <p:cNvSpPr txBox="1">
                <a:spLocks noChangeArrowheads="1"/>
              </p:cNvSpPr>
              <p:nvPr/>
            </p:nvSpPr>
            <p:spPr bwMode="auto">
              <a:xfrm>
                <a:off x="1233069" y="-812436"/>
                <a:ext cx="720254" cy="69959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r>
                  <a:rPr lang="zh-CN" altLang="en-US" dirty="0">
                    <a:solidFill>
                      <a:schemeClr val="tx1">
                        <a:lumMod val="75000"/>
                        <a:lumOff val="25000"/>
                      </a:schemeClr>
                    </a:solidFill>
                    <a:latin typeface="楷体" panose="02010609060101010101" pitchFamily="49" charset="-122"/>
                    <a:ea typeface="楷体" panose="02010609060101010101" pitchFamily="49" charset="-122"/>
                  </a:rPr>
                  <a:t>肆</a:t>
                </a:r>
                <a:endParaRPr lang="zh-CN" altLang="en-US"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20" name="流程图: 联系 36"/>
              <p:cNvSpPr>
                <a:spLocks noChangeArrowheads="1"/>
              </p:cNvSpPr>
              <p:nvPr/>
            </p:nvSpPr>
            <p:spPr bwMode="auto">
              <a:xfrm>
                <a:off x="1546719" y="-127975"/>
                <a:ext cx="106293" cy="106293"/>
              </a:xfrm>
              <a:prstGeom prst="flowChartConnector">
                <a:avLst/>
              </a:prstGeom>
              <a:solidFill>
                <a:srgbClr val="987868"/>
              </a:solidFill>
              <a:ln>
                <a:noFill/>
              </a:ln>
              <a:extLst>
                <a:ext uri="{91240B29-F687-4F45-9708-019B960494DF}">
                  <a14:hiddenLine xmlns:a14="http://schemas.microsoft.com/office/drawing/2010/main" w="9525">
                    <a:solidFill>
                      <a:srgbClr val="000000"/>
                    </a:solidFill>
                    <a:round/>
                  </a14:hiddenLine>
                </a:ext>
              </a:extLst>
            </p:spPr>
            <p:txBody>
              <a:bodyPr anchor="ct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algn="ctr" eaLnBrk="1" hangingPunct="1">
                  <a:lnSpc>
                    <a:spcPct val="100000"/>
                  </a:lnSpc>
                  <a:spcBef>
                    <a:spcPct val="0"/>
                  </a:spcBef>
                  <a:buFont typeface="Arial" panose="020B0604020202020204" pitchFamily="34" charset="0"/>
                  <a:buNone/>
                </a:pPr>
                <a:endParaRPr lang="zh-CN" altLang="en-US" sz="2000">
                  <a:solidFill>
                    <a:schemeClr val="tx1">
                      <a:lumMod val="75000"/>
                      <a:lumOff val="25000"/>
                    </a:schemeClr>
                  </a:solidFill>
                  <a:latin typeface="楷体" panose="02010609060101010101" pitchFamily="49" charset="-122"/>
                  <a:ea typeface="楷体" panose="02010609060101010101" pitchFamily="49" charset="-122"/>
                </a:endParaRPr>
              </a:p>
            </p:txBody>
          </p:sp>
        </p:grpSp>
      </p:grpSp>
      <p:grpSp>
        <p:nvGrpSpPr>
          <p:cNvPr id="39" name="组合 38"/>
          <p:cNvGrpSpPr/>
          <p:nvPr/>
        </p:nvGrpSpPr>
        <p:grpSpPr>
          <a:xfrm>
            <a:off x="357999" y="270040"/>
            <a:ext cx="2761200" cy="2257666"/>
            <a:chOff x="1625174" y="1676235"/>
            <a:chExt cx="2108446" cy="1723949"/>
          </a:xfrm>
        </p:grpSpPr>
        <p:grpSp>
          <p:nvGrpSpPr>
            <p:cNvPr id="40" name="组合 39"/>
            <p:cNvGrpSpPr/>
            <p:nvPr/>
          </p:nvGrpSpPr>
          <p:grpSpPr>
            <a:xfrm>
              <a:off x="1660718" y="1676235"/>
              <a:ext cx="1165499" cy="916570"/>
              <a:chOff x="2006455" y="1621176"/>
              <a:chExt cx="558650" cy="439333"/>
            </a:xfrm>
          </p:grpSpPr>
          <p:sp>
            <p:nvSpPr>
              <p:cNvPr id="45" name="椭圆 44"/>
              <p:cNvSpPr/>
              <p:nvPr/>
            </p:nvSpPr>
            <p:spPr>
              <a:xfrm>
                <a:off x="2006455" y="1647966"/>
                <a:ext cx="416513" cy="391388"/>
              </a:xfrm>
              <a:prstGeom prst="ellipse">
                <a:avLst/>
              </a:prstGeom>
              <a:solidFill>
                <a:srgbClr val="987868"/>
              </a:solidFill>
              <a:ln>
                <a:solidFill>
                  <a:srgbClr val="9878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100" dirty="0">
                  <a:solidFill>
                    <a:srgbClr val="A69F8E"/>
                  </a:solidFill>
                </a:endParaRPr>
              </a:p>
            </p:txBody>
          </p:sp>
          <p:sp>
            <p:nvSpPr>
              <p:cNvPr id="46" name="文本框 45"/>
              <p:cNvSpPr txBox="1"/>
              <p:nvPr/>
            </p:nvSpPr>
            <p:spPr>
              <a:xfrm>
                <a:off x="2022053" y="1621176"/>
                <a:ext cx="543052" cy="439333"/>
              </a:xfrm>
              <a:prstGeom prst="rect">
                <a:avLst/>
              </a:prstGeom>
              <a:noFill/>
            </p:spPr>
            <p:txBody>
              <a:bodyPr wrap="square" rtlCol="0">
                <a:spAutoFit/>
              </a:bodyPr>
              <a:lstStyle/>
              <a:p>
                <a:r>
                  <a:rPr lang="zh-CN" altLang="en-US" sz="7200" dirty="0" smtClean="0">
                    <a:solidFill>
                      <a:schemeClr val="bg1"/>
                    </a:solidFill>
                    <a:latin typeface="方正清刻本悦宋简体" panose="02000000000000000000" pitchFamily="2" charset="-122"/>
                    <a:ea typeface="方正清刻本悦宋简体" panose="02000000000000000000" pitchFamily="2" charset="-122"/>
                  </a:rPr>
                  <a:t>目</a:t>
                </a:r>
                <a:endParaRPr lang="zh-CN" altLang="en-US" sz="7200" dirty="0">
                  <a:solidFill>
                    <a:schemeClr val="bg1"/>
                  </a:solidFill>
                  <a:latin typeface="方正清刻本悦宋简体" panose="02000000000000000000" pitchFamily="2" charset="-122"/>
                  <a:ea typeface="方正清刻本悦宋简体" panose="02000000000000000000" pitchFamily="2" charset="-122"/>
                </a:endParaRPr>
              </a:p>
            </p:txBody>
          </p:sp>
        </p:grpSp>
        <p:sp>
          <p:nvSpPr>
            <p:cNvPr id="41" name="文本框 40"/>
            <p:cNvSpPr txBox="1"/>
            <p:nvPr/>
          </p:nvSpPr>
          <p:spPr>
            <a:xfrm>
              <a:off x="1625174" y="2554121"/>
              <a:ext cx="1509364" cy="846063"/>
            </a:xfrm>
            <a:prstGeom prst="rect">
              <a:avLst/>
            </a:prstGeom>
            <a:noFill/>
          </p:spPr>
          <p:txBody>
            <a:bodyPr wrap="square" rtlCol="0">
              <a:spAutoFit/>
            </a:bodyPr>
            <a:lstStyle/>
            <a:p>
              <a:r>
                <a:rPr lang="zh-CN" altLang="en-US" sz="6600" dirty="0" smtClean="0">
                  <a:solidFill>
                    <a:srgbClr val="987868"/>
                  </a:solidFill>
                  <a:latin typeface="方正清刻本悦宋简体" panose="02000000000000000000" pitchFamily="2" charset="-122"/>
                  <a:ea typeface="方正清刻本悦宋简体" panose="02000000000000000000" pitchFamily="2" charset="-122"/>
                </a:rPr>
                <a:t>录</a:t>
              </a:r>
              <a:endParaRPr lang="zh-CN" altLang="en-US" sz="6600" dirty="0">
                <a:solidFill>
                  <a:srgbClr val="987868"/>
                </a:solidFill>
                <a:latin typeface="方正清刻本悦宋简体" panose="02000000000000000000" pitchFamily="2" charset="-122"/>
                <a:ea typeface="方正清刻本悦宋简体" panose="02000000000000000000" pitchFamily="2" charset="-122"/>
              </a:endParaRPr>
            </a:p>
          </p:txBody>
        </p:sp>
        <p:pic>
          <p:nvPicPr>
            <p:cNvPr id="42" name="图片 4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864310" y="2473151"/>
              <a:ext cx="133660" cy="324024"/>
            </a:xfrm>
            <a:prstGeom prst="rect">
              <a:avLst/>
            </a:prstGeom>
          </p:spPr>
        </p:pic>
        <p:pic>
          <p:nvPicPr>
            <p:cNvPr id="43" name="图片 42"/>
            <p:cNvPicPr>
              <a:picLocks noChangeAspect="1"/>
            </p:cNvPicPr>
            <p:nvPr/>
          </p:nvPicPr>
          <p:blipFill>
            <a:blip r:embed="rId3" cstate="print">
              <a:duotone>
                <a:prstClr val="black"/>
                <a:schemeClr val="accent2">
                  <a:tint val="45000"/>
                  <a:satMod val="400000"/>
                </a:schemeClr>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2701901" y="2011072"/>
              <a:ext cx="1031719" cy="641627"/>
            </a:xfrm>
            <a:prstGeom prst="rect">
              <a:avLst/>
            </a:prstGeom>
          </p:spPr>
        </p:pic>
        <p:pic>
          <p:nvPicPr>
            <p:cNvPr id="44" name="图片 43"/>
            <p:cNvPicPr>
              <a:picLocks noChangeAspect="1"/>
            </p:cNvPicPr>
            <p:nvPr/>
          </p:nvPicPr>
          <p:blipFill>
            <a:blip r:embed="rId5" cstate="print">
              <a:duotone>
                <a:prstClr val="black"/>
                <a:schemeClr val="accent2">
                  <a:tint val="45000"/>
                  <a:satMod val="400000"/>
                </a:schemeClr>
              </a:duotone>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tretch>
              <a:fillRect/>
            </a:stretch>
          </p:blipFill>
          <p:spPr>
            <a:xfrm>
              <a:off x="2670311" y="1961778"/>
              <a:ext cx="485253" cy="301779"/>
            </a:xfrm>
            <a:prstGeom prst="rect">
              <a:avLst/>
            </a:prstGeom>
          </p:spPr>
        </p:pic>
      </p:grpSp>
    </p:spTree>
  </p:cSld>
  <p:clrMapOvr>
    <a:masterClrMapping/>
  </p:clrMapOvr>
  <p:transition spd="slow">
    <p:fade/>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t="3272" r="4335"/>
          <a:stretch>
            <a:fillRect/>
          </a:stretch>
        </p:blipFill>
        <p:spPr>
          <a:xfrm>
            <a:off x="0" y="-76200"/>
            <a:ext cx="12192000" cy="6934200"/>
          </a:xfrm>
          <a:prstGeom prst="rect">
            <a:avLst/>
          </a:prstGeom>
        </p:spPr>
      </p:pic>
      <p:grpSp>
        <p:nvGrpSpPr>
          <p:cNvPr id="13" name="组合 12"/>
          <p:cNvGrpSpPr/>
          <p:nvPr/>
        </p:nvGrpSpPr>
        <p:grpSpPr>
          <a:xfrm>
            <a:off x="230870" y="2330555"/>
            <a:ext cx="5278873" cy="2196889"/>
            <a:chOff x="5517245" y="3254386"/>
            <a:chExt cx="5278873" cy="2196889"/>
          </a:xfrm>
        </p:grpSpPr>
        <p:grpSp>
          <p:nvGrpSpPr>
            <p:cNvPr id="14" name="组合 13"/>
            <p:cNvGrpSpPr/>
            <p:nvPr/>
          </p:nvGrpSpPr>
          <p:grpSpPr>
            <a:xfrm>
              <a:off x="5517245" y="4020116"/>
              <a:ext cx="5278873" cy="1431159"/>
              <a:chOff x="6507163" y="3746460"/>
              <a:chExt cx="3627770" cy="1908214"/>
            </a:xfrm>
          </p:grpSpPr>
          <p:sp>
            <p:nvSpPr>
              <p:cNvPr id="18" name="TextBox 2"/>
              <p:cNvSpPr txBox="1">
                <a:spLocks noChangeArrowheads="1"/>
              </p:cNvSpPr>
              <p:nvPr/>
            </p:nvSpPr>
            <p:spPr bwMode="auto">
              <a:xfrm>
                <a:off x="6507163" y="3746460"/>
                <a:ext cx="3627770" cy="1107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4800" dirty="0">
                    <a:solidFill>
                      <a:schemeClr val="tx1">
                        <a:lumMod val="75000"/>
                        <a:lumOff val="25000"/>
                      </a:schemeClr>
                    </a:solidFill>
                    <a:latin typeface="楷体" panose="02010609060101010101" pitchFamily="49" charset="-122"/>
                    <a:ea typeface="楷体" panose="02010609060101010101" pitchFamily="49" charset="-122"/>
                  </a:rPr>
                  <a:t>单击此处添加标题</a:t>
                </a:r>
                <a:endParaRPr lang="zh-CN" altLang="en-US" sz="4800"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19" name="文本框 1"/>
              <p:cNvSpPr txBox="1">
                <a:spLocks noChangeArrowheads="1"/>
              </p:cNvSpPr>
              <p:nvPr/>
            </p:nvSpPr>
            <p:spPr bwMode="auto">
              <a:xfrm>
                <a:off x="6859424" y="4792899"/>
                <a:ext cx="2923249"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tx1">
                        <a:lumMod val="75000"/>
                        <a:lumOff val="25000"/>
                      </a:schemeClr>
                    </a:solidFill>
                    <a:latin typeface="楷体" panose="02010609060101010101" pitchFamily="49" charset="-122"/>
                    <a:ea typeface="楷体" panose="02010609060101010101" pitchFamily="49" charset="-122"/>
                  </a:rPr>
                  <a:t>单击此处编辑您要的内容，建议您在展示时采用微软雅黑字体</a:t>
                </a:r>
                <a:endParaRPr lang="zh-CN" altLang="en-US" dirty="0">
                  <a:solidFill>
                    <a:schemeClr val="tx1">
                      <a:lumMod val="75000"/>
                      <a:lumOff val="25000"/>
                    </a:schemeClr>
                  </a:solidFill>
                  <a:latin typeface="楷体" panose="02010609060101010101" pitchFamily="49" charset="-122"/>
                  <a:ea typeface="楷体" panose="02010609060101010101" pitchFamily="49" charset="-122"/>
                </a:endParaRPr>
              </a:p>
            </p:txBody>
          </p:sp>
        </p:grpSp>
        <p:grpSp>
          <p:nvGrpSpPr>
            <p:cNvPr id="15" name="组合 14"/>
            <p:cNvGrpSpPr/>
            <p:nvPr/>
          </p:nvGrpSpPr>
          <p:grpSpPr>
            <a:xfrm>
              <a:off x="7729312" y="3254386"/>
              <a:ext cx="692884" cy="765730"/>
              <a:chOff x="2322310" y="2473112"/>
              <a:chExt cx="692884" cy="765730"/>
            </a:xfrm>
          </p:grpSpPr>
          <p:sp>
            <p:nvSpPr>
              <p:cNvPr id="16" name="椭圆 15"/>
              <p:cNvSpPr/>
              <p:nvPr/>
            </p:nvSpPr>
            <p:spPr>
              <a:xfrm>
                <a:off x="2322310" y="2545958"/>
                <a:ext cx="692884" cy="692884"/>
              </a:xfrm>
              <a:prstGeom prst="ellipse">
                <a:avLst/>
              </a:prstGeom>
              <a:solidFill>
                <a:srgbClr val="9878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6E9FD5"/>
                  </a:solidFill>
                </a:endParaRPr>
              </a:p>
            </p:txBody>
          </p:sp>
          <p:sp>
            <p:nvSpPr>
              <p:cNvPr id="17" name="文本框 16"/>
              <p:cNvSpPr txBox="1"/>
              <p:nvPr/>
            </p:nvSpPr>
            <p:spPr>
              <a:xfrm>
                <a:off x="2331192" y="2473112"/>
                <a:ext cx="560908" cy="707886"/>
              </a:xfrm>
              <a:prstGeom prst="rect">
                <a:avLst/>
              </a:prstGeom>
              <a:noFill/>
            </p:spPr>
            <p:txBody>
              <a:bodyPr wrap="square" rtlCol="0">
                <a:spAutoFit/>
              </a:bodyPr>
              <a:lstStyle/>
              <a:p>
                <a:r>
                  <a:rPr lang="zh-CN" altLang="en-US" sz="4000" dirty="0">
                    <a:solidFill>
                      <a:schemeClr val="bg1"/>
                    </a:solidFill>
                    <a:latin typeface="方正舒体" panose="02010601030101010101" pitchFamily="2" charset="-122"/>
                    <a:ea typeface="方正舒体" panose="02010601030101010101" pitchFamily="2" charset="-122"/>
                  </a:rPr>
                  <a:t>壹</a:t>
                </a:r>
                <a:endParaRPr lang="zh-CN" altLang="en-US" sz="4000" dirty="0">
                  <a:solidFill>
                    <a:schemeClr val="bg1"/>
                  </a:solidFill>
                  <a:latin typeface="方正舒体" panose="02010601030101010101" pitchFamily="2" charset="-122"/>
                  <a:ea typeface="方正舒体" panose="02010601030101010101" pitchFamily="2" charset="-122"/>
                </a:endParaRPr>
              </a:p>
            </p:txBody>
          </p:sp>
        </p:gr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rotWithShape="1">
          <a:blip r:embed="rId1" cstate="email"/>
          <a:srcRect/>
          <a:stretch>
            <a:fillRect/>
          </a:stretch>
        </p:blipFill>
        <p:spPr>
          <a:xfrm>
            <a:off x="6424002" y="2133601"/>
            <a:ext cx="3309227" cy="2209801"/>
          </a:xfrm>
          <a:prstGeom prst="rect">
            <a:avLst/>
          </a:prstGeom>
          <a:ln>
            <a:solidFill>
              <a:schemeClr val="bg1">
                <a:lumMod val="75000"/>
              </a:schemeClr>
            </a:solidFill>
          </a:ln>
        </p:spPr>
      </p:pic>
      <p:pic>
        <p:nvPicPr>
          <p:cNvPr id="7" name="图片 6"/>
          <p:cNvPicPr>
            <a:picLocks noChangeAspect="1"/>
          </p:cNvPicPr>
          <p:nvPr/>
        </p:nvPicPr>
        <p:blipFill rotWithShape="1">
          <a:blip r:embed="rId1" cstate="email"/>
          <a:srcRect/>
          <a:stretch>
            <a:fillRect/>
          </a:stretch>
        </p:blipFill>
        <p:spPr>
          <a:xfrm>
            <a:off x="2458771" y="2133601"/>
            <a:ext cx="3309227" cy="2209801"/>
          </a:xfrm>
          <a:prstGeom prst="rect">
            <a:avLst/>
          </a:prstGeom>
          <a:ln>
            <a:solidFill>
              <a:schemeClr val="bg1">
                <a:lumMod val="75000"/>
              </a:schemeClr>
            </a:solidFill>
          </a:ln>
        </p:spPr>
      </p:pic>
      <p:sp>
        <p:nvSpPr>
          <p:cNvPr id="8" name="矩形 7"/>
          <p:cNvSpPr/>
          <p:nvPr/>
        </p:nvSpPr>
        <p:spPr>
          <a:xfrm>
            <a:off x="2702102" y="4915632"/>
            <a:ext cx="2942985" cy="590931"/>
          </a:xfrm>
          <a:prstGeom prst="rect">
            <a:avLst/>
          </a:prstGeom>
        </p:spPr>
        <p:txBody>
          <a:bodyPr wrap="square">
            <a:spAutoFit/>
          </a:bodyPr>
          <a:lstStyle/>
          <a:p>
            <a:pPr defTabSz="912495">
              <a:lnSpc>
                <a:spcPct val="120000"/>
              </a:lnSpc>
              <a:spcBef>
                <a:spcPct val="20000"/>
              </a:spcBef>
            </a:pPr>
            <a:r>
              <a:rPr lang="zh-CN" altLang="en-US" sz="900" dirty="0">
                <a:solidFill>
                  <a:srgbClr val="4B484E"/>
                </a:solidFill>
                <a:latin typeface="楷体" panose="02010609060101010101" pitchFamily="49" charset="-122"/>
                <a:ea typeface="楷体" panose="02010609060101010101" pitchFamily="49"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rgbClr val="4B484E"/>
              </a:solidFill>
              <a:latin typeface="楷体" panose="02010609060101010101" pitchFamily="49" charset="-122"/>
              <a:ea typeface="楷体" panose="02010609060101010101" pitchFamily="49" charset="-122"/>
              <a:sym typeface="Arial" panose="020B0604020202020204" pitchFamily="34" charset="0"/>
            </a:endParaRPr>
          </a:p>
        </p:txBody>
      </p:sp>
      <p:grpSp>
        <p:nvGrpSpPr>
          <p:cNvPr id="9" name="组合 8"/>
          <p:cNvGrpSpPr/>
          <p:nvPr/>
        </p:nvGrpSpPr>
        <p:grpSpPr>
          <a:xfrm>
            <a:off x="3287281" y="4518463"/>
            <a:ext cx="1661858" cy="346621"/>
            <a:chOff x="0" y="-677866"/>
            <a:chExt cx="2693194" cy="514350"/>
          </a:xfrm>
        </p:grpSpPr>
        <p:sp>
          <p:nvSpPr>
            <p:cNvPr id="10" name="圆角矩形 9"/>
            <p:cNvSpPr/>
            <p:nvPr/>
          </p:nvSpPr>
          <p:spPr>
            <a:xfrm>
              <a:off x="0" y="-677866"/>
              <a:ext cx="2693194" cy="514350"/>
            </a:xfrm>
            <a:prstGeom prst="roundRect">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11" name="文本框 10"/>
            <p:cNvSpPr txBox="1"/>
            <p:nvPr/>
          </p:nvSpPr>
          <p:spPr>
            <a:xfrm>
              <a:off x="189903" y="-622445"/>
              <a:ext cx="2297744" cy="411038"/>
            </a:xfrm>
            <a:prstGeom prst="rect">
              <a:avLst/>
            </a:prstGeom>
            <a:noFill/>
          </p:spPr>
          <p:txBody>
            <a:bodyPr wrap="square" rtlCol="0">
              <a:spAutoFit/>
            </a:bodyPr>
            <a:lstStyle/>
            <a:p>
              <a:pPr algn="ctr" defTabSz="912495">
                <a:spcBef>
                  <a:spcPct val="20000"/>
                </a:spcBef>
                <a:defRPr/>
              </a:pPr>
              <a:r>
                <a:rPr lang="zh-CN" altLang="en-US" sz="1200" b="1" dirty="0">
                  <a:solidFill>
                    <a:schemeClr val="bg1"/>
                  </a:solidFill>
                  <a:latin typeface="Arial" panose="020B0604020202020204" pitchFamily="34" charset="0"/>
                  <a:ea typeface="楷体" panose="02010609060101010101" pitchFamily="49" charset="-122"/>
                  <a:sym typeface="Arial" panose="020B0604020202020204" pitchFamily="34" charset="0"/>
                </a:rPr>
                <a:t>单击编辑标题</a:t>
              </a:r>
              <a:endParaRPr lang="en-US" altLang="zh-CN" sz="1200" b="1"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grpSp>
      <p:sp>
        <p:nvSpPr>
          <p:cNvPr id="12" name="矩形 11"/>
          <p:cNvSpPr/>
          <p:nvPr/>
        </p:nvSpPr>
        <p:spPr>
          <a:xfrm>
            <a:off x="6674033" y="4915632"/>
            <a:ext cx="2942985" cy="590931"/>
          </a:xfrm>
          <a:prstGeom prst="rect">
            <a:avLst/>
          </a:prstGeom>
        </p:spPr>
        <p:txBody>
          <a:bodyPr wrap="square">
            <a:spAutoFit/>
          </a:bodyPr>
          <a:lstStyle/>
          <a:p>
            <a:pPr defTabSz="912495">
              <a:lnSpc>
                <a:spcPct val="120000"/>
              </a:lnSpc>
              <a:spcBef>
                <a:spcPct val="20000"/>
              </a:spcBef>
            </a:pPr>
            <a:r>
              <a:rPr lang="zh-CN" altLang="en-US" sz="900" dirty="0">
                <a:solidFill>
                  <a:srgbClr val="4B484E"/>
                </a:solidFill>
                <a:latin typeface="楷体" panose="02010609060101010101" pitchFamily="49" charset="-122"/>
                <a:ea typeface="楷体" panose="02010609060101010101" pitchFamily="49"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900" dirty="0">
              <a:solidFill>
                <a:srgbClr val="4B484E"/>
              </a:solidFill>
              <a:latin typeface="楷体" panose="02010609060101010101" pitchFamily="49" charset="-122"/>
              <a:ea typeface="楷体" panose="02010609060101010101" pitchFamily="49" charset="-122"/>
              <a:sym typeface="Arial" panose="020B0604020202020204" pitchFamily="34" charset="0"/>
            </a:endParaRPr>
          </a:p>
        </p:txBody>
      </p:sp>
      <p:grpSp>
        <p:nvGrpSpPr>
          <p:cNvPr id="13" name="组合 12"/>
          <p:cNvGrpSpPr/>
          <p:nvPr/>
        </p:nvGrpSpPr>
        <p:grpSpPr>
          <a:xfrm>
            <a:off x="7259212" y="4527988"/>
            <a:ext cx="1661858" cy="346621"/>
            <a:chOff x="0" y="-677866"/>
            <a:chExt cx="2693194" cy="514350"/>
          </a:xfrm>
        </p:grpSpPr>
        <p:sp>
          <p:nvSpPr>
            <p:cNvPr id="14" name="圆角矩形 13"/>
            <p:cNvSpPr/>
            <p:nvPr/>
          </p:nvSpPr>
          <p:spPr>
            <a:xfrm>
              <a:off x="0" y="-677866"/>
              <a:ext cx="2693194" cy="514350"/>
            </a:xfrm>
            <a:prstGeom prst="roundRect">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chemeClr val="bg1"/>
                </a:solidFill>
              </a:endParaRPr>
            </a:p>
          </p:txBody>
        </p:sp>
        <p:sp>
          <p:nvSpPr>
            <p:cNvPr id="15" name="文本框 14"/>
            <p:cNvSpPr txBox="1"/>
            <p:nvPr/>
          </p:nvSpPr>
          <p:spPr>
            <a:xfrm>
              <a:off x="189903" y="-622445"/>
              <a:ext cx="2297744" cy="411038"/>
            </a:xfrm>
            <a:prstGeom prst="rect">
              <a:avLst/>
            </a:prstGeom>
            <a:noFill/>
          </p:spPr>
          <p:txBody>
            <a:bodyPr wrap="square" rtlCol="0">
              <a:spAutoFit/>
            </a:bodyPr>
            <a:lstStyle/>
            <a:p>
              <a:pPr algn="ctr" defTabSz="912495">
                <a:spcBef>
                  <a:spcPct val="20000"/>
                </a:spcBef>
                <a:defRPr/>
              </a:pPr>
              <a:r>
                <a:rPr lang="zh-CN" altLang="en-US" sz="1200" b="1" dirty="0">
                  <a:solidFill>
                    <a:schemeClr val="bg1"/>
                  </a:solidFill>
                  <a:latin typeface="Arial" panose="020B0604020202020204" pitchFamily="34" charset="0"/>
                  <a:ea typeface="楷体" panose="02010609060101010101" pitchFamily="49" charset="-122"/>
                  <a:sym typeface="Arial" panose="020B0604020202020204" pitchFamily="34" charset="0"/>
                </a:rPr>
                <a:t>单击编辑标题</a:t>
              </a:r>
              <a:endParaRPr lang="en-US" altLang="zh-CN" sz="1200" b="1" dirty="0">
                <a:solidFill>
                  <a:schemeClr val="bg1"/>
                </a:solidFill>
                <a:latin typeface="Arial" panose="020B0604020202020204" pitchFamily="34" charset="0"/>
                <a:ea typeface="楷体" panose="02010609060101010101" pitchFamily="49" charset="-122"/>
                <a:sym typeface="Arial" panose="020B0604020202020204" pitchFamily="34" charset="0"/>
              </a:endParaRPr>
            </a:p>
          </p:txBody>
        </p:sp>
      </p:grpSp>
      <p:grpSp>
        <p:nvGrpSpPr>
          <p:cNvPr id="19" name="组合 18"/>
          <p:cNvGrpSpPr/>
          <p:nvPr/>
        </p:nvGrpSpPr>
        <p:grpSpPr>
          <a:xfrm>
            <a:off x="281514" y="271643"/>
            <a:ext cx="3578499" cy="705570"/>
            <a:chOff x="193779" y="40265"/>
            <a:chExt cx="5750451" cy="1133812"/>
          </a:xfrm>
        </p:grpSpPr>
        <p:pic>
          <p:nvPicPr>
            <p:cNvPr id="20" name="Picture 9" descr="F:\ppt素材\图标\我收集的图标\字体\3.png"/>
            <p:cNvPicPr>
              <a:picLocks noChangeAspect="1" noChangeArrowheads="1"/>
            </p:cNvPicPr>
            <p:nvPr/>
          </p:nvPicPr>
          <p:blipFill>
            <a:blip r:embed="rId2">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21" name="Picture 6" descr="F:\超棒ppt模板\中国风\中国风物件\maobi.png"/>
            <p:cNvPicPr>
              <a:picLocks noChangeAspect="1" noChangeArrowheads="1"/>
            </p:cNvPicPr>
            <p:nvPr/>
          </p:nvPicPr>
          <p:blipFill>
            <a:blip r:embed="rId3"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22"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7" name="组合 10"/>
          <p:cNvGrpSpPr/>
          <p:nvPr/>
        </p:nvGrpSpPr>
        <p:grpSpPr bwMode="auto">
          <a:xfrm rot="21285695">
            <a:off x="2040272" y="1749780"/>
            <a:ext cx="715285" cy="724729"/>
            <a:chOff x="1369378" y="1862976"/>
            <a:chExt cx="2321218" cy="2351881"/>
          </a:xfrm>
          <a:solidFill>
            <a:srgbClr val="4B484E"/>
          </a:solidFill>
        </p:grpSpPr>
        <p:sp>
          <p:nvSpPr>
            <p:cNvPr id="8" name="Freeform 7"/>
            <p:cNvSpPr>
              <a:spLocks noEditPoints="1"/>
            </p:cNvSpPr>
            <p:nvPr/>
          </p:nvSpPr>
          <p:spPr bwMode="auto">
            <a:xfrm>
              <a:off x="2169692" y="1862976"/>
              <a:ext cx="1520904" cy="1523970"/>
            </a:xfrm>
            <a:custGeom>
              <a:avLst/>
              <a:gdLst>
                <a:gd name="T0" fmla="*/ 2147483646 w 483"/>
                <a:gd name="T1" fmla="*/ 0 h 483"/>
                <a:gd name="T2" fmla="*/ 0 w 483"/>
                <a:gd name="T3" fmla="*/ 2147483646 h 483"/>
                <a:gd name="T4" fmla="*/ 2147483646 w 483"/>
                <a:gd name="T5" fmla="*/ 2147483646 h 483"/>
                <a:gd name="T6" fmla="*/ 2147483646 w 483"/>
                <a:gd name="T7" fmla="*/ 2147483646 h 483"/>
                <a:gd name="T8" fmla="*/ 2147483646 w 483"/>
                <a:gd name="T9" fmla="*/ 0 h 483"/>
                <a:gd name="T10" fmla="*/ 2147483646 w 483"/>
                <a:gd name="T11" fmla="*/ 2147483646 h 483"/>
                <a:gd name="T12" fmla="*/ 585006434 w 483"/>
                <a:gd name="T13" fmla="*/ 2147483646 h 483"/>
                <a:gd name="T14" fmla="*/ 2147483646 w 483"/>
                <a:gd name="T15" fmla="*/ 587368959 h 483"/>
                <a:gd name="T16" fmla="*/ 2147483646 w 483"/>
                <a:gd name="T17" fmla="*/ 2147483646 h 483"/>
                <a:gd name="T18" fmla="*/ 2147483646 w 483"/>
                <a:gd name="T19" fmla="*/ 2147483646 h 4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3" h="483">
                  <a:moveTo>
                    <a:pt x="241" y="0"/>
                  </a:moveTo>
                  <a:cubicBezTo>
                    <a:pt x="108" y="0"/>
                    <a:pt x="0" y="108"/>
                    <a:pt x="0" y="242"/>
                  </a:cubicBezTo>
                  <a:cubicBezTo>
                    <a:pt x="0" y="375"/>
                    <a:pt x="108" y="483"/>
                    <a:pt x="241" y="483"/>
                  </a:cubicBezTo>
                  <a:cubicBezTo>
                    <a:pt x="375" y="483"/>
                    <a:pt x="483" y="375"/>
                    <a:pt x="483" y="242"/>
                  </a:cubicBezTo>
                  <a:cubicBezTo>
                    <a:pt x="483" y="108"/>
                    <a:pt x="375" y="0"/>
                    <a:pt x="241" y="0"/>
                  </a:cubicBezTo>
                  <a:moveTo>
                    <a:pt x="241" y="424"/>
                  </a:moveTo>
                  <a:cubicBezTo>
                    <a:pt x="141" y="424"/>
                    <a:pt x="59" y="342"/>
                    <a:pt x="59" y="242"/>
                  </a:cubicBezTo>
                  <a:cubicBezTo>
                    <a:pt x="59" y="141"/>
                    <a:pt x="141" y="59"/>
                    <a:pt x="241" y="59"/>
                  </a:cubicBezTo>
                  <a:cubicBezTo>
                    <a:pt x="342" y="59"/>
                    <a:pt x="424" y="141"/>
                    <a:pt x="424" y="242"/>
                  </a:cubicBezTo>
                  <a:cubicBezTo>
                    <a:pt x="424" y="342"/>
                    <a:pt x="342" y="424"/>
                    <a:pt x="241" y="4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9" name="Freeform 19"/>
            <p:cNvSpPr/>
            <p:nvPr/>
          </p:nvSpPr>
          <p:spPr bwMode="auto">
            <a:xfrm>
              <a:off x="2169692" y="2638759"/>
              <a:ext cx="1520904" cy="748186"/>
            </a:xfrm>
            <a:custGeom>
              <a:avLst/>
              <a:gdLst>
                <a:gd name="T0" fmla="*/ 2147483646 w 483"/>
                <a:gd name="T1" fmla="*/ 0 h 237"/>
                <a:gd name="T2" fmla="*/ 2147483646 w 483"/>
                <a:gd name="T3" fmla="*/ 1773955320 h 237"/>
                <a:gd name="T4" fmla="*/ 585006434 w 483"/>
                <a:gd name="T5" fmla="*/ 0 h 237"/>
                <a:gd name="T6" fmla="*/ 0 w 483"/>
                <a:gd name="T7" fmla="*/ 0 h 237"/>
                <a:gd name="T8" fmla="*/ 2147483646 w 483"/>
                <a:gd name="T9" fmla="*/ 2147483646 h 237"/>
                <a:gd name="T10" fmla="*/ 2147483646 w 483"/>
                <a:gd name="T11" fmla="*/ 0 h 237"/>
                <a:gd name="T12" fmla="*/ 2147483646 w 483"/>
                <a:gd name="T13" fmla="*/ 0 h 2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3" h="237">
                  <a:moveTo>
                    <a:pt x="424" y="0"/>
                  </a:moveTo>
                  <a:cubicBezTo>
                    <a:pt x="421" y="99"/>
                    <a:pt x="341" y="178"/>
                    <a:pt x="241" y="178"/>
                  </a:cubicBezTo>
                  <a:cubicBezTo>
                    <a:pt x="142" y="178"/>
                    <a:pt x="61" y="99"/>
                    <a:pt x="59" y="0"/>
                  </a:cubicBezTo>
                  <a:cubicBezTo>
                    <a:pt x="0" y="0"/>
                    <a:pt x="0" y="0"/>
                    <a:pt x="0" y="0"/>
                  </a:cubicBezTo>
                  <a:cubicBezTo>
                    <a:pt x="2" y="132"/>
                    <a:pt x="109" y="237"/>
                    <a:pt x="241" y="237"/>
                  </a:cubicBezTo>
                  <a:cubicBezTo>
                    <a:pt x="373" y="237"/>
                    <a:pt x="481" y="132"/>
                    <a:pt x="483" y="0"/>
                  </a:cubicBezTo>
                  <a:cubicBezTo>
                    <a:pt x="424" y="0"/>
                    <a:pt x="424" y="0"/>
                    <a:pt x="4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0" name="Freeform 29"/>
            <p:cNvSpPr/>
            <p:nvPr/>
          </p:nvSpPr>
          <p:spPr bwMode="auto">
            <a:xfrm>
              <a:off x="2301545" y="3149304"/>
              <a:ext cx="131853" cy="133386"/>
            </a:xfrm>
            <a:custGeom>
              <a:avLst/>
              <a:gdLst>
                <a:gd name="T0" fmla="*/ 110479015 w 86"/>
                <a:gd name="T1" fmla="*/ 204503736 h 87"/>
                <a:gd name="T2" fmla="*/ 0 w 86"/>
                <a:gd name="T3" fmla="*/ 91674511 h 87"/>
                <a:gd name="T4" fmla="*/ 91674631 w 86"/>
                <a:gd name="T5" fmla="*/ 0 h 87"/>
                <a:gd name="T6" fmla="*/ 202153647 w 86"/>
                <a:gd name="T7" fmla="*/ 112829224 h 87"/>
                <a:gd name="T8" fmla="*/ 110479015 w 86"/>
                <a:gd name="T9" fmla="*/ 204503736 h 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 h="87">
                  <a:moveTo>
                    <a:pt x="47" y="87"/>
                  </a:moveTo>
                  <a:lnTo>
                    <a:pt x="0" y="39"/>
                  </a:lnTo>
                  <a:lnTo>
                    <a:pt x="39" y="0"/>
                  </a:lnTo>
                  <a:lnTo>
                    <a:pt x="86" y="48"/>
                  </a:lnTo>
                  <a:lnTo>
                    <a:pt x="47"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1" name="Freeform 30"/>
            <p:cNvSpPr/>
            <p:nvPr/>
          </p:nvSpPr>
          <p:spPr bwMode="auto">
            <a:xfrm>
              <a:off x="1369378" y="3238228"/>
              <a:ext cx="976629" cy="976629"/>
            </a:xfrm>
            <a:custGeom>
              <a:avLst/>
              <a:gdLst>
                <a:gd name="T0" fmla="*/ 2147483646 w 310"/>
                <a:gd name="T1" fmla="*/ 0 h 310"/>
                <a:gd name="T2" fmla="*/ 178650647 w 310"/>
                <a:gd name="T3" fmla="*/ 2147483646 h 310"/>
                <a:gd name="T4" fmla="*/ 178650647 w 310"/>
                <a:gd name="T5" fmla="*/ 2147483646 h 310"/>
                <a:gd name="T6" fmla="*/ 833710372 w 310"/>
                <a:gd name="T7" fmla="*/ 2147483646 h 310"/>
                <a:gd name="T8" fmla="*/ 2147483646 w 310"/>
                <a:gd name="T9" fmla="*/ 456555155 h 310"/>
                <a:gd name="T10" fmla="*/ 2147483646 w 310"/>
                <a:gd name="T11" fmla="*/ 0 h 3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0" h="310">
                  <a:moveTo>
                    <a:pt x="263" y="0"/>
                  </a:moveTo>
                  <a:cubicBezTo>
                    <a:pt x="18" y="226"/>
                    <a:pt x="18" y="226"/>
                    <a:pt x="18" y="226"/>
                  </a:cubicBezTo>
                  <a:cubicBezTo>
                    <a:pt x="0" y="244"/>
                    <a:pt x="0" y="273"/>
                    <a:pt x="18" y="291"/>
                  </a:cubicBezTo>
                  <a:cubicBezTo>
                    <a:pt x="36" y="310"/>
                    <a:pt x="66" y="310"/>
                    <a:pt x="84" y="291"/>
                  </a:cubicBezTo>
                  <a:cubicBezTo>
                    <a:pt x="310" y="46"/>
                    <a:pt x="310" y="46"/>
                    <a:pt x="310" y="46"/>
                  </a:cubicBezTo>
                  <a:cubicBezTo>
                    <a:pt x="263" y="0"/>
                    <a:pt x="263" y="0"/>
                    <a:pt x="26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2" name="Freeform 31"/>
            <p:cNvSpPr/>
            <p:nvPr/>
          </p:nvSpPr>
          <p:spPr bwMode="auto">
            <a:xfrm>
              <a:off x="2197289" y="3169236"/>
              <a:ext cx="217710" cy="217710"/>
            </a:xfrm>
            <a:custGeom>
              <a:avLst/>
              <a:gdLst>
                <a:gd name="T0" fmla="*/ 467902963 w 69"/>
                <a:gd name="T1" fmla="*/ 686922378 h 69"/>
                <a:gd name="T2" fmla="*/ 627190958 w 69"/>
                <a:gd name="T3" fmla="*/ 537592250 h 69"/>
                <a:gd name="T4" fmla="*/ 627190958 w 69"/>
                <a:gd name="T5" fmla="*/ 298663413 h 69"/>
                <a:gd name="T6" fmla="*/ 388258966 w 69"/>
                <a:gd name="T7" fmla="*/ 59731420 h 69"/>
                <a:gd name="T8" fmla="*/ 149330129 w 69"/>
                <a:gd name="T9" fmla="*/ 59731420 h 69"/>
                <a:gd name="T10" fmla="*/ 0 w 69"/>
                <a:gd name="T11" fmla="*/ 219019415 h 69"/>
                <a:gd name="T12" fmla="*/ 467902963 w 69"/>
                <a:gd name="T13" fmla="*/ 686922378 h 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9" h="69">
                  <a:moveTo>
                    <a:pt x="47" y="69"/>
                  </a:moveTo>
                  <a:cubicBezTo>
                    <a:pt x="63" y="54"/>
                    <a:pt x="63" y="54"/>
                    <a:pt x="63" y="54"/>
                  </a:cubicBezTo>
                  <a:cubicBezTo>
                    <a:pt x="69" y="47"/>
                    <a:pt x="69" y="37"/>
                    <a:pt x="63" y="30"/>
                  </a:cubicBezTo>
                  <a:cubicBezTo>
                    <a:pt x="39" y="6"/>
                    <a:pt x="39" y="6"/>
                    <a:pt x="39" y="6"/>
                  </a:cubicBezTo>
                  <a:cubicBezTo>
                    <a:pt x="32" y="0"/>
                    <a:pt x="22" y="0"/>
                    <a:pt x="15" y="6"/>
                  </a:cubicBezTo>
                  <a:cubicBezTo>
                    <a:pt x="0" y="22"/>
                    <a:pt x="0" y="22"/>
                    <a:pt x="0" y="22"/>
                  </a:cubicBezTo>
                  <a:cubicBezTo>
                    <a:pt x="47" y="69"/>
                    <a:pt x="47" y="69"/>
                    <a:pt x="47" y="6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3" name="Freeform 32"/>
            <p:cNvSpPr/>
            <p:nvPr/>
          </p:nvSpPr>
          <p:spPr bwMode="auto">
            <a:xfrm>
              <a:off x="2280081" y="3229029"/>
              <a:ext cx="134919" cy="157917"/>
            </a:xfrm>
            <a:custGeom>
              <a:avLst/>
              <a:gdLst>
                <a:gd name="T0" fmla="*/ 364259336 w 43"/>
                <a:gd name="T1" fmla="*/ 109727048 h 50"/>
                <a:gd name="T2" fmla="*/ 246120495 w 43"/>
                <a:gd name="T3" fmla="*/ 0 h 50"/>
                <a:gd name="T4" fmla="*/ 177208262 w 43"/>
                <a:gd name="T5" fmla="*/ 99749852 h 50"/>
                <a:gd name="T6" fmla="*/ 0 w 43"/>
                <a:gd name="T7" fmla="*/ 279304640 h 50"/>
                <a:gd name="T8" fmla="*/ 206742973 w 43"/>
                <a:gd name="T9" fmla="*/ 498755578 h 50"/>
                <a:gd name="T10" fmla="*/ 364259336 w 43"/>
                <a:gd name="T11" fmla="*/ 339155183 h 50"/>
                <a:gd name="T12" fmla="*/ 364259336 w 43"/>
                <a:gd name="T13" fmla="*/ 109727048 h 5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3" h="50">
                  <a:moveTo>
                    <a:pt x="37" y="11"/>
                  </a:moveTo>
                  <a:cubicBezTo>
                    <a:pt x="25" y="0"/>
                    <a:pt x="25" y="0"/>
                    <a:pt x="25" y="0"/>
                  </a:cubicBezTo>
                  <a:cubicBezTo>
                    <a:pt x="24" y="2"/>
                    <a:pt x="22" y="6"/>
                    <a:pt x="18" y="10"/>
                  </a:cubicBezTo>
                  <a:cubicBezTo>
                    <a:pt x="11" y="17"/>
                    <a:pt x="4" y="24"/>
                    <a:pt x="0" y="28"/>
                  </a:cubicBezTo>
                  <a:cubicBezTo>
                    <a:pt x="21" y="50"/>
                    <a:pt x="21" y="50"/>
                    <a:pt x="21" y="50"/>
                  </a:cubicBezTo>
                  <a:cubicBezTo>
                    <a:pt x="37" y="34"/>
                    <a:pt x="37" y="34"/>
                    <a:pt x="37" y="34"/>
                  </a:cubicBezTo>
                  <a:cubicBezTo>
                    <a:pt x="43" y="28"/>
                    <a:pt x="43" y="18"/>
                    <a:pt x="37"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5" name="Freeform 33"/>
            <p:cNvSpPr/>
            <p:nvPr/>
          </p:nvSpPr>
          <p:spPr bwMode="auto">
            <a:xfrm>
              <a:off x="1403108" y="3247427"/>
              <a:ext cx="870840" cy="814113"/>
            </a:xfrm>
            <a:custGeom>
              <a:avLst/>
              <a:gdLst>
                <a:gd name="T0" fmla="*/ 2147483646 w 276"/>
                <a:gd name="T1" fmla="*/ 0 h 258"/>
                <a:gd name="T2" fmla="*/ 258841414 w 276"/>
                <a:gd name="T3" fmla="*/ 2100935349 h 258"/>
                <a:gd name="T4" fmla="*/ 149330129 w 276"/>
                <a:gd name="T5" fmla="*/ 2147483646 h 258"/>
                <a:gd name="T6" fmla="*/ 308618123 w 276"/>
                <a:gd name="T7" fmla="*/ 2147483646 h 258"/>
                <a:gd name="T8" fmla="*/ 507724962 w 276"/>
                <a:gd name="T9" fmla="*/ 2147483646 h 258"/>
                <a:gd name="T10" fmla="*/ 2147483646 w 276"/>
                <a:gd name="T11" fmla="*/ 248926094 h 258"/>
                <a:gd name="T12" fmla="*/ 2147483646 w 276"/>
                <a:gd name="T13" fmla="*/ 0 h 25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6" h="258">
                  <a:moveTo>
                    <a:pt x="251" y="0"/>
                  </a:moveTo>
                  <a:cubicBezTo>
                    <a:pt x="26" y="211"/>
                    <a:pt x="26" y="211"/>
                    <a:pt x="26" y="211"/>
                  </a:cubicBezTo>
                  <a:cubicBezTo>
                    <a:pt x="26" y="211"/>
                    <a:pt x="0" y="232"/>
                    <a:pt x="15" y="250"/>
                  </a:cubicBezTo>
                  <a:cubicBezTo>
                    <a:pt x="20" y="256"/>
                    <a:pt x="26" y="258"/>
                    <a:pt x="31" y="258"/>
                  </a:cubicBezTo>
                  <a:cubicBezTo>
                    <a:pt x="42" y="258"/>
                    <a:pt x="51" y="249"/>
                    <a:pt x="51" y="249"/>
                  </a:cubicBezTo>
                  <a:cubicBezTo>
                    <a:pt x="276" y="25"/>
                    <a:pt x="276" y="25"/>
                    <a:pt x="276" y="25"/>
                  </a:cubicBezTo>
                  <a:cubicBezTo>
                    <a:pt x="251" y="0"/>
                    <a:pt x="251" y="0"/>
                    <a:pt x="25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grpSp>
      <p:grpSp>
        <p:nvGrpSpPr>
          <p:cNvPr id="16" name="组合 10"/>
          <p:cNvGrpSpPr/>
          <p:nvPr/>
        </p:nvGrpSpPr>
        <p:grpSpPr bwMode="auto">
          <a:xfrm rot="21285695">
            <a:off x="2102902" y="3252903"/>
            <a:ext cx="715285" cy="724729"/>
            <a:chOff x="1369378" y="1862976"/>
            <a:chExt cx="2321218" cy="2351881"/>
          </a:xfrm>
          <a:solidFill>
            <a:srgbClr val="4B484E"/>
          </a:solidFill>
        </p:grpSpPr>
        <p:sp>
          <p:nvSpPr>
            <p:cNvPr id="18" name="Freeform 7"/>
            <p:cNvSpPr>
              <a:spLocks noEditPoints="1"/>
            </p:cNvSpPr>
            <p:nvPr/>
          </p:nvSpPr>
          <p:spPr bwMode="auto">
            <a:xfrm>
              <a:off x="2169692" y="1862976"/>
              <a:ext cx="1520904" cy="1523970"/>
            </a:xfrm>
            <a:custGeom>
              <a:avLst/>
              <a:gdLst>
                <a:gd name="T0" fmla="*/ 2147483646 w 483"/>
                <a:gd name="T1" fmla="*/ 0 h 483"/>
                <a:gd name="T2" fmla="*/ 0 w 483"/>
                <a:gd name="T3" fmla="*/ 2147483646 h 483"/>
                <a:gd name="T4" fmla="*/ 2147483646 w 483"/>
                <a:gd name="T5" fmla="*/ 2147483646 h 483"/>
                <a:gd name="T6" fmla="*/ 2147483646 w 483"/>
                <a:gd name="T7" fmla="*/ 2147483646 h 483"/>
                <a:gd name="T8" fmla="*/ 2147483646 w 483"/>
                <a:gd name="T9" fmla="*/ 0 h 483"/>
                <a:gd name="T10" fmla="*/ 2147483646 w 483"/>
                <a:gd name="T11" fmla="*/ 2147483646 h 483"/>
                <a:gd name="T12" fmla="*/ 585006434 w 483"/>
                <a:gd name="T13" fmla="*/ 2147483646 h 483"/>
                <a:gd name="T14" fmla="*/ 2147483646 w 483"/>
                <a:gd name="T15" fmla="*/ 587368959 h 483"/>
                <a:gd name="T16" fmla="*/ 2147483646 w 483"/>
                <a:gd name="T17" fmla="*/ 2147483646 h 483"/>
                <a:gd name="T18" fmla="*/ 2147483646 w 483"/>
                <a:gd name="T19" fmla="*/ 2147483646 h 4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3" h="483">
                  <a:moveTo>
                    <a:pt x="241" y="0"/>
                  </a:moveTo>
                  <a:cubicBezTo>
                    <a:pt x="108" y="0"/>
                    <a:pt x="0" y="108"/>
                    <a:pt x="0" y="242"/>
                  </a:cubicBezTo>
                  <a:cubicBezTo>
                    <a:pt x="0" y="375"/>
                    <a:pt x="108" y="483"/>
                    <a:pt x="241" y="483"/>
                  </a:cubicBezTo>
                  <a:cubicBezTo>
                    <a:pt x="375" y="483"/>
                    <a:pt x="483" y="375"/>
                    <a:pt x="483" y="242"/>
                  </a:cubicBezTo>
                  <a:cubicBezTo>
                    <a:pt x="483" y="108"/>
                    <a:pt x="375" y="0"/>
                    <a:pt x="241" y="0"/>
                  </a:cubicBezTo>
                  <a:moveTo>
                    <a:pt x="241" y="424"/>
                  </a:moveTo>
                  <a:cubicBezTo>
                    <a:pt x="141" y="424"/>
                    <a:pt x="59" y="342"/>
                    <a:pt x="59" y="242"/>
                  </a:cubicBezTo>
                  <a:cubicBezTo>
                    <a:pt x="59" y="141"/>
                    <a:pt x="141" y="59"/>
                    <a:pt x="241" y="59"/>
                  </a:cubicBezTo>
                  <a:cubicBezTo>
                    <a:pt x="342" y="59"/>
                    <a:pt x="424" y="141"/>
                    <a:pt x="424" y="242"/>
                  </a:cubicBezTo>
                  <a:cubicBezTo>
                    <a:pt x="424" y="342"/>
                    <a:pt x="342" y="424"/>
                    <a:pt x="241" y="4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9" name="Freeform 19"/>
            <p:cNvSpPr/>
            <p:nvPr/>
          </p:nvSpPr>
          <p:spPr bwMode="auto">
            <a:xfrm>
              <a:off x="2169692" y="2638759"/>
              <a:ext cx="1520904" cy="748186"/>
            </a:xfrm>
            <a:custGeom>
              <a:avLst/>
              <a:gdLst>
                <a:gd name="T0" fmla="*/ 2147483646 w 483"/>
                <a:gd name="T1" fmla="*/ 0 h 237"/>
                <a:gd name="T2" fmla="*/ 2147483646 w 483"/>
                <a:gd name="T3" fmla="*/ 1773955320 h 237"/>
                <a:gd name="T4" fmla="*/ 585006434 w 483"/>
                <a:gd name="T5" fmla="*/ 0 h 237"/>
                <a:gd name="T6" fmla="*/ 0 w 483"/>
                <a:gd name="T7" fmla="*/ 0 h 237"/>
                <a:gd name="T8" fmla="*/ 2147483646 w 483"/>
                <a:gd name="T9" fmla="*/ 2147483646 h 237"/>
                <a:gd name="T10" fmla="*/ 2147483646 w 483"/>
                <a:gd name="T11" fmla="*/ 0 h 237"/>
                <a:gd name="T12" fmla="*/ 2147483646 w 483"/>
                <a:gd name="T13" fmla="*/ 0 h 2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3" h="237">
                  <a:moveTo>
                    <a:pt x="424" y="0"/>
                  </a:moveTo>
                  <a:cubicBezTo>
                    <a:pt x="421" y="99"/>
                    <a:pt x="341" y="178"/>
                    <a:pt x="241" y="178"/>
                  </a:cubicBezTo>
                  <a:cubicBezTo>
                    <a:pt x="142" y="178"/>
                    <a:pt x="61" y="99"/>
                    <a:pt x="59" y="0"/>
                  </a:cubicBezTo>
                  <a:cubicBezTo>
                    <a:pt x="0" y="0"/>
                    <a:pt x="0" y="0"/>
                    <a:pt x="0" y="0"/>
                  </a:cubicBezTo>
                  <a:cubicBezTo>
                    <a:pt x="2" y="132"/>
                    <a:pt x="109" y="237"/>
                    <a:pt x="241" y="237"/>
                  </a:cubicBezTo>
                  <a:cubicBezTo>
                    <a:pt x="373" y="237"/>
                    <a:pt x="481" y="132"/>
                    <a:pt x="483" y="0"/>
                  </a:cubicBezTo>
                  <a:cubicBezTo>
                    <a:pt x="424" y="0"/>
                    <a:pt x="424" y="0"/>
                    <a:pt x="4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0" name="Freeform 29"/>
            <p:cNvSpPr/>
            <p:nvPr/>
          </p:nvSpPr>
          <p:spPr bwMode="auto">
            <a:xfrm>
              <a:off x="2301545" y="3149304"/>
              <a:ext cx="131853" cy="133386"/>
            </a:xfrm>
            <a:custGeom>
              <a:avLst/>
              <a:gdLst>
                <a:gd name="T0" fmla="*/ 110479015 w 86"/>
                <a:gd name="T1" fmla="*/ 204503736 h 87"/>
                <a:gd name="T2" fmla="*/ 0 w 86"/>
                <a:gd name="T3" fmla="*/ 91674511 h 87"/>
                <a:gd name="T4" fmla="*/ 91674631 w 86"/>
                <a:gd name="T5" fmla="*/ 0 h 87"/>
                <a:gd name="T6" fmla="*/ 202153647 w 86"/>
                <a:gd name="T7" fmla="*/ 112829224 h 87"/>
                <a:gd name="T8" fmla="*/ 110479015 w 86"/>
                <a:gd name="T9" fmla="*/ 204503736 h 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 h="87">
                  <a:moveTo>
                    <a:pt x="47" y="87"/>
                  </a:moveTo>
                  <a:lnTo>
                    <a:pt x="0" y="39"/>
                  </a:lnTo>
                  <a:lnTo>
                    <a:pt x="39" y="0"/>
                  </a:lnTo>
                  <a:lnTo>
                    <a:pt x="86" y="48"/>
                  </a:lnTo>
                  <a:lnTo>
                    <a:pt x="47"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1" name="Freeform 30"/>
            <p:cNvSpPr/>
            <p:nvPr/>
          </p:nvSpPr>
          <p:spPr bwMode="auto">
            <a:xfrm>
              <a:off x="1369378" y="3238228"/>
              <a:ext cx="976629" cy="976629"/>
            </a:xfrm>
            <a:custGeom>
              <a:avLst/>
              <a:gdLst>
                <a:gd name="T0" fmla="*/ 2147483646 w 310"/>
                <a:gd name="T1" fmla="*/ 0 h 310"/>
                <a:gd name="T2" fmla="*/ 178650647 w 310"/>
                <a:gd name="T3" fmla="*/ 2147483646 h 310"/>
                <a:gd name="T4" fmla="*/ 178650647 w 310"/>
                <a:gd name="T5" fmla="*/ 2147483646 h 310"/>
                <a:gd name="T6" fmla="*/ 833710372 w 310"/>
                <a:gd name="T7" fmla="*/ 2147483646 h 310"/>
                <a:gd name="T8" fmla="*/ 2147483646 w 310"/>
                <a:gd name="T9" fmla="*/ 456555155 h 310"/>
                <a:gd name="T10" fmla="*/ 2147483646 w 310"/>
                <a:gd name="T11" fmla="*/ 0 h 3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0" h="310">
                  <a:moveTo>
                    <a:pt x="263" y="0"/>
                  </a:moveTo>
                  <a:cubicBezTo>
                    <a:pt x="18" y="226"/>
                    <a:pt x="18" y="226"/>
                    <a:pt x="18" y="226"/>
                  </a:cubicBezTo>
                  <a:cubicBezTo>
                    <a:pt x="0" y="244"/>
                    <a:pt x="0" y="273"/>
                    <a:pt x="18" y="291"/>
                  </a:cubicBezTo>
                  <a:cubicBezTo>
                    <a:pt x="36" y="310"/>
                    <a:pt x="66" y="310"/>
                    <a:pt x="84" y="291"/>
                  </a:cubicBezTo>
                  <a:cubicBezTo>
                    <a:pt x="310" y="46"/>
                    <a:pt x="310" y="46"/>
                    <a:pt x="310" y="46"/>
                  </a:cubicBezTo>
                  <a:cubicBezTo>
                    <a:pt x="263" y="0"/>
                    <a:pt x="263" y="0"/>
                    <a:pt x="26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2" name="Freeform 31"/>
            <p:cNvSpPr/>
            <p:nvPr/>
          </p:nvSpPr>
          <p:spPr bwMode="auto">
            <a:xfrm>
              <a:off x="2197289" y="3169236"/>
              <a:ext cx="217710" cy="217710"/>
            </a:xfrm>
            <a:custGeom>
              <a:avLst/>
              <a:gdLst>
                <a:gd name="T0" fmla="*/ 467902963 w 69"/>
                <a:gd name="T1" fmla="*/ 686922378 h 69"/>
                <a:gd name="T2" fmla="*/ 627190958 w 69"/>
                <a:gd name="T3" fmla="*/ 537592250 h 69"/>
                <a:gd name="T4" fmla="*/ 627190958 w 69"/>
                <a:gd name="T5" fmla="*/ 298663413 h 69"/>
                <a:gd name="T6" fmla="*/ 388258966 w 69"/>
                <a:gd name="T7" fmla="*/ 59731420 h 69"/>
                <a:gd name="T8" fmla="*/ 149330129 w 69"/>
                <a:gd name="T9" fmla="*/ 59731420 h 69"/>
                <a:gd name="T10" fmla="*/ 0 w 69"/>
                <a:gd name="T11" fmla="*/ 219019415 h 69"/>
                <a:gd name="T12" fmla="*/ 467902963 w 69"/>
                <a:gd name="T13" fmla="*/ 686922378 h 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9" h="69">
                  <a:moveTo>
                    <a:pt x="47" y="69"/>
                  </a:moveTo>
                  <a:cubicBezTo>
                    <a:pt x="63" y="54"/>
                    <a:pt x="63" y="54"/>
                    <a:pt x="63" y="54"/>
                  </a:cubicBezTo>
                  <a:cubicBezTo>
                    <a:pt x="69" y="47"/>
                    <a:pt x="69" y="37"/>
                    <a:pt x="63" y="30"/>
                  </a:cubicBezTo>
                  <a:cubicBezTo>
                    <a:pt x="39" y="6"/>
                    <a:pt x="39" y="6"/>
                    <a:pt x="39" y="6"/>
                  </a:cubicBezTo>
                  <a:cubicBezTo>
                    <a:pt x="32" y="0"/>
                    <a:pt x="22" y="0"/>
                    <a:pt x="15" y="6"/>
                  </a:cubicBezTo>
                  <a:cubicBezTo>
                    <a:pt x="0" y="22"/>
                    <a:pt x="0" y="22"/>
                    <a:pt x="0" y="22"/>
                  </a:cubicBezTo>
                  <a:cubicBezTo>
                    <a:pt x="47" y="69"/>
                    <a:pt x="47" y="69"/>
                    <a:pt x="47" y="6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3" name="Freeform 32"/>
            <p:cNvSpPr/>
            <p:nvPr/>
          </p:nvSpPr>
          <p:spPr bwMode="auto">
            <a:xfrm>
              <a:off x="2280081" y="3229029"/>
              <a:ext cx="134919" cy="157917"/>
            </a:xfrm>
            <a:custGeom>
              <a:avLst/>
              <a:gdLst>
                <a:gd name="T0" fmla="*/ 364259336 w 43"/>
                <a:gd name="T1" fmla="*/ 109727048 h 50"/>
                <a:gd name="T2" fmla="*/ 246120495 w 43"/>
                <a:gd name="T3" fmla="*/ 0 h 50"/>
                <a:gd name="T4" fmla="*/ 177208262 w 43"/>
                <a:gd name="T5" fmla="*/ 99749852 h 50"/>
                <a:gd name="T6" fmla="*/ 0 w 43"/>
                <a:gd name="T7" fmla="*/ 279304640 h 50"/>
                <a:gd name="T8" fmla="*/ 206742973 w 43"/>
                <a:gd name="T9" fmla="*/ 498755578 h 50"/>
                <a:gd name="T10" fmla="*/ 364259336 w 43"/>
                <a:gd name="T11" fmla="*/ 339155183 h 50"/>
                <a:gd name="T12" fmla="*/ 364259336 w 43"/>
                <a:gd name="T13" fmla="*/ 109727048 h 5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3" h="50">
                  <a:moveTo>
                    <a:pt x="37" y="11"/>
                  </a:moveTo>
                  <a:cubicBezTo>
                    <a:pt x="25" y="0"/>
                    <a:pt x="25" y="0"/>
                    <a:pt x="25" y="0"/>
                  </a:cubicBezTo>
                  <a:cubicBezTo>
                    <a:pt x="24" y="2"/>
                    <a:pt x="22" y="6"/>
                    <a:pt x="18" y="10"/>
                  </a:cubicBezTo>
                  <a:cubicBezTo>
                    <a:pt x="11" y="17"/>
                    <a:pt x="4" y="24"/>
                    <a:pt x="0" y="28"/>
                  </a:cubicBezTo>
                  <a:cubicBezTo>
                    <a:pt x="21" y="50"/>
                    <a:pt x="21" y="50"/>
                    <a:pt x="21" y="50"/>
                  </a:cubicBezTo>
                  <a:cubicBezTo>
                    <a:pt x="37" y="34"/>
                    <a:pt x="37" y="34"/>
                    <a:pt x="37" y="34"/>
                  </a:cubicBezTo>
                  <a:cubicBezTo>
                    <a:pt x="43" y="28"/>
                    <a:pt x="43" y="18"/>
                    <a:pt x="37"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4" name="Freeform 33"/>
            <p:cNvSpPr/>
            <p:nvPr/>
          </p:nvSpPr>
          <p:spPr bwMode="auto">
            <a:xfrm>
              <a:off x="1403108" y="3247427"/>
              <a:ext cx="870840" cy="814113"/>
            </a:xfrm>
            <a:custGeom>
              <a:avLst/>
              <a:gdLst>
                <a:gd name="T0" fmla="*/ 2147483646 w 276"/>
                <a:gd name="T1" fmla="*/ 0 h 258"/>
                <a:gd name="T2" fmla="*/ 258841414 w 276"/>
                <a:gd name="T3" fmla="*/ 2100935349 h 258"/>
                <a:gd name="T4" fmla="*/ 149330129 w 276"/>
                <a:gd name="T5" fmla="*/ 2147483646 h 258"/>
                <a:gd name="T6" fmla="*/ 308618123 w 276"/>
                <a:gd name="T7" fmla="*/ 2147483646 h 258"/>
                <a:gd name="T8" fmla="*/ 507724962 w 276"/>
                <a:gd name="T9" fmla="*/ 2147483646 h 258"/>
                <a:gd name="T10" fmla="*/ 2147483646 w 276"/>
                <a:gd name="T11" fmla="*/ 248926094 h 258"/>
                <a:gd name="T12" fmla="*/ 2147483646 w 276"/>
                <a:gd name="T13" fmla="*/ 0 h 25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6" h="258">
                  <a:moveTo>
                    <a:pt x="251" y="0"/>
                  </a:moveTo>
                  <a:cubicBezTo>
                    <a:pt x="26" y="211"/>
                    <a:pt x="26" y="211"/>
                    <a:pt x="26" y="211"/>
                  </a:cubicBezTo>
                  <a:cubicBezTo>
                    <a:pt x="26" y="211"/>
                    <a:pt x="0" y="232"/>
                    <a:pt x="15" y="250"/>
                  </a:cubicBezTo>
                  <a:cubicBezTo>
                    <a:pt x="20" y="256"/>
                    <a:pt x="26" y="258"/>
                    <a:pt x="31" y="258"/>
                  </a:cubicBezTo>
                  <a:cubicBezTo>
                    <a:pt x="42" y="258"/>
                    <a:pt x="51" y="249"/>
                    <a:pt x="51" y="249"/>
                  </a:cubicBezTo>
                  <a:cubicBezTo>
                    <a:pt x="276" y="25"/>
                    <a:pt x="276" y="25"/>
                    <a:pt x="276" y="25"/>
                  </a:cubicBezTo>
                  <a:cubicBezTo>
                    <a:pt x="251" y="0"/>
                    <a:pt x="251" y="0"/>
                    <a:pt x="25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grpSp>
      <p:grpSp>
        <p:nvGrpSpPr>
          <p:cNvPr id="25" name="组合 10"/>
          <p:cNvGrpSpPr/>
          <p:nvPr/>
        </p:nvGrpSpPr>
        <p:grpSpPr bwMode="auto">
          <a:xfrm rot="21285695">
            <a:off x="2101622" y="4739787"/>
            <a:ext cx="715285" cy="724729"/>
            <a:chOff x="1369378" y="1862976"/>
            <a:chExt cx="2321218" cy="2351881"/>
          </a:xfrm>
          <a:solidFill>
            <a:srgbClr val="4B484E"/>
          </a:solidFill>
        </p:grpSpPr>
        <p:sp>
          <p:nvSpPr>
            <p:cNvPr id="26" name="Freeform 7"/>
            <p:cNvSpPr>
              <a:spLocks noEditPoints="1"/>
            </p:cNvSpPr>
            <p:nvPr/>
          </p:nvSpPr>
          <p:spPr bwMode="auto">
            <a:xfrm>
              <a:off x="2169692" y="1862976"/>
              <a:ext cx="1520904" cy="1523970"/>
            </a:xfrm>
            <a:custGeom>
              <a:avLst/>
              <a:gdLst>
                <a:gd name="T0" fmla="*/ 2147483646 w 483"/>
                <a:gd name="T1" fmla="*/ 0 h 483"/>
                <a:gd name="T2" fmla="*/ 0 w 483"/>
                <a:gd name="T3" fmla="*/ 2147483646 h 483"/>
                <a:gd name="T4" fmla="*/ 2147483646 w 483"/>
                <a:gd name="T5" fmla="*/ 2147483646 h 483"/>
                <a:gd name="T6" fmla="*/ 2147483646 w 483"/>
                <a:gd name="T7" fmla="*/ 2147483646 h 483"/>
                <a:gd name="T8" fmla="*/ 2147483646 w 483"/>
                <a:gd name="T9" fmla="*/ 0 h 483"/>
                <a:gd name="T10" fmla="*/ 2147483646 w 483"/>
                <a:gd name="T11" fmla="*/ 2147483646 h 483"/>
                <a:gd name="T12" fmla="*/ 585006434 w 483"/>
                <a:gd name="T13" fmla="*/ 2147483646 h 483"/>
                <a:gd name="T14" fmla="*/ 2147483646 w 483"/>
                <a:gd name="T15" fmla="*/ 587368959 h 483"/>
                <a:gd name="T16" fmla="*/ 2147483646 w 483"/>
                <a:gd name="T17" fmla="*/ 2147483646 h 483"/>
                <a:gd name="T18" fmla="*/ 2147483646 w 483"/>
                <a:gd name="T19" fmla="*/ 2147483646 h 483"/>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83" h="483">
                  <a:moveTo>
                    <a:pt x="241" y="0"/>
                  </a:moveTo>
                  <a:cubicBezTo>
                    <a:pt x="108" y="0"/>
                    <a:pt x="0" y="108"/>
                    <a:pt x="0" y="242"/>
                  </a:cubicBezTo>
                  <a:cubicBezTo>
                    <a:pt x="0" y="375"/>
                    <a:pt x="108" y="483"/>
                    <a:pt x="241" y="483"/>
                  </a:cubicBezTo>
                  <a:cubicBezTo>
                    <a:pt x="375" y="483"/>
                    <a:pt x="483" y="375"/>
                    <a:pt x="483" y="242"/>
                  </a:cubicBezTo>
                  <a:cubicBezTo>
                    <a:pt x="483" y="108"/>
                    <a:pt x="375" y="0"/>
                    <a:pt x="241" y="0"/>
                  </a:cubicBezTo>
                  <a:moveTo>
                    <a:pt x="241" y="424"/>
                  </a:moveTo>
                  <a:cubicBezTo>
                    <a:pt x="141" y="424"/>
                    <a:pt x="59" y="342"/>
                    <a:pt x="59" y="242"/>
                  </a:cubicBezTo>
                  <a:cubicBezTo>
                    <a:pt x="59" y="141"/>
                    <a:pt x="141" y="59"/>
                    <a:pt x="241" y="59"/>
                  </a:cubicBezTo>
                  <a:cubicBezTo>
                    <a:pt x="342" y="59"/>
                    <a:pt x="424" y="141"/>
                    <a:pt x="424" y="242"/>
                  </a:cubicBezTo>
                  <a:cubicBezTo>
                    <a:pt x="424" y="342"/>
                    <a:pt x="342" y="424"/>
                    <a:pt x="241" y="424"/>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7" name="Freeform 19"/>
            <p:cNvSpPr/>
            <p:nvPr/>
          </p:nvSpPr>
          <p:spPr bwMode="auto">
            <a:xfrm>
              <a:off x="2169692" y="2638759"/>
              <a:ext cx="1520904" cy="748186"/>
            </a:xfrm>
            <a:custGeom>
              <a:avLst/>
              <a:gdLst>
                <a:gd name="T0" fmla="*/ 2147483646 w 483"/>
                <a:gd name="T1" fmla="*/ 0 h 237"/>
                <a:gd name="T2" fmla="*/ 2147483646 w 483"/>
                <a:gd name="T3" fmla="*/ 1773955320 h 237"/>
                <a:gd name="T4" fmla="*/ 585006434 w 483"/>
                <a:gd name="T5" fmla="*/ 0 h 237"/>
                <a:gd name="T6" fmla="*/ 0 w 483"/>
                <a:gd name="T7" fmla="*/ 0 h 237"/>
                <a:gd name="T8" fmla="*/ 2147483646 w 483"/>
                <a:gd name="T9" fmla="*/ 2147483646 h 237"/>
                <a:gd name="T10" fmla="*/ 2147483646 w 483"/>
                <a:gd name="T11" fmla="*/ 0 h 237"/>
                <a:gd name="T12" fmla="*/ 2147483646 w 483"/>
                <a:gd name="T13" fmla="*/ 0 h 237"/>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83" h="237">
                  <a:moveTo>
                    <a:pt x="424" y="0"/>
                  </a:moveTo>
                  <a:cubicBezTo>
                    <a:pt x="421" y="99"/>
                    <a:pt x="341" y="178"/>
                    <a:pt x="241" y="178"/>
                  </a:cubicBezTo>
                  <a:cubicBezTo>
                    <a:pt x="142" y="178"/>
                    <a:pt x="61" y="99"/>
                    <a:pt x="59" y="0"/>
                  </a:cubicBezTo>
                  <a:cubicBezTo>
                    <a:pt x="0" y="0"/>
                    <a:pt x="0" y="0"/>
                    <a:pt x="0" y="0"/>
                  </a:cubicBezTo>
                  <a:cubicBezTo>
                    <a:pt x="2" y="132"/>
                    <a:pt x="109" y="237"/>
                    <a:pt x="241" y="237"/>
                  </a:cubicBezTo>
                  <a:cubicBezTo>
                    <a:pt x="373" y="237"/>
                    <a:pt x="481" y="132"/>
                    <a:pt x="483" y="0"/>
                  </a:cubicBezTo>
                  <a:cubicBezTo>
                    <a:pt x="424" y="0"/>
                    <a:pt x="424" y="0"/>
                    <a:pt x="424"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8" name="Freeform 29"/>
            <p:cNvSpPr/>
            <p:nvPr/>
          </p:nvSpPr>
          <p:spPr bwMode="auto">
            <a:xfrm>
              <a:off x="2301545" y="3149304"/>
              <a:ext cx="131853" cy="133386"/>
            </a:xfrm>
            <a:custGeom>
              <a:avLst/>
              <a:gdLst>
                <a:gd name="T0" fmla="*/ 110479015 w 86"/>
                <a:gd name="T1" fmla="*/ 204503736 h 87"/>
                <a:gd name="T2" fmla="*/ 0 w 86"/>
                <a:gd name="T3" fmla="*/ 91674511 h 87"/>
                <a:gd name="T4" fmla="*/ 91674631 w 86"/>
                <a:gd name="T5" fmla="*/ 0 h 87"/>
                <a:gd name="T6" fmla="*/ 202153647 w 86"/>
                <a:gd name="T7" fmla="*/ 112829224 h 87"/>
                <a:gd name="T8" fmla="*/ 110479015 w 86"/>
                <a:gd name="T9" fmla="*/ 204503736 h 8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86" h="87">
                  <a:moveTo>
                    <a:pt x="47" y="87"/>
                  </a:moveTo>
                  <a:lnTo>
                    <a:pt x="0" y="39"/>
                  </a:lnTo>
                  <a:lnTo>
                    <a:pt x="39" y="0"/>
                  </a:lnTo>
                  <a:lnTo>
                    <a:pt x="86" y="48"/>
                  </a:lnTo>
                  <a:lnTo>
                    <a:pt x="47" y="87"/>
                  </a:lnTo>
                  <a:close/>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9" name="Freeform 30"/>
            <p:cNvSpPr/>
            <p:nvPr/>
          </p:nvSpPr>
          <p:spPr bwMode="auto">
            <a:xfrm>
              <a:off x="1369378" y="3238228"/>
              <a:ext cx="976629" cy="976629"/>
            </a:xfrm>
            <a:custGeom>
              <a:avLst/>
              <a:gdLst>
                <a:gd name="T0" fmla="*/ 2147483646 w 310"/>
                <a:gd name="T1" fmla="*/ 0 h 310"/>
                <a:gd name="T2" fmla="*/ 178650647 w 310"/>
                <a:gd name="T3" fmla="*/ 2147483646 h 310"/>
                <a:gd name="T4" fmla="*/ 178650647 w 310"/>
                <a:gd name="T5" fmla="*/ 2147483646 h 310"/>
                <a:gd name="T6" fmla="*/ 833710372 w 310"/>
                <a:gd name="T7" fmla="*/ 2147483646 h 310"/>
                <a:gd name="T8" fmla="*/ 2147483646 w 310"/>
                <a:gd name="T9" fmla="*/ 456555155 h 310"/>
                <a:gd name="T10" fmla="*/ 2147483646 w 310"/>
                <a:gd name="T11" fmla="*/ 0 h 310"/>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10" h="310">
                  <a:moveTo>
                    <a:pt x="263" y="0"/>
                  </a:moveTo>
                  <a:cubicBezTo>
                    <a:pt x="18" y="226"/>
                    <a:pt x="18" y="226"/>
                    <a:pt x="18" y="226"/>
                  </a:cubicBezTo>
                  <a:cubicBezTo>
                    <a:pt x="0" y="244"/>
                    <a:pt x="0" y="273"/>
                    <a:pt x="18" y="291"/>
                  </a:cubicBezTo>
                  <a:cubicBezTo>
                    <a:pt x="36" y="310"/>
                    <a:pt x="66" y="310"/>
                    <a:pt x="84" y="291"/>
                  </a:cubicBezTo>
                  <a:cubicBezTo>
                    <a:pt x="310" y="46"/>
                    <a:pt x="310" y="46"/>
                    <a:pt x="310" y="46"/>
                  </a:cubicBezTo>
                  <a:cubicBezTo>
                    <a:pt x="263" y="0"/>
                    <a:pt x="263" y="0"/>
                    <a:pt x="263"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0" name="Freeform 31"/>
            <p:cNvSpPr/>
            <p:nvPr/>
          </p:nvSpPr>
          <p:spPr bwMode="auto">
            <a:xfrm>
              <a:off x="2197289" y="3169236"/>
              <a:ext cx="217710" cy="217710"/>
            </a:xfrm>
            <a:custGeom>
              <a:avLst/>
              <a:gdLst>
                <a:gd name="T0" fmla="*/ 467902963 w 69"/>
                <a:gd name="T1" fmla="*/ 686922378 h 69"/>
                <a:gd name="T2" fmla="*/ 627190958 w 69"/>
                <a:gd name="T3" fmla="*/ 537592250 h 69"/>
                <a:gd name="T4" fmla="*/ 627190958 w 69"/>
                <a:gd name="T5" fmla="*/ 298663413 h 69"/>
                <a:gd name="T6" fmla="*/ 388258966 w 69"/>
                <a:gd name="T7" fmla="*/ 59731420 h 69"/>
                <a:gd name="T8" fmla="*/ 149330129 w 69"/>
                <a:gd name="T9" fmla="*/ 59731420 h 69"/>
                <a:gd name="T10" fmla="*/ 0 w 69"/>
                <a:gd name="T11" fmla="*/ 219019415 h 69"/>
                <a:gd name="T12" fmla="*/ 467902963 w 69"/>
                <a:gd name="T13" fmla="*/ 686922378 h 69"/>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9" h="69">
                  <a:moveTo>
                    <a:pt x="47" y="69"/>
                  </a:moveTo>
                  <a:cubicBezTo>
                    <a:pt x="63" y="54"/>
                    <a:pt x="63" y="54"/>
                    <a:pt x="63" y="54"/>
                  </a:cubicBezTo>
                  <a:cubicBezTo>
                    <a:pt x="69" y="47"/>
                    <a:pt x="69" y="37"/>
                    <a:pt x="63" y="30"/>
                  </a:cubicBezTo>
                  <a:cubicBezTo>
                    <a:pt x="39" y="6"/>
                    <a:pt x="39" y="6"/>
                    <a:pt x="39" y="6"/>
                  </a:cubicBezTo>
                  <a:cubicBezTo>
                    <a:pt x="32" y="0"/>
                    <a:pt x="22" y="0"/>
                    <a:pt x="15" y="6"/>
                  </a:cubicBezTo>
                  <a:cubicBezTo>
                    <a:pt x="0" y="22"/>
                    <a:pt x="0" y="22"/>
                    <a:pt x="0" y="22"/>
                  </a:cubicBezTo>
                  <a:cubicBezTo>
                    <a:pt x="47" y="69"/>
                    <a:pt x="47" y="69"/>
                    <a:pt x="47" y="69"/>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1" name="Freeform 32"/>
            <p:cNvSpPr/>
            <p:nvPr/>
          </p:nvSpPr>
          <p:spPr bwMode="auto">
            <a:xfrm>
              <a:off x="2280081" y="3229029"/>
              <a:ext cx="134919" cy="157917"/>
            </a:xfrm>
            <a:custGeom>
              <a:avLst/>
              <a:gdLst>
                <a:gd name="T0" fmla="*/ 364259336 w 43"/>
                <a:gd name="T1" fmla="*/ 109727048 h 50"/>
                <a:gd name="T2" fmla="*/ 246120495 w 43"/>
                <a:gd name="T3" fmla="*/ 0 h 50"/>
                <a:gd name="T4" fmla="*/ 177208262 w 43"/>
                <a:gd name="T5" fmla="*/ 99749852 h 50"/>
                <a:gd name="T6" fmla="*/ 0 w 43"/>
                <a:gd name="T7" fmla="*/ 279304640 h 50"/>
                <a:gd name="T8" fmla="*/ 206742973 w 43"/>
                <a:gd name="T9" fmla="*/ 498755578 h 50"/>
                <a:gd name="T10" fmla="*/ 364259336 w 43"/>
                <a:gd name="T11" fmla="*/ 339155183 h 50"/>
                <a:gd name="T12" fmla="*/ 364259336 w 43"/>
                <a:gd name="T13" fmla="*/ 109727048 h 50"/>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43" h="50">
                  <a:moveTo>
                    <a:pt x="37" y="11"/>
                  </a:moveTo>
                  <a:cubicBezTo>
                    <a:pt x="25" y="0"/>
                    <a:pt x="25" y="0"/>
                    <a:pt x="25" y="0"/>
                  </a:cubicBezTo>
                  <a:cubicBezTo>
                    <a:pt x="24" y="2"/>
                    <a:pt x="22" y="6"/>
                    <a:pt x="18" y="10"/>
                  </a:cubicBezTo>
                  <a:cubicBezTo>
                    <a:pt x="11" y="17"/>
                    <a:pt x="4" y="24"/>
                    <a:pt x="0" y="28"/>
                  </a:cubicBezTo>
                  <a:cubicBezTo>
                    <a:pt x="21" y="50"/>
                    <a:pt x="21" y="50"/>
                    <a:pt x="21" y="50"/>
                  </a:cubicBezTo>
                  <a:cubicBezTo>
                    <a:pt x="37" y="34"/>
                    <a:pt x="37" y="34"/>
                    <a:pt x="37" y="34"/>
                  </a:cubicBezTo>
                  <a:cubicBezTo>
                    <a:pt x="43" y="28"/>
                    <a:pt x="43" y="18"/>
                    <a:pt x="37" y="11"/>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2" name="Freeform 33"/>
            <p:cNvSpPr/>
            <p:nvPr/>
          </p:nvSpPr>
          <p:spPr bwMode="auto">
            <a:xfrm>
              <a:off x="1403108" y="3247427"/>
              <a:ext cx="870840" cy="814113"/>
            </a:xfrm>
            <a:custGeom>
              <a:avLst/>
              <a:gdLst>
                <a:gd name="T0" fmla="*/ 2147483646 w 276"/>
                <a:gd name="T1" fmla="*/ 0 h 258"/>
                <a:gd name="T2" fmla="*/ 258841414 w 276"/>
                <a:gd name="T3" fmla="*/ 2100935349 h 258"/>
                <a:gd name="T4" fmla="*/ 149330129 w 276"/>
                <a:gd name="T5" fmla="*/ 2147483646 h 258"/>
                <a:gd name="T6" fmla="*/ 308618123 w 276"/>
                <a:gd name="T7" fmla="*/ 2147483646 h 258"/>
                <a:gd name="T8" fmla="*/ 507724962 w 276"/>
                <a:gd name="T9" fmla="*/ 2147483646 h 258"/>
                <a:gd name="T10" fmla="*/ 2147483646 w 276"/>
                <a:gd name="T11" fmla="*/ 248926094 h 258"/>
                <a:gd name="T12" fmla="*/ 2147483646 w 276"/>
                <a:gd name="T13" fmla="*/ 0 h 258"/>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276" h="258">
                  <a:moveTo>
                    <a:pt x="251" y="0"/>
                  </a:moveTo>
                  <a:cubicBezTo>
                    <a:pt x="26" y="211"/>
                    <a:pt x="26" y="211"/>
                    <a:pt x="26" y="211"/>
                  </a:cubicBezTo>
                  <a:cubicBezTo>
                    <a:pt x="26" y="211"/>
                    <a:pt x="0" y="232"/>
                    <a:pt x="15" y="250"/>
                  </a:cubicBezTo>
                  <a:cubicBezTo>
                    <a:pt x="20" y="256"/>
                    <a:pt x="26" y="258"/>
                    <a:pt x="31" y="258"/>
                  </a:cubicBezTo>
                  <a:cubicBezTo>
                    <a:pt x="42" y="258"/>
                    <a:pt x="51" y="249"/>
                    <a:pt x="51" y="249"/>
                  </a:cubicBezTo>
                  <a:cubicBezTo>
                    <a:pt x="276" y="25"/>
                    <a:pt x="276" y="25"/>
                    <a:pt x="276" y="25"/>
                  </a:cubicBezTo>
                  <a:cubicBezTo>
                    <a:pt x="251" y="0"/>
                    <a:pt x="251" y="0"/>
                    <a:pt x="251" y="0"/>
                  </a:cubicBezTo>
                </a:path>
              </a:pathLst>
            </a:custGeom>
            <a:grpFill/>
            <a:ln>
              <a:noFill/>
            </a:ln>
            <a:extLst>
              <a:ext uri="{91240B29-F687-4F45-9708-019B960494DF}">
                <a14:hiddenLine xmlns:a14="http://schemas.microsoft.com/office/drawing/2010/main" w="9525">
                  <a:solidFill>
                    <a:srgbClr val="000000"/>
                  </a:solidFill>
                  <a:round/>
                </a14:hiddenLine>
              </a:ext>
            </a:extLst>
          </p:spPr>
          <p:txBody>
            <a:bodyPr/>
            <a:lstStyle/>
            <a:p>
              <a:endParaRPr lang="zh-CN" altLang="en-US">
                <a:solidFill>
                  <a:srgbClr val="4B484E"/>
                </a:solidFill>
                <a:latin typeface="幼圆" panose="02010509060101010101" pitchFamily="49" charset="-122"/>
                <a:ea typeface="幼圆" panose="02010509060101010101" pitchFamily="49" charset="-122"/>
              </a:endParaRPr>
            </a:p>
          </p:txBody>
        </p:sp>
      </p:grpSp>
      <p:sp>
        <p:nvSpPr>
          <p:cNvPr id="33" name="文本框 32"/>
          <p:cNvSpPr txBox="1"/>
          <p:nvPr/>
        </p:nvSpPr>
        <p:spPr>
          <a:xfrm>
            <a:off x="2899149" y="1581214"/>
            <a:ext cx="2236510" cy="400110"/>
          </a:xfrm>
          <a:prstGeom prst="rect">
            <a:avLst/>
          </a:prstGeom>
          <a:noFill/>
        </p:spPr>
        <p:txBody>
          <a:bodyPr wrap="none" rtlCol="0">
            <a:spAutoFit/>
          </a:bodyPr>
          <a:lstStyle/>
          <a:p>
            <a:r>
              <a:rPr lang="zh-CN" altLang="en-US" sz="2000" b="1" dirty="0" smtClean="0">
                <a:solidFill>
                  <a:srgbClr val="4B484E"/>
                </a:solidFill>
                <a:latin typeface="幼圆" panose="02010509060101010101" pitchFamily="49" charset="-122"/>
                <a:ea typeface="幼圆" panose="02010509060101010101" pitchFamily="49" charset="-122"/>
              </a:rPr>
              <a:t>单击此处添加标题</a:t>
            </a:r>
            <a:endParaRPr lang="zh-CN" altLang="en-US" sz="2000" b="1" dirty="0">
              <a:solidFill>
                <a:srgbClr val="4B484E"/>
              </a:solidFill>
              <a:latin typeface="幼圆" panose="02010509060101010101" pitchFamily="49" charset="-122"/>
              <a:ea typeface="幼圆" panose="02010509060101010101" pitchFamily="49" charset="-122"/>
            </a:endParaRPr>
          </a:p>
        </p:txBody>
      </p:sp>
      <p:sp>
        <p:nvSpPr>
          <p:cNvPr id="34" name="矩形 33"/>
          <p:cNvSpPr/>
          <p:nvPr/>
        </p:nvSpPr>
        <p:spPr>
          <a:xfrm>
            <a:off x="2899149" y="2001573"/>
            <a:ext cx="2788730" cy="738664"/>
          </a:xfrm>
          <a:prstGeom prst="rect">
            <a:avLst/>
          </a:prstGeom>
        </p:spPr>
        <p:txBody>
          <a:bodyPr wrap="square">
            <a:spAutoFit/>
          </a:bodyPr>
          <a:lstStyle/>
          <a:p>
            <a:r>
              <a:rPr lang="zh-CN" altLang="en-US" sz="1400" dirty="0" smtClean="0">
                <a:solidFill>
                  <a:srgbClr val="4B484E"/>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sz="1400" dirty="0">
              <a:solidFill>
                <a:srgbClr val="4B484E"/>
              </a:solidFill>
              <a:latin typeface="幼圆" panose="02010509060101010101" pitchFamily="49" charset="-122"/>
              <a:ea typeface="幼圆" panose="02010509060101010101" pitchFamily="49" charset="-122"/>
            </a:endParaRPr>
          </a:p>
        </p:txBody>
      </p:sp>
      <p:sp>
        <p:nvSpPr>
          <p:cNvPr id="35" name="矩形 34"/>
          <p:cNvSpPr/>
          <p:nvPr/>
        </p:nvSpPr>
        <p:spPr>
          <a:xfrm>
            <a:off x="2899149" y="3580634"/>
            <a:ext cx="2788730" cy="738664"/>
          </a:xfrm>
          <a:prstGeom prst="rect">
            <a:avLst/>
          </a:prstGeom>
        </p:spPr>
        <p:txBody>
          <a:bodyPr wrap="square">
            <a:spAutoFit/>
          </a:bodyPr>
          <a:lstStyle/>
          <a:p>
            <a:r>
              <a:rPr lang="zh-CN" altLang="en-US" sz="1400" dirty="0" smtClean="0">
                <a:solidFill>
                  <a:srgbClr val="4B484E"/>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sz="1400" dirty="0">
              <a:solidFill>
                <a:srgbClr val="4B484E"/>
              </a:solidFill>
              <a:latin typeface="幼圆" panose="02010509060101010101" pitchFamily="49" charset="-122"/>
              <a:ea typeface="幼圆" panose="02010509060101010101" pitchFamily="49" charset="-122"/>
            </a:endParaRPr>
          </a:p>
        </p:txBody>
      </p:sp>
      <p:sp>
        <p:nvSpPr>
          <p:cNvPr id="36" name="文本框 35"/>
          <p:cNvSpPr txBox="1"/>
          <p:nvPr/>
        </p:nvSpPr>
        <p:spPr>
          <a:xfrm>
            <a:off x="2924642" y="3178847"/>
            <a:ext cx="2236510" cy="400110"/>
          </a:xfrm>
          <a:prstGeom prst="rect">
            <a:avLst/>
          </a:prstGeom>
          <a:noFill/>
        </p:spPr>
        <p:txBody>
          <a:bodyPr wrap="none" rtlCol="0">
            <a:spAutoFit/>
          </a:bodyPr>
          <a:lstStyle/>
          <a:p>
            <a:r>
              <a:rPr lang="zh-CN" altLang="en-US" sz="2000" b="1" dirty="0" smtClean="0">
                <a:solidFill>
                  <a:srgbClr val="4B484E"/>
                </a:solidFill>
                <a:latin typeface="幼圆" panose="02010509060101010101" pitchFamily="49" charset="-122"/>
                <a:ea typeface="幼圆" panose="02010509060101010101" pitchFamily="49" charset="-122"/>
              </a:rPr>
              <a:t>单击此处添加标题</a:t>
            </a:r>
            <a:endParaRPr lang="zh-CN" altLang="en-US" sz="2000" b="1" dirty="0">
              <a:solidFill>
                <a:srgbClr val="4B484E"/>
              </a:solidFill>
              <a:latin typeface="幼圆" panose="02010509060101010101" pitchFamily="49" charset="-122"/>
              <a:ea typeface="幼圆" panose="02010509060101010101" pitchFamily="49" charset="-122"/>
            </a:endParaRPr>
          </a:p>
        </p:txBody>
      </p:sp>
      <p:sp>
        <p:nvSpPr>
          <p:cNvPr id="37" name="矩形 36"/>
          <p:cNvSpPr/>
          <p:nvPr/>
        </p:nvSpPr>
        <p:spPr>
          <a:xfrm>
            <a:off x="2899149" y="5173063"/>
            <a:ext cx="2788730" cy="738664"/>
          </a:xfrm>
          <a:prstGeom prst="rect">
            <a:avLst/>
          </a:prstGeom>
        </p:spPr>
        <p:txBody>
          <a:bodyPr wrap="square">
            <a:spAutoFit/>
          </a:bodyPr>
          <a:lstStyle/>
          <a:p>
            <a:r>
              <a:rPr lang="zh-CN" altLang="en-US" sz="1400" dirty="0" smtClean="0">
                <a:solidFill>
                  <a:srgbClr val="4B484E"/>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sz="1400" dirty="0">
              <a:solidFill>
                <a:srgbClr val="4B484E"/>
              </a:solidFill>
              <a:latin typeface="幼圆" panose="02010509060101010101" pitchFamily="49" charset="-122"/>
              <a:ea typeface="幼圆" panose="02010509060101010101" pitchFamily="49" charset="-122"/>
            </a:endParaRPr>
          </a:p>
        </p:txBody>
      </p:sp>
      <p:sp>
        <p:nvSpPr>
          <p:cNvPr id="38" name="文本框 37"/>
          <p:cNvSpPr txBox="1"/>
          <p:nvPr/>
        </p:nvSpPr>
        <p:spPr>
          <a:xfrm>
            <a:off x="2924642" y="4771276"/>
            <a:ext cx="2236510" cy="400110"/>
          </a:xfrm>
          <a:prstGeom prst="rect">
            <a:avLst/>
          </a:prstGeom>
          <a:noFill/>
        </p:spPr>
        <p:txBody>
          <a:bodyPr wrap="none" rtlCol="0">
            <a:spAutoFit/>
          </a:bodyPr>
          <a:lstStyle/>
          <a:p>
            <a:r>
              <a:rPr lang="zh-CN" altLang="en-US" sz="2000" b="1" dirty="0" smtClean="0">
                <a:solidFill>
                  <a:srgbClr val="4B484E"/>
                </a:solidFill>
                <a:latin typeface="幼圆" panose="02010509060101010101" pitchFamily="49" charset="-122"/>
                <a:ea typeface="幼圆" panose="02010509060101010101" pitchFamily="49" charset="-122"/>
              </a:rPr>
              <a:t>单击此处添加标题</a:t>
            </a:r>
            <a:endParaRPr lang="zh-CN" altLang="en-US" sz="2000" b="1" dirty="0">
              <a:solidFill>
                <a:srgbClr val="4B484E"/>
              </a:solidFill>
              <a:latin typeface="幼圆" panose="02010509060101010101" pitchFamily="49" charset="-122"/>
              <a:ea typeface="幼圆" panose="02010509060101010101" pitchFamily="49" charset="-122"/>
            </a:endParaRPr>
          </a:p>
        </p:txBody>
      </p:sp>
      <p:cxnSp>
        <p:nvCxnSpPr>
          <p:cNvPr id="39" name="直接连接符 38"/>
          <p:cNvCxnSpPr/>
          <p:nvPr/>
        </p:nvCxnSpPr>
        <p:spPr>
          <a:xfrm>
            <a:off x="5905158" y="1704133"/>
            <a:ext cx="0" cy="1021597"/>
          </a:xfrm>
          <a:prstGeom prst="line">
            <a:avLst/>
          </a:prstGeom>
          <a:ln>
            <a:solidFill>
              <a:srgbClr val="4B484E"/>
            </a:solidFill>
            <a:prstDash val="dash"/>
          </a:ln>
        </p:spPr>
        <p:style>
          <a:lnRef idx="1">
            <a:schemeClr val="accent1"/>
          </a:lnRef>
          <a:fillRef idx="0">
            <a:schemeClr val="accent1"/>
          </a:fillRef>
          <a:effectRef idx="0">
            <a:schemeClr val="accent1"/>
          </a:effectRef>
          <a:fontRef idx="minor">
            <a:schemeClr val="tx1"/>
          </a:fontRef>
        </p:style>
      </p:cxnSp>
      <p:cxnSp>
        <p:nvCxnSpPr>
          <p:cNvPr id="40" name="直接连接符 39"/>
          <p:cNvCxnSpPr/>
          <p:nvPr/>
        </p:nvCxnSpPr>
        <p:spPr>
          <a:xfrm>
            <a:off x="5892279" y="3205628"/>
            <a:ext cx="0" cy="1021597"/>
          </a:xfrm>
          <a:prstGeom prst="line">
            <a:avLst/>
          </a:prstGeom>
          <a:ln>
            <a:solidFill>
              <a:srgbClr val="4B484E"/>
            </a:solidFill>
            <a:prstDash val="dash"/>
          </a:ln>
        </p:spPr>
        <p:style>
          <a:lnRef idx="1">
            <a:schemeClr val="accent1"/>
          </a:lnRef>
          <a:fillRef idx="0">
            <a:schemeClr val="accent1"/>
          </a:fillRef>
          <a:effectRef idx="0">
            <a:schemeClr val="accent1"/>
          </a:effectRef>
          <a:fontRef idx="minor">
            <a:schemeClr val="tx1"/>
          </a:fontRef>
        </p:style>
      </p:cxnSp>
      <p:cxnSp>
        <p:nvCxnSpPr>
          <p:cNvPr id="41" name="直接连接符 40"/>
          <p:cNvCxnSpPr/>
          <p:nvPr/>
        </p:nvCxnSpPr>
        <p:spPr>
          <a:xfrm>
            <a:off x="5891937" y="4829399"/>
            <a:ext cx="0" cy="1021597"/>
          </a:xfrm>
          <a:prstGeom prst="line">
            <a:avLst/>
          </a:prstGeom>
          <a:ln>
            <a:solidFill>
              <a:srgbClr val="4B484E"/>
            </a:solidFill>
            <a:prstDash val="dash"/>
          </a:ln>
        </p:spPr>
        <p:style>
          <a:lnRef idx="1">
            <a:schemeClr val="accent1"/>
          </a:lnRef>
          <a:fillRef idx="0">
            <a:schemeClr val="accent1"/>
          </a:fillRef>
          <a:effectRef idx="0">
            <a:schemeClr val="accent1"/>
          </a:effectRef>
          <a:fontRef idx="minor">
            <a:schemeClr val="tx1"/>
          </a:fontRef>
        </p:style>
      </p:cxnSp>
      <p:sp>
        <p:nvSpPr>
          <p:cNvPr id="42" name="矩形 41"/>
          <p:cNvSpPr/>
          <p:nvPr/>
        </p:nvSpPr>
        <p:spPr>
          <a:xfrm>
            <a:off x="6151136" y="1836590"/>
            <a:ext cx="4583024" cy="523220"/>
          </a:xfrm>
          <a:prstGeom prst="rect">
            <a:avLst/>
          </a:prstGeom>
        </p:spPr>
        <p:txBody>
          <a:bodyPr wrap="square">
            <a:spAutoFit/>
          </a:bodyPr>
          <a:lstStyle/>
          <a:p>
            <a:r>
              <a:rPr lang="zh-CN" altLang="en-US" sz="1400" dirty="0" smtClean="0">
                <a:solidFill>
                  <a:srgbClr val="4B484E"/>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sz="1400" dirty="0">
              <a:solidFill>
                <a:srgbClr val="4B484E"/>
              </a:solidFill>
              <a:latin typeface="幼圆" panose="02010509060101010101" pitchFamily="49" charset="-122"/>
              <a:ea typeface="幼圆" panose="02010509060101010101" pitchFamily="49" charset="-122"/>
            </a:endParaRPr>
          </a:p>
        </p:txBody>
      </p:sp>
      <p:sp>
        <p:nvSpPr>
          <p:cNvPr id="43" name="矩形 42"/>
          <p:cNvSpPr/>
          <p:nvPr/>
        </p:nvSpPr>
        <p:spPr>
          <a:xfrm>
            <a:off x="6096680" y="3497662"/>
            <a:ext cx="4583024" cy="523220"/>
          </a:xfrm>
          <a:prstGeom prst="rect">
            <a:avLst/>
          </a:prstGeom>
        </p:spPr>
        <p:txBody>
          <a:bodyPr wrap="square">
            <a:spAutoFit/>
          </a:bodyPr>
          <a:lstStyle/>
          <a:p>
            <a:r>
              <a:rPr lang="zh-CN" altLang="en-US" sz="1400" dirty="0" smtClean="0">
                <a:solidFill>
                  <a:srgbClr val="4B484E"/>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sz="1400" dirty="0">
              <a:solidFill>
                <a:srgbClr val="4B484E"/>
              </a:solidFill>
              <a:latin typeface="幼圆" panose="02010509060101010101" pitchFamily="49" charset="-122"/>
              <a:ea typeface="幼圆" panose="02010509060101010101" pitchFamily="49" charset="-122"/>
            </a:endParaRPr>
          </a:p>
        </p:txBody>
      </p:sp>
      <p:sp>
        <p:nvSpPr>
          <p:cNvPr id="44" name="矩形 43"/>
          <p:cNvSpPr/>
          <p:nvPr/>
        </p:nvSpPr>
        <p:spPr>
          <a:xfrm>
            <a:off x="6151136" y="5082895"/>
            <a:ext cx="4583024" cy="523220"/>
          </a:xfrm>
          <a:prstGeom prst="rect">
            <a:avLst/>
          </a:prstGeom>
        </p:spPr>
        <p:txBody>
          <a:bodyPr wrap="square">
            <a:spAutoFit/>
          </a:bodyPr>
          <a:lstStyle/>
          <a:p>
            <a:r>
              <a:rPr lang="zh-CN" altLang="en-US" sz="1400" dirty="0" smtClean="0">
                <a:solidFill>
                  <a:srgbClr val="4B484E"/>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sz="1400" dirty="0">
              <a:solidFill>
                <a:srgbClr val="4B484E"/>
              </a:solidFill>
              <a:latin typeface="幼圆" panose="02010509060101010101" pitchFamily="49" charset="-122"/>
              <a:ea typeface="幼圆" panose="02010509060101010101" pitchFamily="49" charset="-122"/>
            </a:endParaRPr>
          </a:p>
        </p:txBody>
      </p:sp>
      <p:grpSp>
        <p:nvGrpSpPr>
          <p:cNvPr id="48" name="组合 47"/>
          <p:cNvGrpSpPr/>
          <p:nvPr/>
        </p:nvGrpSpPr>
        <p:grpSpPr>
          <a:xfrm>
            <a:off x="281514" y="271643"/>
            <a:ext cx="3578499" cy="705570"/>
            <a:chOff x="193779" y="40265"/>
            <a:chExt cx="5750451" cy="1133812"/>
          </a:xfrm>
        </p:grpSpPr>
        <p:pic>
          <p:nvPicPr>
            <p:cNvPr id="49"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50"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55"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图片 4"/>
          <p:cNvPicPr>
            <a:picLocks noChangeAspect="1"/>
          </p:cNvPicPr>
          <p:nvPr/>
        </p:nvPicPr>
        <p:blipFill>
          <a:blip r:embed="rId1">
            <a:clrChange>
              <a:clrFrom>
                <a:srgbClr val="FFFFFF"/>
              </a:clrFrom>
              <a:clrTo>
                <a:srgbClr val="FFFFFF">
                  <a:alpha val="0"/>
                </a:srgbClr>
              </a:clrTo>
            </a:clrChange>
            <a:extLst>
              <a:ext uri="{28A0092B-C50C-407E-A947-70E740481C1C}">
                <a14:useLocalDpi xmlns:a14="http://schemas.microsoft.com/office/drawing/2010/main" val="0"/>
              </a:ext>
            </a:extLst>
          </a:blip>
          <a:srcRect t="11214" b="24139"/>
          <a:stretch>
            <a:fillRect/>
          </a:stretch>
        </p:blipFill>
        <p:spPr bwMode="auto">
          <a:xfrm>
            <a:off x="0" y="1955854"/>
            <a:ext cx="7204445" cy="41524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7" name="文本框 26"/>
          <p:cNvSpPr txBox="1">
            <a:spLocks noChangeArrowheads="1"/>
          </p:cNvSpPr>
          <p:nvPr/>
        </p:nvSpPr>
        <p:spPr bwMode="auto">
          <a:xfrm>
            <a:off x="8299450" y="2147613"/>
            <a:ext cx="3195404" cy="926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710">
                <a:solidFill>
                  <a:schemeClr val="tx1">
                    <a:lumMod val="75000"/>
                    <a:lumOff val="25000"/>
                  </a:schemeClr>
                </a:solidFill>
                <a:latin typeface="微软雅黑" panose="020B0503020204020204" pitchFamily="34" charset="-122"/>
                <a:ea typeface="微软雅黑" panose="020B0503020204020204" pitchFamily="34" charset="-122"/>
                <a:cs typeface="叶根友毛笔行书2.0版"/>
              </a:rPr>
              <a:t>请输入文本内容</a:t>
            </a:r>
            <a:endParaRPr lang="en-US" altLang="zh-CN" sz="2710">
              <a:solidFill>
                <a:schemeClr val="tx1">
                  <a:lumMod val="75000"/>
                  <a:lumOff val="25000"/>
                </a:schemeClr>
              </a:solidFill>
              <a:latin typeface="微软雅黑" panose="020B0503020204020204" pitchFamily="34" charset="-122"/>
              <a:ea typeface="微软雅黑" panose="020B0503020204020204" pitchFamily="34" charset="-122"/>
              <a:cs typeface="叶根友毛笔行书2.0版"/>
            </a:endParaRPr>
          </a:p>
          <a:p>
            <a:r>
              <a:rPr lang="zh-CN" altLang="en-US" sz="2710">
                <a:solidFill>
                  <a:schemeClr val="tx1">
                    <a:lumMod val="75000"/>
                    <a:lumOff val="25000"/>
                  </a:schemeClr>
                </a:solidFill>
                <a:latin typeface="微软雅黑" panose="020B0503020204020204" pitchFamily="34" charset="-122"/>
                <a:ea typeface="微软雅黑" panose="020B0503020204020204" pitchFamily="34" charset="-122"/>
                <a:cs typeface="叶根友毛笔行书2.0版"/>
              </a:rPr>
              <a:t>请输入文本内容</a:t>
            </a:r>
            <a:endParaRPr lang="zh-CN" altLang="en-US" sz="2710">
              <a:solidFill>
                <a:schemeClr val="tx1">
                  <a:lumMod val="75000"/>
                  <a:lumOff val="25000"/>
                </a:schemeClr>
              </a:solidFill>
              <a:latin typeface="微软雅黑" panose="020B0503020204020204" pitchFamily="34" charset="-122"/>
              <a:ea typeface="微软雅黑" panose="020B0503020204020204" pitchFamily="34" charset="-122"/>
              <a:cs typeface="叶根友毛笔行书2.0版"/>
            </a:endParaRPr>
          </a:p>
        </p:txBody>
      </p:sp>
      <p:sp>
        <p:nvSpPr>
          <p:cNvPr id="38" name="文本框 37"/>
          <p:cNvSpPr txBox="1">
            <a:spLocks noChangeArrowheads="1"/>
          </p:cNvSpPr>
          <p:nvPr/>
        </p:nvSpPr>
        <p:spPr bwMode="auto">
          <a:xfrm>
            <a:off x="8299450" y="3369860"/>
            <a:ext cx="3195404" cy="926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710">
                <a:solidFill>
                  <a:schemeClr val="tx1">
                    <a:lumMod val="75000"/>
                    <a:lumOff val="25000"/>
                  </a:schemeClr>
                </a:solidFill>
                <a:latin typeface="微软雅黑" panose="020B0503020204020204" pitchFamily="34" charset="-122"/>
                <a:ea typeface="微软雅黑" panose="020B0503020204020204" pitchFamily="34" charset="-122"/>
                <a:cs typeface="叶根友毛笔行书2.0版"/>
              </a:rPr>
              <a:t>请输入文本内容</a:t>
            </a:r>
            <a:endParaRPr lang="en-US" altLang="zh-CN" sz="2710">
              <a:solidFill>
                <a:schemeClr val="tx1">
                  <a:lumMod val="75000"/>
                  <a:lumOff val="25000"/>
                </a:schemeClr>
              </a:solidFill>
              <a:latin typeface="微软雅黑" panose="020B0503020204020204" pitchFamily="34" charset="-122"/>
              <a:ea typeface="微软雅黑" panose="020B0503020204020204" pitchFamily="34" charset="-122"/>
              <a:cs typeface="叶根友毛笔行书2.0版"/>
            </a:endParaRPr>
          </a:p>
          <a:p>
            <a:r>
              <a:rPr lang="zh-CN" altLang="en-US" sz="2710">
                <a:solidFill>
                  <a:schemeClr val="tx1">
                    <a:lumMod val="75000"/>
                    <a:lumOff val="25000"/>
                  </a:schemeClr>
                </a:solidFill>
                <a:latin typeface="微软雅黑" panose="020B0503020204020204" pitchFamily="34" charset="-122"/>
                <a:ea typeface="微软雅黑" panose="020B0503020204020204" pitchFamily="34" charset="-122"/>
                <a:cs typeface="叶根友毛笔行书2.0版"/>
              </a:rPr>
              <a:t>请输入文本内容</a:t>
            </a:r>
            <a:endParaRPr lang="zh-CN" altLang="en-US" sz="2710">
              <a:solidFill>
                <a:schemeClr val="tx1">
                  <a:lumMod val="75000"/>
                  <a:lumOff val="25000"/>
                </a:schemeClr>
              </a:solidFill>
              <a:latin typeface="微软雅黑" panose="020B0503020204020204" pitchFamily="34" charset="-122"/>
              <a:ea typeface="微软雅黑" panose="020B0503020204020204" pitchFamily="34" charset="-122"/>
              <a:cs typeface="叶根友毛笔行书2.0版"/>
            </a:endParaRPr>
          </a:p>
        </p:txBody>
      </p:sp>
      <p:sp>
        <p:nvSpPr>
          <p:cNvPr id="39" name="文本框 38"/>
          <p:cNvSpPr txBox="1">
            <a:spLocks noChangeArrowheads="1"/>
          </p:cNvSpPr>
          <p:nvPr/>
        </p:nvSpPr>
        <p:spPr bwMode="auto">
          <a:xfrm>
            <a:off x="8299450" y="4593899"/>
            <a:ext cx="3195404" cy="9261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2710">
                <a:solidFill>
                  <a:schemeClr val="tx1">
                    <a:lumMod val="75000"/>
                    <a:lumOff val="25000"/>
                  </a:schemeClr>
                </a:solidFill>
                <a:latin typeface="微软雅黑" panose="020B0503020204020204" pitchFamily="34" charset="-122"/>
                <a:ea typeface="微软雅黑" panose="020B0503020204020204" pitchFamily="34" charset="-122"/>
                <a:cs typeface="叶根友毛笔行书2.0版"/>
              </a:rPr>
              <a:t>请输入文本内容</a:t>
            </a:r>
            <a:endParaRPr lang="en-US" altLang="zh-CN" sz="2710">
              <a:solidFill>
                <a:schemeClr val="tx1">
                  <a:lumMod val="75000"/>
                  <a:lumOff val="25000"/>
                </a:schemeClr>
              </a:solidFill>
              <a:latin typeface="微软雅黑" panose="020B0503020204020204" pitchFamily="34" charset="-122"/>
              <a:ea typeface="微软雅黑" panose="020B0503020204020204" pitchFamily="34" charset="-122"/>
              <a:cs typeface="叶根友毛笔行书2.0版"/>
            </a:endParaRPr>
          </a:p>
          <a:p>
            <a:r>
              <a:rPr lang="zh-CN" altLang="en-US" sz="2710">
                <a:solidFill>
                  <a:schemeClr val="tx1">
                    <a:lumMod val="75000"/>
                    <a:lumOff val="25000"/>
                  </a:schemeClr>
                </a:solidFill>
                <a:latin typeface="微软雅黑" panose="020B0503020204020204" pitchFamily="34" charset="-122"/>
                <a:ea typeface="微软雅黑" panose="020B0503020204020204" pitchFamily="34" charset="-122"/>
                <a:cs typeface="叶根友毛笔行书2.0版"/>
              </a:rPr>
              <a:t>请输入文本内容</a:t>
            </a:r>
            <a:endParaRPr lang="zh-CN" altLang="en-US" sz="2710">
              <a:solidFill>
                <a:schemeClr val="tx1">
                  <a:lumMod val="75000"/>
                  <a:lumOff val="25000"/>
                </a:schemeClr>
              </a:solidFill>
              <a:latin typeface="微软雅黑" panose="020B0503020204020204" pitchFamily="34" charset="-122"/>
              <a:ea typeface="微软雅黑" panose="020B0503020204020204" pitchFamily="34" charset="-122"/>
              <a:cs typeface="叶根友毛笔行书2.0版"/>
            </a:endParaRPr>
          </a:p>
        </p:txBody>
      </p:sp>
      <p:pic>
        <p:nvPicPr>
          <p:cNvPr id="40" name="图片 39"/>
          <p:cNvPicPr>
            <a:picLocks noChangeAspect="1"/>
          </p:cNvPicPr>
          <p:nvPr/>
        </p:nvPicPr>
        <p:blipFill>
          <a:blip r:embed="rId2" cstate="print">
            <a:clrChange>
              <a:clrFrom>
                <a:srgbClr val="FFFFFF"/>
              </a:clrFrom>
              <a:clrTo>
                <a:srgbClr val="FFFFFF">
                  <a:alpha val="0"/>
                </a:srgbClr>
              </a:clrTo>
            </a:clrChange>
            <a:biLevel thresh="50000"/>
            <a:grayscl/>
            <a:extLst>
              <a:ext uri="{28A0092B-C50C-407E-A947-70E740481C1C}">
                <a14:useLocalDpi xmlns:a14="http://schemas.microsoft.com/office/drawing/2010/main" val="0"/>
              </a:ext>
            </a:extLst>
          </a:blip>
          <a:srcRect/>
          <a:stretch>
            <a:fillRect/>
          </a:stretch>
        </p:blipFill>
        <p:spPr bwMode="auto">
          <a:xfrm>
            <a:off x="7215199" y="2049046"/>
            <a:ext cx="1179235" cy="1179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1" name="文本框 40"/>
          <p:cNvSpPr txBox="1">
            <a:spLocks noChangeArrowheads="1"/>
          </p:cNvSpPr>
          <p:nvPr/>
        </p:nvSpPr>
        <p:spPr bwMode="auto">
          <a:xfrm>
            <a:off x="7503735" y="2221092"/>
            <a:ext cx="602163" cy="64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3610">
                <a:solidFill>
                  <a:schemeClr val="tx1">
                    <a:lumMod val="75000"/>
                    <a:lumOff val="25000"/>
                  </a:schemeClr>
                </a:solidFill>
                <a:latin typeface="微软雅黑" panose="020B0503020204020204" pitchFamily="34" charset="-122"/>
                <a:ea typeface="微软雅黑" panose="020B0503020204020204" pitchFamily="34" charset="-122"/>
              </a:rPr>
              <a:t>壹</a:t>
            </a:r>
            <a:endParaRPr lang="zh-CN" altLang="en-US" sz="361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42" name="图片 41"/>
          <p:cNvPicPr>
            <a:picLocks noChangeAspect="1"/>
          </p:cNvPicPr>
          <p:nvPr/>
        </p:nvPicPr>
        <p:blipFill>
          <a:blip r:embed="rId3" cstate="print">
            <a:clrChange>
              <a:clrFrom>
                <a:srgbClr val="FFFFFF"/>
              </a:clrFrom>
              <a:clrTo>
                <a:srgbClr val="FFFFFF">
                  <a:alpha val="0"/>
                </a:srgbClr>
              </a:clrTo>
            </a:clrChange>
            <a:biLevel thresh="50000"/>
            <a:grayscl/>
            <a:extLst>
              <a:ext uri="{28A0092B-C50C-407E-A947-70E740481C1C}">
                <a14:useLocalDpi xmlns:a14="http://schemas.microsoft.com/office/drawing/2010/main" val="0"/>
              </a:ext>
            </a:extLst>
          </a:blip>
          <a:srcRect/>
          <a:stretch>
            <a:fillRect/>
          </a:stretch>
        </p:blipFill>
        <p:spPr bwMode="auto">
          <a:xfrm>
            <a:off x="7215199" y="3228281"/>
            <a:ext cx="1179235" cy="117744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3" name="文本框 42"/>
          <p:cNvSpPr txBox="1">
            <a:spLocks noChangeArrowheads="1"/>
          </p:cNvSpPr>
          <p:nvPr/>
        </p:nvSpPr>
        <p:spPr bwMode="auto">
          <a:xfrm>
            <a:off x="7503735" y="3400327"/>
            <a:ext cx="602163" cy="64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3610">
                <a:solidFill>
                  <a:schemeClr val="tx1">
                    <a:lumMod val="75000"/>
                    <a:lumOff val="25000"/>
                  </a:schemeClr>
                </a:solidFill>
                <a:latin typeface="微软雅黑" panose="020B0503020204020204" pitchFamily="34" charset="-122"/>
                <a:ea typeface="微软雅黑" panose="020B0503020204020204" pitchFamily="34" charset="-122"/>
              </a:rPr>
              <a:t>贰</a:t>
            </a:r>
            <a:endParaRPr lang="zh-CN" altLang="en-US" sz="3610">
              <a:solidFill>
                <a:schemeClr val="tx1">
                  <a:lumMod val="75000"/>
                  <a:lumOff val="25000"/>
                </a:schemeClr>
              </a:solidFill>
              <a:latin typeface="微软雅黑" panose="020B0503020204020204" pitchFamily="34" charset="-122"/>
              <a:ea typeface="微软雅黑" panose="020B0503020204020204" pitchFamily="34" charset="-122"/>
            </a:endParaRPr>
          </a:p>
        </p:txBody>
      </p:sp>
      <p:pic>
        <p:nvPicPr>
          <p:cNvPr id="44" name="图片 43"/>
          <p:cNvPicPr>
            <a:picLocks noChangeAspect="1"/>
          </p:cNvPicPr>
          <p:nvPr/>
        </p:nvPicPr>
        <p:blipFill>
          <a:blip r:embed="rId2" cstate="print">
            <a:clrChange>
              <a:clrFrom>
                <a:srgbClr val="FFFFFF"/>
              </a:clrFrom>
              <a:clrTo>
                <a:srgbClr val="FFFFFF">
                  <a:alpha val="0"/>
                </a:srgbClr>
              </a:clrTo>
            </a:clrChange>
            <a:biLevel thresh="50000"/>
            <a:grayscl/>
            <a:extLst>
              <a:ext uri="{28A0092B-C50C-407E-A947-70E740481C1C}">
                <a14:useLocalDpi xmlns:a14="http://schemas.microsoft.com/office/drawing/2010/main" val="0"/>
              </a:ext>
            </a:extLst>
          </a:blip>
          <a:srcRect/>
          <a:stretch>
            <a:fillRect/>
          </a:stretch>
        </p:blipFill>
        <p:spPr bwMode="auto">
          <a:xfrm>
            <a:off x="7215199" y="4461280"/>
            <a:ext cx="1179235" cy="1179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45" name="文本框 44"/>
          <p:cNvSpPr txBox="1">
            <a:spLocks noChangeArrowheads="1"/>
          </p:cNvSpPr>
          <p:nvPr/>
        </p:nvSpPr>
        <p:spPr bwMode="auto">
          <a:xfrm>
            <a:off x="7503735" y="4633327"/>
            <a:ext cx="602163" cy="64819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sz="1500">
                <a:solidFill>
                  <a:schemeClr val="tx1"/>
                </a:solidFill>
                <a:latin typeface="Calibri" panose="020F0502020204030204" pitchFamily="34" charset="0"/>
                <a:ea typeface="宋体" panose="02010600030101010101" pitchFamily="2" charset="-122"/>
              </a:defRPr>
            </a:lvl1pPr>
            <a:lvl2pPr marL="742950" indent="-285750">
              <a:defRPr sz="1500">
                <a:solidFill>
                  <a:schemeClr val="tx1"/>
                </a:solidFill>
                <a:latin typeface="Calibri" panose="020F0502020204030204" pitchFamily="34" charset="0"/>
                <a:ea typeface="宋体" panose="02010600030101010101" pitchFamily="2" charset="-122"/>
              </a:defRPr>
            </a:lvl2pPr>
            <a:lvl3pPr marL="1143000" indent="-228600">
              <a:defRPr sz="1500">
                <a:solidFill>
                  <a:schemeClr val="tx1"/>
                </a:solidFill>
                <a:latin typeface="Calibri" panose="020F0502020204030204" pitchFamily="34" charset="0"/>
                <a:ea typeface="宋体" panose="02010600030101010101" pitchFamily="2" charset="-122"/>
              </a:defRPr>
            </a:lvl3pPr>
            <a:lvl4pPr marL="1600200" indent="-228600">
              <a:defRPr sz="1500">
                <a:solidFill>
                  <a:schemeClr val="tx1"/>
                </a:solidFill>
                <a:latin typeface="Calibri" panose="020F0502020204030204" pitchFamily="34" charset="0"/>
                <a:ea typeface="宋体" panose="02010600030101010101" pitchFamily="2" charset="-122"/>
              </a:defRPr>
            </a:lvl4pPr>
            <a:lvl5pPr marL="2057400" indent="-228600">
              <a:defRPr sz="1500">
                <a:solidFill>
                  <a:schemeClr val="tx1"/>
                </a:solidFill>
                <a:latin typeface="Calibri" panose="020F0502020204030204" pitchFamily="34" charset="0"/>
                <a:ea typeface="宋体" panose="02010600030101010101" pitchFamily="2" charset="-122"/>
              </a:defRPr>
            </a:lvl5pPr>
            <a:lvl6pPr marL="25146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6pPr>
            <a:lvl7pPr marL="29718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7pPr>
            <a:lvl8pPr marL="34290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8pPr>
            <a:lvl9pPr marL="3886200" indent="-228600" defTabSz="775970" fontAlgn="base">
              <a:spcBef>
                <a:spcPct val="0"/>
              </a:spcBef>
              <a:spcAft>
                <a:spcPct val="0"/>
              </a:spcAft>
              <a:defRPr sz="1500">
                <a:solidFill>
                  <a:schemeClr val="tx1"/>
                </a:solidFill>
                <a:latin typeface="Calibri" panose="020F0502020204030204" pitchFamily="34" charset="0"/>
                <a:ea typeface="宋体" panose="02010600030101010101" pitchFamily="2" charset="-122"/>
              </a:defRPr>
            </a:lvl9pPr>
          </a:lstStyle>
          <a:p>
            <a:r>
              <a:rPr lang="zh-CN" altLang="en-US" sz="3610">
                <a:solidFill>
                  <a:schemeClr val="tx1">
                    <a:lumMod val="75000"/>
                    <a:lumOff val="25000"/>
                  </a:schemeClr>
                </a:solidFill>
                <a:latin typeface="微软雅黑" panose="020B0503020204020204" pitchFamily="34" charset="-122"/>
                <a:ea typeface="微软雅黑" panose="020B0503020204020204" pitchFamily="34" charset="-122"/>
              </a:rPr>
              <a:t>三</a:t>
            </a:r>
            <a:endParaRPr lang="zh-CN" altLang="en-US" sz="3610">
              <a:solidFill>
                <a:schemeClr val="tx1">
                  <a:lumMod val="75000"/>
                  <a:lumOff val="25000"/>
                </a:schemeClr>
              </a:solidFill>
              <a:latin typeface="微软雅黑" panose="020B0503020204020204" pitchFamily="34" charset="-122"/>
              <a:ea typeface="微软雅黑" panose="020B0503020204020204" pitchFamily="34" charset="-122"/>
            </a:endParaRPr>
          </a:p>
        </p:txBody>
      </p:sp>
      <p:grpSp>
        <p:nvGrpSpPr>
          <p:cNvPr id="14" name="组合 13"/>
          <p:cNvGrpSpPr/>
          <p:nvPr/>
        </p:nvGrpSpPr>
        <p:grpSpPr>
          <a:xfrm>
            <a:off x="281514" y="271643"/>
            <a:ext cx="3578499" cy="705570"/>
            <a:chOff x="193779" y="40265"/>
            <a:chExt cx="5750451" cy="1133812"/>
          </a:xfrm>
        </p:grpSpPr>
        <p:pic>
          <p:nvPicPr>
            <p:cNvPr id="15" name="Picture 9" descr="F:\ppt素材\图标\我收集的图标\字体\3.png"/>
            <p:cNvPicPr>
              <a:picLocks noChangeAspect="1" noChangeArrowheads="1"/>
            </p:cNvPicPr>
            <p:nvPr/>
          </p:nvPicPr>
          <p:blipFill>
            <a:blip r:embed="rId4">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16" name="Picture 6" descr="F:\超棒ppt模板\中国风\中国风物件\maobi.png"/>
            <p:cNvPicPr>
              <a:picLocks noChangeAspect="1" noChangeArrowheads="1"/>
            </p:cNvPicPr>
            <p:nvPr/>
          </p:nvPicPr>
          <p:blipFill>
            <a:blip r:embed="rId5"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17"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fade">
                                      <p:cBhvr>
                                        <p:cTn id="7" dur="500"/>
                                        <p:tgtEl>
                                          <p:spTgt spid="5"/>
                                        </p:tgtEl>
                                      </p:cBhvr>
                                    </p:animEffect>
                                  </p:childTnLst>
                                </p:cTn>
                              </p:par>
                              <p:par>
                                <p:cTn id="8" presetID="21" presetClass="entr" presetSubtype="1" fill="hold" nodeType="withEffect">
                                  <p:stCondLst>
                                    <p:cond delay="1100"/>
                                  </p:stCondLst>
                                  <p:childTnLst>
                                    <p:set>
                                      <p:cBhvr>
                                        <p:cTn id="9" dur="1" fill="hold">
                                          <p:stCondLst>
                                            <p:cond delay="0"/>
                                          </p:stCondLst>
                                        </p:cTn>
                                        <p:tgtEl>
                                          <p:spTgt spid="40"/>
                                        </p:tgtEl>
                                        <p:attrNameLst>
                                          <p:attrName>style.visibility</p:attrName>
                                        </p:attrNameLst>
                                      </p:cBhvr>
                                      <p:to>
                                        <p:strVal val="visible"/>
                                      </p:to>
                                    </p:set>
                                    <p:animEffect transition="in" filter="wheel(1)">
                                      <p:cBhvr>
                                        <p:cTn id="10" dur="2000"/>
                                        <p:tgtEl>
                                          <p:spTgt spid="40"/>
                                        </p:tgtEl>
                                      </p:cBhvr>
                                    </p:animEffect>
                                  </p:childTnLst>
                                </p:cTn>
                              </p:par>
                              <p:par>
                                <p:cTn id="11" presetID="10" presetClass="entr" presetSubtype="0" fill="hold" grpId="0" nodeType="withEffect">
                                  <p:stCondLst>
                                    <p:cond delay="3200"/>
                                  </p:stCondLst>
                                  <p:childTnLst>
                                    <p:set>
                                      <p:cBhvr>
                                        <p:cTn id="12" dur="1" fill="hold">
                                          <p:stCondLst>
                                            <p:cond delay="0"/>
                                          </p:stCondLst>
                                        </p:cTn>
                                        <p:tgtEl>
                                          <p:spTgt spid="41"/>
                                        </p:tgtEl>
                                        <p:attrNameLst>
                                          <p:attrName>style.visibility</p:attrName>
                                        </p:attrNameLst>
                                      </p:cBhvr>
                                      <p:to>
                                        <p:strVal val="visible"/>
                                      </p:to>
                                    </p:set>
                                    <p:animEffect transition="in" filter="fade">
                                      <p:cBhvr>
                                        <p:cTn id="13" dur="500"/>
                                        <p:tgtEl>
                                          <p:spTgt spid="41"/>
                                        </p:tgtEl>
                                      </p:cBhvr>
                                    </p:animEffect>
                                  </p:childTnLst>
                                </p:cTn>
                              </p:par>
                              <p:par>
                                <p:cTn id="14" presetID="10" presetClass="entr" presetSubtype="0" fill="hold" grpId="0" nodeType="withEffect">
                                  <p:stCondLst>
                                    <p:cond delay="3200"/>
                                  </p:stCondLst>
                                  <p:iterate type="wd">
                                    <p:tmPct val="10000"/>
                                  </p:iterate>
                                  <p:childTnLst>
                                    <p:set>
                                      <p:cBhvr>
                                        <p:cTn id="15" dur="1" fill="hold">
                                          <p:stCondLst>
                                            <p:cond delay="0"/>
                                          </p:stCondLst>
                                        </p:cTn>
                                        <p:tgtEl>
                                          <p:spTgt spid="27">
                                            <p:txEl>
                                              <p:pRg st="0" end="0"/>
                                            </p:txEl>
                                          </p:spTgt>
                                        </p:tgtEl>
                                        <p:attrNameLst>
                                          <p:attrName>style.visibility</p:attrName>
                                        </p:attrNameLst>
                                      </p:cBhvr>
                                      <p:to>
                                        <p:strVal val="visible"/>
                                      </p:to>
                                    </p:set>
                                    <p:animEffect transition="in" filter="fade">
                                      <p:cBhvr>
                                        <p:cTn id="16" dur="500"/>
                                        <p:tgtEl>
                                          <p:spTgt spid="27">
                                            <p:txEl>
                                              <p:pRg st="0" end="0"/>
                                            </p:txEl>
                                          </p:spTgt>
                                        </p:tgtEl>
                                      </p:cBhvr>
                                    </p:animEffect>
                                  </p:childTnLst>
                                </p:cTn>
                              </p:par>
                              <p:par>
                                <p:cTn id="17" presetID="10" presetClass="entr" presetSubtype="0" fill="hold" grpId="0" nodeType="withEffect">
                                  <p:stCondLst>
                                    <p:cond delay="3900"/>
                                  </p:stCondLst>
                                  <p:iterate type="wd">
                                    <p:tmPct val="10000"/>
                                  </p:iterate>
                                  <p:childTnLst>
                                    <p:set>
                                      <p:cBhvr>
                                        <p:cTn id="18" dur="1" fill="hold">
                                          <p:stCondLst>
                                            <p:cond delay="0"/>
                                          </p:stCondLst>
                                        </p:cTn>
                                        <p:tgtEl>
                                          <p:spTgt spid="27">
                                            <p:txEl>
                                              <p:pRg st="1" end="1"/>
                                            </p:txEl>
                                          </p:spTgt>
                                        </p:tgtEl>
                                        <p:attrNameLst>
                                          <p:attrName>style.visibility</p:attrName>
                                        </p:attrNameLst>
                                      </p:cBhvr>
                                      <p:to>
                                        <p:strVal val="visible"/>
                                      </p:to>
                                    </p:set>
                                    <p:animEffect transition="in" filter="fade">
                                      <p:cBhvr>
                                        <p:cTn id="19" dur="500"/>
                                        <p:tgtEl>
                                          <p:spTgt spid="27">
                                            <p:txEl>
                                              <p:pRg st="1" end="1"/>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21" presetClass="entr" presetSubtype="1" fill="hold" nodeType="clickEffect">
                                  <p:stCondLst>
                                    <p:cond delay="0"/>
                                  </p:stCondLst>
                                  <p:childTnLst>
                                    <p:set>
                                      <p:cBhvr>
                                        <p:cTn id="23" dur="1" fill="hold">
                                          <p:stCondLst>
                                            <p:cond delay="0"/>
                                          </p:stCondLst>
                                        </p:cTn>
                                        <p:tgtEl>
                                          <p:spTgt spid="42"/>
                                        </p:tgtEl>
                                        <p:attrNameLst>
                                          <p:attrName>style.visibility</p:attrName>
                                        </p:attrNameLst>
                                      </p:cBhvr>
                                      <p:to>
                                        <p:strVal val="visible"/>
                                      </p:to>
                                    </p:set>
                                    <p:animEffect transition="in" filter="wheel(1)">
                                      <p:cBhvr>
                                        <p:cTn id="24" dur="2000"/>
                                        <p:tgtEl>
                                          <p:spTgt spid="42"/>
                                        </p:tgtEl>
                                      </p:cBhvr>
                                    </p:animEffect>
                                  </p:childTnLst>
                                </p:cTn>
                              </p:par>
                              <p:par>
                                <p:cTn id="25" presetID="10" presetClass="entr" presetSubtype="0" fill="hold" grpId="0" nodeType="withEffect">
                                  <p:stCondLst>
                                    <p:cond delay="1700"/>
                                  </p:stCondLst>
                                  <p:childTnLst>
                                    <p:set>
                                      <p:cBhvr>
                                        <p:cTn id="26" dur="1" fill="hold">
                                          <p:stCondLst>
                                            <p:cond delay="0"/>
                                          </p:stCondLst>
                                        </p:cTn>
                                        <p:tgtEl>
                                          <p:spTgt spid="43"/>
                                        </p:tgtEl>
                                        <p:attrNameLst>
                                          <p:attrName>style.visibility</p:attrName>
                                        </p:attrNameLst>
                                      </p:cBhvr>
                                      <p:to>
                                        <p:strVal val="visible"/>
                                      </p:to>
                                    </p:set>
                                    <p:animEffect transition="in" filter="fade">
                                      <p:cBhvr>
                                        <p:cTn id="27" dur="500"/>
                                        <p:tgtEl>
                                          <p:spTgt spid="43"/>
                                        </p:tgtEl>
                                      </p:cBhvr>
                                    </p:animEffect>
                                  </p:childTnLst>
                                </p:cTn>
                              </p:par>
                              <p:par>
                                <p:cTn id="28" presetID="10" presetClass="entr" presetSubtype="0" fill="hold" grpId="0" nodeType="withEffect">
                                  <p:stCondLst>
                                    <p:cond delay="1700"/>
                                  </p:stCondLst>
                                  <p:iterate type="wd">
                                    <p:tmPct val="10000"/>
                                  </p:iterate>
                                  <p:childTnLst>
                                    <p:set>
                                      <p:cBhvr>
                                        <p:cTn id="29" dur="1" fill="hold">
                                          <p:stCondLst>
                                            <p:cond delay="0"/>
                                          </p:stCondLst>
                                        </p:cTn>
                                        <p:tgtEl>
                                          <p:spTgt spid="38">
                                            <p:txEl>
                                              <p:pRg st="0" end="0"/>
                                            </p:txEl>
                                          </p:spTgt>
                                        </p:tgtEl>
                                        <p:attrNameLst>
                                          <p:attrName>style.visibility</p:attrName>
                                        </p:attrNameLst>
                                      </p:cBhvr>
                                      <p:to>
                                        <p:strVal val="visible"/>
                                      </p:to>
                                    </p:set>
                                    <p:animEffect transition="in" filter="fade">
                                      <p:cBhvr>
                                        <p:cTn id="30" dur="500"/>
                                        <p:tgtEl>
                                          <p:spTgt spid="38">
                                            <p:txEl>
                                              <p:pRg st="0" end="0"/>
                                            </p:txEl>
                                          </p:spTgt>
                                        </p:tgtEl>
                                      </p:cBhvr>
                                    </p:animEffect>
                                  </p:childTnLst>
                                </p:cTn>
                              </p:par>
                              <p:par>
                                <p:cTn id="31" presetID="10" presetClass="entr" presetSubtype="0" fill="hold" grpId="0" nodeType="withEffect">
                                  <p:stCondLst>
                                    <p:cond delay="2300"/>
                                  </p:stCondLst>
                                  <p:iterate type="wd">
                                    <p:tmPct val="10000"/>
                                  </p:iterate>
                                  <p:childTnLst>
                                    <p:set>
                                      <p:cBhvr>
                                        <p:cTn id="32" dur="1" fill="hold">
                                          <p:stCondLst>
                                            <p:cond delay="0"/>
                                          </p:stCondLst>
                                        </p:cTn>
                                        <p:tgtEl>
                                          <p:spTgt spid="38">
                                            <p:txEl>
                                              <p:pRg st="1" end="1"/>
                                            </p:txEl>
                                          </p:spTgt>
                                        </p:tgtEl>
                                        <p:attrNameLst>
                                          <p:attrName>style.visibility</p:attrName>
                                        </p:attrNameLst>
                                      </p:cBhvr>
                                      <p:to>
                                        <p:strVal val="visible"/>
                                      </p:to>
                                    </p:set>
                                    <p:animEffect transition="in" filter="fade">
                                      <p:cBhvr>
                                        <p:cTn id="33" dur="500"/>
                                        <p:tgtEl>
                                          <p:spTgt spid="38">
                                            <p:txEl>
                                              <p:pRg st="1" end="1"/>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21" presetClass="entr" presetSubtype="1" fill="hold" nodeType="clickEffect">
                                  <p:stCondLst>
                                    <p:cond delay="0"/>
                                  </p:stCondLst>
                                  <p:childTnLst>
                                    <p:set>
                                      <p:cBhvr>
                                        <p:cTn id="37" dur="1" fill="hold">
                                          <p:stCondLst>
                                            <p:cond delay="0"/>
                                          </p:stCondLst>
                                        </p:cTn>
                                        <p:tgtEl>
                                          <p:spTgt spid="44"/>
                                        </p:tgtEl>
                                        <p:attrNameLst>
                                          <p:attrName>style.visibility</p:attrName>
                                        </p:attrNameLst>
                                      </p:cBhvr>
                                      <p:to>
                                        <p:strVal val="visible"/>
                                      </p:to>
                                    </p:set>
                                    <p:animEffect transition="in" filter="wheel(1)">
                                      <p:cBhvr>
                                        <p:cTn id="38" dur="2000"/>
                                        <p:tgtEl>
                                          <p:spTgt spid="44"/>
                                        </p:tgtEl>
                                      </p:cBhvr>
                                    </p:animEffect>
                                  </p:childTnLst>
                                </p:cTn>
                              </p:par>
                              <p:par>
                                <p:cTn id="39" presetID="10" presetClass="entr" presetSubtype="0" fill="hold" grpId="0" nodeType="withEffect">
                                  <p:stCondLst>
                                    <p:cond delay="1700"/>
                                  </p:stCondLst>
                                  <p:childTnLst>
                                    <p:set>
                                      <p:cBhvr>
                                        <p:cTn id="40" dur="1" fill="hold">
                                          <p:stCondLst>
                                            <p:cond delay="0"/>
                                          </p:stCondLst>
                                        </p:cTn>
                                        <p:tgtEl>
                                          <p:spTgt spid="45"/>
                                        </p:tgtEl>
                                        <p:attrNameLst>
                                          <p:attrName>style.visibility</p:attrName>
                                        </p:attrNameLst>
                                      </p:cBhvr>
                                      <p:to>
                                        <p:strVal val="visible"/>
                                      </p:to>
                                    </p:set>
                                    <p:animEffect transition="in" filter="fade">
                                      <p:cBhvr>
                                        <p:cTn id="41" dur="500"/>
                                        <p:tgtEl>
                                          <p:spTgt spid="45"/>
                                        </p:tgtEl>
                                      </p:cBhvr>
                                    </p:animEffect>
                                  </p:childTnLst>
                                </p:cTn>
                              </p:par>
                              <p:par>
                                <p:cTn id="42" presetID="10" presetClass="entr" presetSubtype="0" fill="hold" grpId="0" nodeType="withEffect">
                                  <p:stCondLst>
                                    <p:cond delay="1700"/>
                                  </p:stCondLst>
                                  <p:iterate type="wd">
                                    <p:tmPct val="10000"/>
                                  </p:iterate>
                                  <p:childTnLst>
                                    <p:set>
                                      <p:cBhvr>
                                        <p:cTn id="43" dur="1" fill="hold">
                                          <p:stCondLst>
                                            <p:cond delay="0"/>
                                          </p:stCondLst>
                                        </p:cTn>
                                        <p:tgtEl>
                                          <p:spTgt spid="39">
                                            <p:txEl>
                                              <p:pRg st="0" end="0"/>
                                            </p:txEl>
                                          </p:spTgt>
                                        </p:tgtEl>
                                        <p:attrNameLst>
                                          <p:attrName>style.visibility</p:attrName>
                                        </p:attrNameLst>
                                      </p:cBhvr>
                                      <p:to>
                                        <p:strVal val="visible"/>
                                      </p:to>
                                    </p:set>
                                    <p:animEffect transition="in" filter="fade">
                                      <p:cBhvr>
                                        <p:cTn id="44" dur="500"/>
                                        <p:tgtEl>
                                          <p:spTgt spid="39">
                                            <p:txEl>
                                              <p:pRg st="0" end="0"/>
                                            </p:txEl>
                                          </p:spTgt>
                                        </p:tgtEl>
                                      </p:cBhvr>
                                    </p:animEffect>
                                  </p:childTnLst>
                                </p:cTn>
                              </p:par>
                              <p:par>
                                <p:cTn id="45" presetID="10" presetClass="entr" presetSubtype="0" fill="hold" grpId="0" nodeType="withEffect">
                                  <p:stCondLst>
                                    <p:cond delay="2200"/>
                                  </p:stCondLst>
                                  <p:iterate type="wd">
                                    <p:tmPct val="10000"/>
                                  </p:iterate>
                                  <p:childTnLst>
                                    <p:set>
                                      <p:cBhvr>
                                        <p:cTn id="46" dur="1" fill="hold">
                                          <p:stCondLst>
                                            <p:cond delay="0"/>
                                          </p:stCondLst>
                                        </p:cTn>
                                        <p:tgtEl>
                                          <p:spTgt spid="39">
                                            <p:txEl>
                                              <p:pRg st="1" end="1"/>
                                            </p:txEl>
                                          </p:spTgt>
                                        </p:tgtEl>
                                        <p:attrNameLst>
                                          <p:attrName>style.visibility</p:attrName>
                                        </p:attrNameLst>
                                      </p:cBhvr>
                                      <p:to>
                                        <p:strVal val="visible"/>
                                      </p:to>
                                    </p:set>
                                    <p:animEffect transition="in" filter="fade">
                                      <p:cBhvr>
                                        <p:cTn id="47" dur="500"/>
                                        <p:tgtEl>
                                          <p:spTgt spid="39">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build="p"/>
      <p:bldP spid="38" grpId="0" build="p"/>
      <p:bldP spid="39" grpId="0" build="p"/>
      <p:bldP spid="41" grpId="0"/>
      <p:bldP spid="43" grpId="0"/>
      <p:bldP spid="45"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56" name="直接连接符 55"/>
          <p:cNvCxnSpPr/>
          <p:nvPr/>
        </p:nvCxnSpPr>
        <p:spPr>
          <a:xfrm>
            <a:off x="6149975" y="2022475"/>
            <a:ext cx="0" cy="3638550"/>
          </a:xfrm>
          <a:prstGeom prst="line">
            <a:avLst/>
          </a:prstGeom>
          <a:ln w="3175">
            <a:solidFill>
              <a:srgbClr val="4B484E"/>
            </a:solidFill>
            <a:prstDash val="dash"/>
          </a:ln>
        </p:spPr>
        <p:style>
          <a:lnRef idx="1">
            <a:schemeClr val="accent1"/>
          </a:lnRef>
          <a:fillRef idx="0">
            <a:schemeClr val="accent1"/>
          </a:fillRef>
          <a:effectRef idx="0">
            <a:schemeClr val="accent1"/>
          </a:effectRef>
          <a:fontRef idx="minor">
            <a:schemeClr val="tx1"/>
          </a:fontRef>
        </p:style>
      </p:cxnSp>
      <p:cxnSp>
        <p:nvCxnSpPr>
          <p:cNvPr id="57" name="直接连接符 56"/>
          <p:cNvCxnSpPr/>
          <p:nvPr/>
        </p:nvCxnSpPr>
        <p:spPr>
          <a:xfrm>
            <a:off x="896938" y="3438525"/>
            <a:ext cx="4962525" cy="0"/>
          </a:xfrm>
          <a:prstGeom prst="line">
            <a:avLst/>
          </a:prstGeom>
          <a:ln w="3175">
            <a:solidFill>
              <a:srgbClr val="4B484E"/>
            </a:solidFill>
            <a:prstDash val="dash"/>
          </a:ln>
        </p:spPr>
        <p:style>
          <a:lnRef idx="1">
            <a:schemeClr val="accent1"/>
          </a:lnRef>
          <a:fillRef idx="0">
            <a:schemeClr val="accent1"/>
          </a:fillRef>
          <a:effectRef idx="0">
            <a:schemeClr val="accent1"/>
          </a:effectRef>
          <a:fontRef idx="minor">
            <a:schemeClr val="tx1"/>
          </a:fontRef>
        </p:style>
      </p:cxnSp>
      <p:cxnSp>
        <p:nvCxnSpPr>
          <p:cNvPr id="58" name="直接连接符 57"/>
          <p:cNvCxnSpPr/>
          <p:nvPr/>
        </p:nvCxnSpPr>
        <p:spPr>
          <a:xfrm>
            <a:off x="896938" y="5654675"/>
            <a:ext cx="4962525" cy="0"/>
          </a:xfrm>
          <a:prstGeom prst="line">
            <a:avLst/>
          </a:prstGeom>
          <a:ln w="3175">
            <a:solidFill>
              <a:srgbClr val="4B484E"/>
            </a:solidFill>
            <a:prstDash val="dash"/>
          </a:ln>
        </p:spPr>
        <p:style>
          <a:lnRef idx="1">
            <a:schemeClr val="accent1"/>
          </a:lnRef>
          <a:fillRef idx="0">
            <a:schemeClr val="accent1"/>
          </a:fillRef>
          <a:effectRef idx="0">
            <a:schemeClr val="accent1"/>
          </a:effectRef>
          <a:fontRef idx="minor">
            <a:schemeClr val="tx1"/>
          </a:fontRef>
        </p:style>
      </p:cxnSp>
      <p:cxnSp>
        <p:nvCxnSpPr>
          <p:cNvPr id="59" name="直接连接符 58"/>
          <p:cNvCxnSpPr/>
          <p:nvPr/>
        </p:nvCxnSpPr>
        <p:spPr>
          <a:xfrm>
            <a:off x="6484938" y="3438525"/>
            <a:ext cx="4962525" cy="0"/>
          </a:xfrm>
          <a:prstGeom prst="line">
            <a:avLst/>
          </a:prstGeom>
          <a:ln w="3175">
            <a:solidFill>
              <a:srgbClr val="4B484E"/>
            </a:solidFill>
            <a:prstDash val="dash"/>
          </a:ln>
        </p:spPr>
        <p:style>
          <a:lnRef idx="1">
            <a:schemeClr val="accent1"/>
          </a:lnRef>
          <a:fillRef idx="0">
            <a:schemeClr val="accent1"/>
          </a:fillRef>
          <a:effectRef idx="0">
            <a:schemeClr val="accent1"/>
          </a:effectRef>
          <a:fontRef idx="minor">
            <a:schemeClr val="tx1"/>
          </a:fontRef>
        </p:style>
      </p:cxnSp>
      <p:cxnSp>
        <p:nvCxnSpPr>
          <p:cNvPr id="60" name="直接连接符 59"/>
          <p:cNvCxnSpPr/>
          <p:nvPr/>
        </p:nvCxnSpPr>
        <p:spPr>
          <a:xfrm>
            <a:off x="6484938" y="5654675"/>
            <a:ext cx="4962525" cy="0"/>
          </a:xfrm>
          <a:prstGeom prst="line">
            <a:avLst/>
          </a:prstGeom>
          <a:ln w="3175">
            <a:solidFill>
              <a:srgbClr val="4B484E"/>
            </a:solidFill>
            <a:prstDash val="dash"/>
          </a:ln>
        </p:spPr>
        <p:style>
          <a:lnRef idx="1">
            <a:schemeClr val="accent1"/>
          </a:lnRef>
          <a:fillRef idx="0">
            <a:schemeClr val="accent1"/>
          </a:fillRef>
          <a:effectRef idx="0">
            <a:schemeClr val="accent1"/>
          </a:effectRef>
          <a:fontRef idx="minor">
            <a:schemeClr val="tx1"/>
          </a:fontRef>
        </p:style>
      </p:cxnSp>
      <p:sp>
        <p:nvSpPr>
          <p:cNvPr id="61" name="文本框 19"/>
          <p:cNvSpPr txBox="1">
            <a:spLocks noChangeArrowheads="1"/>
          </p:cNvSpPr>
          <p:nvPr/>
        </p:nvSpPr>
        <p:spPr bwMode="auto">
          <a:xfrm>
            <a:off x="1782763" y="2051050"/>
            <a:ext cx="2031325"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1800" dirty="0">
                <a:solidFill>
                  <a:srgbClr val="4B484E"/>
                </a:solidFill>
                <a:latin typeface="微软雅黑" panose="020B0503020204020204" pitchFamily="34" charset="-122"/>
                <a:ea typeface="微软雅黑" panose="020B0503020204020204" pitchFamily="34" charset="-122"/>
              </a:rPr>
              <a:t>单击此处添加标题</a:t>
            </a:r>
            <a:endParaRPr lang="en-US" altLang="zh-CN" sz="1800" dirty="0">
              <a:solidFill>
                <a:srgbClr val="4B484E"/>
              </a:solidFill>
              <a:latin typeface="微软雅黑" panose="020B0503020204020204" pitchFamily="34" charset="-122"/>
              <a:ea typeface="微软雅黑" panose="020B0503020204020204" pitchFamily="34" charset="-122"/>
            </a:endParaRPr>
          </a:p>
        </p:txBody>
      </p:sp>
      <p:grpSp>
        <p:nvGrpSpPr>
          <p:cNvPr id="62" name="组合 61"/>
          <p:cNvGrpSpPr/>
          <p:nvPr/>
        </p:nvGrpSpPr>
        <p:grpSpPr>
          <a:xfrm>
            <a:off x="928539" y="2001290"/>
            <a:ext cx="653044" cy="505029"/>
            <a:chOff x="2655396" y="2953152"/>
            <a:chExt cx="811962" cy="627927"/>
          </a:xfrm>
          <a:solidFill>
            <a:srgbClr val="4B484E"/>
          </a:solidFill>
        </p:grpSpPr>
        <p:sp>
          <p:nvSpPr>
            <p:cNvPr id="63" name="Freeform 6"/>
            <p:cNvSpPr/>
            <p:nvPr/>
          </p:nvSpPr>
          <p:spPr bwMode="auto">
            <a:xfrm>
              <a:off x="2655396" y="2953152"/>
              <a:ext cx="606579" cy="396043"/>
            </a:xfrm>
            <a:custGeom>
              <a:avLst/>
              <a:gdLst>
                <a:gd name="T0" fmla="*/ 357 w 458"/>
                <a:gd name="T1" fmla="*/ 8 h 299"/>
                <a:gd name="T2" fmla="*/ 184 w 458"/>
                <a:gd name="T3" fmla="*/ 54 h 299"/>
                <a:gd name="T4" fmla="*/ 40 w 458"/>
                <a:gd name="T5" fmla="*/ 161 h 299"/>
                <a:gd name="T6" fmla="*/ 35 w 458"/>
                <a:gd name="T7" fmla="*/ 277 h 299"/>
                <a:gd name="T8" fmla="*/ 36 w 458"/>
                <a:gd name="T9" fmla="*/ 279 h 299"/>
                <a:gd name="T10" fmla="*/ 85 w 458"/>
                <a:gd name="T11" fmla="*/ 288 h 299"/>
                <a:gd name="T12" fmla="*/ 133 w 458"/>
                <a:gd name="T13" fmla="*/ 256 h 299"/>
                <a:gd name="T14" fmla="*/ 142 w 458"/>
                <a:gd name="T15" fmla="*/ 207 h 299"/>
                <a:gd name="T16" fmla="*/ 128 w 458"/>
                <a:gd name="T17" fmla="*/ 195 h 299"/>
                <a:gd name="T18" fmla="*/ 211 w 458"/>
                <a:gd name="T19" fmla="*/ 112 h 299"/>
                <a:gd name="T20" fmla="*/ 211 w 458"/>
                <a:gd name="T21" fmla="*/ 112 h 299"/>
                <a:gd name="T22" fmla="*/ 212 w 458"/>
                <a:gd name="T23" fmla="*/ 112 h 299"/>
                <a:gd name="T24" fmla="*/ 212 w 458"/>
                <a:gd name="T25" fmla="*/ 112 h 299"/>
                <a:gd name="T26" fmla="*/ 212 w 458"/>
                <a:gd name="T27" fmla="*/ 112 h 299"/>
                <a:gd name="T28" fmla="*/ 329 w 458"/>
                <a:gd name="T29" fmla="*/ 97 h 299"/>
                <a:gd name="T30" fmla="*/ 330 w 458"/>
                <a:gd name="T31" fmla="*/ 116 h 299"/>
                <a:gd name="T32" fmla="*/ 374 w 458"/>
                <a:gd name="T33" fmla="*/ 139 h 299"/>
                <a:gd name="T34" fmla="*/ 429 w 458"/>
                <a:gd name="T35" fmla="*/ 121 h 299"/>
                <a:gd name="T36" fmla="*/ 452 w 458"/>
                <a:gd name="T37" fmla="*/ 77 h 299"/>
                <a:gd name="T38" fmla="*/ 451 w 458"/>
                <a:gd name="T39" fmla="*/ 75 h 299"/>
                <a:gd name="T40" fmla="*/ 357 w 458"/>
                <a:gd name="T41" fmla="*/ 8 h 2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458" h="299">
                  <a:moveTo>
                    <a:pt x="357" y="8"/>
                  </a:moveTo>
                  <a:cubicBezTo>
                    <a:pt x="288" y="0"/>
                    <a:pt x="191" y="50"/>
                    <a:pt x="184" y="54"/>
                  </a:cubicBezTo>
                  <a:cubicBezTo>
                    <a:pt x="176" y="58"/>
                    <a:pt x="77" y="103"/>
                    <a:pt x="40" y="161"/>
                  </a:cubicBezTo>
                  <a:cubicBezTo>
                    <a:pt x="0" y="225"/>
                    <a:pt x="34" y="276"/>
                    <a:pt x="35" y="277"/>
                  </a:cubicBezTo>
                  <a:cubicBezTo>
                    <a:pt x="35" y="278"/>
                    <a:pt x="36" y="278"/>
                    <a:pt x="36" y="279"/>
                  </a:cubicBezTo>
                  <a:cubicBezTo>
                    <a:pt x="47" y="295"/>
                    <a:pt x="69" y="299"/>
                    <a:pt x="85" y="288"/>
                  </a:cubicBezTo>
                  <a:cubicBezTo>
                    <a:pt x="133" y="256"/>
                    <a:pt x="133" y="256"/>
                    <a:pt x="133" y="256"/>
                  </a:cubicBezTo>
                  <a:cubicBezTo>
                    <a:pt x="149" y="245"/>
                    <a:pt x="153" y="223"/>
                    <a:pt x="142" y="207"/>
                  </a:cubicBezTo>
                  <a:cubicBezTo>
                    <a:pt x="138" y="201"/>
                    <a:pt x="133" y="197"/>
                    <a:pt x="128" y="195"/>
                  </a:cubicBezTo>
                  <a:cubicBezTo>
                    <a:pt x="111" y="157"/>
                    <a:pt x="200" y="117"/>
                    <a:pt x="211" y="112"/>
                  </a:cubicBezTo>
                  <a:cubicBezTo>
                    <a:pt x="211" y="112"/>
                    <a:pt x="211" y="112"/>
                    <a:pt x="211" y="112"/>
                  </a:cubicBezTo>
                  <a:cubicBezTo>
                    <a:pt x="211" y="112"/>
                    <a:pt x="211" y="112"/>
                    <a:pt x="212" y="112"/>
                  </a:cubicBezTo>
                  <a:cubicBezTo>
                    <a:pt x="212" y="112"/>
                    <a:pt x="212" y="112"/>
                    <a:pt x="212" y="112"/>
                  </a:cubicBezTo>
                  <a:cubicBezTo>
                    <a:pt x="212" y="112"/>
                    <a:pt x="212" y="112"/>
                    <a:pt x="212" y="112"/>
                  </a:cubicBezTo>
                  <a:cubicBezTo>
                    <a:pt x="223" y="106"/>
                    <a:pt x="310" y="61"/>
                    <a:pt x="329" y="97"/>
                  </a:cubicBezTo>
                  <a:cubicBezTo>
                    <a:pt x="328" y="103"/>
                    <a:pt x="328" y="109"/>
                    <a:pt x="330" y="116"/>
                  </a:cubicBezTo>
                  <a:cubicBezTo>
                    <a:pt x="335" y="134"/>
                    <a:pt x="355" y="145"/>
                    <a:pt x="374" y="139"/>
                  </a:cubicBezTo>
                  <a:cubicBezTo>
                    <a:pt x="429" y="121"/>
                    <a:pt x="429" y="121"/>
                    <a:pt x="429" y="121"/>
                  </a:cubicBezTo>
                  <a:cubicBezTo>
                    <a:pt x="447" y="116"/>
                    <a:pt x="458" y="96"/>
                    <a:pt x="452" y="77"/>
                  </a:cubicBezTo>
                  <a:cubicBezTo>
                    <a:pt x="452" y="76"/>
                    <a:pt x="451" y="76"/>
                    <a:pt x="451" y="75"/>
                  </a:cubicBezTo>
                  <a:cubicBezTo>
                    <a:pt x="451" y="74"/>
                    <a:pt x="432" y="15"/>
                    <a:pt x="357" y="8"/>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64" name="Freeform 7"/>
            <p:cNvSpPr>
              <a:spLocks noEditPoints="1"/>
            </p:cNvSpPr>
            <p:nvPr/>
          </p:nvSpPr>
          <p:spPr bwMode="auto">
            <a:xfrm>
              <a:off x="2737844" y="3196814"/>
              <a:ext cx="588912" cy="384265"/>
            </a:xfrm>
            <a:custGeom>
              <a:avLst/>
              <a:gdLst>
                <a:gd name="T0" fmla="*/ 442 w 445"/>
                <a:gd name="T1" fmla="*/ 213 h 290"/>
                <a:gd name="T2" fmla="*/ 313 w 445"/>
                <a:gd name="T3" fmla="*/ 55 h 290"/>
                <a:gd name="T4" fmla="*/ 313 w 445"/>
                <a:gd name="T5" fmla="*/ 26 h 290"/>
                <a:gd name="T6" fmla="*/ 262 w 445"/>
                <a:gd name="T7" fmla="*/ 26 h 290"/>
                <a:gd name="T8" fmla="*/ 183 w 445"/>
                <a:gd name="T9" fmla="*/ 30 h 290"/>
                <a:gd name="T10" fmla="*/ 157 w 445"/>
                <a:gd name="T11" fmla="*/ 0 h 290"/>
                <a:gd name="T12" fmla="*/ 132 w 445"/>
                <a:gd name="T13" fmla="*/ 46 h 290"/>
                <a:gd name="T14" fmla="*/ 132 w 445"/>
                <a:gd name="T15" fmla="*/ 48 h 290"/>
                <a:gd name="T16" fmla="*/ 132 w 445"/>
                <a:gd name="T17" fmla="*/ 53 h 290"/>
                <a:gd name="T18" fmla="*/ 3 w 445"/>
                <a:gd name="T19" fmla="*/ 213 h 290"/>
                <a:gd name="T20" fmla="*/ 0 w 445"/>
                <a:gd name="T21" fmla="*/ 234 h 290"/>
                <a:gd name="T22" fmla="*/ 0 w 445"/>
                <a:gd name="T23" fmla="*/ 278 h 290"/>
                <a:gd name="T24" fmla="*/ 433 w 445"/>
                <a:gd name="T25" fmla="*/ 290 h 290"/>
                <a:gd name="T26" fmla="*/ 445 w 445"/>
                <a:gd name="T27" fmla="*/ 234 h 290"/>
                <a:gd name="T28" fmla="*/ 445 w 445"/>
                <a:gd name="T29" fmla="*/ 230 h 290"/>
                <a:gd name="T30" fmla="*/ 175 w 445"/>
                <a:gd name="T31" fmla="*/ 246 h 290"/>
                <a:gd name="T32" fmla="*/ 146 w 445"/>
                <a:gd name="T33" fmla="*/ 240 h 290"/>
                <a:gd name="T34" fmla="*/ 153 w 445"/>
                <a:gd name="T35" fmla="*/ 211 h 290"/>
                <a:gd name="T36" fmla="*/ 181 w 445"/>
                <a:gd name="T37" fmla="*/ 218 h 290"/>
                <a:gd name="T38" fmla="*/ 181 w 445"/>
                <a:gd name="T39" fmla="*/ 187 h 290"/>
                <a:gd name="T40" fmla="*/ 153 w 445"/>
                <a:gd name="T41" fmla="*/ 193 h 290"/>
                <a:gd name="T42" fmla="*/ 146 w 445"/>
                <a:gd name="T43" fmla="*/ 164 h 290"/>
                <a:gd name="T44" fmla="*/ 175 w 445"/>
                <a:gd name="T45" fmla="*/ 158 h 290"/>
                <a:gd name="T46" fmla="*/ 181 w 445"/>
                <a:gd name="T47" fmla="*/ 187 h 290"/>
                <a:gd name="T48" fmla="*/ 175 w 445"/>
                <a:gd name="T49" fmla="*/ 140 h 290"/>
                <a:gd name="T50" fmla="*/ 146 w 445"/>
                <a:gd name="T51" fmla="*/ 134 h 290"/>
                <a:gd name="T52" fmla="*/ 153 w 445"/>
                <a:gd name="T53" fmla="*/ 105 h 290"/>
                <a:gd name="T54" fmla="*/ 181 w 445"/>
                <a:gd name="T55" fmla="*/ 111 h 290"/>
                <a:gd name="T56" fmla="*/ 240 w 445"/>
                <a:gd name="T57" fmla="*/ 240 h 290"/>
                <a:gd name="T58" fmla="*/ 211 w 445"/>
                <a:gd name="T59" fmla="*/ 246 h 290"/>
                <a:gd name="T60" fmla="*/ 205 w 445"/>
                <a:gd name="T61" fmla="*/ 218 h 290"/>
                <a:gd name="T62" fmla="*/ 234 w 445"/>
                <a:gd name="T63" fmla="*/ 211 h 290"/>
                <a:gd name="T64" fmla="*/ 240 w 445"/>
                <a:gd name="T65" fmla="*/ 240 h 290"/>
                <a:gd name="T66" fmla="*/ 234 w 445"/>
                <a:gd name="T67" fmla="*/ 193 h 290"/>
                <a:gd name="T68" fmla="*/ 205 w 445"/>
                <a:gd name="T69" fmla="*/ 187 h 290"/>
                <a:gd name="T70" fmla="*/ 211 w 445"/>
                <a:gd name="T71" fmla="*/ 158 h 290"/>
                <a:gd name="T72" fmla="*/ 240 w 445"/>
                <a:gd name="T73" fmla="*/ 164 h 290"/>
                <a:gd name="T74" fmla="*/ 240 w 445"/>
                <a:gd name="T75" fmla="*/ 134 h 290"/>
                <a:gd name="T76" fmla="*/ 211 w 445"/>
                <a:gd name="T77" fmla="*/ 140 h 290"/>
                <a:gd name="T78" fmla="*/ 205 w 445"/>
                <a:gd name="T79" fmla="*/ 111 h 290"/>
                <a:gd name="T80" fmla="*/ 234 w 445"/>
                <a:gd name="T81" fmla="*/ 105 h 290"/>
                <a:gd name="T82" fmla="*/ 240 w 445"/>
                <a:gd name="T83" fmla="*/ 134 h 290"/>
                <a:gd name="T84" fmla="*/ 292 w 445"/>
                <a:gd name="T85" fmla="*/ 246 h 290"/>
                <a:gd name="T86" fmla="*/ 263 w 445"/>
                <a:gd name="T87" fmla="*/ 240 h 290"/>
                <a:gd name="T88" fmla="*/ 269 w 445"/>
                <a:gd name="T89" fmla="*/ 211 h 290"/>
                <a:gd name="T90" fmla="*/ 298 w 445"/>
                <a:gd name="T91" fmla="*/ 218 h 290"/>
                <a:gd name="T92" fmla="*/ 298 w 445"/>
                <a:gd name="T93" fmla="*/ 187 h 290"/>
                <a:gd name="T94" fmla="*/ 269 w 445"/>
                <a:gd name="T95" fmla="*/ 193 h 290"/>
                <a:gd name="T96" fmla="*/ 263 w 445"/>
                <a:gd name="T97" fmla="*/ 164 h 290"/>
                <a:gd name="T98" fmla="*/ 292 w 445"/>
                <a:gd name="T99" fmla="*/ 158 h 290"/>
                <a:gd name="T100" fmla="*/ 298 w 445"/>
                <a:gd name="T101" fmla="*/ 187 h 290"/>
                <a:gd name="T102" fmla="*/ 292 w 445"/>
                <a:gd name="T103" fmla="*/ 140 h 290"/>
                <a:gd name="T104" fmla="*/ 263 w 445"/>
                <a:gd name="T105" fmla="*/ 134 h 290"/>
                <a:gd name="T106" fmla="*/ 269 w 445"/>
                <a:gd name="T107" fmla="*/ 105 h 290"/>
                <a:gd name="T108" fmla="*/ 298 w 445"/>
                <a:gd name="T109" fmla="*/ 111 h 2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Lst>
              <a:rect l="0" t="0" r="r" b="b"/>
              <a:pathLst>
                <a:path w="445" h="290">
                  <a:moveTo>
                    <a:pt x="445" y="230"/>
                  </a:moveTo>
                  <a:cubicBezTo>
                    <a:pt x="445" y="224"/>
                    <a:pt x="444" y="218"/>
                    <a:pt x="442" y="213"/>
                  </a:cubicBezTo>
                  <a:cubicBezTo>
                    <a:pt x="433" y="184"/>
                    <a:pt x="397" y="165"/>
                    <a:pt x="397" y="165"/>
                  </a:cubicBezTo>
                  <a:cubicBezTo>
                    <a:pt x="325" y="114"/>
                    <a:pt x="314" y="77"/>
                    <a:pt x="313" y="55"/>
                  </a:cubicBezTo>
                  <a:cubicBezTo>
                    <a:pt x="313" y="54"/>
                    <a:pt x="313" y="54"/>
                    <a:pt x="313" y="53"/>
                  </a:cubicBezTo>
                  <a:cubicBezTo>
                    <a:pt x="313" y="26"/>
                    <a:pt x="313" y="26"/>
                    <a:pt x="313" y="26"/>
                  </a:cubicBezTo>
                  <a:cubicBezTo>
                    <a:pt x="313" y="12"/>
                    <a:pt x="302" y="0"/>
                    <a:pt x="288" y="0"/>
                  </a:cubicBezTo>
                  <a:cubicBezTo>
                    <a:pt x="274" y="0"/>
                    <a:pt x="262" y="12"/>
                    <a:pt x="262" y="26"/>
                  </a:cubicBezTo>
                  <a:cubicBezTo>
                    <a:pt x="262" y="29"/>
                    <a:pt x="262" y="29"/>
                    <a:pt x="262" y="29"/>
                  </a:cubicBezTo>
                  <a:cubicBezTo>
                    <a:pt x="220" y="42"/>
                    <a:pt x="193" y="34"/>
                    <a:pt x="183" y="30"/>
                  </a:cubicBezTo>
                  <a:cubicBezTo>
                    <a:pt x="183" y="26"/>
                    <a:pt x="183" y="26"/>
                    <a:pt x="183" y="26"/>
                  </a:cubicBezTo>
                  <a:cubicBezTo>
                    <a:pt x="183" y="12"/>
                    <a:pt x="172" y="0"/>
                    <a:pt x="157" y="0"/>
                  </a:cubicBezTo>
                  <a:cubicBezTo>
                    <a:pt x="143" y="0"/>
                    <a:pt x="132" y="12"/>
                    <a:pt x="132" y="26"/>
                  </a:cubicBezTo>
                  <a:cubicBezTo>
                    <a:pt x="132" y="46"/>
                    <a:pt x="132" y="46"/>
                    <a:pt x="132" y="46"/>
                  </a:cubicBezTo>
                  <a:cubicBezTo>
                    <a:pt x="131" y="46"/>
                    <a:pt x="131" y="46"/>
                    <a:pt x="131" y="46"/>
                  </a:cubicBezTo>
                  <a:cubicBezTo>
                    <a:pt x="131" y="46"/>
                    <a:pt x="132" y="47"/>
                    <a:pt x="132" y="48"/>
                  </a:cubicBezTo>
                  <a:cubicBezTo>
                    <a:pt x="132" y="53"/>
                    <a:pt x="132" y="53"/>
                    <a:pt x="132" y="53"/>
                  </a:cubicBezTo>
                  <a:cubicBezTo>
                    <a:pt x="132" y="53"/>
                    <a:pt x="132" y="53"/>
                    <a:pt x="132" y="53"/>
                  </a:cubicBezTo>
                  <a:cubicBezTo>
                    <a:pt x="131" y="73"/>
                    <a:pt x="122" y="113"/>
                    <a:pt x="48" y="165"/>
                  </a:cubicBezTo>
                  <a:cubicBezTo>
                    <a:pt x="48" y="165"/>
                    <a:pt x="11" y="184"/>
                    <a:pt x="3" y="213"/>
                  </a:cubicBezTo>
                  <a:cubicBezTo>
                    <a:pt x="1" y="218"/>
                    <a:pt x="0" y="224"/>
                    <a:pt x="0" y="230"/>
                  </a:cubicBezTo>
                  <a:cubicBezTo>
                    <a:pt x="0" y="231"/>
                    <a:pt x="0" y="232"/>
                    <a:pt x="0" y="234"/>
                  </a:cubicBezTo>
                  <a:cubicBezTo>
                    <a:pt x="0" y="234"/>
                    <a:pt x="0" y="234"/>
                    <a:pt x="0" y="234"/>
                  </a:cubicBezTo>
                  <a:cubicBezTo>
                    <a:pt x="0" y="278"/>
                    <a:pt x="0" y="278"/>
                    <a:pt x="0" y="278"/>
                  </a:cubicBezTo>
                  <a:cubicBezTo>
                    <a:pt x="0" y="285"/>
                    <a:pt x="6" y="290"/>
                    <a:pt x="12" y="290"/>
                  </a:cubicBezTo>
                  <a:cubicBezTo>
                    <a:pt x="433" y="290"/>
                    <a:pt x="433" y="290"/>
                    <a:pt x="433" y="290"/>
                  </a:cubicBezTo>
                  <a:cubicBezTo>
                    <a:pt x="439" y="290"/>
                    <a:pt x="445" y="285"/>
                    <a:pt x="445" y="278"/>
                  </a:cubicBezTo>
                  <a:cubicBezTo>
                    <a:pt x="445" y="234"/>
                    <a:pt x="445" y="234"/>
                    <a:pt x="445" y="234"/>
                  </a:cubicBezTo>
                  <a:cubicBezTo>
                    <a:pt x="445" y="234"/>
                    <a:pt x="445" y="234"/>
                    <a:pt x="445" y="234"/>
                  </a:cubicBezTo>
                  <a:cubicBezTo>
                    <a:pt x="445" y="232"/>
                    <a:pt x="445" y="231"/>
                    <a:pt x="445" y="230"/>
                  </a:cubicBezTo>
                  <a:close/>
                  <a:moveTo>
                    <a:pt x="181" y="240"/>
                  </a:moveTo>
                  <a:cubicBezTo>
                    <a:pt x="181" y="244"/>
                    <a:pt x="179" y="246"/>
                    <a:pt x="175" y="246"/>
                  </a:cubicBezTo>
                  <a:cubicBezTo>
                    <a:pt x="153" y="246"/>
                    <a:pt x="153" y="246"/>
                    <a:pt x="153" y="246"/>
                  </a:cubicBezTo>
                  <a:cubicBezTo>
                    <a:pt x="149" y="246"/>
                    <a:pt x="146" y="244"/>
                    <a:pt x="146" y="240"/>
                  </a:cubicBezTo>
                  <a:cubicBezTo>
                    <a:pt x="146" y="218"/>
                    <a:pt x="146" y="218"/>
                    <a:pt x="146" y="218"/>
                  </a:cubicBezTo>
                  <a:cubicBezTo>
                    <a:pt x="146" y="214"/>
                    <a:pt x="149" y="211"/>
                    <a:pt x="153" y="211"/>
                  </a:cubicBezTo>
                  <a:cubicBezTo>
                    <a:pt x="175" y="211"/>
                    <a:pt x="175" y="211"/>
                    <a:pt x="175" y="211"/>
                  </a:cubicBezTo>
                  <a:cubicBezTo>
                    <a:pt x="179" y="211"/>
                    <a:pt x="181" y="214"/>
                    <a:pt x="181" y="218"/>
                  </a:cubicBezTo>
                  <a:lnTo>
                    <a:pt x="181" y="240"/>
                  </a:lnTo>
                  <a:close/>
                  <a:moveTo>
                    <a:pt x="181" y="187"/>
                  </a:moveTo>
                  <a:cubicBezTo>
                    <a:pt x="181" y="190"/>
                    <a:pt x="179" y="193"/>
                    <a:pt x="175" y="193"/>
                  </a:cubicBezTo>
                  <a:cubicBezTo>
                    <a:pt x="153" y="193"/>
                    <a:pt x="153" y="193"/>
                    <a:pt x="153" y="193"/>
                  </a:cubicBezTo>
                  <a:cubicBezTo>
                    <a:pt x="149" y="193"/>
                    <a:pt x="146" y="190"/>
                    <a:pt x="146" y="187"/>
                  </a:cubicBezTo>
                  <a:cubicBezTo>
                    <a:pt x="146" y="164"/>
                    <a:pt x="146" y="164"/>
                    <a:pt x="146" y="164"/>
                  </a:cubicBezTo>
                  <a:cubicBezTo>
                    <a:pt x="146" y="161"/>
                    <a:pt x="149" y="158"/>
                    <a:pt x="153" y="158"/>
                  </a:cubicBezTo>
                  <a:cubicBezTo>
                    <a:pt x="175" y="158"/>
                    <a:pt x="175" y="158"/>
                    <a:pt x="175" y="158"/>
                  </a:cubicBezTo>
                  <a:cubicBezTo>
                    <a:pt x="179" y="158"/>
                    <a:pt x="181" y="161"/>
                    <a:pt x="181" y="164"/>
                  </a:cubicBezTo>
                  <a:lnTo>
                    <a:pt x="181" y="187"/>
                  </a:lnTo>
                  <a:close/>
                  <a:moveTo>
                    <a:pt x="181" y="134"/>
                  </a:moveTo>
                  <a:cubicBezTo>
                    <a:pt x="181" y="137"/>
                    <a:pt x="179" y="140"/>
                    <a:pt x="175" y="140"/>
                  </a:cubicBezTo>
                  <a:cubicBezTo>
                    <a:pt x="153" y="140"/>
                    <a:pt x="153" y="140"/>
                    <a:pt x="153" y="140"/>
                  </a:cubicBezTo>
                  <a:cubicBezTo>
                    <a:pt x="149" y="140"/>
                    <a:pt x="146" y="137"/>
                    <a:pt x="146" y="134"/>
                  </a:cubicBezTo>
                  <a:cubicBezTo>
                    <a:pt x="146" y="111"/>
                    <a:pt x="146" y="111"/>
                    <a:pt x="146" y="111"/>
                  </a:cubicBezTo>
                  <a:cubicBezTo>
                    <a:pt x="146" y="108"/>
                    <a:pt x="149" y="105"/>
                    <a:pt x="153" y="105"/>
                  </a:cubicBezTo>
                  <a:cubicBezTo>
                    <a:pt x="175" y="105"/>
                    <a:pt x="175" y="105"/>
                    <a:pt x="175" y="105"/>
                  </a:cubicBezTo>
                  <a:cubicBezTo>
                    <a:pt x="179" y="105"/>
                    <a:pt x="181" y="108"/>
                    <a:pt x="181" y="111"/>
                  </a:cubicBezTo>
                  <a:lnTo>
                    <a:pt x="181" y="134"/>
                  </a:lnTo>
                  <a:close/>
                  <a:moveTo>
                    <a:pt x="240" y="240"/>
                  </a:moveTo>
                  <a:cubicBezTo>
                    <a:pt x="240" y="244"/>
                    <a:pt x="237" y="246"/>
                    <a:pt x="234" y="246"/>
                  </a:cubicBezTo>
                  <a:cubicBezTo>
                    <a:pt x="211" y="246"/>
                    <a:pt x="211" y="246"/>
                    <a:pt x="211" y="246"/>
                  </a:cubicBezTo>
                  <a:cubicBezTo>
                    <a:pt x="208" y="246"/>
                    <a:pt x="205" y="244"/>
                    <a:pt x="205" y="240"/>
                  </a:cubicBezTo>
                  <a:cubicBezTo>
                    <a:pt x="205" y="218"/>
                    <a:pt x="205" y="218"/>
                    <a:pt x="205" y="218"/>
                  </a:cubicBezTo>
                  <a:cubicBezTo>
                    <a:pt x="205" y="214"/>
                    <a:pt x="208" y="211"/>
                    <a:pt x="211" y="211"/>
                  </a:cubicBezTo>
                  <a:cubicBezTo>
                    <a:pt x="234" y="211"/>
                    <a:pt x="234" y="211"/>
                    <a:pt x="234" y="211"/>
                  </a:cubicBezTo>
                  <a:cubicBezTo>
                    <a:pt x="237" y="211"/>
                    <a:pt x="240" y="214"/>
                    <a:pt x="240" y="218"/>
                  </a:cubicBezTo>
                  <a:lnTo>
                    <a:pt x="240" y="240"/>
                  </a:lnTo>
                  <a:close/>
                  <a:moveTo>
                    <a:pt x="240" y="187"/>
                  </a:moveTo>
                  <a:cubicBezTo>
                    <a:pt x="240" y="190"/>
                    <a:pt x="237" y="193"/>
                    <a:pt x="234" y="193"/>
                  </a:cubicBezTo>
                  <a:cubicBezTo>
                    <a:pt x="211" y="193"/>
                    <a:pt x="211" y="193"/>
                    <a:pt x="211" y="193"/>
                  </a:cubicBezTo>
                  <a:cubicBezTo>
                    <a:pt x="208" y="193"/>
                    <a:pt x="205" y="190"/>
                    <a:pt x="205" y="187"/>
                  </a:cubicBezTo>
                  <a:cubicBezTo>
                    <a:pt x="205" y="164"/>
                    <a:pt x="205" y="164"/>
                    <a:pt x="205" y="164"/>
                  </a:cubicBezTo>
                  <a:cubicBezTo>
                    <a:pt x="205" y="161"/>
                    <a:pt x="208" y="158"/>
                    <a:pt x="211" y="158"/>
                  </a:cubicBezTo>
                  <a:cubicBezTo>
                    <a:pt x="234" y="158"/>
                    <a:pt x="234" y="158"/>
                    <a:pt x="234" y="158"/>
                  </a:cubicBezTo>
                  <a:cubicBezTo>
                    <a:pt x="237" y="158"/>
                    <a:pt x="240" y="161"/>
                    <a:pt x="240" y="164"/>
                  </a:cubicBezTo>
                  <a:lnTo>
                    <a:pt x="240" y="187"/>
                  </a:lnTo>
                  <a:close/>
                  <a:moveTo>
                    <a:pt x="240" y="134"/>
                  </a:moveTo>
                  <a:cubicBezTo>
                    <a:pt x="240" y="137"/>
                    <a:pt x="237" y="140"/>
                    <a:pt x="234" y="140"/>
                  </a:cubicBezTo>
                  <a:cubicBezTo>
                    <a:pt x="211" y="140"/>
                    <a:pt x="211" y="140"/>
                    <a:pt x="211" y="140"/>
                  </a:cubicBezTo>
                  <a:cubicBezTo>
                    <a:pt x="208" y="140"/>
                    <a:pt x="205" y="137"/>
                    <a:pt x="205" y="134"/>
                  </a:cubicBezTo>
                  <a:cubicBezTo>
                    <a:pt x="205" y="111"/>
                    <a:pt x="205" y="111"/>
                    <a:pt x="205" y="111"/>
                  </a:cubicBezTo>
                  <a:cubicBezTo>
                    <a:pt x="205" y="108"/>
                    <a:pt x="208" y="105"/>
                    <a:pt x="211" y="105"/>
                  </a:cubicBezTo>
                  <a:cubicBezTo>
                    <a:pt x="234" y="105"/>
                    <a:pt x="234" y="105"/>
                    <a:pt x="234" y="105"/>
                  </a:cubicBezTo>
                  <a:cubicBezTo>
                    <a:pt x="237" y="105"/>
                    <a:pt x="240" y="108"/>
                    <a:pt x="240" y="111"/>
                  </a:cubicBezTo>
                  <a:lnTo>
                    <a:pt x="240" y="134"/>
                  </a:lnTo>
                  <a:close/>
                  <a:moveTo>
                    <a:pt x="298" y="240"/>
                  </a:moveTo>
                  <a:cubicBezTo>
                    <a:pt x="298" y="244"/>
                    <a:pt x="296" y="246"/>
                    <a:pt x="292" y="246"/>
                  </a:cubicBezTo>
                  <a:cubicBezTo>
                    <a:pt x="269" y="246"/>
                    <a:pt x="269" y="246"/>
                    <a:pt x="269" y="246"/>
                  </a:cubicBezTo>
                  <a:cubicBezTo>
                    <a:pt x="266" y="246"/>
                    <a:pt x="263" y="244"/>
                    <a:pt x="263" y="240"/>
                  </a:cubicBezTo>
                  <a:cubicBezTo>
                    <a:pt x="263" y="218"/>
                    <a:pt x="263" y="218"/>
                    <a:pt x="263" y="218"/>
                  </a:cubicBezTo>
                  <a:cubicBezTo>
                    <a:pt x="263" y="214"/>
                    <a:pt x="266" y="211"/>
                    <a:pt x="269" y="211"/>
                  </a:cubicBezTo>
                  <a:cubicBezTo>
                    <a:pt x="292" y="211"/>
                    <a:pt x="292" y="211"/>
                    <a:pt x="292" y="211"/>
                  </a:cubicBezTo>
                  <a:cubicBezTo>
                    <a:pt x="296" y="211"/>
                    <a:pt x="298" y="214"/>
                    <a:pt x="298" y="218"/>
                  </a:cubicBezTo>
                  <a:lnTo>
                    <a:pt x="298" y="240"/>
                  </a:lnTo>
                  <a:close/>
                  <a:moveTo>
                    <a:pt x="298" y="187"/>
                  </a:moveTo>
                  <a:cubicBezTo>
                    <a:pt x="298" y="190"/>
                    <a:pt x="296" y="193"/>
                    <a:pt x="292" y="193"/>
                  </a:cubicBezTo>
                  <a:cubicBezTo>
                    <a:pt x="269" y="193"/>
                    <a:pt x="269" y="193"/>
                    <a:pt x="269" y="193"/>
                  </a:cubicBezTo>
                  <a:cubicBezTo>
                    <a:pt x="266" y="193"/>
                    <a:pt x="263" y="190"/>
                    <a:pt x="263" y="187"/>
                  </a:cubicBezTo>
                  <a:cubicBezTo>
                    <a:pt x="263" y="164"/>
                    <a:pt x="263" y="164"/>
                    <a:pt x="263" y="164"/>
                  </a:cubicBezTo>
                  <a:cubicBezTo>
                    <a:pt x="263" y="161"/>
                    <a:pt x="266" y="158"/>
                    <a:pt x="269" y="158"/>
                  </a:cubicBezTo>
                  <a:cubicBezTo>
                    <a:pt x="292" y="158"/>
                    <a:pt x="292" y="158"/>
                    <a:pt x="292" y="158"/>
                  </a:cubicBezTo>
                  <a:cubicBezTo>
                    <a:pt x="296" y="158"/>
                    <a:pt x="298" y="161"/>
                    <a:pt x="298" y="164"/>
                  </a:cubicBezTo>
                  <a:lnTo>
                    <a:pt x="298" y="187"/>
                  </a:lnTo>
                  <a:close/>
                  <a:moveTo>
                    <a:pt x="298" y="134"/>
                  </a:moveTo>
                  <a:cubicBezTo>
                    <a:pt x="298" y="137"/>
                    <a:pt x="296" y="140"/>
                    <a:pt x="292" y="140"/>
                  </a:cubicBezTo>
                  <a:cubicBezTo>
                    <a:pt x="269" y="140"/>
                    <a:pt x="269" y="140"/>
                    <a:pt x="269" y="140"/>
                  </a:cubicBezTo>
                  <a:cubicBezTo>
                    <a:pt x="266" y="140"/>
                    <a:pt x="263" y="137"/>
                    <a:pt x="263" y="134"/>
                  </a:cubicBezTo>
                  <a:cubicBezTo>
                    <a:pt x="263" y="111"/>
                    <a:pt x="263" y="111"/>
                    <a:pt x="263" y="111"/>
                  </a:cubicBezTo>
                  <a:cubicBezTo>
                    <a:pt x="263" y="108"/>
                    <a:pt x="266" y="105"/>
                    <a:pt x="269" y="105"/>
                  </a:cubicBezTo>
                  <a:cubicBezTo>
                    <a:pt x="292" y="105"/>
                    <a:pt x="292" y="105"/>
                    <a:pt x="292" y="105"/>
                  </a:cubicBezTo>
                  <a:cubicBezTo>
                    <a:pt x="296" y="105"/>
                    <a:pt x="298" y="108"/>
                    <a:pt x="298" y="111"/>
                  </a:cubicBezTo>
                  <a:lnTo>
                    <a:pt x="298" y="13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65" name="Freeform 8"/>
            <p:cNvSpPr/>
            <p:nvPr/>
          </p:nvSpPr>
          <p:spPr bwMode="auto">
            <a:xfrm>
              <a:off x="3194250" y="3145285"/>
              <a:ext cx="72878" cy="69933"/>
            </a:xfrm>
            <a:custGeom>
              <a:avLst/>
              <a:gdLst>
                <a:gd name="T0" fmla="*/ 31 w 99"/>
                <a:gd name="T1" fmla="*/ 95 h 95"/>
                <a:gd name="T2" fmla="*/ 0 w 99"/>
                <a:gd name="T3" fmla="*/ 0 h 95"/>
                <a:gd name="T4" fmla="*/ 99 w 99"/>
                <a:gd name="T5" fmla="*/ 39 h 95"/>
                <a:gd name="T6" fmla="*/ 31 w 99"/>
                <a:gd name="T7" fmla="*/ 95 h 95"/>
              </a:gdLst>
              <a:ahLst/>
              <a:cxnLst>
                <a:cxn ang="0">
                  <a:pos x="T0" y="T1"/>
                </a:cxn>
                <a:cxn ang="0">
                  <a:pos x="T2" y="T3"/>
                </a:cxn>
                <a:cxn ang="0">
                  <a:pos x="T4" y="T5"/>
                </a:cxn>
                <a:cxn ang="0">
                  <a:pos x="T6" y="T7"/>
                </a:cxn>
              </a:cxnLst>
              <a:rect l="0" t="0" r="r" b="b"/>
              <a:pathLst>
                <a:path w="99" h="95">
                  <a:moveTo>
                    <a:pt x="31" y="95"/>
                  </a:moveTo>
                  <a:lnTo>
                    <a:pt x="0" y="0"/>
                  </a:lnTo>
                  <a:lnTo>
                    <a:pt x="99" y="39"/>
                  </a:lnTo>
                  <a:lnTo>
                    <a:pt x="31" y="95"/>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66" name="Freeform 9"/>
            <p:cNvSpPr>
              <a:spLocks noEditPoints="1"/>
            </p:cNvSpPr>
            <p:nvPr/>
          </p:nvSpPr>
          <p:spPr bwMode="auto">
            <a:xfrm>
              <a:off x="3192778" y="3142340"/>
              <a:ext cx="274580" cy="189924"/>
            </a:xfrm>
            <a:custGeom>
              <a:avLst/>
              <a:gdLst>
                <a:gd name="T0" fmla="*/ 104 w 207"/>
                <a:gd name="T1" fmla="*/ 0 h 143"/>
                <a:gd name="T2" fmla="*/ 0 w 207"/>
                <a:gd name="T3" fmla="*/ 71 h 143"/>
                <a:gd name="T4" fmla="*/ 104 w 207"/>
                <a:gd name="T5" fmla="*/ 143 h 143"/>
                <a:gd name="T6" fmla="*/ 207 w 207"/>
                <a:gd name="T7" fmla="*/ 71 h 143"/>
                <a:gd name="T8" fmla="*/ 104 w 207"/>
                <a:gd name="T9" fmla="*/ 0 h 143"/>
                <a:gd name="T10" fmla="*/ 54 w 207"/>
                <a:gd name="T11" fmla="*/ 85 h 143"/>
                <a:gd name="T12" fmla="*/ 40 w 207"/>
                <a:gd name="T13" fmla="*/ 71 h 143"/>
                <a:gd name="T14" fmla="*/ 54 w 207"/>
                <a:gd name="T15" fmla="*/ 57 h 143"/>
                <a:gd name="T16" fmla="*/ 68 w 207"/>
                <a:gd name="T17" fmla="*/ 71 h 143"/>
                <a:gd name="T18" fmla="*/ 54 w 207"/>
                <a:gd name="T19" fmla="*/ 85 h 143"/>
                <a:gd name="T20" fmla="*/ 104 w 207"/>
                <a:gd name="T21" fmla="*/ 85 h 143"/>
                <a:gd name="T22" fmla="*/ 90 w 207"/>
                <a:gd name="T23" fmla="*/ 71 h 143"/>
                <a:gd name="T24" fmla="*/ 104 w 207"/>
                <a:gd name="T25" fmla="*/ 57 h 143"/>
                <a:gd name="T26" fmla="*/ 118 w 207"/>
                <a:gd name="T27" fmla="*/ 71 h 143"/>
                <a:gd name="T28" fmla="*/ 104 w 207"/>
                <a:gd name="T29" fmla="*/ 85 h 143"/>
                <a:gd name="T30" fmla="*/ 154 w 207"/>
                <a:gd name="T31" fmla="*/ 85 h 143"/>
                <a:gd name="T32" fmla="*/ 140 w 207"/>
                <a:gd name="T33" fmla="*/ 71 h 143"/>
                <a:gd name="T34" fmla="*/ 154 w 207"/>
                <a:gd name="T35" fmla="*/ 57 h 143"/>
                <a:gd name="T36" fmla="*/ 168 w 207"/>
                <a:gd name="T37" fmla="*/ 71 h 143"/>
                <a:gd name="T38" fmla="*/ 154 w 207"/>
                <a:gd name="T39" fmla="*/ 85 h 1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07" h="143">
                  <a:moveTo>
                    <a:pt x="104" y="0"/>
                  </a:moveTo>
                  <a:cubicBezTo>
                    <a:pt x="47" y="0"/>
                    <a:pt x="0" y="32"/>
                    <a:pt x="0" y="71"/>
                  </a:cubicBezTo>
                  <a:cubicBezTo>
                    <a:pt x="0" y="111"/>
                    <a:pt x="47" y="143"/>
                    <a:pt x="104" y="143"/>
                  </a:cubicBezTo>
                  <a:cubicBezTo>
                    <a:pt x="161" y="143"/>
                    <a:pt x="207" y="111"/>
                    <a:pt x="207" y="71"/>
                  </a:cubicBezTo>
                  <a:cubicBezTo>
                    <a:pt x="207" y="32"/>
                    <a:pt x="161" y="0"/>
                    <a:pt x="104" y="0"/>
                  </a:cubicBezTo>
                  <a:close/>
                  <a:moveTo>
                    <a:pt x="54" y="85"/>
                  </a:moveTo>
                  <a:cubicBezTo>
                    <a:pt x="46" y="85"/>
                    <a:pt x="40" y="79"/>
                    <a:pt x="40" y="71"/>
                  </a:cubicBezTo>
                  <a:cubicBezTo>
                    <a:pt x="40" y="64"/>
                    <a:pt x="46" y="57"/>
                    <a:pt x="54" y="57"/>
                  </a:cubicBezTo>
                  <a:cubicBezTo>
                    <a:pt x="62" y="57"/>
                    <a:pt x="68" y="64"/>
                    <a:pt x="68" y="71"/>
                  </a:cubicBezTo>
                  <a:cubicBezTo>
                    <a:pt x="68" y="79"/>
                    <a:pt x="62" y="85"/>
                    <a:pt x="54" y="85"/>
                  </a:cubicBezTo>
                  <a:close/>
                  <a:moveTo>
                    <a:pt x="104" y="85"/>
                  </a:moveTo>
                  <a:cubicBezTo>
                    <a:pt x="96" y="85"/>
                    <a:pt x="90" y="79"/>
                    <a:pt x="90" y="71"/>
                  </a:cubicBezTo>
                  <a:cubicBezTo>
                    <a:pt x="90" y="64"/>
                    <a:pt x="96" y="57"/>
                    <a:pt x="104" y="57"/>
                  </a:cubicBezTo>
                  <a:cubicBezTo>
                    <a:pt x="112" y="57"/>
                    <a:pt x="118" y="64"/>
                    <a:pt x="118" y="71"/>
                  </a:cubicBezTo>
                  <a:cubicBezTo>
                    <a:pt x="118" y="79"/>
                    <a:pt x="112" y="85"/>
                    <a:pt x="104" y="85"/>
                  </a:cubicBezTo>
                  <a:close/>
                  <a:moveTo>
                    <a:pt x="154" y="85"/>
                  </a:moveTo>
                  <a:cubicBezTo>
                    <a:pt x="146" y="85"/>
                    <a:pt x="140" y="79"/>
                    <a:pt x="140" y="71"/>
                  </a:cubicBezTo>
                  <a:cubicBezTo>
                    <a:pt x="140" y="64"/>
                    <a:pt x="146" y="57"/>
                    <a:pt x="154" y="57"/>
                  </a:cubicBezTo>
                  <a:cubicBezTo>
                    <a:pt x="162" y="57"/>
                    <a:pt x="168" y="64"/>
                    <a:pt x="168" y="71"/>
                  </a:cubicBezTo>
                  <a:cubicBezTo>
                    <a:pt x="168" y="79"/>
                    <a:pt x="162" y="85"/>
                    <a:pt x="154" y="8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grpSp>
      <p:grpSp>
        <p:nvGrpSpPr>
          <p:cNvPr id="67" name="组合 66"/>
          <p:cNvGrpSpPr/>
          <p:nvPr/>
        </p:nvGrpSpPr>
        <p:grpSpPr>
          <a:xfrm>
            <a:off x="958863" y="4241664"/>
            <a:ext cx="514337" cy="457860"/>
            <a:chOff x="6699251" y="2735263"/>
            <a:chExt cx="404812" cy="360362"/>
          </a:xfrm>
          <a:solidFill>
            <a:srgbClr val="4B484E"/>
          </a:solidFill>
        </p:grpSpPr>
        <p:sp>
          <p:nvSpPr>
            <p:cNvPr id="68" name="Freeform 27"/>
            <p:cNvSpPr/>
            <p:nvPr/>
          </p:nvSpPr>
          <p:spPr bwMode="auto">
            <a:xfrm>
              <a:off x="6980238" y="2746375"/>
              <a:ext cx="123825" cy="338137"/>
            </a:xfrm>
            <a:custGeom>
              <a:avLst/>
              <a:gdLst>
                <a:gd name="T0" fmla="*/ 9 w 11"/>
                <a:gd name="T1" fmla="*/ 15 h 30"/>
                <a:gd name="T2" fmla="*/ 1 w 11"/>
                <a:gd name="T3" fmla="*/ 1 h 30"/>
                <a:gd name="T4" fmla="*/ 2 w 11"/>
                <a:gd name="T5" fmla="*/ 0 h 30"/>
                <a:gd name="T6" fmla="*/ 11 w 11"/>
                <a:gd name="T7" fmla="*/ 15 h 30"/>
                <a:gd name="T8" fmla="*/ 1 w 11"/>
                <a:gd name="T9" fmla="*/ 30 h 30"/>
                <a:gd name="T10" fmla="*/ 0 w 11"/>
                <a:gd name="T11" fmla="*/ 28 h 30"/>
                <a:gd name="T12" fmla="*/ 9 w 11"/>
                <a:gd name="T13" fmla="*/ 15 h 30"/>
              </a:gdLst>
              <a:ahLst/>
              <a:cxnLst>
                <a:cxn ang="0">
                  <a:pos x="T0" y="T1"/>
                </a:cxn>
                <a:cxn ang="0">
                  <a:pos x="T2" y="T3"/>
                </a:cxn>
                <a:cxn ang="0">
                  <a:pos x="T4" y="T5"/>
                </a:cxn>
                <a:cxn ang="0">
                  <a:pos x="T6" y="T7"/>
                </a:cxn>
                <a:cxn ang="0">
                  <a:pos x="T8" y="T9"/>
                </a:cxn>
                <a:cxn ang="0">
                  <a:pos x="T10" y="T11"/>
                </a:cxn>
                <a:cxn ang="0">
                  <a:pos x="T12" y="T13"/>
                </a:cxn>
              </a:cxnLst>
              <a:rect l="0" t="0" r="r" b="b"/>
              <a:pathLst>
                <a:path w="11" h="30">
                  <a:moveTo>
                    <a:pt x="9" y="15"/>
                  </a:moveTo>
                  <a:cubicBezTo>
                    <a:pt x="9" y="9"/>
                    <a:pt x="6" y="4"/>
                    <a:pt x="1" y="1"/>
                  </a:cubicBezTo>
                  <a:cubicBezTo>
                    <a:pt x="2" y="0"/>
                    <a:pt x="2" y="0"/>
                    <a:pt x="2" y="0"/>
                  </a:cubicBezTo>
                  <a:cubicBezTo>
                    <a:pt x="7" y="2"/>
                    <a:pt x="11" y="8"/>
                    <a:pt x="11" y="15"/>
                  </a:cubicBezTo>
                  <a:cubicBezTo>
                    <a:pt x="11" y="21"/>
                    <a:pt x="7" y="27"/>
                    <a:pt x="1" y="30"/>
                  </a:cubicBezTo>
                  <a:cubicBezTo>
                    <a:pt x="0" y="28"/>
                    <a:pt x="0" y="28"/>
                    <a:pt x="0" y="28"/>
                  </a:cubicBezTo>
                  <a:cubicBezTo>
                    <a:pt x="5" y="25"/>
                    <a:pt x="9" y="20"/>
                    <a:pt x="9" y="15"/>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69" name="Freeform 28"/>
            <p:cNvSpPr/>
            <p:nvPr/>
          </p:nvSpPr>
          <p:spPr bwMode="auto">
            <a:xfrm>
              <a:off x="6946901" y="2768600"/>
              <a:ext cx="101600" cy="282575"/>
            </a:xfrm>
            <a:custGeom>
              <a:avLst/>
              <a:gdLst>
                <a:gd name="T0" fmla="*/ 7 w 9"/>
                <a:gd name="T1" fmla="*/ 13 h 25"/>
                <a:gd name="T2" fmla="*/ 0 w 9"/>
                <a:gd name="T3" fmla="*/ 2 h 25"/>
                <a:gd name="T4" fmla="*/ 1 w 9"/>
                <a:gd name="T5" fmla="*/ 0 h 25"/>
                <a:gd name="T6" fmla="*/ 9 w 9"/>
                <a:gd name="T7" fmla="*/ 13 h 25"/>
                <a:gd name="T8" fmla="*/ 1 w 9"/>
                <a:gd name="T9" fmla="*/ 25 h 25"/>
                <a:gd name="T10" fmla="*/ 0 w 9"/>
                <a:gd name="T11" fmla="*/ 23 h 25"/>
                <a:gd name="T12" fmla="*/ 7 w 9"/>
                <a:gd name="T13" fmla="*/ 13 h 25"/>
              </a:gdLst>
              <a:ahLst/>
              <a:cxnLst>
                <a:cxn ang="0">
                  <a:pos x="T0" y="T1"/>
                </a:cxn>
                <a:cxn ang="0">
                  <a:pos x="T2" y="T3"/>
                </a:cxn>
                <a:cxn ang="0">
                  <a:pos x="T4" y="T5"/>
                </a:cxn>
                <a:cxn ang="0">
                  <a:pos x="T6" y="T7"/>
                </a:cxn>
                <a:cxn ang="0">
                  <a:pos x="T8" y="T9"/>
                </a:cxn>
                <a:cxn ang="0">
                  <a:pos x="T10" y="T11"/>
                </a:cxn>
                <a:cxn ang="0">
                  <a:pos x="T12" y="T13"/>
                </a:cxn>
              </a:cxnLst>
              <a:rect l="0" t="0" r="r" b="b"/>
              <a:pathLst>
                <a:path w="9" h="25">
                  <a:moveTo>
                    <a:pt x="7" y="13"/>
                  </a:moveTo>
                  <a:cubicBezTo>
                    <a:pt x="7" y="8"/>
                    <a:pt x="4" y="4"/>
                    <a:pt x="0" y="2"/>
                  </a:cubicBezTo>
                  <a:cubicBezTo>
                    <a:pt x="1" y="0"/>
                    <a:pt x="1" y="0"/>
                    <a:pt x="1" y="0"/>
                  </a:cubicBezTo>
                  <a:cubicBezTo>
                    <a:pt x="6" y="2"/>
                    <a:pt x="9" y="7"/>
                    <a:pt x="9" y="13"/>
                  </a:cubicBezTo>
                  <a:cubicBezTo>
                    <a:pt x="9" y="18"/>
                    <a:pt x="6" y="23"/>
                    <a:pt x="1" y="25"/>
                  </a:cubicBezTo>
                  <a:cubicBezTo>
                    <a:pt x="0" y="23"/>
                    <a:pt x="0" y="23"/>
                    <a:pt x="0" y="23"/>
                  </a:cubicBezTo>
                  <a:cubicBezTo>
                    <a:pt x="4" y="21"/>
                    <a:pt x="7" y="17"/>
                    <a:pt x="7" y="13"/>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70" name="Freeform 29"/>
            <p:cNvSpPr/>
            <p:nvPr/>
          </p:nvSpPr>
          <p:spPr bwMode="auto">
            <a:xfrm>
              <a:off x="6789738" y="2735263"/>
              <a:ext cx="123825" cy="360362"/>
            </a:xfrm>
            <a:custGeom>
              <a:avLst/>
              <a:gdLst>
                <a:gd name="T0" fmla="*/ 0 w 78"/>
                <a:gd name="T1" fmla="*/ 64 h 227"/>
                <a:gd name="T2" fmla="*/ 0 w 78"/>
                <a:gd name="T3" fmla="*/ 156 h 227"/>
                <a:gd name="T4" fmla="*/ 49 w 78"/>
                <a:gd name="T5" fmla="*/ 199 h 227"/>
                <a:gd name="T6" fmla="*/ 49 w 78"/>
                <a:gd name="T7" fmla="*/ 114 h 227"/>
                <a:gd name="T8" fmla="*/ 56 w 78"/>
                <a:gd name="T9" fmla="*/ 114 h 227"/>
                <a:gd name="T10" fmla="*/ 56 w 78"/>
                <a:gd name="T11" fmla="*/ 206 h 227"/>
                <a:gd name="T12" fmla="*/ 78 w 78"/>
                <a:gd name="T13" fmla="*/ 227 h 227"/>
                <a:gd name="T14" fmla="*/ 78 w 78"/>
                <a:gd name="T15" fmla="*/ 0 h 227"/>
                <a:gd name="T16" fmla="*/ 0 w 78"/>
                <a:gd name="T17" fmla="*/ 64 h 2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8" h="227">
                  <a:moveTo>
                    <a:pt x="0" y="64"/>
                  </a:moveTo>
                  <a:lnTo>
                    <a:pt x="0" y="156"/>
                  </a:lnTo>
                  <a:lnTo>
                    <a:pt x="49" y="199"/>
                  </a:lnTo>
                  <a:lnTo>
                    <a:pt x="49" y="114"/>
                  </a:lnTo>
                  <a:lnTo>
                    <a:pt x="56" y="114"/>
                  </a:lnTo>
                  <a:lnTo>
                    <a:pt x="56" y="206"/>
                  </a:lnTo>
                  <a:lnTo>
                    <a:pt x="78" y="227"/>
                  </a:lnTo>
                  <a:lnTo>
                    <a:pt x="78" y="0"/>
                  </a:lnTo>
                  <a:lnTo>
                    <a:pt x="0" y="6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71" name="Freeform 30"/>
            <p:cNvSpPr/>
            <p:nvPr/>
          </p:nvSpPr>
          <p:spPr bwMode="auto">
            <a:xfrm>
              <a:off x="6699251" y="2847975"/>
              <a:ext cx="66675" cy="134937"/>
            </a:xfrm>
            <a:custGeom>
              <a:avLst/>
              <a:gdLst>
                <a:gd name="T0" fmla="*/ 0 w 42"/>
                <a:gd name="T1" fmla="*/ 0 h 85"/>
                <a:gd name="T2" fmla="*/ 0 w 42"/>
                <a:gd name="T3" fmla="*/ 85 h 85"/>
                <a:gd name="T4" fmla="*/ 28 w 42"/>
                <a:gd name="T5" fmla="*/ 85 h 85"/>
                <a:gd name="T6" fmla="*/ 28 w 42"/>
                <a:gd name="T7" fmla="*/ 35 h 85"/>
                <a:gd name="T8" fmla="*/ 35 w 42"/>
                <a:gd name="T9" fmla="*/ 35 h 85"/>
                <a:gd name="T10" fmla="*/ 35 w 42"/>
                <a:gd name="T11" fmla="*/ 85 h 85"/>
                <a:gd name="T12" fmla="*/ 42 w 42"/>
                <a:gd name="T13" fmla="*/ 85 h 85"/>
                <a:gd name="T14" fmla="*/ 42 w 42"/>
                <a:gd name="T15" fmla="*/ 0 h 85"/>
                <a:gd name="T16" fmla="*/ 0 w 42"/>
                <a:gd name="T17" fmla="*/ 0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2" h="85">
                  <a:moveTo>
                    <a:pt x="0" y="0"/>
                  </a:moveTo>
                  <a:lnTo>
                    <a:pt x="0" y="85"/>
                  </a:lnTo>
                  <a:lnTo>
                    <a:pt x="28" y="85"/>
                  </a:lnTo>
                  <a:lnTo>
                    <a:pt x="28" y="35"/>
                  </a:lnTo>
                  <a:lnTo>
                    <a:pt x="35" y="35"/>
                  </a:lnTo>
                  <a:lnTo>
                    <a:pt x="35" y="85"/>
                  </a:lnTo>
                  <a:lnTo>
                    <a:pt x="42" y="85"/>
                  </a:lnTo>
                  <a:lnTo>
                    <a:pt x="42" y="0"/>
                  </a:lnTo>
                  <a:lnTo>
                    <a:pt x="0" y="0"/>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grpSp>
      <p:grpSp>
        <p:nvGrpSpPr>
          <p:cNvPr id="72" name="组合 71"/>
          <p:cNvGrpSpPr/>
          <p:nvPr/>
        </p:nvGrpSpPr>
        <p:grpSpPr>
          <a:xfrm>
            <a:off x="6540093" y="2048821"/>
            <a:ext cx="532141" cy="443834"/>
            <a:chOff x="2760663" y="5032375"/>
            <a:chExt cx="1473200" cy="1228726"/>
          </a:xfrm>
          <a:solidFill>
            <a:srgbClr val="4B484E"/>
          </a:solidFill>
        </p:grpSpPr>
        <p:sp>
          <p:nvSpPr>
            <p:cNvPr id="73" name="Freeform 15"/>
            <p:cNvSpPr/>
            <p:nvPr/>
          </p:nvSpPr>
          <p:spPr bwMode="auto">
            <a:xfrm>
              <a:off x="3005138" y="5856288"/>
              <a:ext cx="285750" cy="404813"/>
            </a:xfrm>
            <a:custGeom>
              <a:avLst/>
              <a:gdLst>
                <a:gd name="T0" fmla="*/ 76 w 76"/>
                <a:gd name="T1" fmla="*/ 103 h 108"/>
                <a:gd name="T2" fmla="*/ 62 w 76"/>
                <a:gd name="T3" fmla="*/ 108 h 108"/>
                <a:gd name="T4" fmla="*/ 13 w 76"/>
                <a:gd name="T5" fmla="*/ 108 h 108"/>
                <a:gd name="T6" fmla="*/ 0 w 76"/>
                <a:gd name="T7" fmla="*/ 103 h 108"/>
                <a:gd name="T8" fmla="*/ 0 w 76"/>
                <a:gd name="T9" fmla="*/ 5 h 108"/>
                <a:gd name="T10" fmla="*/ 13 w 76"/>
                <a:gd name="T11" fmla="*/ 0 h 108"/>
                <a:gd name="T12" fmla="*/ 62 w 76"/>
                <a:gd name="T13" fmla="*/ 0 h 108"/>
                <a:gd name="T14" fmla="*/ 76 w 76"/>
                <a:gd name="T15" fmla="*/ 5 h 108"/>
                <a:gd name="T16" fmla="*/ 76 w 76"/>
                <a:gd name="T17" fmla="*/ 103 h 10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08">
                  <a:moveTo>
                    <a:pt x="76" y="103"/>
                  </a:moveTo>
                  <a:cubicBezTo>
                    <a:pt x="76" y="106"/>
                    <a:pt x="70" y="108"/>
                    <a:pt x="62" y="108"/>
                  </a:cubicBezTo>
                  <a:cubicBezTo>
                    <a:pt x="13" y="108"/>
                    <a:pt x="13" y="108"/>
                    <a:pt x="13" y="108"/>
                  </a:cubicBezTo>
                  <a:cubicBezTo>
                    <a:pt x="6" y="108"/>
                    <a:pt x="0" y="106"/>
                    <a:pt x="0" y="103"/>
                  </a:cubicBezTo>
                  <a:cubicBezTo>
                    <a:pt x="0" y="5"/>
                    <a:pt x="0" y="5"/>
                    <a:pt x="0" y="5"/>
                  </a:cubicBezTo>
                  <a:cubicBezTo>
                    <a:pt x="0" y="2"/>
                    <a:pt x="6" y="0"/>
                    <a:pt x="13" y="0"/>
                  </a:cubicBezTo>
                  <a:cubicBezTo>
                    <a:pt x="62" y="0"/>
                    <a:pt x="62" y="0"/>
                    <a:pt x="62" y="0"/>
                  </a:cubicBezTo>
                  <a:cubicBezTo>
                    <a:pt x="70" y="0"/>
                    <a:pt x="76" y="2"/>
                    <a:pt x="76" y="5"/>
                  </a:cubicBezTo>
                  <a:lnTo>
                    <a:pt x="76" y="103"/>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74" name="Freeform 16"/>
            <p:cNvSpPr/>
            <p:nvPr/>
          </p:nvSpPr>
          <p:spPr bwMode="auto">
            <a:xfrm>
              <a:off x="3321051" y="5645150"/>
              <a:ext cx="284163" cy="615950"/>
            </a:xfrm>
            <a:custGeom>
              <a:avLst/>
              <a:gdLst>
                <a:gd name="T0" fmla="*/ 76 w 76"/>
                <a:gd name="T1" fmla="*/ 156 h 164"/>
                <a:gd name="T2" fmla="*/ 62 w 76"/>
                <a:gd name="T3" fmla="*/ 164 h 164"/>
                <a:gd name="T4" fmla="*/ 13 w 76"/>
                <a:gd name="T5" fmla="*/ 164 h 164"/>
                <a:gd name="T6" fmla="*/ 0 w 76"/>
                <a:gd name="T7" fmla="*/ 156 h 164"/>
                <a:gd name="T8" fmla="*/ 0 w 76"/>
                <a:gd name="T9" fmla="*/ 7 h 164"/>
                <a:gd name="T10" fmla="*/ 13 w 76"/>
                <a:gd name="T11" fmla="*/ 0 h 164"/>
                <a:gd name="T12" fmla="*/ 62 w 76"/>
                <a:gd name="T13" fmla="*/ 0 h 164"/>
                <a:gd name="T14" fmla="*/ 76 w 76"/>
                <a:gd name="T15" fmla="*/ 7 h 164"/>
                <a:gd name="T16" fmla="*/ 76 w 76"/>
                <a:gd name="T17" fmla="*/ 156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6" h="164">
                  <a:moveTo>
                    <a:pt x="76" y="156"/>
                  </a:moveTo>
                  <a:cubicBezTo>
                    <a:pt x="76" y="160"/>
                    <a:pt x="70" y="164"/>
                    <a:pt x="62" y="164"/>
                  </a:cubicBezTo>
                  <a:cubicBezTo>
                    <a:pt x="13" y="164"/>
                    <a:pt x="13" y="164"/>
                    <a:pt x="13" y="164"/>
                  </a:cubicBezTo>
                  <a:cubicBezTo>
                    <a:pt x="6" y="164"/>
                    <a:pt x="0" y="160"/>
                    <a:pt x="0" y="156"/>
                  </a:cubicBezTo>
                  <a:cubicBezTo>
                    <a:pt x="0" y="7"/>
                    <a:pt x="0" y="7"/>
                    <a:pt x="0" y="7"/>
                  </a:cubicBezTo>
                  <a:cubicBezTo>
                    <a:pt x="0" y="3"/>
                    <a:pt x="6" y="0"/>
                    <a:pt x="13" y="0"/>
                  </a:cubicBezTo>
                  <a:cubicBezTo>
                    <a:pt x="62" y="0"/>
                    <a:pt x="62" y="0"/>
                    <a:pt x="62" y="0"/>
                  </a:cubicBezTo>
                  <a:cubicBezTo>
                    <a:pt x="70" y="0"/>
                    <a:pt x="76" y="3"/>
                    <a:pt x="76" y="7"/>
                  </a:cubicBezTo>
                  <a:lnTo>
                    <a:pt x="76" y="156"/>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75" name="Freeform 17"/>
            <p:cNvSpPr/>
            <p:nvPr/>
          </p:nvSpPr>
          <p:spPr bwMode="auto">
            <a:xfrm>
              <a:off x="3635376" y="5397500"/>
              <a:ext cx="282575" cy="863600"/>
            </a:xfrm>
            <a:custGeom>
              <a:avLst/>
              <a:gdLst>
                <a:gd name="T0" fmla="*/ 75 w 75"/>
                <a:gd name="T1" fmla="*/ 219 h 230"/>
                <a:gd name="T2" fmla="*/ 62 w 75"/>
                <a:gd name="T3" fmla="*/ 230 h 230"/>
                <a:gd name="T4" fmla="*/ 13 w 75"/>
                <a:gd name="T5" fmla="*/ 230 h 230"/>
                <a:gd name="T6" fmla="*/ 0 w 75"/>
                <a:gd name="T7" fmla="*/ 219 h 230"/>
                <a:gd name="T8" fmla="*/ 0 w 75"/>
                <a:gd name="T9" fmla="*/ 10 h 230"/>
                <a:gd name="T10" fmla="*/ 13 w 75"/>
                <a:gd name="T11" fmla="*/ 0 h 230"/>
                <a:gd name="T12" fmla="*/ 62 w 75"/>
                <a:gd name="T13" fmla="*/ 0 h 230"/>
                <a:gd name="T14" fmla="*/ 75 w 75"/>
                <a:gd name="T15" fmla="*/ 10 h 230"/>
                <a:gd name="T16" fmla="*/ 75 w 75"/>
                <a:gd name="T17" fmla="*/ 219 h 23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30">
                  <a:moveTo>
                    <a:pt x="75" y="219"/>
                  </a:moveTo>
                  <a:cubicBezTo>
                    <a:pt x="75" y="225"/>
                    <a:pt x="70" y="230"/>
                    <a:pt x="62" y="230"/>
                  </a:cubicBezTo>
                  <a:cubicBezTo>
                    <a:pt x="13" y="230"/>
                    <a:pt x="13" y="230"/>
                    <a:pt x="13" y="230"/>
                  </a:cubicBezTo>
                  <a:cubicBezTo>
                    <a:pt x="6" y="230"/>
                    <a:pt x="0" y="225"/>
                    <a:pt x="0" y="219"/>
                  </a:cubicBezTo>
                  <a:cubicBezTo>
                    <a:pt x="0" y="10"/>
                    <a:pt x="0" y="10"/>
                    <a:pt x="0" y="10"/>
                  </a:cubicBezTo>
                  <a:cubicBezTo>
                    <a:pt x="0" y="4"/>
                    <a:pt x="6" y="0"/>
                    <a:pt x="13" y="0"/>
                  </a:cubicBezTo>
                  <a:cubicBezTo>
                    <a:pt x="62" y="0"/>
                    <a:pt x="62" y="0"/>
                    <a:pt x="62" y="0"/>
                  </a:cubicBezTo>
                  <a:cubicBezTo>
                    <a:pt x="70" y="0"/>
                    <a:pt x="75" y="4"/>
                    <a:pt x="75" y="10"/>
                  </a:cubicBezTo>
                  <a:lnTo>
                    <a:pt x="75" y="21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76" name="Freeform 18"/>
            <p:cNvSpPr/>
            <p:nvPr/>
          </p:nvSpPr>
          <p:spPr bwMode="auto">
            <a:xfrm>
              <a:off x="3951288" y="5205413"/>
              <a:ext cx="282575" cy="1055688"/>
            </a:xfrm>
            <a:custGeom>
              <a:avLst/>
              <a:gdLst>
                <a:gd name="T0" fmla="*/ 75 w 75"/>
                <a:gd name="T1" fmla="*/ 268 h 281"/>
                <a:gd name="T2" fmla="*/ 62 w 75"/>
                <a:gd name="T3" fmla="*/ 281 h 281"/>
                <a:gd name="T4" fmla="*/ 13 w 75"/>
                <a:gd name="T5" fmla="*/ 281 h 281"/>
                <a:gd name="T6" fmla="*/ 0 w 75"/>
                <a:gd name="T7" fmla="*/ 268 h 281"/>
                <a:gd name="T8" fmla="*/ 0 w 75"/>
                <a:gd name="T9" fmla="*/ 13 h 281"/>
                <a:gd name="T10" fmla="*/ 13 w 75"/>
                <a:gd name="T11" fmla="*/ 0 h 281"/>
                <a:gd name="T12" fmla="*/ 62 w 75"/>
                <a:gd name="T13" fmla="*/ 0 h 281"/>
                <a:gd name="T14" fmla="*/ 75 w 75"/>
                <a:gd name="T15" fmla="*/ 13 h 281"/>
                <a:gd name="T16" fmla="*/ 75 w 75"/>
                <a:gd name="T17" fmla="*/ 268 h 2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75" h="281">
                  <a:moveTo>
                    <a:pt x="75" y="268"/>
                  </a:moveTo>
                  <a:cubicBezTo>
                    <a:pt x="75" y="275"/>
                    <a:pt x="69" y="281"/>
                    <a:pt x="62" y="281"/>
                  </a:cubicBezTo>
                  <a:cubicBezTo>
                    <a:pt x="13" y="281"/>
                    <a:pt x="13" y="281"/>
                    <a:pt x="13" y="281"/>
                  </a:cubicBezTo>
                  <a:cubicBezTo>
                    <a:pt x="6" y="281"/>
                    <a:pt x="0" y="275"/>
                    <a:pt x="0" y="268"/>
                  </a:cubicBezTo>
                  <a:cubicBezTo>
                    <a:pt x="0" y="13"/>
                    <a:pt x="0" y="13"/>
                    <a:pt x="0" y="13"/>
                  </a:cubicBezTo>
                  <a:cubicBezTo>
                    <a:pt x="0" y="6"/>
                    <a:pt x="6" y="0"/>
                    <a:pt x="13" y="0"/>
                  </a:cubicBezTo>
                  <a:cubicBezTo>
                    <a:pt x="62" y="0"/>
                    <a:pt x="62" y="0"/>
                    <a:pt x="62" y="0"/>
                  </a:cubicBezTo>
                  <a:cubicBezTo>
                    <a:pt x="69" y="0"/>
                    <a:pt x="75" y="6"/>
                    <a:pt x="75" y="13"/>
                  </a:cubicBezTo>
                  <a:lnTo>
                    <a:pt x="75" y="26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77" name="Freeform 19"/>
            <p:cNvSpPr/>
            <p:nvPr/>
          </p:nvSpPr>
          <p:spPr bwMode="auto">
            <a:xfrm>
              <a:off x="2760663" y="5116513"/>
              <a:ext cx="1063625" cy="682625"/>
            </a:xfrm>
            <a:custGeom>
              <a:avLst/>
              <a:gdLst>
                <a:gd name="T0" fmla="*/ 14 w 283"/>
                <a:gd name="T1" fmla="*/ 182 h 182"/>
                <a:gd name="T2" fmla="*/ 5 w 283"/>
                <a:gd name="T3" fmla="*/ 179 h 182"/>
                <a:gd name="T4" fmla="*/ 5 w 283"/>
                <a:gd name="T5" fmla="*/ 163 h 182"/>
                <a:gd name="T6" fmla="*/ 140 w 283"/>
                <a:gd name="T7" fmla="*/ 46 h 182"/>
                <a:gd name="T8" fmla="*/ 154 w 283"/>
                <a:gd name="T9" fmla="*/ 44 h 182"/>
                <a:gd name="T10" fmla="*/ 162 w 283"/>
                <a:gd name="T11" fmla="*/ 54 h 182"/>
                <a:gd name="T12" fmla="*/ 162 w 283"/>
                <a:gd name="T13" fmla="*/ 88 h 182"/>
                <a:gd name="T14" fmla="*/ 259 w 283"/>
                <a:gd name="T15" fmla="*/ 5 h 182"/>
                <a:gd name="T16" fmla="*/ 278 w 283"/>
                <a:gd name="T17" fmla="*/ 5 h 182"/>
                <a:gd name="T18" fmla="*/ 278 w 283"/>
                <a:gd name="T19" fmla="*/ 20 h 182"/>
                <a:gd name="T20" fmla="*/ 158 w 283"/>
                <a:gd name="T21" fmla="*/ 123 h 182"/>
                <a:gd name="T22" fmla="*/ 144 w 283"/>
                <a:gd name="T23" fmla="*/ 125 h 182"/>
                <a:gd name="T24" fmla="*/ 136 w 283"/>
                <a:gd name="T25" fmla="*/ 115 h 182"/>
                <a:gd name="T26" fmla="*/ 136 w 283"/>
                <a:gd name="T27" fmla="*/ 82 h 182"/>
                <a:gd name="T28" fmla="*/ 23 w 283"/>
                <a:gd name="T29" fmla="*/ 179 h 182"/>
                <a:gd name="T30" fmla="*/ 14 w 283"/>
                <a:gd name="T31" fmla="*/ 182 h 1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83" h="182">
                  <a:moveTo>
                    <a:pt x="14" y="182"/>
                  </a:moveTo>
                  <a:cubicBezTo>
                    <a:pt x="11" y="182"/>
                    <a:pt x="7" y="181"/>
                    <a:pt x="5" y="179"/>
                  </a:cubicBezTo>
                  <a:cubicBezTo>
                    <a:pt x="0" y="174"/>
                    <a:pt x="0" y="167"/>
                    <a:pt x="5" y="163"/>
                  </a:cubicBezTo>
                  <a:cubicBezTo>
                    <a:pt x="140" y="46"/>
                    <a:pt x="140" y="46"/>
                    <a:pt x="140" y="46"/>
                  </a:cubicBezTo>
                  <a:cubicBezTo>
                    <a:pt x="143" y="43"/>
                    <a:pt x="149" y="42"/>
                    <a:pt x="154" y="44"/>
                  </a:cubicBezTo>
                  <a:cubicBezTo>
                    <a:pt x="159" y="46"/>
                    <a:pt x="162" y="50"/>
                    <a:pt x="162" y="54"/>
                  </a:cubicBezTo>
                  <a:cubicBezTo>
                    <a:pt x="162" y="88"/>
                    <a:pt x="162" y="88"/>
                    <a:pt x="162" y="88"/>
                  </a:cubicBezTo>
                  <a:cubicBezTo>
                    <a:pt x="259" y="5"/>
                    <a:pt x="259" y="5"/>
                    <a:pt x="259" y="5"/>
                  </a:cubicBezTo>
                  <a:cubicBezTo>
                    <a:pt x="264" y="0"/>
                    <a:pt x="273" y="0"/>
                    <a:pt x="278" y="5"/>
                  </a:cubicBezTo>
                  <a:cubicBezTo>
                    <a:pt x="283" y="9"/>
                    <a:pt x="283" y="16"/>
                    <a:pt x="278" y="20"/>
                  </a:cubicBezTo>
                  <a:cubicBezTo>
                    <a:pt x="158" y="123"/>
                    <a:pt x="158" y="123"/>
                    <a:pt x="158" y="123"/>
                  </a:cubicBezTo>
                  <a:cubicBezTo>
                    <a:pt x="154" y="126"/>
                    <a:pt x="149" y="127"/>
                    <a:pt x="144" y="125"/>
                  </a:cubicBezTo>
                  <a:cubicBezTo>
                    <a:pt x="139" y="124"/>
                    <a:pt x="136" y="120"/>
                    <a:pt x="136" y="115"/>
                  </a:cubicBezTo>
                  <a:cubicBezTo>
                    <a:pt x="136" y="82"/>
                    <a:pt x="136" y="82"/>
                    <a:pt x="136" y="82"/>
                  </a:cubicBezTo>
                  <a:cubicBezTo>
                    <a:pt x="23" y="179"/>
                    <a:pt x="23" y="179"/>
                    <a:pt x="23" y="179"/>
                  </a:cubicBezTo>
                  <a:cubicBezTo>
                    <a:pt x="21" y="181"/>
                    <a:pt x="17" y="182"/>
                    <a:pt x="14" y="182"/>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78" name="Freeform 20"/>
            <p:cNvSpPr/>
            <p:nvPr/>
          </p:nvSpPr>
          <p:spPr bwMode="auto">
            <a:xfrm>
              <a:off x="3635376" y="5032375"/>
              <a:ext cx="282575" cy="244475"/>
            </a:xfrm>
            <a:custGeom>
              <a:avLst/>
              <a:gdLst>
                <a:gd name="T0" fmla="*/ 131 w 178"/>
                <a:gd name="T1" fmla="*/ 154 h 154"/>
                <a:gd name="T2" fmla="*/ 178 w 178"/>
                <a:gd name="T3" fmla="*/ 0 h 154"/>
                <a:gd name="T4" fmla="*/ 0 w 178"/>
                <a:gd name="T5" fmla="*/ 43 h 154"/>
                <a:gd name="T6" fmla="*/ 131 w 178"/>
                <a:gd name="T7" fmla="*/ 154 h 154"/>
              </a:gdLst>
              <a:ahLst/>
              <a:cxnLst>
                <a:cxn ang="0">
                  <a:pos x="T0" y="T1"/>
                </a:cxn>
                <a:cxn ang="0">
                  <a:pos x="T2" y="T3"/>
                </a:cxn>
                <a:cxn ang="0">
                  <a:pos x="T4" y="T5"/>
                </a:cxn>
                <a:cxn ang="0">
                  <a:pos x="T6" y="T7"/>
                </a:cxn>
              </a:cxnLst>
              <a:rect l="0" t="0" r="r" b="b"/>
              <a:pathLst>
                <a:path w="178" h="154">
                  <a:moveTo>
                    <a:pt x="131" y="154"/>
                  </a:moveTo>
                  <a:lnTo>
                    <a:pt x="178" y="0"/>
                  </a:lnTo>
                  <a:lnTo>
                    <a:pt x="0" y="43"/>
                  </a:lnTo>
                  <a:lnTo>
                    <a:pt x="131" y="154"/>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grpSp>
      <p:grpSp>
        <p:nvGrpSpPr>
          <p:cNvPr id="79" name="组合 78"/>
          <p:cNvGrpSpPr/>
          <p:nvPr/>
        </p:nvGrpSpPr>
        <p:grpSpPr>
          <a:xfrm>
            <a:off x="6578221" y="4209582"/>
            <a:ext cx="556004" cy="515961"/>
            <a:chOff x="5278438" y="2973388"/>
            <a:chExt cx="1344613" cy="1247775"/>
          </a:xfrm>
          <a:solidFill>
            <a:srgbClr val="4B484E"/>
          </a:solidFill>
        </p:grpSpPr>
        <p:sp>
          <p:nvSpPr>
            <p:cNvPr id="80" name="Freeform 67"/>
            <p:cNvSpPr>
              <a:spLocks noEditPoints="1"/>
            </p:cNvSpPr>
            <p:nvPr/>
          </p:nvSpPr>
          <p:spPr bwMode="auto">
            <a:xfrm>
              <a:off x="5821363" y="2973388"/>
              <a:ext cx="801688" cy="806450"/>
            </a:xfrm>
            <a:custGeom>
              <a:avLst/>
              <a:gdLst>
                <a:gd name="T0" fmla="*/ 256 w 281"/>
                <a:gd name="T1" fmla="*/ 26 h 282"/>
                <a:gd name="T2" fmla="*/ 163 w 281"/>
                <a:gd name="T3" fmla="*/ 26 h 282"/>
                <a:gd name="T4" fmla="*/ 0 w 281"/>
                <a:gd name="T5" fmla="*/ 190 h 282"/>
                <a:gd name="T6" fmla="*/ 92 w 281"/>
                <a:gd name="T7" fmla="*/ 282 h 282"/>
                <a:gd name="T8" fmla="*/ 256 w 281"/>
                <a:gd name="T9" fmla="*/ 119 h 282"/>
                <a:gd name="T10" fmla="*/ 256 w 281"/>
                <a:gd name="T11" fmla="*/ 26 h 282"/>
                <a:gd name="T12" fmla="*/ 55 w 281"/>
                <a:gd name="T13" fmla="*/ 192 h 282"/>
                <a:gd name="T14" fmla="*/ 44 w 281"/>
                <a:gd name="T15" fmla="*/ 181 h 282"/>
                <a:gd name="T16" fmla="*/ 183 w 281"/>
                <a:gd name="T17" fmla="*/ 42 h 282"/>
                <a:gd name="T18" fmla="*/ 194 w 281"/>
                <a:gd name="T19" fmla="*/ 42 h 282"/>
                <a:gd name="T20" fmla="*/ 194 w 281"/>
                <a:gd name="T21" fmla="*/ 53 h 282"/>
                <a:gd name="T22" fmla="*/ 55 w 281"/>
                <a:gd name="T23" fmla="*/ 192 h 282"/>
                <a:gd name="T24" fmla="*/ 78 w 281"/>
                <a:gd name="T25" fmla="*/ 215 h 282"/>
                <a:gd name="T26" fmla="*/ 67 w 281"/>
                <a:gd name="T27" fmla="*/ 204 h 282"/>
                <a:gd name="T28" fmla="*/ 217 w 281"/>
                <a:gd name="T29" fmla="*/ 54 h 282"/>
                <a:gd name="T30" fmla="*/ 228 w 281"/>
                <a:gd name="T31" fmla="*/ 54 h 282"/>
                <a:gd name="T32" fmla="*/ 228 w 281"/>
                <a:gd name="T33" fmla="*/ 65 h 282"/>
                <a:gd name="T34" fmla="*/ 78 w 281"/>
                <a:gd name="T35" fmla="*/ 215 h 282"/>
                <a:gd name="T36" fmla="*/ 101 w 281"/>
                <a:gd name="T37" fmla="*/ 238 h 282"/>
                <a:gd name="T38" fmla="*/ 90 w 281"/>
                <a:gd name="T39" fmla="*/ 227 h 282"/>
                <a:gd name="T40" fmla="*/ 229 w 281"/>
                <a:gd name="T41" fmla="*/ 88 h 282"/>
                <a:gd name="T42" fmla="*/ 240 w 281"/>
                <a:gd name="T43" fmla="*/ 88 h 282"/>
                <a:gd name="T44" fmla="*/ 240 w 281"/>
                <a:gd name="T45" fmla="*/ 99 h 282"/>
                <a:gd name="T46" fmla="*/ 101 w 281"/>
                <a:gd name="T47" fmla="*/ 238 h 2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281" h="282">
                  <a:moveTo>
                    <a:pt x="256" y="26"/>
                  </a:moveTo>
                  <a:cubicBezTo>
                    <a:pt x="230" y="0"/>
                    <a:pt x="189" y="0"/>
                    <a:pt x="163" y="26"/>
                  </a:cubicBezTo>
                  <a:cubicBezTo>
                    <a:pt x="0" y="190"/>
                    <a:pt x="0" y="190"/>
                    <a:pt x="0" y="190"/>
                  </a:cubicBezTo>
                  <a:cubicBezTo>
                    <a:pt x="92" y="282"/>
                    <a:pt x="92" y="282"/>
                    <a:pt x="92" y="282"/>
                  </a:cubicBezTo>
                  <a:cubicBezTo>
                    <a:pt x="256" y="119"/>
                    <a:pt x="256" y="119"/>
                    <a:pt x="256" y="119"/>
                  </a:cubicBezTo>
                  <a:cubicBezTo>
                    <a:pt x="281" y="93"/>
                    <a:pt x="281" y="52"/>
                    <a:pt x="256" y="26"/>
                  </a:cubicBezTo>
                  <a:close/>
                  <a:moveTo>
                    <a:pt x="55" y="192"/>
                  </a:moveTo>
                  <a:cubicBezTo>
                    <a:pt x="44" y="181"/>
                    <a:pt x="44" y="181"/>
                    <a:pt x="44" y="181"/>
                  </a:cubicBezTo>
                  <a:cubicBezTo>
                    <a:pt x="183" y="42"/>
                    <a:pt x="183" y="42"/>
                    <a:pt x="183" y="42"/>
                  </a:cubicBezTo>
                  <a:cubicBezTo>
                    <a:pt x="186" y="39"/>
                    <a:pt x="191" y="39"/>
                    <a:pt x="194" y="42"/>
                  </a:cubicBezTo>
                  <a:cubicBezTo>
                    <a:pt x="197" y="45"/>
                    <a:pt x="197" y="50"/>
                    <a:pt x="194" y="53"/>
                  </a:cubicBezTo>
                  <a:lnTo>
                    <a:pt x="55" y="192"/>
                  </a:lnTo>
                  <a:close/>
                  <a:moveTo>
                    <a:pt x="78" y="215"/>
                  </a:moveTo>
                  <a:cubicBezTo>
                    <a:pt x="67" y="204"/>
                    <a:pt x="67" y="204"/>
                    <a:pt x="67" y="204"/>
                  </a:cubicBezTo>
                  <a:cubicBezTo>
                    <a:pt x="217" y="54"/>
                    <a:pt x="217" y="54"/>
                    <a:pt x="217" y="54"/>
                  </a:cubicBezTo>
                  <a:cubicBezTo>
                    <a:pt x="220" y="51"/>
                    <a:pt x="225" y="51"/>
                    <a:pt x="228" y="54"/>
                  </a:cubicBezTo>
                  <a:cubicBezTo>
                    <a:pt x="231" y="57"/>
                    <a:pt x="231" y="62"/>
                    <a:pt x="228" y="65"/>
                  </a:cubicBezTo>
                  <a:lnTo>
                    <a:pt x="78" y="215"/>
                  </a:lnTo>
                  <a:close/>
                  <a:moveTo>
                    <a:pt x="101" y="238"/>
                  </a:moveTo>
                  <a:cubicBezTo>
                    <a:pt x="90" y="227"/>
                    <a:pt x="90" y="227"/>
                    <a:pt x="90" y="227"/>
                  </a:cubicBezTo>
                  <a:cubicBezTo>
                    <a:pt x="229" y="88"/>
                    <a:pt x="229" y="88"/>
                    <a:pt x="229" y="88"/>
                  </a:cubicBezTo>
                  <a:cubicBezTo>
                    <a:pt x="232" y="85"/>
                    <a:pt x="237" y="85"/>
                    <a:pt x="240" y="88"/>
                  </a:cubicBezTo>
                  <a:cubicBezTo>
                    <a:pt x="243" y="91"/>
                    <a:pt x="243" y="96"/>
                    <a:pt x="240" y="99"/>
                  </a:cubicBezTo>
                  <a:lnTo>
                    <a:pt x="101" y="238"/>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81" name="Freeform 68"/>
            <p:cNvSpPr/>
            <p:nvPr/>
          </p:nvSpPr>
          <p:spPr bwMode="auto">
            <a:xfrm>
              <a:off x="5375275" y="3662363"/>
              <a:ext cx="554038" cy="558800"/>
            </a:xfrm>
            <a:custGeom>
              <a:avLst/>
              <a:gdLst>
                <a:gd name="T0" fmla="*/ 227 w 349"/>
                <a:gd name="T1" fmla="*/ 209 h 352"/>
                <a:gd name="T2" fmla="*/ 210 w 349"/>
                <a:gd name="T3" fmla="*/ 193 h 352"/>
                <a:gd name="T4" fmla="*/ 349 w 349"/>
                <a:gd name="T5" fmla="*/ 54 h 352"/>
                <a:gd name="T6" fmla="*/ 295 w 349"/>
                <a:gd name="T7" fmla="*/ 0 h 352"/>
                <a:gd name="T8" fmla="*/ 156 w 349"/>
                <a:gd name="T9" fmla="*/ 139 h 352"/>
                <a:gd name="T10" fmla="*/ 142 w 349"/>
                <a:gd name="T11" fmla="*/ 125 h 352"/>
                <a:gd name="T12" fmla="*/ 110 w 349"/>
                <a:gd name="T13" fmla="*/ 141 h 352"/>
                <a:gd name="T14" fmla="*/ 0 w 349"/>
                <a:gd name="T15" fmla="*/ 317 h 352"/>
                <a:gd name="T16" fmla="*/ 32 w 349"/>
                <a:gd name="T17" fmla="*/ 352 h 352"/>
                <a:gd name="T18" fmla="*/ 207 w 349"/>
                <a:gd name="T19" fmla="*/ 242 h 352"/>
                <a:gd name="T20" fmla="*/ 227 w 349"/>
                <a:gd name="T21" fmla="*/ 209 h 3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49" h="352">
                  <a:moveTo>
                    <a:pt x="227" y="209"/>
                  </a:moveTo>
                  <a:lnTo>
                    <a:pt x="210" y="193"/>
                  </a:lnTo>
                  <a:lnTo>
                    <a:pt x="349" y="54"/>
                  </a:lnTo>
                  <a:lnTo>
                    <a:pt x="295" y="0"/>
                  </a:lnTo>
                  <a:lnTo>
                    <a:pt x="156" y="139"/>
                  </a:lnTo>
                  <a:lnTo>
                    <a:pt x="142" y="125"/>
                  </a:lnTo>
                  <a:lnTo>
                    <a:pt x="110" y="141"/>
                  </a:lnTo>
                  <a:lnTo>
                    <a:pt x="0" y="317"/>
                  </a:lnTo>
                  <a:lnTo>
                    <a:pt x="32" y="352"/>
                  </a:lnTo>
                  <a:lnTo>
                    <a:pt x="207" y="242"/>
                  </a:lnTo>
                  <a:lnTo>
                    <a:pt x="227" y="209"/>
                  </a:ln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82" name="Freeform 69"/>
            <p:cNvSpPr/>
            <p:nvPr/>
          </p:nvSpPr>
          <p:spPr bwMode="auto">
            <a:xfrm>
              <a:off x="5278438" y="2986088"/>
              <a:ext cx="590550" cy="590550"/>
            </a:xfrm>
            <a:custGeom>
              <a:avLst/>
              <a:gdLst>
                <a:gd name="T0" fmla="*/ 104 w 207"/>
                <a:gd name="T1" fmla="*/ 0 h 207"/>
                <a:gd name="T2" fmla="*/ 78 w 207"/>
                <a:gd name="T3" fmla="*/ 3 h 207"/>
                <a:gd name="T4" fmla="*/ 81 w 207"/>
                <a:gd name="T5" fmla="*/ 5 h 207"/>
                <a:gd name="T6" fmla="*/ 118 w 207"/>
                <a:gd name="T7" fmla="*/ 43 h 207"/>
                <a:gd name="T8" fmla="*/ 118 w 207"/>
                <a:gd name="T9" fmla="*/ 112 h 207"/>
                <a:gd name="T10" fmla="*/ 49 w 207"/>
                <a:gd name="T11" fmla="*/ 112 h 207"/>
                <a:gd name="T12" fmla="*/ 12 w 207"/>
                <a:gd name="T13" fmla="*/ 74 h 207"/>
                <a:gd name="T14" fmla="*/ 7 w 207"/>
                <a:gd name="T15" fmla="*/ 68 h 207"/>
                <a:gd name="T16" fmla="*/ 0 w 207"/>
                <a:gd name="T17" fmla="*/ 103 h 207"/>
                <a:gd name="T18" fmla="*/ 104 w 207"/>
                <a:gd name="T19" fmla="*/ 207 h 207"/>
                <a:gd name="T20" fmla="*/ 207 w 207"/>
                <a:gd name="T21" fmla="*/ 103 h 207"/>
                <a:gd name="T22" fmla="*/ 104 w 207"/>
                <a:gd name="T23" fmla="*/ 0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7" h="207">
                  <a:moveTo>
                    <a:pt x="104" y="0"/>
                  </a:moveTo>
                  <a:cubicBezTo>
                    <a:pt x="95" y="0"/>
                    <a:pt x="86" y="1"/>
                    <a:pt x="78" y="3"/>
                  </a:cubicBezTo>
                  <a:cubicBezTo>
                    <a:pt x="79" y="4"/>
                    <a:pt x="80" y="5"/>
                    <a:pt x="81" y="5"/>
                  </a:cubicBezTo>
                  <a:cubicBezTo>
                    <a:pt x="118" y="43"/>
                    <a:pt x="118" y="43"/>
                    <a:pt x="118" y="43"/>
                  </a:cubicBezTo>
                  <a:cubicBezTo>
                    <a:pt x="137" y="62"/>
                    <a:pt x="137" y="93"/>
                    <a:pt x="118" y="112"/>
                  </a:cubicBezTo>
                  <a:cubicBezTo>
                    <a:pt x="99" y="131"/>
                    <a:pt x="68" y="131"/>
                    <a:pt x="49" y="112"/>
                  </a:cubicBezTo>
                  <a:cubicBezTo>
                    <a:pt x="12" y="74"/>
                    <a:pt x="12" y="74"/>
                    <a:pt x="12" y="74"/>
                  </a:cubicBezTo>
                  <a:cubicBezTo>
                    <a:pt x="10" y="72"/>
                    <a:pt x="8" y="70"/>
                    <a:pt x="7" y="68"/>
                  </a:cubicBezTo>
                  <a:cubicBezTo>
                    <a:pt x="3" y="79"/>
                    <a:pt x="0" y="91"/>
                    <a:pt x="0" y="103"/>
                  </a:cubicBezTo>
                  <a:cubicBezTo>
                    <a:pt x="0" y="161"/>
                    <a:pt x="47" y="207"/>
                    <a:pt x="104" y="207"/>
                  </a:cubicBezTo>
                  <a:cubicBezTo>
                    <a:pt x="161" y="207"/>
                    <a:pt x="207" y="161"/>
                    <a:pt x="207" y="103"/>
                  </a:cubicBezTo>
                  <a:cubicBezTo>
                    <a:pt x="207" y="46"/>
                    <a:pt x="161" y="0"/>
                    <a:pt x="104" y="0"/>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83" name="Freeform 70"/>
            <p:cNvSpPr>
              <a:spLocks noEditPoints="1"/>
            </p:cNvSpPr>
            <p:nvPr/>
          </p:nvSpPr>
          <p:spPr bwMode="auto">
            <a:xfrm>
              <a:off x="6008688" y="3686176"/>
              <a:ext cx="531813" cy="531813"/>
            </a:xfrm>
            <a:custGeom>
              <a:avLst/>
              <a:gdLst>
                <a:gd name="T0" fmla="*/ 164 w 186"/>
                <a:gd name="T1" fmla="*/ 164 h 186"/>
                <a:gd name="T2" fmla="*/ 164 w 186"/>
                <a:gd name="T3" fmla="*/ 83 h 186"/>
                <a:gd name="T4" fmla="*/ 81 w 186"/>
                <a:gd name="T5" fmla="*/ 0 h 186"/>
                <a:gd name="T6" fmla="*/ 0 w 186"/>
                <a:gd name="T7" fmla="*/ 81 h 186"/>
                <a:gd name="T8" fmla="*/ 82 w 186"/>
                <a:gd name="T9" fmla="*/ 164 h 186"/>
                <a:gd name="T10" fmla="*/ 164 w 186"/>
                <a:gd name="T11" fmla="*/ 164 h 186"/>
                <a:gd name="T12" fmla="*/ 109 w 186"/>
                <a:gd name="T13" fmla="*/ 109 h 186"/>
                <a:gd name="T14" fmla="*/ 142 w 186"/>
                <a:gd name="T15" fmla="*/ 109 h 186"/>
                <a:gd name="T16" fmla="*/ 142 w 186"/>
                <a:gd name="T17" fmla="*/ 143 h 186"/>
                <a:gd name="T18" fmla="*/ 109 w 186"/>
                <a:gd name="T19" fmla="*/ 143 h 186"/>
                <a:gd name="T20" fmla="*/ 109 w 186"/>
                <a:gd name="T21" fmla="*/ 109 h 1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86" h="186">
                  <a:moveTo>
                    <a:pt x="164" y="164"/>
                  </a:moveTo>
                  <a:cubicBezTo>
                    <a:pt x="186" y="142"/>
                    <a:pt x="186" y="105"/>
                    <a:pt x="164" y="83"/>
                  </a:cubicBezTo>
                  <a:cubicBezTo>
                    <a:pt x="81" y="0"/>
                    <a:pt x="81" y="0"/>
                    <a:pt x="81" y="0"/>
                  </a:cubicBezTo>
                  <a:cubicBezTo>
                    <a:pt x="0" y="81"/>
                    <a:pt x="0" y="81"/>
                    <a:pt x="0" y="81"/>
                  </a:cubicBezTo>
                  <a:cubicBezTo>
                    <a:pt x="82" y="164"/>
                    <a:pt x="82" y="164"/>
                    <a:pt x="82" y="164"/>
                  </a:cubicBezTo>
                  <a:cubicBezTo>
                    <a:pt x="105" y="186"/>
                    <a:pt x="141" y="186"/>
                    <a:pt x="164" y="164"/>
                  </a:cubicBezTo>
                  <a:close/>
                  <a:moveTo>
                    <a:pt x="109" y="109"/>
                  </a:moveTo>
                  <a:cubicBezTo>
                    <a:pt x="118" y="100"/>
                    <a:pt x="133" y="100"/>
                    <a:pt x="142" y="109"/>
                  </a:cubicBezTo>
                  <a:cubicBezTo>
                    <a:pt x="152" y="118"/>
                    <a:pt x="152" y="133"/>
                    <a:pt x="142" y="143"/>
                  </a:cubicBezTo>
                  <a:cubicBezTo>
                    <a:pt x="133" y="152"/>
                    <a:pt x="118" y="152"/>
                    <a:pt x="109" y="143"/>
                  </a:cubicBezTo>
                  <a:cubicBezTo>
                    <a:pt x="99" y="133"/>
                    <a:pt x="99" y="118"/>
                    <a:pt x="109" y="109"/>
                  </a:cubicBezTo>
                  <a:close/>
                </a:path>
              </a:pathLst>
            </a:custGeom>
            <a:gr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grpSp>
      <p:sp>
        <p:nvSpPr>
          <p:cNvPr id="84" name="矩形 1"/>
          <p:cNvSpPr>
            <a:spLocks noChangeArrowheads="1"/>
          </p:cNvSpPr>
          <p:nvPr/>
        </p:nvSpPr>
        <p:spPr bwMode="auto">
          <a:xfrm>
            <a:off x="965200" y="2701925"/>
            <a:ext cx="4233863"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a:solidFill>
                  <a:srgbClr val="4B484E"/>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endParaRPr lang="en-US" altLang="zh-CN" sz="1600" dirty="0">
              <a:solidFill>
                <a:srgbClr val="4B484E"/>
              </a:solidFill>
              <a:latin typeface="微软雅黑" panose="020B0503020204020204" pitchFamily="34" charset="-122"/>
              <a:ea typeface="微软雅黑" panose="020B0503020204020204" pitchFamily="34" charset="-122"/>
            </a:endParaRPr>
          </a:p>
        </p:txBody>
      </p:sp>
      <p:sp>
        <p:nvSpPr>
          <p:cNvPr id="85" name="矩形 50"/>
          <p:cNvSpPr>
            <a:spLocks noChangeArrowheads="1"/>
          </p:cNvSpPr>
          <p:nvPr/>
        </p:nvSpPr>
        <p:spPr bwMode="auto">
          <a:xfrm>
            <a:off x="6597650" y="2679700"/>
            <a:ext cx="4235450" cy="584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a:solidFill>
                  <a:srgbClr val="4B484E"/>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endParaRPr lang="en-US" altLang="zh-CN" sz="1600">
              <a:solidFill>
                <a:srgbClr val="4B484E"/>
              </a:solidFill>
              <a:latin typeface="微软雅黑" panose="020B0503020204020204" pitchFamily="34" charset="-122"/>
              <a:ea typeface="微软雅黑" panose="020B0503020204020204" pitchFamily="34" charset="-122"/>
            </a:endParaRPr>
          </a:p>
        </p:txBody>
      </p:sp>
      <p:sp>
        <p:nvSpPr>
          <p:cNvPr id="86" name="矩形 51"/>
          <p:cNvSpPr>
            <a:spLocks noChangeArrowheads="1"/>
          </p:cNvSpPr>
          <p:nvPr/>
        </p:nvSpPr>
        <p:spPr bwMode="auto">
          <a:xfrm>
            <a:off x="854075" y="4960938"/>
            <a:ext cx="4233863" cy="5857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a:solidFill>
                  <a:srgbClr val="4B484E"/>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endParaRPr lang="en-US" altLang="zh-CN" sz="1600">
              <a:solidFill>
                <a:srgbClr val="4B484E"/>
              </a:solidFill>
              <a:latin typeface="微软雅黑" panose="020B0503020204020204" pitchFamily="34" charset="-122"/>
              <a:ea typeface="微软雅黑" panose="020B0503020204020204" pitchFamily="34" charset="-122"/>
            </a:endParaRPr>
          </a:p>
        </p:txBody>
      </p:sp>
      <p:sp>
        <p:nvSpPr>
          <p:cNvPr id="87" name="矩形 52"/>
          <p:cNvSpPr>
            <a:spLocks noChangeArrowheads="1"/>
          </p:cNvSpPr>
          <p:nvPr/>
        </p:nvSpPr>
        <p:spPr bwMode="auto">
          <a:xfrm>
            <a:off x="6627813" y="4991100"/>
            <a:ext cx="4235450" cy="5857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Tx/>
              <a:buNone/>
            </a:pPr>
            <a:r>
              <a:rPr lang="zh-CN" altLang="en-US" sz="1600" dirty="0">
                <a:solidFill>
                  <a:srgbClr val="4B484E"/>
                </a:solidFill>
                <a:latin typeface="微软雅黑" panose="020B0503020204020204" pitchFamily="34" charset="-122"/>
                <a:ea typeface="微软雅黑" panose="020B0503020204020204" pitchFamily="34" charset="-122"/>
              </a:rPr>
              <a:t>单击此处添加您的文字内容，本模板的所有素材和逻辑图表，均可自由编辑替换和移动</a:t>
            </a:r>
            <a:endParaRPr lang="en-US" altLang="zh-CN" sz="1600" dirty="0">
              <a:solidFill>
                <a:srgbClr val="4B484E"/>
              </a:solidFill>
              <a:latin typeface="微软雅黑" panose="020B0503020204020204" pitchFamily="34" charset="-122"/>
              <a:ea typeface="微软雅黑" panose="020B0503020204020204" pitchFamily="34" charset="-122"/>
            </a:endParaRPr>
          </a:p>
        </p:txBody>
      </p:sp>
      <p:sp>
        <p:nvSpPr>
          <p:cNvPr id="88" name="文本框 19"/>
          <p:cNvSpPr txBox="1">
            <a:spLocks noChangeArrowheads="1"/>
          </p:cNvSpPr>
          <p:nvPr/>
        </p:nvSpPr>
        <p:spPr bwMode="auto">
          <a:xfrm>
            <a:off x="7402513" y="2030413"/>
            <a:ext cx="2031325"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1800" dirty="0">
                <a:solidFill>
                  <a:srgbClr val="4B484E"/>
                </a:solidFill>
                <a:latin typeface="微软雅黑" panose="020B0503020204020204" pitchFamily="34" charset="-122"/>
                <a:ea typeface="微软雅黑" panose="020B0503020204020204" pitchFamily="34" charset="-122"/>
              </a:rPr>
              <a:t>单击此处添加标题</a:t>
            </a:r>
            <a:endParaRPr lang="en-US" altLang="zh-CN" sz="1800" dirty="0">
              <a:solidFill>
                <a:srgbClr val="4B484E"/>
              </a:solidFill>
              <a:latin typeface="微软雅黑" panose="020B0503020204020204" pitchFamily="34" charset="-122"/>
              <a:ea typeface="微软雅黑" panose="020B0503020204020204" pitchFamily="34" charset="-122"/>
            </a:endParaRPr>
          </a:p>
        </p:txBody>
      </p:sp>
      <p:sp>
        <p:nvSpPr>
          <p:cNvPr id="89" name="文本框 19"/>
          <p:cNvSpPr txBox="1">
            <a:spLocks noChangeArrowheads="1"/>
          </p:cNvSpPr>
          <p:nvPr/>
        </p:nvSpPr>
        <p:spPr bwMode="auto">
          <a:xfrm>
            <a:off x="1647825" y="4184650"/>
            <a:ext cx="2031325"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1800" dirty="0">
                <a:solidFill>
                  <a:srgbClr val="4B484E"/>
                </a:solidFill>
                <a:latin typeface="微软雅黑" panose="020B0503020204020204" pitchFamily="34" charset="-122"/>
                <a:ea typeface="微软雅黑" panose="020B0503020204020204" pitchFamily="34" charset="-122"/>
              </a:rPr>
              <a:t>单击此处添加标题</a:t>
            </a:r>
            <a:endParaRPr lang="en-US" altLang="zh-CN" sz="1800" dirty="0">
              <a:solidFill>
                <a:srgbClr val="4B484E"/>
              </a:solidFill>
              <a:latin typeface="微软雅黑" panose="020B0503020204020204" pitchFamily="34" charset="-122"/>
              <a:ea typeface="微软雅黑" panose="020B0503020204020204" pitchFamily="34" charset="-122"/>
            </a:endParaRPr>
          </a:p>
        </p:txBody>
      </p:sp>
      <p:sp>
        <p:nvSpPr>
          <p:cNvPr id="90" name="文本框 19"/>
          <p:cNvSpPr txBox="1">
            <a:spLocks noChangeArrowheads="1"/>
          </p:cNvSpPr>
          <p:nvPr/>
        </p:nvSpPr>
        <p:spPr bwMode="auto">
          <a:xfrm>
            <a:off x="7469188" y="4224338"/>
            <a:ext cx="2031325" cy="4589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50000"/>
              </a:lnSpc>
              <a:buFont typeface="Arial" panose="020B0604020202020204" pitchFamily="34" charset="0"/>
              <a:buNone/>
            </a:pPr>
            <a:r>
              <a:rPr lang="zh-CN" altLang="en-US" sz="1800" dirty="0">
                <a:solidFill>
                  <a:srgbClr val="4B484E"/>
                </a:solidFill>
                <a:latin typeface="微软雅黑" panose="020B0503020204020204" pitchFamily="34" charset="-122"/>
                <a:ea typeface="微软雅黑" panose="020B0503020204020204" pitchFamily="34" charset="-122"/>
              </a:rPr>
              <a:t>单击此处添加标题</a:t>
            </a:r>
            <a:endParaRPr lang="en-US" altLang="zh-CN" sz="1800" dirty="0">
              <a:solidFill>
                <a:srgbClr val="4B484E"/>
              </a:solidFill>
              <a:latin typeface="微软雅黑" panose="020B0503020204020204" pitchFamily="34" charset="-122"/>
              <a:ea typeface="微软雅黑" panose="020B0503020204020204" pitchFamily="34" charset="-122"/>
            </a:endParaRPr>
          </a:p>
        </p:txBody>
      </p:sp>
      <p:grpSp>
        <p:nvGrpSpPr>
          <p:cNvPr id="91" name="组合 90"/>
          <p:cNvGrpSpPr/>
          <p:nvPr/>
        </p:nvGrpSpPr>
        <p:grpSpPr>
          <a:xfrm>
            <a:off x="281514" y="271643"/>
            <a:ext cx="3578499" cy="705570"/>
            <a:chOff x="193779" y="40265"/>
            <a:chExt cx="5750451" cy="1133812"/>
          </a:xfrm>
        </p:grpSpPr>
        <p:pic>
          <p:nvPicPr>
            <p:cNvPr id="92"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93"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94"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53" presetClass="entr" presetSubtype="16" fill="hold" grpId="0" nodeType="clickEffect">
                                  <p:stCondLst>
                                    <p:cond delay="0"/>
                                  </p:stCondLst>
                                  <p:childTnLst>
                                    <p:set>
                                      <p:cBhvr>
                                        <p:cTn id="6" dur="1" fill="hold">
                                          <p:stCondLst>
                                            <p:cond delay="0"/>
                                          </p:stCondLst>
                                        </p:cTn>
                                        <p:tgtEl>
                                          <p:spTgt spid="61"/>
                                        </p:tgtEl>
                                        <p:attrNameLst>
                                          <p:attrName>style.visibility</p:attrName>
                                        </p:attrNameLst>
                                      </p:cBhvr>
                                      <p:to>
                                        <p:strVal val="visible"/>
                                      </p:to>
                                    </p:set>
                                    <p:anim calcmode="lin" valueType="num">
                                      <p:cBhvr>
                                        <p:cTn id="7" dur="500" fill="hold"/>
                                        <p:tgtEl>
                                          <p:spTgt spid="61"/>
                                        </p:tgtEl>
                                        <p:attrNameLst>
                                          <p:attrName>ppt_w</p:attrName>
                                        </p:attrNameLst>
                                      </p:cBhvr>
                                      <p:tavLst>
                                        <p:tav tm="0">
                                          <p:val>
                                            <p:fltVal val="0"/>
                                          </p:val>
                                        </p:tav>
                                        <p:tav tm="100000">
                                          <p:val>
                                            <p:strVal val="#ppt_w"/>
                                          </p:val>
                                        </p:tav>
                                      </p:tavLst>
                                    </p:anim>
                                    <p:anim calcmode="lin" valueType="num">
                                      <p:cBhvr>
                                        <p:cTn id="8" dur="500" fill="hold"/>
                                        <p:tgtEl>
                                          <p:spTgt spid="61"/>
                                        </p:tgtEl>
                                        <p:attrNameLst>
                                          <p:attrName>ppt_h</p:attrName>
                                        </p:attrNameLst>
                                      </p:cBhvr>
                                      <p:tavLst>
                                        <p:tav tm="0">
                                          <p:val>
                                            <p:fltVal val="0"/>
                                          </p:val>
                                        </p:tav>
                                        <p:tav tm="100000">
                                          <p:val>
                                            <p:strVal val="#ppt_h"/>
                                          </p:val>
                                        </p:tav>
                                      </p:tavLst>
                                    </p:anim>
                                    <p:animEffect transition="in" filter="fade">
                                      <p:cBhvr>
                                        <p:cTn id="9" dur="500"/>
                                        <p:tgtEl>
                                          <p:spTgt spid="61"/>
                                        </p:tgtEl>
                                      </p:cBhvr>
                                    </p:animEffect>
                                  </p:childTnLst>
                                </p:cTn>
                              </p:par>
                            </p:childTnLst>
                          </p:cTn>
                        </p:par>
                      </p:childTnLst>
                    </p:cTn>
                  </p:par>
                  <p:par>
                    <p:cTn id="10" fill="hold">
                      <p:stCondLst>
                        <p:cond delay="indefinite"/>
                      </p:stCondLst>
                      <p:childTnLst>
                        <p:par>
                          <p:cTn id="11" fill="hold">
                            <p:stCondLst>
                              <p:cond delay="0"/>
                            </p:stCondLst>
                            <p:childTnLst>
                              <p:par>
                                <p:cTn id="12" presetID="53" presetClass="entr" presetSubtype="16" fill="hold" grpId="0" nodeType="clickEffect">
                                  <p:stCondLst>
                                    <p:cond delay="0"/>
                                  </p:stCondLst>
                                  <p:childTnLst>
                                    <p:set>
                                      <p:cBhvr>
                                        <p:cTn id="13" dur="1" fill="hold">
                                          <p:stCondLst>
                                            <p:cond delay="0"/>
                                          </p:stCondLst>
                                        </p:cTn>
                                        <p:tgtEl>
                                          <p:spTgt spid="88"/>
                                        </p:tgtEl>
                                        <p:attrNameLst>
                                          <p:attrName>style.visibility</p:attrName>
                                        </p:attrNameLst>
                                      </p:cBhvr>
                                      <p:to>
                                        <p:strVal val="visible"/>
                                      </p:to>
                                    </p:set>
                                    <p:anim calcmode="lin" valueType="num">
                                      <p:cBhvr>
                                        <p:cTn id="14" dur="500" fill="hold"/>
                                        <p:tgtEl>
                                          <p:spTgt spid="88"/>
                                        </p:tgtEl>
                                        <p:attrNameLst>
                                          <p:attrName>ppt_w</p:attrName>
                                        </p:attrNameLst>
                                      </p:cBhvr>
                                      <p:tavLst>
                                        <p:tav tm="0">
                                          <p:val>
                                            <p:fltVal val="0"/>
                                          </p:val>
                                        </p:tav>
                                        <p:tav tm="100000">
                                          <p:val>
                                            <p:strVal val="#ppt_w"/>
                                          </p:val>
                                        </p:tav>
                                      </p:tavLst>
                                    </p:anim>
                                    <p:anim calcmode="lin" valueType="num">
                                      <p:cBhvr>
                                        <p:cTn id="15" dur="500" fill="hold"/>
                                        <p:tgtEl>
                                          <p:spTgt spid="88"/>
                                        </p:tgtEl>
                                        <p:attrNameLst>
                                          <p:attrName>ppt_h</p:attrName>
                                        </p:attrNameLst>
                                      </p:cBhvr>
                                      <p:tavLst>
                                        <p:tav tm="0">
                                          <p:val>
                                            <p:fltVal val="0"/>
                                          </p:val>
                                        </p:tav>
                                        <p:tav tm="100000">
                                          <p:val>
                                            <p:strVal val="#ppt_h"/>
                                          </p:val>
                                        </p:tav>
                                      </p:tavLst>
                                    </p:anim>
                                    <p:animEffect transition="in" filter="fade">
                                      <p:cBhvr>
                                        <p:cTn id="16" dur="500"/>
                                        <p:tgtEl>
                                          <p:spTgt spid="88"/>
                                        </p:tgtEl>
                                      </p:cBhvr>
                                    </p:animEffect>
                                  </p:childTnLst>
                                </p:cTn>
                              </p:par>
                            </p:childTnLst>
                          </p:cTn>
                        </p:par>
                      </p:childTnLst>
                    </p:cTn>
                  </p:par>
                  <p:par>
                    <p:cTn id="17" fill="hold">
                      <p:stCondLst>
                        <p:cond delay="indefinite"/>
                      </p:stCondLst>
                      <p:childTnLst>
                        <p:par>
                          <p:cTn id="18" fill="hold">
                            <p:stCondLst>
                              <p:cond delay="0"/>
                            </p:stCondLst>
                            <p:childTnLst>
                              <p:par>
                                <p:cTn id="19" presetID="53" presetClass="entr" presetSubtype="16" fill="hold" grpId="0" nodeType="clickEffect">
                                  <p:stCondLst>
                                    <p:cond delay="0"/>
                                  </p:stCondLst>
                                  <p:childTnLst>
                                    <p:set>
                                      <p:cBhvr>
                                        <p:cTn id="20" dur="1" fill="hold">
                                          <p:stCondLst>
                                            <p:cond delay="0"/>
                                          </p:stCondLst>
                                        </p:cTn>
                                        <p:tgtEl>
                                          <p:spTgt spid="89"/>
                                        </p:tgtEl>
                                        <p:attrNameLst>
                                          <p:attrName>style.visibility</p:attrName>
                                        </p:attrNameLst>
                                      </p:cBhvr>
                                      <p:to>
                                        <p:strVal val="visible"/>
                                      </p:to>
                                    </p:set>
                                    <p:anim calcmode="lin" valueType="num">
                                      <p:cBhvr>
                                        <p:cTn id="21" dur="500" fill="hold"/>
                                        <p:tgtEl>
                                          <p:spTgt spid="89"/>
                                        </p:tgtEl>
                                        <p:attrNameLst>
                                          <p:attrName>ppt_w</p:attrName>
                                        </p:attrNameLst>
                                      </p:cBhvr>
                                      <p:tavLst>
                                        <p:tav tm="0">
                                          <p:val>
                                            <p:fltVal val="0"/>
                                          </p:val>
                                        </p:tav>
                                        <p:tav tm="100000">
                                          <p:val>
                                            <p:strVal val="#ppt_w"/>
                                          </p:val>
                                        </p:tav>
                                      </p:tavLst>
                                    </p:anim>
                                    <p:anim calcmode="lin" valueType="num">
                                      <p:cBhvr>
                                        <p:cTn id="22" dur="500" fill="hold"/>
                                        <p:tgtEl>
                                          <p:spTgt spid="89"/>
                                        </p:tgtEl>
                                        <p:attrNameLst>
                                          <p:attrName>ppt_h</p:attrName>
                                        </p:attrNameLst>
                                      </p:cBhvr>
                                      <p:tavLst>
                                        <p:tav tm="0">
                                          <p:val>
                                            <p:fltVal val="0"/>
                                          </p:val>
                                        </p:tav>
                                        <p:tav tm="100000">
                                          <p:val>
                                            <p:strVal val="#ppt_h"/>
                                          </p:val>
                                        </p:tav>
                                      </p:tavLst>
                                    </p:anim>
                                    <p:animEffect transition="in" filter="fade">
                                      <p:cBhvr>
                                        <p:cTn id="23" dur="500"/>
                                        <p:tgtEl>
                                          <p:spTgt spid="89"/>
                                        </p:tgtEl>
                                      </p:cBhvr>
                                    </p:animEffect>
                                  </p:childTnLst>
                                </p:cTn>
                              </p:par>
                            </p:childTnLst>
                          </p:cTn>
                        </p:par>
                      </p:childTnLst>
                    </p:cTn>
                  </p:par>
                  <p:par>
                    <p:cTn id="24" fill="hold">
                      <p:stCondLst>
                        <p:cond delay="indefinite"/>
                      </p:stCondLst>
                      <p:childTnLst>
                        <p:par>
                          <p:cTn id="25" fill="hold">
                            <p:stCondLst>
                              <p:cond delay="0"/>
                            </p:stCondLst>
                            <p:childTnLst>
                              <p:par>
                                <p:cTn id="26" presetID="53" presetClass="entr" presetSubtype="16" fill="hold" grpId="0" nodeType="clickEffect">
                                  <p:stCondLst>
                                    <p:cond delay="0"/>
                                  </p:stCondLst>
                                  <p:childTnLst>
                                    <p:set>
                                      <p:cBhvr>
                                        <p:cTn id="27" dur="1" fill="hold">
                                          <p:stCondLst>
                                            <p:cond delay="0"/>
                                          </p:stCondLst>
                                        </p:cTn>
                                        <p:tgtEl>
                                          <p:spTgt spid="90"/>
                                        </p:tgtEl>
                                        <p:attrNameLst>
                                          <p:attrName>style.visibility</p:attrName>
                                        </p:attrNameLst>
                                      </p:cBhvr>
                                      <p:to>
                                        <p:strVal val="visible"/>
                                      </p:to>
                                    </p:set>
                                    <p:anim calcmode="lin" valueType="num">
                                      <p:cBhvr>
                                        <p:cTn id="28" dur="500" fill="hold"/>
                                        <p:tgtEl>
                                          <p:spTgt spid="90"/>
                                        </p:tgtEl>
                                        <p:attrNameLst>
                                          <p:attrName>ppt_w</p:attrName>
                                        </p:attrNameLst>
                                      </p:cBhvr>
                                      <p:tavLst>
                                        <p:tav tm="0">
                                          <p:val>
                                            <p:fltVal val="0"/>
                                          </p:val>
                                        </p:tav>
                                        <p:tav tm="100000">
                                          <p:val>
                                            <p:strVal val="#ppt_w"/>
                                          </p:val>
                                        </p:tav>
                                      </p:tavLst>
                                    </p:anim>
                                    <p:anim calcmode="lin" valueType="num">
                                      <p:cBhvr>
                                        <p:cTn id="29" dur="500" fill="hold"/>
                                        <p:tgtEl>
                                          <p:spTgt spid="90"/>
                                        </p:tgtEl>
                                        <p:attrNameLst>
                                          <p:attrName>ppt_h</p:attrName>
                                        </p:attrNameLst>
                                      </p:cBhvr>
                                      <p:tavLst>
                                        <p:tav tm="0">
                                          <p:val>
                                            <p:fltVal val="0"/>
                                          </p:val>
                                        </p:tav>
                                        <p:tav tm="100000">
                                          <p:val>
                                            <p:strVal val="#ppt_h"/>
                                          </p:val>
                                        </p:tav>
                                      </p:tavLst>
                                    </p:anim>
                                    <p:animEffect transition="in" filter="fade">
                                      <p:cBhvr>
                                        <p:cTn id="30" dur="500"/>
                                        <p:tgtEl>
                                          <p:spTgt spid="9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1" grpId="0"/>
      <p:bldP spid="88" grpId="0"/>
      <p:bldP spid="89" grpId="0"/>
      <p:bldP spid="90"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菱形 7"/>
          <p:cNvSpPr/>
          <p:nvPr/>
        </p:nvSpPr>
        <p:spPr>
          <a:xfrm>
            <a:off x="2571090" y="2044895"/>
            <a:ext cx="796482" cy="796482"/>
          </a:xfrm>
          <a:prstGeom prst="diamond">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484E"/>
              </a:solidFill>
              <a:latin typeface="幼圆" panose="02010509060101010101" pitchFamily="49" charset="-122"/>
              <a:ea typeface="幼圆" panose="02010509060101010101" pitchFamily="49" charset="-122"/>
            </a:endParaRPr>
          </a:p>
        </p:txBody>
      </p:sp>
      <p:sp>
        <p:nvSpPr>
          <p:cNvPr id="9" name="Freeform 218"/>
          <p:cNvSpPr>
            <a:spLocks noEditPoints="1"/>
          </p:cNvSpPr>
          <p:nvPr/>
        </p:nvSpPr>
        <p:spPr bwMode="auto">
          <a:xfrm>
            <a:off x="2845172" y="2308767"/>
            <a:ext cx="212243" cy="271984"/>
          </a:xfrm>
          <a:custGeom>
            <a:avLst/>
            <a:gdLst>
              <a:gd name="T0" fmla="*/ 224 w 224"/>
              <a:gd name="T1" fmla="*/ 119 h 287"/>
              <a:gd name="T2" fmla="*/ 112 w 224"/>
              <a:gd name="T3" fmla="*/ 0 h 287"/>
              <a:gd name="T4" fmla="*/ 0 w 224"/>
              <a:gd name="T5" fmla="*/ 119 h 287"/>
              <a:gd name="T6" fmla="*/ 98 w 224"/>
              <a:gd name="T7" fmla="*/ 258 h 287"/>
              <a:gd name="T8" fmla="*/ 85 w 224"/>
              <a:gd name="T9" fmla="*/ 282 h 287"/>
              <a:gd name="T10" fmla="*/ 85 w 224"/>
              <a:gd name="T11" fmla="*/ 285 h 287"/>
              <a:gd name="T12" fmla="*/ 88 w 224"/>
              <a:gd name="T13" fmla="*/ 287 h 287"/>
              <a:gd name="T14" fmla="*/ 136 w 224"/>
              <a:gd name="T15" fmla="*/ 287 h 287"/>
              <a:gd name="T16" fmla="*/ 140 w 224"/>
              <a:gd name="T17" fmla="*/ 285 h 287"/>
              <a:gd name="T18" fmla="*/ 140 w 224"/>
              <a:gd name="T19" fmla="*/ 282 h 287"/>
              <a:gd name="T20" fmla="*/ 127 w 224"/>
              <a:gd name="T21" fmla="*/ 258 h 287"/>
              <a:gd name="T22" fmla="*/ 224 w 224"/>
              <a:gd name="T23" fmla="*/ 119 h 287"/>
              <a:gd name="T24" fmla="*/ 37 w 224"/>
              <a:gd name="T25" fmla="*/ 130 h 287"/>
              <a:gd name="T26" fmla="*/ 36 w 224"/>
              <a:gd name="T27" fmla="*/ 128 h 287"/>
              <a:gd name="T28" fmla="*/ 49 w 224"/>
              <a:gd name="T29" fmla="*/ 60 h 287"/>
              <a:gd name="T30" fmla="*/ 79 w 224"/>
              <a:gd name="T31" fmla="*/ 59 h 287"/>
              <a:gd name="T32" fmla="*/ 82 w 224"/>
              <a:gd name="T33" fmla="*/ 63 h 287"/>
              <a:gd name="T34" fmla="*/ 74 w 224"/>
              <a:gd name="T35" fmla="*/ 80 h 287"/>
              <a:gd name="T36" fmla="*/ 69 w 224"/>
              <a:gd name="T37" fmla="*/ 88 h 287"/>
              <a:gd name="T38" fmla="*/ 61 w 224"/>
              <a:gd name="T39" fmla="*/ 118 h 287"/>
              <a:gd name="T40" fmla="*/ 54 w 224"/>
              <a:gd name="T41" fmla="*/ 133 h 287"/>
              <a:gd name="T42" fmla="*/ 49 w 224"/>
              <a:gd name="T43" fmla="*/ 134 h 287"/>
              <a:gd name="T44" fmla="*/ 37 w 224"/>
              <a:gd name="T45" fmla="*/ 13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224" h="287">
                <a:moveTo>
                  <a:pt x="224" y="119"/>
                </a:moveTo>
                <a:cubicBezTo>
                  <a:pt x="224" y="6"/>
                  <a:pt x="131" y="0"/>
                  <a:pt x="112" y="0"/>
                </a:cubicBezTo>
                <a:cubicBezTo>
                  <a:pt x="93" y="0"/>
                  <a:pt x="0" y="6"/>
                  <a:pt x="0" y="119"/>
                </a:cubicBezTo>
                <a:cubicBezTo>
                  <a:pt x="0" y="201"/>
                  <a:pt x="76" y="247"/>
                  <a:pt x="98" y="258"/>
                </a:cubicBezTo>
                <a:cubicBezTo>
                  <a:pt x="85" y="282"/>
                  <a:pt x="85" y="282"/>
                  <a:pt x="85" y="282"/>
                </a:cubicBezTo>
                <a:cubicBezTo>
                  <a:pt x="84" y="283"/>
                  <a:pt x="84" y="284"/>
                  <a:pt x="85" y="285"/>
                </a:cubicBezTo>
                <a:cubicBezTo>
                  <a:pt x="86" y="287"/>
                  <a:pt x="87" y="287"/>
                  <a:pt x="88" y="287"/>
                </a:cubicBezTo>
                <a:cubicBezTo>
                  <a:pt x="136" y="287"/>
                  <a:pt x="136" y="287"/>
                  <a:pt x="136" y="287"/>
                </a:cubicBezTo>
                <a:cubicBezTo>
                  <a:pt x="138" y="287"/>
                  <a:pt x="139" y="287"/>
                  <a:pt x="140" y="285"/>
                </a:cubicBezTo>
                <a:cubicBezTo>
                  <a:pt x="140" y="284"/>
                  <a:pt x="140" y="283"/>
                  <a:pt x="140" y="282"/>
                </a:cubicBezTo>
                <a:cubicBezTo>
                  <a:pt x="127" y="258"/>
                  <a:pt x="127" y="258"/>
                  <a:pt x="127" y="258"/>
                </a:cubicBezTo>
                <a:cubicBezTo>
                  <a:pt x="149" y="247"/>
                  <a:pt x="224" y="202"/>
                  <a:pt x="224" y="119"/>
                </a:cubicBezTo>
                <a:close/>
                <a:moveTo>
                  <a:pt x="37" y="130"/>
                </a:moveTo>
                <a:cubicBezTo>
                  <a:pt x="36" y="130"/>
                  <a:pt x="36" y="129"/>
                  <a:pt x="36" y="128"/>
                </a:cubicBezTo>
                <a:cubicBezTo>
                  <a:pt x="35" y="126"/>
                  <a:pt x="28" y="84"/>
                  <a:pt x="49" y="60"/>
                </a:cubicBezTo>
                <a:cubicBezTo>
                  <a:pt x="56" y="52"/>
                  <a:pt x="66" y="52"/>
                  <a:pt x="79" y="59"/>
                </a:cubicBezTo>
                <a:cubicBezTo>
                  <a:pt x="80" y="60"/>
                  <a:pt x="81" y="62"/>
                  <a:pt x="82" y="63"/>
                </a:cubicBezTo>
                <a:cubicBezTo>
                  <a:pt x="82" y="68"/>
                  <a:pt x="79" y="73"/>
                  <a:pt x="74" y="80"/>
                </a:cubicBezTo>
                <a:cubicBezTo>
                  <a:pt x="72" y="83"/>
                  <a:pt x="70" y="86"/>
                  <a:pt x="69" y="88"/>
                </a:cubicBezTo>
                <a:cubicBezTo>
                  <a:pt x="64" y="99"/>
                  <a:pt x="62" y="110"/>
                  <a:pt x="61" y="118"/>
                </a:cubicBezTo>
                <a:cubicBezTo>
                  <a:pt x="59" y="127"/>
                  <a:pt x="58" y="132"/>
                  <a:pt x="54" y="133"/>
                </a:cubicBezTo>
                <a:cubicBezTo>
                  <a:pt x="52" y="133"/>
                  <a:pt x="51" y="134"/>
                  <a:pt x="49" y="134"/>
                </a:cubicBezTo>
                <a:cubicBezTo>
                  <a:pt x="45" y="134"/>
                  <a:pt x="39" y="133"/>
                  <a:pt x="37" y="13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1" name="菱形 10"/>
          <p:cNvSpPr/>
          <p:nvPr/>
        </p:nvSpPr>
        <p:spPr>
          <a:xfrm>
            <a:off x="2571090" y="3385164"/>
            <a:ext cx="796482" cy="796482"/>
          </a:xfrm>
          <a:prstGeom prst="diamond">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484E"/>
              </a:solidFill>
              <a:latin typeface="幼圆" panose="02010509060101010101" pitchFamily="49" charset="-122"/>
              <a:ea typeface="幼圆" panose="02010509060101010101" pitchFamily="49" charset="-122"/>
            </a:endParaRPr>
          </a:p>
        </p:txBody>
      </p:sp>
      <p:grpSp>
        <p:nvGrpSpPr>
          <p:cNvPr id="12" name="组合 11"/>
          <p:cNvGrpSpPr/>
          <p:nvPr/>
        </p:nvGrpSpPr>
        <p:grpSpPr>
          <a:xfrm>
            <a:off x="2818437" y="3645522"/>
            <a:ext cx="275051" cy="273547"/>
            <a:chOff x="9890126" y="4225925"/>
            <a:chExt cx="290513" cy="288925"/>
          </a:xfrm>
          <a:solidFill>
            <a:schemeClr val="bg1"/>
          </a:solidFill>
        </p:grpSpPr>
        <p:sp>
          <p:nvSpPr>
            <p:cNvPr id="13" name="Freeform 438"/>
            <p:cNvSpPr/>
            <p:nvPr/>
          </p:nvSpPr>
          <p:spPr bwMode="auto">
            <a:xfrm>
              <a:off x="9982201" y="4465638"/>
              <a:ext cx="1588"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1"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5" name="Freeform 439"/>
            <p:cNvSpPr/>
            <p:nvPr/>
          </p:nvSpPr>
          <p:spPr bwMode="auto">
            <a:xfrm>
              <a:off x="9990138" y="4467225"/>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6" name="Freeform 440"/>
            <p:cNvSpPr/>
            <p:nvPr/>
          </p:nvSpPr>
          <p:spPr bwMode="auto">
            <a:xfrm>
              <a:off x="9986963" y="44672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8" name="Freeform 441"/>
            <p:cNvSpPr/>
            <p:nvPr/>
          </p:nvSpPr>
          <p:spPr bwMode="auto">
            <a:xfrm>
              <a:off x="9993313" y="4467225"/>
              <a:ext cx="1588" cy="0"/>
            </a:xfrm>
            <a:custGeom>
              <a:avLst/>
              <a:gdLst>
                <a:gd name="T0" fmla="*/ 0 w 1"/>
                <a:gd name="T1" fmla="*/ 1 w 1"/>
                <a:gd name="T2" fmla="*/ 0 w 1"/>
                <a:gd name="T3" fmla="*/ 0 w 1"/>
              </a:gdLst>
              <a:ahLst/>
              <a:cxnLst>
                <a:cxn ang="0">
                  <a:pos x="T0" y="0"/>
                </a:cxn>
                <a:cxn ang="0">
                  <a:pos x="T1" y="0"/>
                </a:cxn>
                <a:cxn ang="0">
                  <a:pos x="T2" y="0"/>
                </a:cxn>
                <a:cxn ang="0">
                  <a:pos x="T3" y="0"/>
                </a:cxn>
              </a:cxnLst>
              <a:rect l="0" t="0" r="r" b="b"/>
              <a:pathLst>
                <a:path w="1">
                  <a:moveTo>
                    <a:pt x="0" y="0"/>
                  </a:moveTo>
                  <a:cubicBezTo>
                    <a:pt x="0" y="0"/>
                    <a:pt x="0" y="0"/>
                    <a:pt x="1" y="0"/>
                  </a:cubicBez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19" name="Freeform 442"/>
            <p:cNvSpPr/>
            <p:nvPr/>
          </p:nvSpPr>
          <p:spPr bwMode="auto">
            <a:xfrm>
              <a:off x="9967913" y="4459288"/>
              <a:ext cx="1588"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0"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0" name="Freeform 443"/>
            <p:cNvSpPr/>
            <p:nvPr/>
          </p:nvSpPr>
          <p:spPr bwMode="auto">
            <a:xfrm>
              <a:off x="9979026" y="4464050"/>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1" name="Freeform 444"/>
            <p:cNvSpPr/>
            <p:nvPr/>
          </p:nvSpPr>
          <p:spPr bwMode="auto">
            <a:xfrm>
              <a:off x="9964738" y="4457700"/>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2" name="Freeform 445"/>
            <p:cNvSpPr/>
            <p:nvPr/>
          </p:nvSpPr>
          <p:spPr bwMode="auto">
            <a:xfrm>
              <a:off x="9971088" y="4462463"/>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3" name="Freeform 446"/>
            <p:cNvSpPr/>
            <p:nvPr/>
          </p:nvSpPr>
          <p:spPr bwMode="auto">
            <a:xfrm>
              <a:off x="9975851" y="446405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4" name="Freeform 447"/>
            <p:cNvSpPr/>
            <p:nvPr/>
          </p:nvSpPr>
          <p:spPr bwMode="auto">
            <a:xfrm>
              <a:off x="9998076" y="44672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5" name="Freeform 448"/>
            <p:cNvSpPr/>
            <p:nvPr/>
          </p:nvSpPr>
          <p:spPr bwMode="auto">
            <a:xfrm>
              <a:off x="10015538" y="4459288"/>
              <a:ext cx="1588" cy="0"/>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0"/>
                    <a:pt x="0" y="1"/>
                    <a:pt x="0" y="1"/>
                  </a:cubicBezTo>
                  <a:cubicBezTo>
                    <a:pt x="0" y="1"/>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6" name="Freeform 449"/>
            <p:cNvSpPr/>
            <p:nvPr/>
          </p:nvSpPr>
          <p:spPr bwMode="auto">
            <a:xfrm>
              <a:off x="9955213" y="4300538"/>
              <a:ext cx="6350" cy="9525"/>
            </a:xfrm>
            <a:custGeom>
              <a:avLst/>
              <a:gdLst>
                <a:gd name="T0" fmla="*/ 0 w 7"/>
                <a:gd name="T1" fmla="*/ 9 h 9"/>
                <a:gd name="T2" fmla="*/ 7 w 7"/>
                <a:gd name="T3" fmla="*/ 0 h 9"/>
                <a:gd name="T4" fmla="*/ 6 w 7"/>
                <a:gd name="T5" fmla="*/ 1 h 9"/>
                <a:gd name="T6" fmla="*/ 0 w 7"/>
                <a:gd name="T7" fmla="*/ 9 h 9"/>
              </a:gdLst>
              <a:ahLst/>
              <a:cxnLst>
                <a:cxn ang="0">
                  <a:pos x="T0" y="T1"/>
                </a:cxn>
                <a:cxn ang="0">
                  <a:pos x="T2" y="T3"/>
                </a:cxn>
                <a:cxn ang="0">
                  <a:pos x="T4" y="T5"/>
                </a:cxn>
                <a:cxn ang="0">
                  <a:pos x="T6" y="T7"/>
                </a:cxn>
              </a:cxnLst>
              <a:rect l="0" t="0" r="r" b="b"/>
              <a:pathLst>
                <a:path w="7" h="9">
                  <a:moveTo>
                    <a:pt x="0" y="9"/>
                  </a:moveTo>
                  <a:cubicBezTo>
                    <a:pt x="2" y="6"/>
                    <a:pt x="4" y="3"/>
                    <a:pt x="7" y="0"/>
                  </a:cubicBezTo>
                  <a:cubicBezTo>
                    <a:pt x="6" y="1"/>
                    <a:pt x="6" y="1"/>
                    <a:pt x="6" y="1"/>
                  </a:cubicBezTo>
                  <a:cubicBezTo>
                    <a:pt x="4" y="3"/>
                    <a:pt x="2" y="6"/>
                    <a:pt x="0" y="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7" name="Freeform 450"/>
            <p:cNvSpPr/>
            <p:nvPr/>
          </p:nvSpPr>
          <p:spPr bwMode="auto">
            <a:xfrm>
              <a:off x="10012363" y="4460875"/>
              <a:ext cx="1588" cy="1587"/>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8" name="Freeform 451"/>
            <p:cNvSpPr/>
            <p:nvPr/>
          </p:nvSpPr>
          <p:spPr bwMode="auto">
            <a:xfrm>
              <a:off x="10006013" y="4464050"/>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29" name="Freeform 452"/>
            <p:cNvSpPr/>
            <p:nvPr/>
          </p:nvSpPr>
          <p:spPr bwMode="auto">
            <a:xfrm>
              <a:off x="10002838" y="4465638"/>
              <a:ext cx="1588" cy="1587"/>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1" y="0"/>
                    <a:pt x="0" y="1"/>
                    <a:pt x="0" y="1"/>
                  </a:cubicBezTo>
                  <a:cubicBezTo>
                    <a:pt x="0" y="1"/>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0" name="Freeform 453"/>
            <p:cNvSpPr/>
            <p:nvPr/>
          </p:nvSpPr>
          <p:spPr bwMode="auto">
            <a:xfrm>
              <a:off x="10009188" y="4462463"/>
              <a:ext cx="1588" cy="1587"/>
            </a:xfrm>
            <a:custGeom>
              <a:avLst/>
              <a:gdLst>
                <a:gd name="T0" fmla="*/ 1 w 1"/>
                <a:gd name="T1" fmla="*/ 0 h 1"/>
                <a:gd name="T2" fmla="*/ 0 w 1"/>
                <a:gd name="T3" fmla="*/ 1 h 1"/>
                <a:gd name="T4" fmla="*/ 1 w 1"/>
                <a:gd name="T5" fmla="*/ 0 h 1"/>
              </a:gdLst>
              <a:ahLst/>
              <a:cxnLst>
                <a:cxn ang="0">
                  <a:pos x="T0" y="T1"/>
                </a:cxn>
                <a:cxn ang="0">
                  <a:pos x="T2" y="T3"/>
                </a:cxn>
                <a:cxn ang="0">
                  <a:pos x="T4" y="T5"/>
                </a:cxn>
              </a:cxnLst>
              <a:rect l="0" t="0" r="r" b="b"/>
              <a:pathLst>
                <a:path w="1" h="1">
                  <a:moveTo>
                    <a:pt x="1" y="0"/>
                  </a:moveTo>
                  <a:cubicBezTo>
                    <a:pt x="0" y="1"/>
                    <a:pt x="0" y="1"/>
                    <a:pt x="0" y="1"/>
                  </a:cubicBezTo>
                  <a:cubicBezTo>
                    <a:pt x="0" y="1"/>
                    <a:pt x="0" y="1"/>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1" name="Freeform 454"/>
            <p:cNvSpPr/>
            <p:nvPr/>
          </p:nvSpPr>
          <p:spPr bwMode="auto">
            <a:xfrm>
              <a:off x="9999663" y="4467225"/>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0" y="0"/>
                    <a:pt x="0" y="0"/>
                    <a:pt x="0" y="0"/>
                  </a:cubicBezTo>
                  <a:cubicBezTo>
                    <a:pt x="0" y="0"/>
                    <a:pt x="0"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2" name="Freeform 455"/>
            <p:cNvSpPr/>
            <p:nvPr/>
          </p:nvSpPr>
          <p:spPr bwMode="auto">
            <a:xfrm>
              <a:off x="9934576" y="4340225"/>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3" name="Freeform 456"/>
            <p:cNvSpPr/>
            <p:nvPr/>
          </p:nvSpPr>
          <p:spPr bwMode="auto">
            <a:xfrm>
              <a:off x="9925051" y="4341813"/>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4" name="Freeform 457"/>
            <p:cNvSpPr/>
            <p:nvPr/>
          </p:nvSpPr>
          <p:spPr bwMode="auto">
            <a:xfrm>
              <a:off x="9920288" y="4343400"/>
              <a:ext cx="158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5" name="Freeform 458"/>
            <p:cNvSpPr/>
            <p:nvPr/>
          </p:nvSpPr>
          <p:spPr bwMode="auto">
            <a:xfrm>
              <a:off x="9918701" y="4344988"/>
              <a:ext cx="0" cy="1587"/>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0" y="1"/>
                    <a:pt x="1" y="0"/>
                  </a:cubicBezTo>
                  <a:cubicBezTo>
                    <a:pt x="0"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6" name="Freeform 459"/>
            <p:cNvSpPr/>
            <p:nvPr/>
          </p:nvSpPr>
          <p:spPr bwMode="auto">
            <a:xfrm>
              <a:off x="9929813" y="4340225"/>
              <a:ext cx="1588"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7" name="Freeform 460"/>
            <p:cNvSpPr/>
            <p:nvPr/>
          </p:nvSpPr>
          <p:spPr bwMode="auto">
            <a:xfrm>
              <a:off x="9959976" y="4454525"/>
              <a:ext cx="1588" cy="1587"/>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1"/>
                    <a:pt x="0" y="0"/>
                    <a:pt x="0" y="0"/>
                  </a:cubicBezTo>
                  <a:cubicBezTo>
                    <a:pt x="0" y="0"/>
                    <a:pt x="1" y="1"/>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8" name="Freeform 461"/>
            <p:cNvSpPr/>
            <p:nvPr/>
          </p:nvSpPr>
          <p:spPr bwMode="auto">
            <a:xfrm>
              <a:off x="9915526" y="4346575"/>
              <a:ext cx="0" cy="1587"/>
            </a:xfrm>
            <a:custGeom>
              <a:avLst/>
              <a:gdLst>
                <a:gd name="T0" fmla="*/ 0 w 1"/>
                <a:gd name="T1" fmla="*/ 1 h 1"/>
                <a:gd name="T2" fmla="*/ 1 w 1"/>
                <a:gd name="T3" fmla="*/ 0 h 1"/>
                <a:gd name="T4" fmla="*/ 0 w 1"/>
                <a:gd name="T5" fmla="*/ 1 h 1"/>
              </a:gdLst>
              <a:ahLst/>
              <a:cxnLst>
                <a:cxn ang="0">
                  <a:pos x="T0" y="T1"/>
                </a:cxn>
                <a:cxn ang="0">
                  <a:pos x="T2" y="T3"/>
                </a:cxn>
                <a:cxn ang="0">
                  <a:pos x="T4" y="T5"/>
                </a:cxn>
              </a:cxnLst>
              <a:rect l="0" t="0" r="r" b="b"/>
              <a:pathLst>
                <a:path w="1" h="1">
                  <a:moveTo>
                    <a:pt x="0" y="1"/>
                  </a:moveTo>
                  <a:cubicBezTo>
                    <a:pt x="0" y="1"/>
                    <a:pt x="1" y="1"/>
                    <a:pt x="1" y="0"/>
                  </a:cubicBezTo>
                  <a:cubicBezTo>
                    <a:pt x="1" y="1"/>
                    <a:pt x="0" y="1"/>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39" name="Freeform 462"/>
            <p:cNvSpPr/>
            <p:nvPr/>
          </p:nvSpPr>
          <p:spPr bwMode="auto">
            <a:xfrm>
              <a:off x="9928226" y="4341813"/>
              <a:ext cx="0" cy="0"/>
            </a:xfrm>
            <a:custGeom>
              <a:avLst/>
              <a:gdLst>
                <a:gd name="T0" fmla="*/ 0 w 1"/>
                <a:gd name="T1" fmla="*/ 1 w 1"/>
                <a:gd name="T2" fmla="*/ 0 w 1"/>
              </a:gdLst>
              <a:ahLst/>
              <a:cxnLst>
                <a:cxn ang="0">
                  <a:pos x="T0" y="0"/>
                </a:cxn>
                <a:cxn ang="0">
                  <a:pos x="T1" y="0"/>
                </a:cxn>
                <a:cxn ang="0">
                  <a:pos x="T2" y="0"/>
                </a:cxn>
              </a:cxnLst>
              <a:rect l="0" t="0" r="r" b="b"/>
              <a:pathLst>
                <a:path w="1">
                  <a:moveTo>
                    <a:pt x="0" y="0"/>
                  </a:moveTo>
                  <a:cubicBezTo>
                    <a:pt x="0" y="0"/>
                    <a:pt x="0" y="0"/>
                    <a:pt x="1"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40" name="Freeform 463"/>
            <p:cNvSpPr/>
            <p:nvPr/>
          </p:nvSpPr>
          <p:spPr bwMode="auto">
            <a:xfrm>
              <a:off x="9956801" y="4452938"/>
              <a:ext cx="0"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1" y="0"/>
                    <a:pt x="0" y="0"/>
                  </a:cubicBezTo>
                  <a:cubicBezTo>
                    <a:pt x="1"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41" name="Freeform 464"/>
            <p:cNvSpPr/>
            <p:nvPr/>
          </p:nvSpPr>
          <p:spPr bwMode="auto">
            <a:xfrm>
              <a:off x="9948863" y="4448175"/>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1" y="0"/>
                    <a:pt x="0" y="0"/>
                  </a:cubicBezTo>
                  <a:cubicBezTo>
                    <a:pt x="1"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42" name="Freeform 465"/>
            <p:cNvSpPr/>
            <p:nvPr/>
          </p:nvSpPr>
          <p:spPr bwMode="auto">
            <a:xfrm>
              <a:off x="9937751" y="4438650"/>
              <a:ext cx="1588" cy="0"/>
            </a:xfrm>
            <a:custGeom>
              <a:avLst/>
              <a:gdLst>
                <a:gd name="T0" fmla="*/ 1 w 1"/>
                <a:gd name="T1" fmla="*/ 1 h 1"/>
                <a:gd name="T2" fmla="*/ 0 w 1"/>
                <a:gd name="T3" fmla="*/ 0 h 1"/>
                <a:gd name="T4" fmla="*/ 1 w 1"/>
                <a:gd name="T5" fmla="*/ 1 h 1"/>
              </a:gdLst>
              <a:ahLst/>
              <a:cxnLst>
                <a:cxn ang="0">
                  <a:pos x="T0" y="T1"/>
                </a:cxn>
                <a:cxn ang="0">
                  <a:pos x="T2" y="T3"/>
                </a:cxn>
                <a:cxn ang="0">
                  <a:pos x="T4" y="T5"/>
                </a:cxn>
              </a:cxnLst>
              <a:rect l="0" t="0" r="r" b="b"/>
              <a:pathLst>
                <a:path w="1" h="1">
                  <a:moveTo>
                    <a:pt x="1" y="1"/>
                  </a:moveTo>
                  <a:cubicBezTo>
                    <a:pt x="1" y="0"/>
                    <a:pt x="0" y="0"/>
                    <a:pt x="0" y="0"/>
                  </a:cubicBezTo>
                  <a:cubicBezTo>
                    <a:pt x="0" y="0"/>
                    <a:pt x="1" y="0"/>
                    <a:pt x="1"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43" name="Freeform 466"/>
            <p:cNvSpPr/>
            <p:nvPr/>
          </p:nvSpPr>
          <p:spPr bwMode="auto">
            <a:xfrm>
              <a:off x="9952038" y="4449763"/>
              <a:ext cx="1588" cy="0"/>
            </a:xfrm>
            <a:custGeom>
              <a:avLst/>
              <a:gdLst>
                <a:gd name="T0" fmla="*/ 1 w 1"/>
                <a:gd name="T1" fmla="*/ 0 w 1"/>
                <a:gd name="T2" fmla="*/ 1 w 1"/>
              </a:gdLst>
              <a:ahLst/>
              <a:cxnLst>
                <a:cxn ang="0">
                  <a:pos x="T0" y="0"/>
                </a:cxn>
                <a:cxn ang="0">
                  <a:pos x="T1" y="0"/>
                </a:cxn>
                <a:cxn ang="0">
                  <a:pos x="T2" y="0"/>
                </a:cxn>
              </a:cxnLst>
              <a:rect l="0" t="0" r="r" b="b"/>
              <a:pathLst>
                <a:path w="1">
                  <a:moveTo>
                    <a:pt x="1" y="0"/>
                  </a:moveTo>
                  <a:cubicBezTo>
                    <a:pt x="1" y="0"/>
                    <a:pt x="0" y="0"/>
                    <a:pt x="0" y="0"/>
                  </a:cubicBezTo>
                  <a:cubicBezTo>
                    <a:pt x="0" y="0"/>
                    <a:pt x="1" y="0"/>
                    <a:pt x="1"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44" name="Freeform 467"/>
            <p:cNvSpPr/>
            <p:nvPr/>
          </p:nvSpPr>
          <p:spPr bwMode="auto">
            <a:xfrm>
              <a:off x="9945688" y="4445000"/>
              <a:ext cx="0" cy="0"/>
            </a:xfrm>
            <a:custGeom>
              <a:avLst/>
              <a:gdLst/>
              <a:ahLst/>
              <a:cxnLst>
                <a:cxn ang="0">
                  <a:pos x="0" y="0"/>
                </a:cxn>
                <a:cxn ang="0">
                  <a:pos x="0" y="0"/>
                </a:cxn>
                <a:cxn ang="0">
                  <a:pos x="0" y="0"/>
                </a:cxn>
              </a:cxnLst>
              <a:rect l="0" t="0" r="r" b="b"/>
              <a:pathLst>
                <a:path>
                  <a:moveTo>
                    <a:pt x="0" y="0"/>
                  </a:moveTo>
                  <a:cubicBezTo>
                    <a:pt x="0" y="0"/>
                    <a:pt x="0" y="0"/>
                    <a:pt x="0" y="0"/>
                  </a:cubicBezTo>
                  <a:cubicBezTo>
                    <a:pt x="0" y="0"/>
                    <a:pt x="0" y="0"/>
                    <a:pt x="0"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45" name="Freeform 468"/>
            <p:cNvSpPr/>
            <p:nvPr/>
          </p:nvSpPr>
          <p:spPr bwMode="auto">
            <a:xfrm>
              <a:off x="9942513" y="4440238"/>
              <a:ext cx="0" cy="1587"/>
            </a:xfrm>
            <a:custGeom>
              <a:avLst/>
              <a:gdLst>
                <a:gd name="T0" fmla="*/ 1 h 1"/>
                <a:gd name="T1" fmla="*/ 0 h 1"/>
                <a:gd name="T2" fmla="*/ 1 h 1"/>
              </a:gdLst>
              <a:ahLst/>
              <a:cxnLst>
                <a:cxn ang="0">
                  <a:pos x="0" y="T0"/>
                </a:cxn>
                <a:cxn ang="0">
                  <a:pos x="0" y="T1"/>
                </a:cxn>
                <a:cxn ang="0">
                  <a:pos x="0" y="T2"/>
                </a:cxn>
              </a:cxnLst>
              <a:rect l="0" t="0" r="r" b="b"/>
              <a:pathLst>
                <a:path h="1">
                  <a:moveTo>
                    <a:pt x="0" y="1"/>
                  </a:moveTo>
                  <a:cubicBezTo>
                    <a:pt x="0" y="0"/>
                    <a:pt x="0" y="0"/>
                    <a:pt x="0" y="0"/>
                  </a:cubicBezTo>
                  <a:cubicBezTo>
                    <a:pt x="0" y="0"/>
                    <a:pt x="0" y="0"/>
                    <a:pt x="0" y="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46" name="Freeform 469"/>
            <p:cNvSpPr/>
            <p:nvPr/>
          </p:nvSpPr>
          <p:spPr bwMode="auto">
            <a:xfrm>
              <a:off x="10002838" y="4225925"/>
              <a:ext cx="139700" cy="141287"/>
            </a:xfrm>
            <a:custGeom>
              <a:avLst/>
              <a:gdLst>
                <a:gd name="T0" fmla="*/ 56 w 147"/>
                <a:gd name="T1" fmla="*/ 91 h 147"/>
                <a:gd name="T2" fmla="*/ 92 w 147"/>
                <a:gd name="T3" fmla="*/ 143 h 147"/>
                <a:gd name="T4" fmla="*/ 93 w 147"/>
                <a:gd name="T5" fmla="*/ 147 h 147"/>
                <a:gd name="T6" fmla="*/ 123 w 147"/>
                <a:gd name="T7" fmla="*/ 135 h 147"/>
                <a:gd name="T8" fmla="*/ 99 w 147"/>
                <a:gd name="T9" fmla="*/ 48 h 147"/>
                <a:gd name="T10" fmla="*/ 11 w 147"/>
                <a:gd name="T11" fmla="*/ 24 h 147"/>
                <a:gd name="T12" fmla="*/ 0 w 147"/>
                <a:gd name="T13" fmla="*/ 54 h 147"/>
                <a:gd name="T14" fmla="*/ 56 w 147"/>
                <a:gd name="T15" fmla="*/ 91 h 147"/>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47" h="147">
                  <a:moveTo>
                    <a:pt x="56" y="91"/>
                  </a:moveTo>
                  <a:cubicBezTo>
                    <a:pt x="74" y="109"/>
                    <a:pt x="86" y="126"/>
                    <a:pt x="92" y="143"/>
                  </a:cubicBezTo>
                  <a:cubicBezTo>
                    <a:pt x="92" y="144"/>
                    <a:pt x="93" y="145"/>
                    <a:pt x="93" y="147"/>
                  </a:cubicBezTo>
                  <a:cubicBezTo>
                    <a:pt x="104" y="147"/>
                    <a:pt x="114" y="144"/>
                    <a:pt x="123" y="135"/>
                  </a:cubicBezTo>
                  <a:cubicBezTo>
                    <a:pt x="147" y="111"/>
                    <a:pt x="128" y="77"/>
                    <a:pt x="99" y="48"/>
                  </a:cubicBezTo>
                  <a:cubicBezTo>
                    <a:pt x="70" y="19"/>
                    <a:pt x="36" y="0"/>
                    <a:pt x="11" y="24"/>
                  </a:cubicBezTo>
                  <a:cubicBezTo>
                    <a:pt x="3" y="33"/>
                    <a:pt x="0" y="43"/>
                    <a:pt x="0" y="54"/>
                  </a:cubicBezTo>
                  <a:cubicBezTo>
                    <a:pt x="18" y="59"/>
                    <a:pt x="37" y="71"/>
                    <a:pt x="56" y="9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47" name="Freeform 470"/>
            <p:cNvSpPr/>
            <p:nvPr/>
          </p:nvSpPr>
          <p:spPr bwMode="auto">
            <a:xfrm>
              <a:off x="9890126" y="4338638"/>
              <a:ext cx="152400" cy="128587"/>
            </a:xfrm>
            <a:custGeom>
              <a:avLst/>
              <a:gdLst>
                <a:gd name="T0" fmla="*/ 66 w 160"/>
                <a:gd name="T1" fmla="*/ 3 h 134"/>
                <a:gd name="T2" fmla="*/ 62 w 160"/>
                <a:gd name="T3" fmla="*/ 2 h 134"/>
                <a:gd name="T4" fmla="*/ 58 w 160"/>
                <a:gd name="T5" fmla="*/ 1 h 134"/>
                <a:gd name="T6" fmla="*/ 54 w 160"/>
                <a:gd name="T7" fmla="*/ 1 h 134"/>
                <a:gd name="T8" fmla="*/ 51 w 160"/>
                <a:gd name="T9" fmla="*/ 0 h 134"/>
                <a:gd name="T10" fmla="*/ 47 w 160"/>
                <a:gd name="T11" fmla="*/ 1 h 134"/>
                <a:gd name="T12" fmla="*/ 44 w 160"/>
                <a:gd name="T13" fmla="*/ 1 h 134"/>
                <a:gd name="T14" fmla="*/ 41 w 160"/>
                <a:gd name="T15" fmla="*/ 2 h 134"/>
                <a:gd name="T16" fmla="*/ 37 w 160"/>
                <a:gd name="T17" fmla="*/ 3 h 134"/>
                <a:gd name="T18" fmla="*/ 34 w 160"/>
                <a:gd name="T19" fmla="*/ 5 h 134"/>
                <a:gd name="T20" fmla="*/ 31 w 160"/>
                <a:gd name="T21" fmla="*/ 6 h 134"/>
                <a:gd name="T22" fmla="*/ 28 w 160"/>
                <a:gd name="T23" fmla="*/ 8 h 134"/>
                <a:gd name="T24" fmla="*/ 24 w 160"/>
                <a:gd name="T25" fmla="*/ 12 h 134"/>
                <a:gd name="T26" fmla="*/ 51 w 160"/>
                <a:gd name="T27" fmla="*/ 103 h 134"/>
                <a:gd name="T28" fmla="*/ 55 w 160"/>
                <a:gd name="T29" fmla="*/ 106 h 134"/>
                <a:gd name="T30" fmla="*/ 59 w 160"/>
                <a:gd name="T31" fmla="*/ 110 h 134"/>
                <a:gd name="T32" fmla="*/ 62 w 160"/>
                <a:gd name="T33" fmla="*/ 113 h 134"/>
                <a:gd name="T34" fmla="*/ 66 w 160"/>
                <a:gd name="T35" fmla="*/ 116 h 134"/>
                <a:gd name="T36" fmla="*/ 70 w 160"/>
                <a:gd name="T37" fmla="*/ 119 h 134"/>
                <a:gd name="T38" fmla="*/ 74 w 160"/>
                <a:gd name="T39" fmla="*/ 121 h 134"/>
                <a:gd name="T40" fmla="*/ 78 w 160"/>
                <a:gd name="T41" fmla="*/ 124 h 134"/>
                <a:gd name="T42" fmla="*/ 82 w 160"/>
                <a:gd name="T43" fmla="*/ 126 h 134"/>
                <a:gd name="T44" fmla="*/ 86 w 160"/>
                <a:gd name="T45" fmla="*/ 128 h 134"/>
                <a:gd name="T46" fmla="*/ 90 w 160"/>
                <a:gd name="T47" fmla="*/ 130 h 134"/>
                <a:gd name="T48" fmla="*/ 94 w 160"/>
                <a:gd name="T49" fmla="*/ 131 h 134"/>
                <a:gd name="T50" fmla="*/ 97 w 160"/>
                <a:gd name="T51" fmla="*/ 132 h 134"/>
                <a:gd name="T52" fmla="*/ 102 w 160"/>
                <a:gd name="T53" fmla="*/ 133 h 134"/>
                <a:gd name="T54" fmla="*/ 105 w 160"/>
                <a:gd name="T55" fmla="*/ 134 h 134"/>
                <a:gd name="T56" fmla="*/ 109 w 160"/>
                <a:gd name="T57" fmla="*/ 134 h 134"/>
                <a:gd name="T58" fmla="*/ 113 w 160"/>
                <a:gd name="T59" fmla="*/ 134 h 134"/>
                <a:gd name="T60" fmla="*/ 116 w 160"/>
                <a:gd name="T61" fmla="*/ 133 h 134"/>
                <a:gd name="T62" fmla="*/ 119 w 160"/>
                <a:gd name="T63" fmla="*/ 133 h 134"/>
                <a:gd name="T64" fmla="*/ 122 w 160"/>
                <a:gd name="T65" fmla="*/ 131 h 134"/>
                <a:gd name="T66" fmla="*/ 126 w 160"/>
                <a:gd name="T67" fmla="*/ 130 h 134"/>
                <a:gd name="T68" fmla="*/ 129 w 160"/>
                <a:gd name="T69" fmla="*/ 128 h 134"/>
                <a:gd name="T70" fmla="*/ 132 w 160"/>
                <a:gd name="T71" fmla="*/ 126 h 134"/>
                <a:gd name="T72" fmla="*/ 135 w 160"/>
                <a:gd name="T73" fmla="*/ 123 h 13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60" h="134">
                  <a:moveTo>
                    <a:pt x="112" y="35"/>
                  </a:moveTo>
                  <a:cubicBezTo>
                    <a:pt x="97" y="20"/>
                    <a:pt x="81" y="8"/>
                    <a:pt x="66" y="3"/>
                  </a:cubicBezTo>
                  <a:cubicBezTo>
                    <a:pt x="66" y="3"/>
                    <a:pt x="65" y="3"/>
                    <a:pt x="65" y="3"/>
                  </a:cubicBezTo>
                  <a:cubicBezTo>
                    <a:pt x="64" y="3"/>
                    <a:pt x="63" y="2"/>
                    <a:pt x="62" y="2"/>
                  </a:cubicBezTo>
                  <a:cubicBezTo>
                    <a:pt x="62" y="2"/>
                    <a:pt x="62" y="2"/>
                    <a:pt x="61" y="2"/>
                  </a:cubicBezTo>
                  <a:cubicBezTo>
                    <a:pt x="60" y="2"/>
                    <a:pt x="59" y="1"/>
                    <a:pt x="58" y="1"/>
                  </a:cubicBezTo>
                  <a:cubicBezTo>
                    <a:pt x="58" y="1"/>
                    <a:pt x="58" y="1"/>
                    <a:pt x="58" y="1"/>
                  </a:cubicBezTo>
                  <a:cubicBezTo>
                    <a:pt x="57" y="1"/>
                    <a:pt x="56" y="1"/>
                    <a:pt x="54" y="1"/>
                  </a:cubicBezTo>
                  <a:cubicBezTo>
                    <a:pt x="54" y="1"/>
                    <a:pt x="54" y="1"/>
                    <a:pt x="54" y="1"/>
                  </a:cubicBezTo>
                  <a:cubicBezTo>
                    <a:pt x="53" y="0"/>
                    <a:pt x="52" y="0"/>
                    <a:pt x="51" y="0"/>
                  </a:cubicBezTo>
                  <a:cubicBezTo>
                    <a:pt x="51" y="0"/>
                    <a:pt x="50" y="0"/>
                    <a:pt x="50" y="0"/>
                  </a:cubicBezTo>
                  <a:cubicBezTo>
                    <a:pt x="49" y="0"/>
                    <a:pt x="48" y="0"/>
                    <a:pt x="47" y="1"/>
                  </a:cubicBezTo>
                  <a:cubicBezTo>
                    <a:pt x="47" y="1"/>
                    <a:pt x="47" y="1"/>
                    <a:pt x="47" y="1"/>
                  </a:cubicBezTo>
                  <a:cubicBezTo>
                    <a:pt x="46" y="1"/>
                    <a:pt x="45" y="1"/>
                    <a:pt x="44" y="1"/>
                  </a:cubicBezTo>
                  <a:cubicBezTo>
                    <a:pt x="43" y="1"/>
                    <a:pt x="43" y="1"/>
                    <a:pt x="43" y="1"/>
                  </a:cubicBezTo>
                  <a:cubicBezTo>
                    <a:pt x="42" y="1"/>
                    <a:pt x="41" y="2"/>
                    <a:pt x="41" y="2"/>
                  </a:cubicBezTo>
                  <a:cubicBezTo>
                    <a:pt x="40" y="2"/>
                    <a:pt x="40" y="2"/>
                    <a:pt x="40" y="2"/>
                  </a:cubicBezTo>
                  <a:cubicBezTo>
                    <a:pt x="39" y="2"/>
                    <a:pt x="38" y="3"/>
                    <a:pt x="37" y="3"/>
                  </a:cubicBezTo>
                  <a:cubicBezTo>
                    <a:pt x="37" y="3"/>
                    <a:pt x="37" y="3"/>
                    <a:pt x="37" y="3"/>
                  </a:cubicBezTo>
                  <a:cubicBezTo>
                    <a:pt x="36" y="4"/>
                    <a:pt x="35" y="4"/>
                    <a:pt x="34" y="5"/>
                  </a:cubicBezTo>
                  <a:cubicBezTo>
                    <a:pt x="33" y="5"/>
                    <a:pt x="33" y="5"/>
                    <a:pt x="33" y="5"/>
                  </a:cubicBezTo>
                  <a:cubicBezTo>
                    <a:pt x="32" y="5"/>
                    <a:pt x="32" y="6"/>
                    <a:pt x="31" y="6"/>
                  </a:cubicBezTo>
                  <a:cubicBezTo>
                    <a:pt x="30" y="7"/>
                    <a:pt x="30" y="7"/>
                    <a:pt x="30" y="7"/>
                  </a:cubicBezTo>
                  <a:cubicBezTo>
                    <a:pt x="29" y="7"/>
                    <a:pt x="28" y="8"/>
                    <a:pt x="28" y="8"/>
                  </a:cubicBezTo>
                  <a:cubicBezTo>
                    <a:pt x="28" y="9"/>
                    <a:pt x="27" y="9"/>
                    <a:pt x="27" y="9"/>
                  </a:cubicBezTo>
                  <a:cubicBezTo>
                    <a:pt x="26" y="10"/>
                    <a:pt x="25" y="11"/>
                    <a:pt x="24" y="12"/>
                  </a:cubicBezTo>
                  <a:cubicBezTo>
                    <a:pt x="0" y="36"/>
                    <a:pt x="19" y="70"/>
                    <a:pt x="48" y="99"/>
                  </a:cubicBezTo>
                  <a:cubicBezTo>
                    <a:pt x="49" y="100"/>
                    <a:pt x="50" y="102"/>
                    <a:pt x="51" y="103"/>
                  </a:cubicBezTo>
                  <a:cubicBezTo>
                    <a:pt x="51" y="103"/>
                    <a:pt x="52" y="103"/>
                    <a:pt x="52" y="104"/>
                  </a:cubicBezTo>
                  <a:cubicBezTo>
                    <a:pt x="53" y="104"/>
                    <a:pt x="54" y="105"/>
                    <a:pt x="55" y="106"/>
                  </a:cubicBezTo>
                  <a:cubicBezTo>
                    <a:pt x="55" y="106"/>
                    <a:pt x="55" y="106"/>
                    <a:pt x="55" y="107"/>
                  </a:cubicBezTo>
                  <a:cubicBezTo>
                    <a:pt x="57" y="108"/>
                    <a:pt x="58" y="109"/>
                    <a:pt x="59" y="110"/>
                  </a:cubicBezTo>
                  <a:cubicBezTo>
                    <a:pt x="59" y="110"/>
                    <a:pt x="59" y="110"/>
                    <a:pt x="59" y="110"/>
                  </a:cubicBezTo>
                  <a:cubicBezTo>
                    <a:pt x="60" y="111"/>
                    <a:pt x="61" y="112"/>
                    <a:pt x="62" y="113"/>
                  </a:cubicBezTo>
                  <a:cubicBezTo>
                    <a:pt x="63" y="113"/>
                    <a:pt x="63" y="113"/>
                    <a:pt x="63" y="114"/>
                  </a:cubicBezTo>
                  <a:cubicBezTo>
                    <a:pt x="64" y="114"/>
                    <a:pt x="65" y="115"/>
                    <a:pt x="66" y="116"/>
                  </a:cubicBezTo>
                  <a:cubicBezTo>
                    <a:pt x="66" y="116"/>
                    <a:pt x="67" y="116"/>
                    <a:pt x="67" y="116"/>
                  </a:cubicBezTo>
                  <a:cubicBezTo>
                    <a:pt x="68" y="117"/>
                    <a:pt x="69" y="118"/>
                    <a:pt x="70" y="119"/>
                  </a:cubicBezTo>
                  <a:cubicBezTo>
                    <a:pt x="71" y="119"/>
                    <a:pt x="71" y="119"/>
                    <a:pt x="71" y="119"/>
                  </a:cubicBezTo>
                  <a:cubicBezTo>
                    <a:pt x="72" y="120"/>
                    <a:pt x="73" y="121"/>
                    <a:pt x="74" y="121"/>
                  </a:cubicBezTo>
                  <a:cubicBezTo>
                    <a:pt x="74" y="121"/>
                    <a:pt x="75" y="122"/>
                    <a:pt x="75" y="122"/>
                  </a:cubicBezTo>
                  <a:cubicBezTo>
                    <a:pt x="76" y="123"/>
                    <a:pt x="77" y="123"/>
                    <a:pt x="78" y="124"/>
                  </a:cubicBezTo>
                  <a:cubicBezTo>
                    <a:pt x="78" y="124"/>
                    <a:pt x="78" y="124"/>
                    <a:pt x="79" y="124"/>
                  </a:cubicBezTo>
                  <a:cubicBezTo>
                    <a:pt x="80" y="125"/>
                    <a:pt x="81" y="125"/>
                    <a:pt x="82" y="126"/>
                  </a:cubicBezTo>
                  <a:cubicBezTo>
                    <a:pt x="82" y="126"/>
                    <a:pt x="83" y="126"/>
                    <a:pt x="83" y="127"/>
                  </a:cubicBezTo>
                  <a:cubicBezTo>
                    <a:pt x="84" y="127"/>
                    <a:pt x="85" y="127"/>
                    <a:pt x="86" y="128"/>
                  </a:cubicBezTo>
                  <a:cubicBezTo>
                    <a:pt x="86" y="128"/>
                    <a:pt x="86" y="128"/>
                    <a:pt x="87" y="128"/>
                  </a:cubicBezTo>
                  <a:cubicBezTo>
                    <a:pt x="88" y="129"/>
                    <a:pt x="89" y="129"/>
                    <a:pt x="90" y="130"/>
                  </a:cubicBezTo>
                  <a:cubicBezTo>
                    <a:pt x="90" y="130"/>
                    <a:pt x="90" y="130"/>
                    <a:pt x="90" y="130"/>
                  </a:cubicBezTo>
                  <a:cubicBezTo>
                    <a:pt x="91" y="130"/>
                    <a:pt x="93" y="131"/>
                    <a:pt x="94" y="131"/>
                  </a:cubicBezTo>
                  <a:cubicBezTo>
                    <a:pt x="94" y="131"/>
                    <a:pt x="94" y="131"/>
                    <a:pt x="95" y="131"/>
                  </a:cubicBezTo>
                  <a:cubicBezTo>
                    <a:pt x="95" y="132"/>
                    <a:pt x="96" y="132"/>
                    <a:pt x="97" y="132"/>
                  </a:cubicBezTo>
                  <a:cubicBezTo>
                    <a:pt x="98" y="132"/>
                    <a:pt x="98" y="132"/>
                    <a:pt x="98" y="133"/>
                  </a:cubicBezTo>
                  <a:cubicBezTo>
                    <a:pt x="99" y="133"/>
                    <a:pt x="100" y="133"/>
                    <a:pt x="102" y="133"/>
                  </a:cubicBezTo>
                  <a:cubicBezTo>
                    <a:pt x="102" y="133"/>
                    <a:pt x="102" y="133"/>
                    <a:pt x="102" y="133"/>
                  </a:cubicBezTo>
                  <a:cubicBezTo>
                    <a:pt x="103" y="133"/>
                    <a:pt x="104" y="134"/>
                    <a:pt x="105" y="134"/>
                  </a:cubicBezTo>
                  <a:cubicBezTo>
                    <a:pt x="105" y="134"/>
                    <a:pt x="106" y="134"/>
                    <a:pt x="106" y="134"/>
                  </a:cubicBezTo>
                  <a:cubicBezTo>
                    <a:pt x="107" y="134"/>
                    <a:pt x="108" y="134"/>
                    <a:pt x="109" y="134"/>
                  </a:cubicBezTo>
                  <a:cubicBezTo>
                    <a:pt x="109" y="134"/>
                    <a:pt x="109" y="134"/>
                    <a:pt x="110" y="134"/>
                  </a:cubicBezTo>
                  <a:cubicBezTo>
                    <a:pt x="111" y="134"/>
                    <a:pt x="112" y="134"/>
                    <a:pt x="113" y="134"/>
                  </a:cubicBezTo>
                  <a:cubicBezTo>
                    <a:pt x="113" y="134"/>
                    <a:pt x="113" y="134"/>
                    <a:pt x="113" y="134"/>
                  </a:cubicBezTo>
                  <a:cubicBezTo>
                    <a:pt x="114" y="134"/>
                    <a:pt x="115" y="134"/>
                    <a:pt x="116" y="133"/>
                  </a:cubicBezTo>
                  <a:cubicBezTo>
                    <a:pt x="116" y="133"/>
                    <a:pt x="116" y="133"/>
                    <a:pt x="117" y="133"/>
                  </a:cubicBezTo>
                  <a:cubicBezTo>
                    <a:pt x="117" y="133"/>
                    <a:pt x="118" y="133"/>
                    <a:pt x="119" y="133"/>
                  </a:cubicBezTo>
                  <a:cubicBezTo>
                    <a:pt x="119" y="133"/>
                    <a:pt x="120" y="132"/>
                    <a:pt x="120" y="132"/>
                  </a:cubicBezTo>
                  <a:cubicBezTo>
                    <a:pt x="121" y="132"/>
                    <a:pt x="122" y="132"/>
                    <a:pt x="122" y="131"/>
                  </a:cubicBezTo>
                  <a:cubicBezTo>
                    <a:pt x="123" y="131"/>
                    <a:pt x="123" y="131"/>
                    <a:pt x="123" y="131"/>
                  </a:cubicBezTo>
                  <a:cubicBezTo>
                    <a:pt x="124" y="131"/>
                    <a:pt x="125" y="130"/>
                    <a:pt x="126" y="130"/>
                  </a:cubicBezTo>
                  <a:cubicBezTo>
                    <a:pt x="126" y="130"/>
                    <a:pt x="126" y="130"/>
                    <a:pt x="127" y="129"/>
                  </a:cubicBezTo>
                  <a:cubicBezTo>
                    <a:pt x="127" y="129"/>
                    <a:pt x="128" y="129"/>
                    <a:pt x="129" y="128"/>
                  </a:cubicBezTo>
                  <a:cubicBezTo>
                    <a:pt x="129" y="128"/>
                    <a:pt x="129" y="128"/>
                    <a:pt x="130" y="127"/>
                  </a:cubicBezTo>
                  <a:cubicBezTo>
                    <a:pt x="130" y="127"/>
                    <a:pt x="131" y="126"/>
                    <a:pt x="132" y="126"/>
                  </a:cubicBezTo>
                  <a:cubicBezTo>
                    <a:pt x="132" y="126"/>
                    <a:pt x="132" y="125"/>
                    <a:pt x="133" y="125"/>
                  </a:cubicBezTo>
                  <a:cubicBezTo>
                    <a:pt x="134" y="124"/>
                    <a:pt x="134" y="124"/>
                    <a:pt x="135" y="123"/>
                  </a:cubicBezTo>
                  <a:cubicBezTo>
                    <a:pt x="160" y="98"/>
                    <a:pt x="141" y="64"/>
                    <a:pt x="112" y="3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48" name="Freeform 471"/>
            <p:cNvSpPr/>
            <p:nvPr/>
          </p:nvSpPr>
          <p:spPr bwMode="auto">
            <a:xfrm>
              <a:off x="9950451" y="4291013"/>
              <a:ext cx="230188" cy="223837"/>
            </a:xfrm>
            <a:custGeom>
              <a:avLst/>
              <a:gdLst>
                <a:gd name="T0" fmla="*/ 228 w 240"/>
                <a:gd name="T1" fmla="*/ 183 h 233"/>
                <a:gd name="T2" fmla="*/ 149 w 240"/>
                <a:gd name="T3" fmla="*/ 104 h 233"/>
                <a:gd name="T4" fmla="*/ 132 w 240"/>
                <a:gd name="T5" fmla="*/ 88 h 233"/>
                <a:gd name="T6" fmla="*/ 99 w 240"/>
                <a:gd name="T7" fmla="*/ 34 h 233"/>
                <a:gd name="T8" fmla="*/ 37 w 240"/>
                <a:gd name="T9" fmla="*/ 0 h 233"/>
                <a:gd name="T10" fmla="*/ 12 w 240"/>
                <a:gd name="T11" fmla="*/ 10 h 233"/>
                <a:gd name="T12" fmla="*/ 5 w 240"/>
                <a:gd name="T13" fmla="*/ 19 h 233"/>
                <a:gd name="T14" fmla="*/ 0 w 240"/>
                <a:gd name="T15" fmla="*/ 35 h 233"/>
                <a:gd name="T16" fmla="*/ 60 w 240"/>
                <a:gd name="T17" fmla="*/ 73 h 233"/>
                <a:gd name="T18" fmla="*/ 98 w 240"/>
                <a:gd name="T19" fmla="*/ 135 h 233"/>
                <a:gd name="T20" fmla="*/ 111 w 240"/>
                <a:gd name="T21" fmla="*/ 148 h 233"/>
                <a:gd name="T22" fmla="*/ 187 w 240"/>
                <a:gd name="T23" fmla="*/ 224 h 233"/>
                <a:gd name="T24" fmla="*/ 208 w 240"/>
                <a:gd name="T25" fmla="*/ 233 h 233"/>
                <a:gd name="T26" fmla="*/ 228 w 240"/>
                <a:gd name="T27" fmla="*/ 224 h 233"/>
                <a:gd name="T28" fmla="*/ 228 w 240"/>
                <a:gd name="T29" fmla="*/ 183 h 2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240" h="233">
                  <a:moveTo>
                    <a:pt x="228" y="183"/>
                  </a:moveTo>
                  <a:cubicBezTo>
                    <a:pt x="149" y="104"/>
                    <a:pt x="149" y="104"/>
                    <a:pt x="149" y="104"/>
                  </a:cubicBezTo>
                  <a:cubicBezTo>
                    <a:pt x="132" y="88"/>
                    <a:pt x="132" y="88"/>
                    <a:pt x="132" y="88"/>
                  </a:cubicBezTo>
                  <a:cubicBezTo>
                    <a:pt x="129" y="70"/>
                    <a:pt x="116" y="51"/>
                    <a:pt x="99" y="34"/>
                  </a:cubicBezTo>
                  <a:cubicBezTo>
                    <a:pt x="79" y="15"/>
                    <a:pt x="57" y="0"/>
                    <a:pt x="37" y="0"/>
                  </a:cubicBezTo>
                  <a:cubicBezTo>
                    <a:pt x="28" y="0"/>
                    <a:pt x="19" y="3"/>
                    <a:pt x="12" y="10"/>
                  </a:cubicBezTo>
                  <a:cubicBezTo>
                    <a:pt x="9" y="13"/>
                    <a:pt x="7" y="16"/>
                    <a:pt x="5" y="19"/>
                  </a:cubicBezTo>
                  <a:cubicBezTo>
                    <a:pt x="2" y="24"/>
                    <a:pt x="0" y="30"/>
                    <a:pt x="0" y="35"/>
                  </a:cubicBezTo>
                  <a:cubicBezTo>
                    <a:pt x="18" y="40"/>
                    <a:pt x="39" y="52"/>
                    <a:pt x="60" y="73"/>
                  </a:cubicBezTo>
                  <a:cubicBezTo>
                    <a:pt x="84" y="98"/>
                    <a:pt x="95" y="118"/>
                    <a:pt x="98" y="135"/>
                  </a:cubicBezTo>
                  <a:cubicBezTo>
                    <a:pt x="111" y="148"/>
                    <a:pt x="111" y="148"/>
                    <a:pt x="111" y="148"/>
                  </a:cubicBezTo>
                  <a:cubicBezTo>
                    <a:pt x="187" y="224"/>
                    <a:pt x="187" y="224"/>
                    <a:pt x="187" y="224"/>
                  </a:cubicBezTo>
                  <a:cubicBezTo>
                    <a:pt x="193" y="230"/>
                    <a:pt x="200" y="233"/>
                    <a:pt x="208" y="233"/>
                  </a:cubicBezTo>
                  <a:cubicBezTo>
                    <a:pt x="215" y="233"/>
                    <a:pt x="223" y="230"/>
                    <a:pt x="228" y="224"/>
                  </a:cubicBezTo>
                  <a:cubicBezTo>
                    <a:pt x="240" y="213"/>
                    <a:pt x="240" y="195"/>
                    <a:pt x="228" y="18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grpSp>
      <p:sp>
        <p:nvSpPr>
          <p:cNvPr id="50" name="菱形 49"/>
          <p:cNvSpPr/>
          <p:nvPr/>
        </p:nvSpPr>
        <p:spPr>
          <a:xfrm>
            <a:off x="2572487" y="4725434"/>
            <a:ext cx="796482" cy="796482"/>
          </a:xfrm>
          <a:prstGeom prst="diamond">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484E"/>
              </a:solidFill>
              <a:latin typeface="幼圆" panose="02010509060101010101" pitchFamily="49" charset="-122"/>
              <a:ea typeface="幼圆" panose="02010509060101010101" pitchFamily="49" charset="-122"/>
            </a:endParaRPr>
          </a:p>
        </p:txBody>
      </p:sp>
      <p:sp>
        <p:nvSpPr>
          <p:cNvPr id="51" name="Freeform 323"/>
          <p:cNvSpPr/>
          <p:nvPr/>
        </p:nvSpPr>
        <p:spPr bwMode="auto">
          <a:xfrm>
            <a:off x="2829202" y="4989208"/>
            <a:ext cx="270488" cy="268933"/>
          </a:xfrm>
          <a:custGeom>
            <a:avLst/>
            <a:gdLst>
              <a:gd name="T0" fmla="*/ 250 w 288"/>
              <a:gd name="T1" fmla="*/ 220 h 287"/>
              <a:gd name="T2" fmla="*/ 169 w 288"/>
              <a:gd name="T3" fmla="*/ 191 h 287"/>
              <a:gd name="T4" fmla="*/ 197 w 288"/>
              <a:gd name="T5" fmla="*/ 136 h 287"/>
              <a:gd name="T6" fmla="*/ 197 w 288"/>
              <a:gd name="T7" fmla="*/ 135 h 287"/>
              <a:gd name="T8" fmla="*/ 204 w 288"/>
              <a:gd name="T9" fmla="*/ 134 h 287"/>
              <a:gd name="T10" fmla="*/ 211 w 288"/>
              <a:gd name="T11" fmla="*/ 107 h 287"/>
              <a:gd name="T12" fmla="*/ 206 w 288"/>
              <a:gd name="T13" fmla="*/ 96 h 287"/>
              <a:gd name="T14" fmla="*/ 205 w 288"/>
              <a:gd name="T15" fmla="*/ 96 h 287"/>
              <a:gd name="T16" fmla="*/ 205 w 288"/>
              <a:gd name="T17" fmla="*/ 93 h 287"/>
              <a:gd name="T18" fmla="*/ 205 w 288"/>
              <a:gd name="T19" fmla="*/ 54 h 287"/>
              <a:gd name="T20" fmla="*/ 193 w 288"/>
              <a:gd name="T21" fmla="*/ 25 h 287"/>
              <a:gd name="T22" fmla="*/ 160 w 288"/>
              <a:gd name="T23" fmla="*/ 8 h 287"/>
              <a:gd name="T24" fmla="*/ 120 w 288"/>
              <a:gd name="T25" fmla="*/ 4 h 287"/>
              <a:gd name="T26" fmla="*/ 103 w 288"/>
              <a:gd name="T27" fmla="*/ 22 h 287"/>
              <a:gd name="T28" fmla="*/ 83 w 288"/>
              <a:gd name="T29" fmla="*/ 54 h 287"/>
              <a:gd name="T30" fmla="*/ 82 w 288"/>
              <a:gd name="T31" fmla="*/ 93 h 287"/>
              <a:gd name="T32" fmla="*/ 82 w 288"/>
              <a:gd name="T33" fmla="*/ 96 h 287"/>
              <a:gd name="T34" fmla="*/ 82 w 288"/>
              <a:gd name="T35" fmla="*/ 96 h 287"/>
              <a:gd name="T36" fmla="*/ 76 w 288"/>
              <a:gd name="T37" fmla="*/ 107 h 287"/>
              <a:gd name="T38" fmla="*/ 83 w 288"/>
              <a:gd name="T39" fmla="*/ 134 h 287"/>
              <a:gd name="T40" fmla="*/ 90 w 288"/>
              <a:gd name="T41" fmla="*/ 135 h 287"/>
              <a:gd name="T42" fmla="*/ 90 w 288"/>
              <a:gd name="T43" fmla="*/ 136 h 287"/>
              <a:gd name="T44" fmla="*/ 118 w 288"/>
              <a:gd name="T45" fmla="*/ 191 h 287"/>
              <a:gd name="T46" fmla="*/ 38 w 288"/>
              <a:gd name="T47" fmla="*/ 220 h 287"/>
              <a:gd name="T48" fmla="*/ 0 w 288"/>
              <a:gd name="T49" fmla="*/ 256 h 287"/>
              <a:gd name="T50" fmla="*/ 0 w 288"/>
              <a:gd name="T51" fmla="*/ 287 h 287"/>
              <a:gd name="T52" fmla="*/ 288 w 288"/>
              <a:gd name="T53" fmla="*/ 287 h 287"/>
              <a:gd name="T54" fmla="*/ 288 w 288"/>
              <a:gd name="T55" fmla="*/ 256 h 287"/>
              <a:gd name="T56" fmla="*/ 250 w 288"/>
              <a:gd name="T57" fmla="*/ 220 h 28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288" h="287">
                <a:moveTo>
                  <a:pt x="250" y="220"/>
                </a:moveTo>
                <a:cubicBezTo>
                  <a:pt x="231" y="212"/>
                  <a:pt x="209" y="196"/>
                  <a:pt x="169" y="191"/>
                </a:cubicBezTo>
                <a:cubicBezTo>
                  <a:pt x="181" y="181"/>
                  <a:pt x="186" y="162"/>
                  <a:pt x="197" y="136"/>
                </a:cubicBezTo>
                <a:cubicBezTo>
                  <a:pt x="197" y="136"/>
                  <a:pt x="197" y="135"/>
                  <a:pt x="197" y="135"/>
                </a:cubicBezTo>
                <a:cubicBezTo>
                  <a:pt x="200" y="135"/>
                  <a:pt x="202" y="135"/>
                  <a:pt x="204" y="134"/>
                </a:cubicBezTo>
                <a:cubicBezTo>
                  <a:pt x="208" y="131"/>
                  <a:pt x="211" y="115"/>
                  <a:pt x="211" y="107"/>
                </a:cubicBezTo>
                <a:cubicBezTo>
                  <a:pt x="211" y="95"/>
                  <a:pt x="206" y="96"/>
                  <a:pt x="206" y="96"/>
                </a:cubicBezTo>
                <a:cubicBezTo>
                  <a:pt x="206" y="96"/>
                  <a:pt x="205" y="96"/>
                  <a:pt x="205" y="96"/>
                </a:cubicBezTo>
                <a:cubicBezTo>
                  <a:pt x="205" y="95"/>
                  <a:pt x="205" y="94"/>
                  <a:pt x="205" y="93"/>
                </a:cubicBezTo>
                <a:cubicBezTo>
                  <a:pt x="205" y="83"/>
                  <a:pt x="207" y="64"/>
                  <a:pt x="205" y="54"/>
                </a:cubicBezTo>
                <a:cubicBezTo>
                  <a:pt x="200" y="39"/>
                  <a:pt x="201" y="33"/>
                  <a:pt x="193" y="25"/>
                </a:cubicBezTo>
                <a:cubicBezTo>
                  <a:pt x="182" y="13"/>
                  <a:pt x="166" y="8"/>
                  <a:pt x="160" y="8"/>
                </a:cubicBezTo>
                <a:cubicBezTo>
                  <a:pt x="155" y="8"/>
                  <a:pt x="133" y="0"/>
                  <a:pt x="120" y="4"/>
                </a:cubicBezTo>
                <a:cubicBezTo>
                  <a:pt x="107" y="9"/>
                  <a:pt x="114" y="22"/>
                  <a:pt x="103" y="22"/>
                </a:cubicBezTo>
                <a:cubicBezTo>
                  <a:pt x="92" y="22"/>
                  <a:pt x="87" y="39"/>
                  <a:pt x="83" y="54"/>
                </a:cubicBezTo>
                <a:cubicBezTo>
                  <a:pt x="80" y="64"/>
                  <a:pt x="82" y="82"/>
                  <a:pt x="82" y="93"/>
                </a:cubicBezTo>
                <a:cubicBezTo>
                  <a:pt x="82" y="94"/>
                  <a:pt x="82" y="95"/>
                  <a:pt x="82" y="96"/>
                </a:cubicBezTo>
                <a:cubicBezTo>
                  <a:pt x="82" y="96"/>
                  <a:pt x="82" y="96"/>
                  <a:pt x="82" y="96"/>
                </a:cubicBezTo>
                <a:cubicBezTo>
                  <a:pt x="82" y="96"/>
                  <a:pt x="76" y="95"/>
                  <a:pt x="76" y="107"/>
                </a:cubicBezTo>
                <a:cubicBezTo>
                  <a:pt x="76" y="115"/>
                  <a:pt x="79" y="131"/>
                  <a:pt x="83" y="134"/>
                </a:cubicBezTo>
                <a:cubicBezTo>
                  <a:pt x="85" y="135"/>
                  <a:pt x="88" y="135"/>
                  <a:pt x="90" y="135"/>
                </a:cubicBezTo>
                <a:cubicBezTo>
                  <a:pt x="90" y="135"/>
                  <a:pt x="90" y="136"/>
                  <a:pt x="90" y="136"/>
                </a:cubicBezTo>
                <a:cubicBezTo>
                  <a:pt x="101" y="163"/>
                  <a:pt x="106" y="182"/>
                  <a:pt x="118" y="191"/>
                </a:cubicBezTo>
                <a:cubicBezTo>
                  <a:pt x="79" y="196"/>
                  <a:pt x="57" y="212"/>
                  <a:pt x="38" y="220"/>
                </a:cubicBezTo>
                <a:cubicBezTo>
                  <a:pt x="0" y="237"/>
                  <a:pt x="0" y="256"/>
                  <a:pt x="0" y="256"/>
                </a:cubicBezTo>
                <a:cubicBezTo>
                  <a:pt x="0" y="287"/>
                  <a:pt x="0" y="287"/>
                  <a:pt x="0" y="287"/>
                </a:cubicBezTo>
                <a:cubicBezTo>
                  <a:pt x="288" y="287"/>
                  <a:pt x="288" y="287"/>
                  <a:pt x="288" y="287"/>
                </a:cubicBezTo>
                <a:cubicBezTo>
                  <a:pt x="288" y="256"/>
                  <a:pt x="288" y="256"/>
                  <a:pt x="288" y="256"/>
                </a:cubicBezTo>
                <a:cubicBezTo>
                  <a:pt x="288" y="256"/>
                  <a:pt x="287" y="237"/>
                  <a:pt x="250" y="220"/>
                </a:cubicBezTo>
                <a:close/>
              </a:path>
            </a:pathLst>
          </a:custGeom>
          <a:solidFill>
            <a:schemeClr val="bg1"/>
          </a:solidFill>
          <a:ln>
            <a:noFill/>
          </a:ln>
        </p:spPr>
        <p:txBody>
          <a:bodyPr vert="horz" wrap="square" lIns="91440" tIns="45720" rIns="91440" bIns="45720" numCol="1" anchor="t" anchorCtr="0" compatLnSpc="1"/>
          <a:lstStyle/>
          <a:p>
            <a:endParaRPr lang="zh-CN" altLang="en-US">
              <a:solidFill>
                <a:srgbClr val="4B484E"/>
              </a:solidFill>
              <a:latin typeface="幼圆" panose="02010509060101010101" pitchFamily="49" charset="-122"/>
              <a:ea typeface="幼圆" panose="02010509060101010101" pitchFamily="49" charset="-122"/>
            </a:endParaRPr>
          </a:p>
        </p:txBody>
      </p:sp>
      <p:sp>
        <p:nvSpPr>
          <p:cNvPr id="52" name="文本框 51"/>
          <p:cNvSpPr txBox="1"/>
          <p:nvPr/>
        </p:nvSpPr>
        <p:spPr>
          <a:xfrm>
            <a:off x="3636851" y="1964105"/>
            <a:ext cx="2236510" cy="400110"/>
          </a:xfrm>
          <a:prstGeom prst="rect">
            <a:avLst/>
          </a:prstGeom>
          <a:noFill/>
        </p:spPr>
        <p:txBody>
          <a:bodyPr wrap="none" rtlCol="0">
            <a:spAutoFit/>
          </a:bodyPr>
          <a:lstStyle/>
          <a:p>
            <a:r>
              <a:rPr lang="zh-CN" altLang="en-US" sz="2000" b="1" dirty="0" smtClean="0">
                <a:solidFill>
                  <a:srgbClr val="4B484E"/>
                </a:solidFill>
                <a:latin typeface="幼圆" panose="02010509060101010101" pitchFamily="49" charset="-122"/>
                <a:ea typeface="幼圆" panose="02010509060101010101" pitchFamily="49" charset="-122"/>
              </a:rPr>
              <a:t>单击此处添加标题</a:t>
            </a:r>
            <a:endParaRPr lang="zh-CN" altLang="en-US" sz="2000" b="1" dirty="0">
              <a:solidFill>
                <a:srgbClr val="4B484E"/>
              </a:solidFill>
              <a:latin typeface="幼圆" panose="02010509060101010101" pitchFamily="49" charset="-122"/>
              <a:ea typeface="幼圆" panose="02010509060101010101" pitchFamily="49" charset="-122"/>
            </a:endParaRPr>
          </a:p>
        </p:txBody>
      </p:sp>
      <p:sp>
        <p:nvSpPr>
          <p:cNvPr id="53" name="矩形 52"/>
          <p:cNvSpPr/>
          <p:nvPr/>
        </p:nvSpPr>
        <p:spPr>
          <a:xfrm>
            <a:off x="3618056" y="2364215"/>
            <a:ext cx="6096000" cy="646331"/>
          </a:xfrm>
          <a:prstGeom prst="rect">
            <a:avLst/>
          </a:prstGeom>
        </p:spPr>
        <p:txBody>
          <a:bodyPr>
            <a:spAutoFit/>
          </a:bodyPr>
          <a:lstStyle/>
          <a:p>
            <a:r>
              <a:rPr lang="zh-CN" altLang="en-US" dirty="0" smtClean="0">
                <a:solidFill>
                  <a:srgbClr val="4B484E"/>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dirty="0">
              <a:solidFill>
                <a:srgbClr val="4B484E"/>
              </a:solidFill>
              <a:latin typeface="幼圆" panose="02010509060101010101" pitchFamily="49" charset="-122"/>
              <a:ea typeface="幼圆" panose="02010509060101010101" pitchFamily="49" charset="-122"/>
            </a:endParaRPr>
          </a:p>
        </p:txBody>
      </p:sp>
      <p:sp>
        <p:nvSpPr>
          <p:cNvPr id="54" name="文本框 53"/>
          <p:cNvSpPr txBox="1"/>
          <p:nvPr/>
        </p:nvSpPr>
        <p:spPr>
          <a:xfrm>
            <a:off x="3636851" y="3278632"/>
            <a:ext cx="2236510" cy="400110"/>
          </a:xfrm>
          <a:prstGeom prst="rect">
            <a:avLst/>
          </a:prstGeom>
          <a:noFill/>
        </p:spPr>
        <p:txBody>
          <a:bodyPr wrap="none" rtlCol="0">
            <a:spAutoFit/>
          </a:bodyPr>
          <a:lstStyle/>
          <a:p>
            <a:r>
              <a:rPr lang="zh-CN" altLang="en-US" sz="2000" b="1" dirty="0" smtClean="0">
                <a:solidFill>
                  <a:srgbClr val="4B484E"/>
                </a:solidFill>
                <a:latin typeface="幼圆" panose="02010509060101010101" pitchFamily="49" charset="-122"/>
                <a:ea typeface="幼圆" panose="02010509060101010101" pitchFamily="49" charset="-122"/>
              </a:rPr>
              <a:t>单击此处添加标题</a:t>
            </a:r>
            <a:endParaRPr lang="zh-CN" altLang="en-US" sz="2000" b="1" dirty="0">
              <a:solidFill>
                <a:srgbClr val="4B484E"/>
              </a:solidFill>
              <a:latin typeface="幼圆" panose="02010509060101010101" pitchFamily="49" charset="-122"/>
              <a:ea typeface="幼圆" panose="02010509060101010101" pitchFamily="49" charset="-122"/>
            </a:endParaRPr>
          </a:p>
        </p:txBody>
      </p:sp>
      <p:sp>
        <p:nvSpPr>
          <p:cNvPr id="55" name="矩形 54"/>
          <p:cNvSpPr/>
          <p:nvPr/>
        </p:nvSpPr>
        <p:spPr>
          <a:xfrm>
            <a:off x="3618056" y="3678742"/>
            <a:ext cx="6096000" cy="646331"/>
          </a:xfrm>
          <a:prstGeom prst="rect">
            <a:avLst/>
          </a:prstGeom>
        </p:spPr>
        <p:txBody>
          <a:bodyPr>
            <a:spAutoFit/>
          </a:bodyPr>
          <a:lstStyle/>
          <a:p>
            <a:r>
              <a:rPr lang="zh-CN" altLang="en-US" dirty="0" smtClean="0">
                <a:solidFill>
                  <a:srgbClr val="4B484E"/>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dirty="0">
              <a:solidFill>
                <a:srgbClr val="4B484E"/>
              </a:solidFill>
              <a:latin typeface="幼圆" panose="02010509060101010101" pitchFamily="49" charset="-122"/>
              <a:ea typeface="幼圆" panose="02010509060101010101" pitchFamily="49" charset="-122"/>
            </a:endParaRPr>
          </a:p>
        </p:txBody>
      </p:sp>
      <p:sp>
        <p:nvSpPr>
          <p:cNvPr id="56" name="文本框 55"/>
          <p:cNvSpPr txBox="1"/>
          <p:nvPr/>
        </p:nvSpPr>
        <p:spPr>
          <a:xfrm>
            <a:off x="3636851" y="4598668"/>
            <a:ext cx="2236510" cy="400110"/>
          </a:xfrm>
          <a:prstGeom prst="rect">
            <a:avLst/>
          </a:prstGeom>
          <a:noFill/>
        </p:spPr>
        <p:txBody>
          <a:bodyPr wrap="none" rtlCol="0">
            <a:spAutoFit/>
          </a:bodyPr>
          <a:lstStyle/>
          <a:p>
            <a:r>
              <a:rPr lang="zh-CN" altLang="en-US" sz="2000" b="1" dirty="0" smtClean="0">
                <a:solidFill>
                  <a:srgbClr val="4B484E"/>
                </a:solidFill>
                <a:latin typeface="幼圆" panose="02010509060101010101" pitchFamily="49" charset="-122"/>
                <a:ea typeface="幼圆" panose="02010509060101010101" pitchFamily="49" charset="-122"/>
              </a:rPr>
              <a:t>单击此处添加标题</a:t>
            </a:r>
            <a:endParaRPr lang="zh-CN" altLang="en-US" sz="2000" b="1" dirty="0">
              <a:solidFill>
                <a:srgbClr val="4B484E"/>
              </a:solidFill>
              <a:latin typeface="幼圆" panose="02010509060101010101" pitchFamily="49" charset="-122"/>
              <a:ea typeface="幼圆" panose="02010509060101010101" pitchFamily="49" charset="-122"/>
            </a:endParaRPr>
          </a:p>
        </p:txBody>
      </p:sp>
      <p:sp>
        <p:nvSpPr>
          <p:cNvPr id="57" name="矩形 56"/>
          <p:cNvSpPr/>
          <p:nvPr/>
        </p:nvSpPr>
        <p:spPr>
          <a:xfrm>
            <a:off x="3618056" y="4998778"/>
            <a:ext cx="6096000" cy="646331"/>
          </a:xfrm>
          <a:prstGeom prst="rect">
            <a:avLst/>
          </a:prstGeom>
        </p:spPr>
        <p:txBody>
          <a:bodyPr>
            <a:spAutoFit/>
          </a:bodyPr>
          <a:lstStyle/>
          <a:p>
            <a:r>
              <a:rPr lang="zh-CN" altLang="en-US" dirty="0" smtClean="0">
                <a:solidFill>
                  <a:srgbClr val="4B484E"/>
                </a:solidFill>
                <a:latin typeface="幼圆" panose="02010509060101010101" pitchFamily="49" charset="-122"/>
                <a:ea typeface="幼圆" panose="02010509060101010101" pitchFamily="49" charset="-122"/>
              </a:rPr>
              <a:t>单击此处添加您的文字内容。本模板的所有素材和逻辑图表，均可自由编辑替换和移动。</a:t>
            </a:r>
            <a:endParaRPr lang="zh-CN" altLang="en-US" dirty="0">
              <a:solidFill>
                <a:srgbClr val="4B484E"/>
              </a:solidFill>
              <a:latin typeface="幼圆" panose="02010509060101010101" pitchFamily="49" charset="-122"/>
              <a:ea typeface="幼圆" panose="02010509060101010101" pitchFamily="49" charset="-122"/>
            </a:endParaRPr>
          </a:p>
        </p:txBody>
      </p:sp>
      <p:sp>
        <p:nvSpPr>
          <p:cNvPr id="58" name="矩形 57"/>
          <p:cNvSpPr/>
          <p:nvPr/>
        </p:nvSpPr>
        <p:spPr>
          <a:xfrm>
            <a:off x="1791222" y="1510039"/>
            <a:ext cx="8534400" cy="4490711"/>
          </a:xfrm>
          <a:prstGeom prst="rect">
            <a:avLst/>
          </a:prstGeom>
          <a:noFill/>
          <a:ln w="38100">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6E9FD5"/>
              </a:solidFill>
              <a:latin typeface="幼圆" panose="02010509060101010101" pitchFamily="49" charset="-122"/>
              <a:ea typeface="幼圆" panose="02010509060101010101" pitchFamily="49" charset="-122"/>
            </a:endParaRPr>
          </a:p>
        </p:txBody>
      </p:sp>
      <p:grpSp>
        <p:nvGrpSpPr>
          <p:cNvPr id="66" name="组合 65"/>
          <p:cNvGrpSpPr/>
          <p:nvPr/>
        </p:nvGrpSpPr>
        <p:grpSpPr>
          <a:xfrm>
            <a:off x="281514" y="271643"/>
            <a:ext cx="3578499" cy="705570"/>
            <a:chOff x="193779" y="40265"/>
            <a:chExt cx="5750451" cy="1133812"/>
          </a:xfrm>
        </p:grpSpPr>
        <p:pic>
          <p:nvPicPr>
            <p:cNvPr id="67"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68"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69"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t="3272" r="4335"/>
          <a:stretch>
            <a:fillRect/>
          </a:stretch>
        </p:blipFill>
        <p:spPr>
          <a:xfrm>
            <a:off x="0" y="-76200"/>
            <a:ext cx="12192000" cy="6934200"/>
          </a:xfrm>
          <a:prstGeom prst="rect">
            <a:avLst/>
          </a:prstGeom>
        </p:spPr>
      </p:pic>
      <p:grpSp>
        <p:nvGrpSpPr>
          <p:cNvPr id="13" name="组合 12"/>
          <p:cNvGrpSpPr/>
          <p:nvPr/>
        </p:nvGrpSpPr>
        <p:grpSpPr>
          <a:xfrm>
            <a:off x="230870" y="2330555"/>
            <a:ext cx="5278873" cy="2196889"/>
            <a:chOff x="5517245" y="3254386"/>
            <a:chExt cx="5278873" cy="2196889"/>
          </a:xfrm>
        </p:grpSpPr>
        <p:grpSp>
          <p:nvGrpSpPr>
            <p:cNvPr id="14" name="组合 13"/>
            <p:cNvGrpSpPr/>
            <p:nvPr/>
          </p:nvGrpSpPr>
          <p:grpSpPr>
            <a:xfrm>
              <a:off x="5517245" y="4020116"/>
              <a:ext cx="5278873" cy="1431159"/>
              <a:chOff x="6507163" y="3746460"/>
              <a:chExt cx="3627770" cy="1908214"/>
            </a:xfrm>
          </p:grpSpPr>
          <p:sp>
            <p:nvSpPr>
              <p:cNvPr id="18" name="TextBox 2"/>
              <p:cNvSpPr txBox="1">
                <a:spLocks noChangeArrowheads="1"/>
              </p:cNvSpPr>
              <p:nvPr/>
            </p:nvSpPr>
            <p:spPr bwMode="auto">
              <a:xfrm>
                <a:off x="6507163" y="3746460"/>
                <a:ext cx="3627770" cy="1107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4800" dirty="0">
                    <a:solidFill>
                      <a:schemeClr val="tx1">
                        <a:lumMod val="75000"/>
                        <a:lumOff val="25000"/>
                      </a:schemeClr>
                    </a:solidFill>
                    <a:latin typeface="楷体" panose="02010609060101010101" pitchFamily="49" charset="-122"/>
                    <a:ea typeface="楷体" panose="02010609060101010101" pitchFamily="49" charset="-122"/>
                  </a:rPr>
                  <a:t>单击此处添加标题</a:t>
                </a:r>
                <a:endParaRPr lang="zh-CN" altLang="en-US" sz="4800"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19" name="文本框 1"/>
              <p:cNvSpPr txBox="1">
                <a:spLocks noChangeArrowheads="1"/>
              </p:cNvSpPr>
              <p:nvPr/>
            </p:nvSpPr>
            <p:spPr bwMode="auto">
              <a:xfrm>
                <a:off x="6859424" y="4792899"/>
                <a:ext cx="2923249"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tx1">
                        <a:lumMod val="75000"/>
                        <a:lumOff val="25000"/>
                      </a:schemeClr>
                    </a:solidFill>
                    <a:latin typeface="楷体" panose="02010609060101010101" pitchFamily="49" charset="-122"/>
                    <a:ea typeface="楷体" panose="02010609060101010101" pitchFamily="49" charset="-122"/>
                  </a:rPr>
                  <a:t>单击此处编辑您要的内容，建议您在展示时采用微软雅黑字体</a:t>
                </a:r>
                <a:endParaRPr lang="zh-CN" altLang="en-US" dirty="0">
                  <a:solidFill>
                    <a:schemeClr val="tx1">
                      <a:lumMod val="75000"/>
                      <a:lumOff val="25000"/>
                    </a:schemeClr>
                  </a:solidFill>
                  <a:latin typeface="楷体" panose="02010609060101010101" pitchFamily="49" charset="-122"/>
                  <a:ea typeface="楷体" panose="02010609060101010101" pitchFamily="49" charset="-122"/>
                </a:endParaRPr>
              </a:p>
            </p:txBody>
          </p:sp>
        </p:grpSp>
        <p:grpSp>
          <p:nvGrpSpPr>
            <p:cNvPr id="15" name="组合 14"/>
            <p:cNvGrpSpPr/>
            <p:nvPr/>
          </p:nvGrpSpPr>
          <p:grpSpPr>
            <a:xfrm>
              <a:off x="7729312" y="3254386"/>
              <a:ext cx="692884" cy="765730"/>
              <a:chOff x="2322310" y="2473112"/>
              <a:chExt cx="692884" cy="765730"/>
            </a:xfrm>
          </p:grpSpPr>
          <p:sp>
            <p:nvSpPr>
              <p:cNvPr id="16" name="椭圆 15"/>
              <p:cNvSpPr/>
              <p:nvPr/>
            </p:nvSpPr>
            <p:spPr>
              <a:xfrm>
                <a:off x="2322310" y="2545958"/>
                <a:ext cx="692884" cy="692884"/>
              </a:xfrm>
              <a:prstGeom prst="ellipse">
                <a:avLst/>
              </a:prstGeom>
              <a:solidFill>
                <a:srgbClr val="9878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6E9FD5"/>
                  </a:solidFill>
                </a:endParaRPr>
              </a:p>
            </p:txBody>
          </p:sp>
          <p:sp>
            <p:nvSpPr>
              <p:cNvPr id="17" name="文本框 16"/>
              <p:cNvSpPr txBox="1"/>
              <p:nvPr/>
            </p:nvSpPr>
            <p:spPr>
              <a:xfrm>
                <a:off x="2331192" y="2473112"/>
                <a:ext cx="560908" cy="707886"/>
              </a:xfrm>
              <a:prstGeom prst="rect">
                <a:avLst/>
              </a:prstGeom>
              <a:noFill/>
            </p:spPr>
            <p:txBody>
              <a:bodyPr wrap="square" rtlCol="0">
                <a:spAutoFit/>
              </a:bodyPr>
              <a:lstStyle/>
              <a:p>
                <a:r>
                  <a:rPr lang="zh-CN" altLang="en-US" sz="4000" dirty="0" smtClean="0">
                    <a:solidFill>
                      <a:schemeClr val="bg1"/>
                    </a:solidFill>
                    <a:latin typeface="方正舒体" panose="02010601030101010101" pitchFamily="2" charset="-122"/>
                    <a:ea typeface="方正舒体" panose="02010601030101010101" pitchFamily="2" charset="-122"/>
                  </a:rPr>
                  <a:t>贰</a:t>
                </a:r>
                <a:endParaRPr lang="zh-CN" altLang="en-US" sz="4000" dirty="0">
                  <a:solidFill>
                    <a:schemeClr val="bg1"/>
                  </a:solidFill>
                  <a:latin typeface="方正舒体" panose="02010601030101010101" pitchFamily="2" charset="-122"/>
                  <a:ea typeface="方正舒体" panose="02010601030101010101" pitchFamily="2" charset="-122"/>
                </a:endParaRPr>
              </a:p>
            </p:txBody>
          </p:sp>
        </p:gr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7" name="图片 1"/>
          <p:cNvPicPr>
            <a:picLocks noChangeAspect="1" noChangeArrowheads="1"/>
          </p:cNvPicPr>
          <p:nvPr/>
        </p:nvPicPr>
        <p:blipFill>
          <a:blip r:embed="rId1">
            <a:extLst>
              <a:ext uri="{28A0092B-C50C-407E-A947-70E740481C1C}">
                <a14:useLocalDpi xmlns:a14="http://schemas.microsoft.com/office/drawing/2010/main" val="0"/>
              </a:ext>
            </a:extLst>
          </a:blip>
          <a:srcRect l="-4587"/>
          <a:stretch>
            <a:fillRect/>
          </a:stretch>
        </p:blipFill>
        <p:spPr bwMode="auto">
          <a:xfrm>
            <a:off x="52388" y="3228975"/>
            <a:ext cx="3473450" cy="35242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8" name="图片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5543550" y="2339975"/>
            <a:ext cx="2219325"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16389" name="图片 8"/>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020050" y="2339975"/>
            <a:ext cx="2219325" cy="195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6390" name="矩形 9"/>
          <p:cNvSpPr>
            <a:spLocks noChangeArrowheads="1"/>
          </p:cNvSpPr>
          <p:nvPr/>
        </p:nvSpPr>
        <p:spPr bwMode="auto">
          <a:xfrm>
            <a:off x="5451475" y="4557713"/>
            <a:ext cx="4940300"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Calibri" panose="020F0502020204030204" pitchFamily="34" charset="0"/>
                <a:ea typeface="宋体" panose="02010600030101010101" pitchFamily="2" charset="-122"/>
              </a:defRPr>
            </a:lvl1pPr>
            <a:lvl2pPr marL="742950" indent="-285750" eaLnBrk="0" hangingPunct="0">
              <a:defRPr>
                <a:solidFill>
                  <a:schemeClr val="tx1"/>
                </a:solidFill>
                <a:latin typeface="Calibri" panose="020F0502020204030204" pitchFamily="34" charset="0"/>
                <a:ea typeface="宋体" panose="02010600030101010101" pitchFamily="2" charset="-122"/>
              </a:defRPr>
            </a:lvl2pPr>
            <a:lvl3pPr marL="1143000" indent="-228600" eaLnBrk="0" hangingPunct="0">
              <a:defRPr>
                <a:solidFill>
                  <a:schemeClr val="tx1"/>
                </a:solidFill>
                <a:latin typeface="Calibri" panose="020F0502020204030204" pitchFamily="34" charset="0"/>
                <a:ea typeface="宋体" panose="02010600030101010101" pitchFamily="2" charset="-122"/>
              </a:defRPr>
            </a:lvl3pPr>
            <a:lvl4pPr marL="1600200" indent="-228600" eaLnBrk="0" hangingPunct="0">
              <a:defRPr>
                <a:solidFill>
                  <a:schemeClr val="tx1"/>
                </a:solidFill>
                <a:latin typeface="Calibri" panose="020F0502020204030204" pitchFamily="34" charset="0"/>
                <a:ea typeface="宋体" panose="02010600030101010101" pitchFamily="2" charset="-122"/>
              </a:defRPr>
            </a:lvl4pPr>
            <a:lvl5pPr marL="2057400" indent="-228600" eaLnBrk="0" hangingPunc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eaLnBrk="1" hangingPunct="1">
              <a:buFont typeface="Arial" panose="020B0604020202020204" pitchFamily="34" charset="0"/>
              <a:buNone/>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单击此处编辑您要的内容，建议您在展示时采用微软雅黑字体，本模版所有图形线条及其相应素材均可自由编辑、改色、替换。更多使用说明和作品请详阅模版最末的使用手册。</a:t>
            </a:r>
            <a:endPar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9" name="组合 8"/>
          <p:cNvGrpSpPr/>
          <p:nvPr/>
        </p:nvGrpSpPr>
        <p:grpSpPr>
          <a:xfrm>
            <a:off x="281514" y="271643"/>
            <a:ext cx="3578499" cy="705570"/>
            <a:chOff x="193779" y="40265"/>
            <a:chExt cx="5750451" cy="1133812"/>
          </a:xfrm>
        </p:grpSpPr>
        <p:pic>
          <p:nvPicPr>
            <p:cNvPr id="10" name="Picture 9" descr="F:\ppt素材\图标\我收集的图标\字体\3.png"/>
            <p:cNvPicPr>
              <a:picLocks noChangeAspect="1" noChangeArrowheads="1"/>
            </p:cNvPicPr>
            <p:nvPr/>
          </p:nvPicPr>
          <p:blipFill>
            <a:blip r:embed="rId4">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11" name="Picture 6" descr="F:\超棒ppt模板\中国风\中国风物件\maobi.png"/>
            <p:cNvPicPr>
              <a:picLocks noChangeAspect="1" noChangeArrowheads="1"/>
            </p:cNvPicPr>
            <p:nvPr/>
          </p:nvPicPr>
          <p:blipFill>
            <a:blip r:embed="rId5"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6390"/>
                                        </p:tgtEl>
                                        <p:attrNameLst>
                                          <p:attrName>style.visibility</p:attrName>
                                        </p:attrNameLst>
                                      </p:cBhvr>
                                      <p:to>
                                        <p:strVal val="visible"/>
                                      </p:to>
                                    </p:set>
                                    <p:animEffect transition="in" filter="fade">
                                      <p:cBhvr>
                                        <p:cTn id="7" dur="1000"/>
                                        <p:tgtEl>
                                          <p:spTgt spid="16390"/>
                                        </p:tgtEl>
                                      </p:cBhvr>
                                    </p:animEffect>
                                    <p:anim calcmode="lin" valueType="num">
                                      <p:cBhvr>
                                        <p:cTn id="8" dur="1000" fill="hold"/>
                                        <p:tgtEl>
                                          <p:spTgt spid="16390"/>
                                        </p:tgtEl>
                                        <p:attrNameLst>
                                          <p:attrName>ppt_x</p:attrName>
                                        </p:attrNameLst>
                                      </p:cBhvr>
                                      <p:tavLst>
                                        <p:tav tm="0">
                                          <p:val>
                                            <p:strVal val="#ppt_x"/>
                                          </p:val>
                                        </p:tav>
                                        <p:tav tm="100000">
                                          <p:val>
                                            <p:strVal val="#ppt_x"/>
                                          </p:val>
                                        </p:tav>
                                      </p:tavLst>
                                    </p:anim>
                                    <p:anim calcmode="lin" valueType="num">
                                      <p:cBhvr>
                                        <p:cTn id="9" dur="1000" fill="hold"/>
                                        <p:tgtEl>
                                          <p:spTgt spid="16390"/>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639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Oval 16"/>
          <p:cNvSpPr/>
          <p:nvPr/>
        </p:nvSpPr>
        <p:spPr>
          <a:xfrm>
            <a:off x="1409701" y="2635149"/>
            <a:ext cx="1167713" cy="1167713"/>
          </a:xfrm>
          <a:prstGeom prst="ellipse">
            <a:avLst/>
          </a:prstGeom>
          <a:noFill/>
          <a:ln w="6350">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6E9FD5"/>
              </a:solidFill>
              <a:latin typeface="Arial" panose="020B0604020202020204" pitchFamily="34" charset="0"/>
              <a:ea typeface="微软雅黑" panose="020B0503020204020204" pitchFamily="34" charset="-122"/>
              <a:sym typeface="Arial" panose="020B0604020202020204" pitchFamily="34" charset="0"/>
            </a:endParaRPr>
          </a:p>
        </p:txBody>
      </p:sp>
      <p:sp>
        <p:nvSpPr>
          <p:cNvPr id="9" name="Arc 20"/>
          <p:cNvSpPr/>
          <p:nvPr/>
        </p:nvSpPr>
        <p:spPr>
          <a:xfrm>
            <a:off x="1222577" y="2448025"/>
            <a:ext cx="1545336" cy="1545336"/>
          </a:xfrm>
          <a:prstGeom prst="arc">
            <a:avLst>
              <a:gd name="adj1" fmla="val 20172577"/>
              <a:gd name="adj2" fmla="val 16297434"/>
            </a:avLst>
          </a:prstGeom>
          <a:ln w="76200">
            <a:solidFill>
              <a:srgbClr val="4B484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srgbClr val="6E9FD5"/>
              </a:solidFill>
              <a:latin typeface="Arial" panose="020B0604020202020204" pitchFamily="34" charset="0"/>
              <a:ea typeface="微软雅黑" panose="020B0503020204020204" pitchFamily="34" charset="-122"/>
              <a:sym typeface="Arial" panose="020B0604020202020204" pitchFamily="34" charset="0"/>
            </a:endParaRPr>
          </a:p>
        </p:txBody>
      </p:sp>
      <p:sp>
        <p:nvSpPr>
          <p:cNvPr id="10" name="TextBox 24"/>
          <p:cNvSpPr txBox="1"/>
          <p:nvPr/>
        </p:nvSpPr>
        <p:spPr>
          <a:xfrm>
            <a:off x="1607858" y="2988172"/>
            <a:ext cx="801823" cy="461665"/>
          </a:xfrm>
          <a:prstGeom prst="rect">
            <a:avLst/>
          </a:prstGeom>
          <a:noFill/>
          <a:ln>
            <a:noFill/>
          </a:ln>
        </p:spPr>
        <p:txBody>
          <a:bodyPr wrap="none" rtlCol="0">
            <a:spAutoFit/>
          </a:bodyPr>
          <a:lstStyle/>
          <a:p>
            <a:r>
              <a:rPr lang="en-US" sz="2400" b="1" dirty="0">
                <a:solidFill>
                  <a:srgbClr val="4B484E"/>
                </a:solidFill>
                <a:latin typeface="Arial" panose="020B0604020202020204" pitchFamily="34" charset="0"/>
                <a:ea typeface="微软雅黑" panose="020B0503020204020204" pitchFamily="34" charset="-122"/>
                <a:sym typeface="Arial" panose="020B0604020202020204" pitchFamily="34" charset="0"/>
              </a:rPr>
              <a:t>85%</a:t>
            </a:r>
            <a:endParaRPr lang="en-US" sz="24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11" name="Oval 17"/>
          <p:cNvSpPr/>
          <p:nvPr/>
        </p:nvSpPr>
        <p:spPr>
          <a:xfrm>
            <a:off x="4132305" y="2635149"/>
            <a:ext cx="1167713" cy="1167713"/>
          </a:xfrm>
          <a:prstGeom prst="ellipse">
            <a:avLst/>
          </a:prstGeom>
          <a:noFill/>
          <a:ln w="6350">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6E9FD5"/>
              </a:solidFill>
              <a:latin typeface="Arial" panose="020B0604020202020204" pitchFamily="34" charset="0"/>
              <a:ea typeface="微软雅黑" panose="020B0503020204020204" pitchFamily="34" charset="-122"/>
              <a:sym typeface="Arial" panose="020B0604020202020204" pitchFamily="34" charset="0"/>
            </a:endParaRPr>
          </a:p>
        </p:txBody>
      </p:sp>
      <p:sp>
        <p:nvSpPr>
          <p:cNvPr id="12" name="Arc 21"/>
          <p:cNvSpPr/>
          <p:nvPr/>
        </p:nvSpPr>
        <p:spPr>
          <a:xfrm>
            <a:off x="3941805" y="2444648"/>
            <a:ext cx="1545336" cy="1545336"/>
          </a:xfrm>
          <a:prstGeom prst="arc">
            <a:avLst>
              <a:gd name="adj1" fmla="val 17379292"/>
              <a:gd name="adj2" fmla="val 8825709"/>
            </a:avLst>
          </a:prstGeom>
          <a:ln w="76200">
            <a:solidFill>
              <a:srgbClr val="4B484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srgbClr val="6E9FD5"/>
              </a:solidFill>
              <a:latin typeface="Arial" panose="020B0604020202020204" pitchFamily="34" charset="0"/>
              <a:ea typeface="微软雅黑" panose="020B0503020204020204" pitchFamily="34" charset="-122"/>
              <a:sym typeface="Arial" panose="020B0604020202020204" pitchFamily="34" charset="0"/>
            </a:endParaRPr>
          </a:p>
        </p:txBody>
      </p:sp>
      <p:sp>
        <p:nvSpPr>
          <p:cNvPr id="13" name="TextBox 27"/>
          <p:cNvSpPr txBox="1"/>
          <p:nvPr/>
        </p:nvSpPr>
        <p:spPr>
          <a:xfrm>
            <a:off x="4353265" y="2988172"/>
            <a:ext cx="801823" cy="461665"/>
          </a:xfrm>
          <a:prstGeom prst="rect">
            <a:avLst/>
          </a:prstGeom>
          <a:noFill/>
          <a:ln>
            <a:noFill/>
          </a:ln>
        </p:spPr>
        <p:txBody>
          <a:bodyPr wrap="none" rtlCol="0">
            <a:spAutoFit/>
          </a:bodyPr>
          <a:lstStyle/>
          <a:p>
            <a:r>
              <a:rPr lang="en-US" sz="2400" b="1" dirty="0">
                <a:solidFill>
                  <a:srgbClr val="4B484E"/>
                </a:solidFill>
                <a:latin typeface="Arial" panose="020B0604020202020204" pitchFamily="34" charset="0"/>
                <a:ea typeface="微软雅黑" panose="020B0503020204020204" pitchFamily="34" charset="-122"/>
                <a:sym typeface="Arial" panose="020B0604020202020204" pitchFamily="34" charset="0"/>
              </a:rPr>
              <a:t>73%</a:t>
            </a:r>
            <a:endParaRPr lang="en-US" sz="24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14" name="Oval 18"/>
          <p:cNvSpPr/>
          <p:nvPr/>
        </p:nvSpPr>
        <p:spPr>
          <a:xfrm>
            <a:off x="6854910" y="2635149"/>
            <a:ext cx="1167713" cy="1167713"/>
          </a:xfrm>
          <a:prstGeom prst="ellipse">
            <a:avLst/>
          </a:prstGeom>
          <a:noFill/>
          <a:ln w="6350">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6E9FD5"/>
              </a:solidFill>
              <a:latin typeface="Arial" panose="020B0604020202020204" pitchFamily="34" charset="0"/>
              <a:ea typeface="微软雅黑" panose="020B0503020204020204" pitchFamily="34" charset="-122"/>
              <a:sym typeface="Arial" panose="020B0604020202020204" pitchFamily="34" charset="0"/>
            </a:endParaRPr>
          </a:p>
        </p:txBody>
      </p:sp>
      <p:sp>
        <p:nvSpPr>
          <p:cNvPr id="15" name="Arc 22"/>
          <p:cNvSpPr/>
          <p:nvPr/>
        </p:nvSpPr>
        <p:spPr>
          <a:xfrm>
            <a:off x="6661033" y="2444648"/>
            <a:ext cx="1545336" cy="1545336"/>
          </a:xfrm>
          <a:prstGeom prst="arc">
            <a:avLst>
              <a:gd name="adj1" fmla="val 14283035"/>
              <a:gd name="adj2" fmla="val 8268073"/>
            </a:avLst>
          </a:prstGeom>
          <a:ln w="76200">
            <a:solidFill>
              <a:srgbClr val="4B484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srgbClr val="6E9FD5"/>
              </a:solidFill>
              <a:latin typeface="Arial" panose="020B0604020202020204" pitchFamily="34" charset="0"/>
              <a:ea typeface="微软雅黑" panose="020B0503020204020204" pitchFamily="34" charset="-122"/>
              <a:sym typeface="Arial" panose="020B0604020202020204" pitchFamily="34" charset="0"/>
            </a:endParaRPr>
          </a:p>
        </p:txBody>
      </p:sp>
      <p:sp>
        <p:nvSpPr>
          <p:cNvPr id="16" name="TextBox 28"/>
          <p:cNvSpPr txBox="1"/>
          <p:nvPr/>
        </p:nvSpPr>
        <p:spPr>
          <a:xfrm>
            <a:off x="7045061" y="2990058"/>
            <a:ext cx="801823" cy="461665"/>
          </a:xfrm>
          <a:prstGeom prst="rect">
            <a:avLst/>
          </a:prstGeom>
          <a:noFill/>
          <a:ln>
            <a:noFill/>
          </a:ln>
        </p:spPr>
        <p:txBody>
          <a:bodyPr wrap="none" rtlCol="0">
            <a:spAutoFit/>
          </a:bodyPr>
          <a:lstStyle/>
          <a:p>
            <a:r>
              <a:rPr lang="en-US" sz="2400" b="1" dirty="0">
                <a:solidFill>
                  <a:srgbClr val="4B484E"/>
                </a:solidFill>
                <a:latin typeface="Arial" panose="020B0604020202020204" pitchFamily="34" charset="0"/>
                <a:ea typeface="微软雅黑" panose="020B0503020204020204" pitchFamily="34" charset="-122"/>
                <a:sym typeface="Arial" panose="020B0604020202020204" pitchFamily="34" charset="0"/>
              </a:rPr>
              <a:t>78%</a:t>
            </a:r>
            <a:endParaRPr lang="en-US" sz="24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Oval 19"/>
          <p:cNvSpPr/>
          <p:nvPr/>
        </p:nvSpPr>
        <p:spPr>
          <a:xfrm>
            <a:off x="9577516" y="2635149"/>
            <a:ext cx="1167713" cy="1167713"/>
          </a:xfrm>
          <a:prstGeom prst="ellipse">
            <a:avLst/>
          </a:prstGeom>
          <a:noFill/>
          <a:ln w="6350">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solidFill>
                <a:srgbClr val="6E9FD5"/>
              </a:solidFill>
              <a:latin typeface="Arial" panose="020B0604020202020204" pitchFamily="34" charset="0"/>
              <a:ea typeface="微软雅黑" panose="020B0503020204020204" pitchFamily="34" charset="-122"/>
              <a:sym typeface="Arial" panose="020B0604020202020204" pitchFamily="34" charset="0"/>
            </a:endParaRPr>
          </a:p>
        </p:txBody>
      </p:sp>
      <p:sp>
        <p:nvSpPr>
          <p:cNvPr id="19" name="Arc 23"/>
          <p:cNvSpPr/>
          <p:nvPr/>
        </p:nvSpPr>
        <p:spPr>
          <a:xfrm>
            <a:off x="9390392" y="2444648"/>
            <a:ext cx="1545336" cy="1545336"/>
          </a:xfrm>
          <a:prstGeom prst="arc">
            <a:avLst>
              <a:gd name="adj1" fmla="val 17026676"/>
              <a:gd name="adj2" fmla="val 13044588"/>
            </a:avLst>
          </a:prstGeom>
          <a:ln w="76200">
            <a:solidFill>
              <a:srgbClr val="4B484E"/>
            </a:solidFill>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sz="1350">
              <a:solidFill>
                <a:srgbClr val="6E9FD5"/>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TextBox 29"/>
          <p:cNvSpPr txBox="1"/>
          <p:nvPr/>
        </p:nvSpPr>
        <p:spPr>
          <a:xfrm>
            <a:off x="9772730" y="2988172"/>
            <a:ext cx="801823" cy="461665"/>
          </a:xfrm>
          <a:prstGeom prst="rect">
            <a:avLst/>
          </a:prstGeom>
          <a:noFill/>
          <a:ln>
            <a:noFill/>
          </a:ln>
        </p:spPr>
        <p:txBody>
          <a:bodyPr wrap="none" rtlCol="0">
            <a:spAutoFit/>
          </a:bodyPr>
          <a:lstStyle/>
          <a:p>
            <a:r>
              <a:rPr lang="en-US" sz="2400" b="1" dirty="0">
                <a:solidFill>
                  <a:srgbClr val="4B484E"/>
                </a:solidFill>
                <a:latin typeface="Arial" panose="020B0604020202020204" pitchFamily="34" charset="0"/>
                <a:ea typeface="微软雅黑" panose="020B0503020204020204" pitchFamily="34" charset="-122"/>
                <a:sym typeface="Arial" panose="020B0604020202020204" pitchFamily="34" charset="0"/>
              </a:rPr>
              <a:t>90%</a:t>
            </a:r>
            <a:endParaRPr lang="en-US" sz="24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TextBox 13"/>
          <p:cNvSpPr txBox="1"/>
          <p:nvPr/>
        </p:nvSpPr>
        <p:spPr>
          <a:xfrm>
            <a:off x="727219" y="4266858"/>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23" name="TextBox 13"/>
          <p:cNvSpPr txBox="1"/>
          <p:nvPr/>
        </p:nvSpPr>
        <p:spPr>
          <a:xfrm>
            <a:off x="731302" y="4552764"/>
            <a:ext cx="2333999" cy="369332"/>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srgbClr val="4B484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24" name="TextBox 13"/>
          <p:cNvSpPr txBox="1"/>
          <p:nvPr/>
        </p:nvSpPr>
        <p:spPr>
          <a:xfrm>
            <a:off x="3533919" y="4266858"/>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25" name="TextBox 13"/>
          <p:cNvSpPr txBox="1"/>
          <p:nvPr/>
        </p:nvSpPr>
        <p:spPr>
          <a:xfrm>
            <a:off x="3538002" y="4552764"/>
            <a:ext cx="2333999" cy="369332"/>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srgbClr val="4B484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26" name="TextBox 13"/>
          <p:cNvSpPr txBox="1"/>
          <p:nvPr/>
        </p:nvSpPr>
        <p:spPr>
          <a:xfrm>
            <a:off x="6336539" y="4266858"/>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27" name="TextBox 13"/>
          <p:cNvSpPr txBox="1"/>
          <p:nvPr/>
        </p:nvSpPr>
        <p:spPr>
          <a:xfrm>
            <a:off x="6340621" y="4552764"/>
            <a:ext cx="2333999" cy="369332"/>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srgbClr val="4B484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28" name="TextBox 13"/>
          <p:cNvSpPr txBox="1"/>
          <p:nvPr/>
        </p:nvSpPr>
        <p:spPr>
          <a:xfrm>
            <a:off x="9135076" y="4266858"/>
            <a:ext cx="2338080" cy="246221"/>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29" name="TextBox 13"/>
          <p:cNvSpPr txBox="1"/>
          <p:nvPr/>
        </p:nvSpPr>
        <p:spPr>
          <a:xfrm>
            <a:off x="9139158" y="4552764"/>
            <a:ext cx="2333999" cy="369332"/>
          </a:xfrm>
          <a:prstGeom prst="rect">
            <a:avLst/>
          </a:prstGeom>
          <a:noFill/>
          <a:ln>
            <a:noFill/>
          </a:ln>
        </p:spPr>
        <p:txBody>
          <a:bodyPr wrap="square" lIns="0" tIns="0" rIns="0" bIns="0" rtlCol="0" anchor="t" anchorCtr="0">
            <a:spAutoFit/>
          </a:bodyPr>
          <a:lstStyle/>
          <a:p>
            <a:pPr algn="ctr" defTabSz="1216660">
              <a:spcBef>
                <a:spcPct val="20000"/>
              </a:spcBef>
              <a:defRPr/>
            </a:pPr>
            <a:r>
              <a:rPr lang="zh-CN" altLang="en-US" sz="1200" dirty="0">
                <a:solidFill>
                  <a:srgbClr val="4B484E"/>
                </a:solidFill>
                <a:latin typeface="Arial" panose="020B0604020202020204" pitchFamily="34" charset="0"/>
                <a:ea typeface="微软雅黑" panose="020B0503020204020204" pitchFamily="34" charset="-122"/>
                <a:sym typeface="Arial" panose="020B0604020202020204" pitchFamily="34" charset="0"/>
              </a:rPr>
              <a:t>单击此处可编辑内容，根据您的需要自由拉伸文本框大小</a:t>
            </a:r>
            <a:endParaRPr lang="en-US" altLang="zh-CN" sz="1200"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0" name="组合 29"/>
          <p:cNvGrpSpPr/>
          <p:nvPr/>
        </p:nvGrpSpPr>
        <p:grpSpPr>
          <a:xfrm>
            <a:off x="281514" y="271643"/>
            <a:ext cx="3578499" cy="705570"/>
            <a:chOff x="193779" y="40265"/>
            <a:chExt cx="5750451" cy="1133812"/>
          </a:xfrm>
        </p:grpSpPr>
        <p:pic>
          <p:nvPicPr>
            <p:cNvPr id="32"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33"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Effect transition="in" filter="fade">
                                      <p:cBhvr>
                                        <p:cTn id="9" dur="500"/>
                                        <p:tgtEl>
                                          <p:spTgt spid="22"/>
                                        </p:tgtEl>
                                      </p:cBhvr>
                                    </p:animEffect>
                                  </p:childTnLst>
                                </p:cTn>
                              </p:par>
                            </p:childTnLst>
                          </p:cTn>
                        </p:par>
                        <p:par>
                          <p:cTn id="10" fill="hold">
                            <p:stCondLst>
                              <p:cond delay="500"/>
                            </p:stCondLst>
                            <p:childTnLst>
                              <p:par>
                                <p:cTn id="11" presetID="53" presetClass="entr" presetSubtype="16" fill="hold" grpId="0" nodeType="afterEffect">
                                  <p:stCondLst>
                                    <p:cond delay="0"/>
                                  </p:stCondLst>
                                  <p:childTnLst>
                                    <p:set>
                                      <p:cBhvr>
                                        <p:cTn id="12" dur="1" fill="hold">
                                          <p:stCondLst>
                                            <p:cond delay="0"/>
                                          </p:stCondLst>
                                        </p:cTn>
                                        <p:tgtEl>
                                          <p:spTgt spid="24"/>
                                        </p:tgtEl>
                                        <p:attrNameLst>
                                          <p:attrName>style.visibility</p:attrName>
                                        </p:attrNameLst>
                                      </p:cBhvr>
                                      <p:to>
                                        <p:strVal val="visible"/>
                                      </p:to>
                                    </p:set>
                                    <p:anim calcmode="lin" valueType="num">
                                      <p:cBhvr>
                                        <p:cTn id="13" dur="500" fill="hold"/>
                                        <p:tgtEl>
                                          <p:spTgt spid="24"/>
                                        </p:tgtEl>
                                        <p:attrNameLst>
                                          <p:attrName>ppt_w</p:attrName>
                                        </p:attrNameLst>
                                      </p:cBhvr>
                                      <p:tavLst>
                                        <p:tav tm="0">
                                          <p:val>
                                            <p:fltVal val="0"/>
                                          </p:val>
                                        </p:tav>
                                        <p:tav tm="100000">
                                          <p:val>
                                            <p:strVal val="#ppt_w"/>
                                          </p:val>
                                        </p:tav>
                                      </p:tavLst>
                                    </p:anim>
                                    <p:anim calcmode="lin" valueType="num">
                                      <p:cBhvr>
                                        <p:cTn id="14" dur="500" fill="hold"/>
                                        <p:tgtEl>
                                          <p:spTgt spid="24"/>
                                        </p:tgtEl>
                                        <p:attrNameLst>
                                          <p:attrName>ppt_h</p:attrName>
                                        </p:attrNameLst>
                                      </p:cBhvr>
                                      <p:tavLst>
                                        <p:tav tm="0">
                                          <p:val>
                                            <p:fltVal val="0"/>
                                          </p:val>
                                        </p:tav>
                                        <p:tav tm="100000">
                                          <p:val>
                                            <p:strVal val="#ppt_h"/>
                                          </p:val>
                                        </p:tav>
                                      </p:tavLst>
                                    </p:anim>
                                    <p:animEffect transition="in" filter="fade">
                                      <p:cBhvr>
                                        <p:cTn id="15" dur="500"/>
                                        <p:tgtEl>
                                          <p:spTgt spid="24"/>
                                        </p:tgtEl>
                                      </p:cBhvr>
                                    </p:animEffect>
                                  </p:childTnLst>
                                </p:cTn>
                              </p:par>
                            </p:childTnLst>
                          </p:cTn>
                        </p:par>
                        <p:par>
                          <p:cTn id="16" fill="hold">
                            <p:stCondLst>
                              <p:cond delay="1000"/>
                            </p:stCondLst>
                            <p:childTnLst>
                              <p:par>
                                <p:cTn id="17" presetID="53" presetClass="entr" presetSubtype="16" fill="hold" grpId="0" nodeType="after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500" fill="hold"/>
                                        <p:tgtEl>
                                          <p:spTgt spid="26"/>
                                        </p:tgtEl>
                                        <p:attrNameLst>
                                          <p:attrName>ppt_w</p:attrName>
                                        </p:attrNameLst>
                                      </p:cBhvr>
                                      <p:tavLst>
                                        <p:tav tm="0">
                                          <p:val>
                                            <p:fltVal val="0"/>
                                          </p:val>
                                        </p:tav>
                                        <p:tav tm="100000">
                                          <p:val>
                                            <p:strVal val="#ppt_w"/>
                                          </p:val>
                                        </p:tav>
                                      </p:tavLst>
                                    </p:anim>
                                    <p:anim calcmode="lin" valueType="num">
                                      <p:cBhvr>
                                        <p:cTn id="20" dur="500" fill="hold"/>
                                        <p:tgtEl>
                                          <p:spTgt spid="26"/>
                                        </p:tgtEl>
                                        <p:attrNameLst>
                                          <p:attrName>ppt_h</p:attrName>
                                        </p:attrNameLst>
                                      </p:cBhvr>
                                      <p:tavLst>
                                        <p:tav tm="0">
                                          <p:val>
                                            <p:fltVal val="0"/>
                                          </p:val>
                                        </p:tav>
                                        <p:tav tm="100000">
                                          <p:val>
                                            <p:strVal val="#ppt_h"/>
                                          </p:val>
                                        </p:tav>
                                      </p:tavLst>
                                    </p:anim>
                                    <p:animEffect transition="in" filter="fade">
                                      <p:cBhvr>
                                        <p:cTn id="21" dur="500"/>
                                        <p:tgtEl>
                                          <p:spTgt spid="26"/>
                                        </p:tgtEl>
                                      </p:cBhvr>
                                    </p:animEffect>
                                  </p:childTnLst>
                                </p:cTn>
                              </p:par>
                            </p:childTnLst>
                          </p:cTn>
                        </p:par>
                        <p:par>
                          <p:cTn id="22" fill="hold">
                            <p:stCondLst>
                              <p:cond delay="1500"/>
                            </p:stCondLst>
                            <p:childTnLst>
                              <p:par>
                                <p:cTn id="23" presetID="53" presetClass="entr" presetSubtype="16" fill="hold" grpId="0" nodeType="afterEffect">
                                  <p:stCondLst>
                                    <p:cond delay="0"/>
                                  </p:stCondLst>
                                  <p:childTnLst>
                                    <p:set>
                                      <p:cBhvr>
                                        <p:cTn id="24" dur="1" fill="hold">
                                          <p:stCondLst>
                                            <p:cond delay="0"/>
                                          </p:stCondLst>
                                        </p:cTn>
                                        <p:tgtEl>
                                          <p:spTgt spid="28"/>
                                        </p:tgtEl>
                                        <p:attrNameLst>
                                          <p:attrName>style.visibility</p:attrName>
                                        </p:attrNameLst>
                                      </p:cBhvr>
                                      <p:to>
                                        <p:strVal val="visible"/>
                                      </p:to>
                                    </p:set>
                                    <p:anim calcmode="lin" valueType="num">
                                      <p:cBhvr>
                                        <p:cTn id="25" dur="500" fill="hold"/>
                                        <p:tgtEl>
                                          <p:spTgt spid="28"/>
                                        </p:tgtEl>
                                        <p:attrNameLst>
                                          <p:attrName>ppt_w</p:attrName>
                                        </p:attrNameLst>
                                      </p:cBhvr>
                                      <p:tavLst>
                                        <p:tav tm="0">
                                          <p:val>
                                            <p:fltVal val="0"/>
                                          </p:val>
                                        </p:tav>
                                        <p:tav tm="100000">
                                          <p:val>
                                            <p:strVal val="#ppt_w"/>
                                          </p:val>
                                        </p:tav>
                                      </p:tavLst>
                                    </p:anim>
                                    <p:anim calcmode="lin" valueType="num">
                                      <p:cBhvr>
                                        <p:cTn id="26" dur="500" fill="hold"/>
                                        <p:tgtEl>
                                          <p:spTgt spid="28"/>
                                        </p:tgtEl>
                                        <p:attrNameLst>
                                          <p:attrName>ppt_h</p:attrName>
                                        </p:attrNameLst>
                                      </p:cBhvr>
                                      <p:tavLst>
                                        <p:tav tm="0">
                                          <p:val>
                                            <p:fltVal val="0"/>
                                          </p:val>
                                        </p:tav>
                                        <p:tav tm="100000">
                                          <p:val>
                                            <p:strVal val="#ppt_h"/>
                                          </p:val>
                                        </p:tav>
                                      </p:tavLst>
                                    </p:anim>
                                    <p:animEffect transition="in" filter="fade">
                                      <p:cBhvr>
                                        <p:cTn id="27" dur="500"/>
                                        <p:tgtEl>
                                          <p:spTgt spid="2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2" grpId="0"/>
      <p:bldP spid="24" grpId="0"/>
      <p:bldP spid="26" grpId="0"/>
      <p:bldP spid="28"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43" name="图片 1"/>
          <p:cNvPicPr>
            <a:picLocks noChangeAspect="1" noChangeArrowheads="1"/>
          </p:cNvPicPr>
          <p:nvPr/>
        </p:nvPicPr>
        <p:blipFill>
          <a:blip r:embed="rId1">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7334250" y="-296863"/>
            <a:ext cx="4857750" cy="70691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4" name="矩形 7"/>
          <p:cNvSpPr>
            <a:spLocks noChangeArrowheads="1"/>
          </p:cNvSpPr>
          <p:nvPr/>
        </p:nvSpPr>
        <p:spPr bwMode="auto">
          <a:xfrm>
            <a:off x="1292225" y="4551363"/>
            <a:ext cx="5565775" cy="7381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a:solidFill>
                  <a:srgbClr val="4B484E"/>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单击此处编辑您要的内容，建议您在展示时采用微软雅黑字体，本模版所有图形线条及其相应素材均可自由编辑、改色、替换。更多使用说明和作品请详阅模版最末的使用手册。</a:t>
            </a:r>
            <a:endParaRPr lang="zh-CN" altLang="en-US" sz="1400">
              <a:solidFill>
                <a:srgbClr val="4B484E"/>
              </a:solidFill>
              <a:latin typeface="微软雅黑" panose="020B0503020204020204" pitchFamily="34" charset="-122"/>
              <a:ea typeface="微软雅黑" panose="020B0503020204020204" pitchFamily="34" charset="-122"/>
            </a:endParaRPr>
          </a:p>
        </p:txBody>
      </p:sp>
      <p:sp>
        <p:nvSpPr>
          <p:cNvPr id="10245" name="矩形 8"/>
          <p:cNvSpPr>
            <a:spLocks noChangeArrowheads="1"/>
          </p:cNvSpPr>
          <p:nvPr/>
        </p:nvSpPr>
        <p:spPr bwMode="auto">
          <a:xfrm>
            <a:off x="1292225" y="3756025"/>
            <a:ext cx="5565775" cy="7381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sz="1400" dirty="0">
                <a:solidFill>
                  <a:srgbClr val="4B484E"/>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单击此处编辑您要的内容，建议您在展示时采用微软雅黑字体，本模版所有图形线条及其相应素材均可自由编辑、改色、替换。更多使用说明和作品请详阅模版最末的使用手册。</a:t>
            </a:r>
            <a:endParaRPr lang="zh-CN" altLang="en-US" sz="1400" dirty="0">
              <a:solidFill>
                <a:srgbClr val="4B484E"/>
              </a:solidFill>
              <a:latin typeface="微软雅黑" panose="020B0503020204020204" pitchFamily="34" charset="-122"/>
              <a:ea typeface="微软雅黑" panose="020B0503020204020204" pitchFamily="34" charset="-122"/>
            </a:endParaRPr>
          </a:p>
        </p:txBody>
      </p:sp>
      <p:grpSp>
        <p:nvGrpSpPr>
          <p:cNvPr id="10246" name="组合 9"/>
          <p:cNvGrpSpPr/>
          <p:nvPr/>
        </p:nvGrpSpPr>
        <p:grpSpPr bwMode="auto">
          <a:xfrm>
            <a:off x="1292225" y="2686050"/>
            <a:ext cx="3789363" cy="955675"/>
            <a:chOff x="0" y="0"/>
            <a:chExt cx="3788756" cy="955148"/>
          </a:xfrm>
        </p:grpSpPr>
        <p:pic>
          <p:nvPicPr>
            <p:cNvPr id="10247" name="图片 10"/>
            <p:cNvPicPr>
              <a:picLocks noChangeAspect="1" noChangeArrowheads="1"/>
            </p:cNvPicPr>
            <p:nvPr/>
          </p:nvPicPr>
          <p:blipFill>
            <a:blip r:embed="rId2">
              <a:grayscl/>
              <a:extLst>
                <a:ext uri="{28A0092B-C50C-407E-A947-70E740481C1C}">
                  <a14:useLocalDpi xmlns:a14="http://schemas.microsoft.com/office/drawing/2010/main" val="0"/>
                </a:ext>
              </a:extLst>
            </a:blip>
            <a:srcRect/>
            <a:stretch>
              <a:fillRect/>
            </a:stretch>
          </p:blipFill>
          <p:spPr bwMode="auto">
            <a:xfrm>
              <a:off x="0" y="0"/>
              <a:ext cx="3788756" cy="95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10248" name="文本框 11"/>
            <p:cNvSpPr txBox="1">
              <a:spLocks noChangeArrowheads="1"/>
            </p:cNvSpPr>
            <p:nvPr/>
          </p:nvSpPr>
          <p:spPr bwMode="auto">
            <a:xfrm>
              <a:off x="384577" y="180329"/>
              <a:ext cx="1657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eaLnBrk="1" hangingPunct="1"/>
              <a:r>
                <a:rPr lang="zh-CN" altLang="en-US" b="1">
                  <a:solidFill>
                    <a:schemeClr val="bg1"/>
                  </a:solidFill>
                  <a:latin typeface="微软雅黑" panose="020B0503020204020204" pitchFamily="34" charset="-122"/>
                  <a:ea typeface="微软雅黑" panose="020B0503020204020204" pitchFamily="34" charset="-122"/>
                </a:rPr>
                <a:t>单击添加标题</a:t>
              </a:r>
              <a:endParaRPr lang="zh-CN" altLang="en-US" b="1">
                <a:solidFill>
                  <a:schemeClr val="bg1"/>
                </a:solidFill>
                <a:latin typeface="微软雅黑" panose="020B0503020204020204" pitchFamily="34" charset="-122"/>
                <a:ea typeface="微软雅黑" panose="020B0503020204020204" pitchFamily="34" charset="-122"/>
              </a:endParaRPr>
            </a:p>
          </p:txBody>
        </p:sp>
      </p:grpSp>
      <p:grpSp>
        <p:nvGrpSpPr>
          <p:cNvPr id="16" name="组合 15"/>
          <p:cNvGrpSpPr/>
          <p:nvPr/>
        </p:nvGrpSpPr>
        <p:grpSpPr>
          <a:xfrm>
            <a:off x="281514" y="271643"/>
            <a:ext cx="3578499" cy="705570"/>
            <a:chOff x="193779" y="40265"/>
            <a:chExt cx="5750451" cy="1133812"/>
          </a:xfrm>
        </p:grpSpPr>
        <p:pic>
          <p:nvPicPr>
            <p:cNvPr id="17" name="Picture 9" descr="F:\ppt素材\图标\我收集的图标\字体\3.png"/>
            <p:cNvPicPr>
              <a:picLocks noChangeAspect="1" noChangeArrowheads="1"/>
            </p:cNvPicPr>
            <p:nvPr/>
          </p:nvPicPr>
          <p:blipFill>
            <a:blip r:embed="rId3">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18" name="Picture 6" descr="F:\超棒ppt模板\中国风\中国风物件\maobi.png"/>
            <p:cNvPicPr>
              <a:picLocks noChangeAspect="1" noChangeArrowheads="1"/>
            </p:cNvPicPr>
            <p:nvPr/>
          </p:nvPicPr>
          <p:blipFill>
            <a:blip r:embed="rId4"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19"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椭圆 5"/>
          <p:cNvSpPr/>
          <p:nvPr/>
        </p:nvSpPr>
        <p:spPr>
          <a:xfrm>
            <a:off x="6617335" y="4817745"/>
            <a:ext cx="669925" cy="669925"/>
          </a:xfrm>
          <a:prstGeom prst="ellipse">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4B484E"/>
              </a:solidFill>
            </a:endParaRPr>
          </a:p>
        </p:txBody>
      </p:sp>
      <p:grpSp>
        <p:nvGrpSpPr>
          <p:cNvPr id="7" name="组合 6"/>
          <p:cNvGrpSpPr/>
          <p:nvPr/>
        </p:nvGrpSpPr>
        <p:grpSpPr>
          <a:xfrm>
            <a:off x="6757821" y="4946614"/>
            <a:ext cx="430680" cy="429729"/>
            <a:chOff x="3175" y="4763"/>
            <a:chExt cx="717550" cy="715963"/>
          </a:xfrm>
          <a:solidFill>
            <a:schemeClr val="bg1">
              <a:lumMod val="95000"/>
            </a:schemeClr>
          </a:solidFill>
        </p:grpSpPr>
        <p:sp>
          <p:nvSpPr>
            <p:cNvPr id="8" name="Freeform 9"/>
            <p:cNvSpPr/>
            <p:nvPr/>
          </p:nvSpPr>
          <p:spPr bwMode="auto">
            <a:xfrm>
              <a:off x="434975" y="439738"/>
              <a:ext cx="285750" cy="280988"/>
            </a:xfrm>
            <a:custGeom>
              <a:avLst/>
              <a:gdLst>
                <a:gd name="T0" fmla="*/ 68 w 75"/>
                <a:gd name="T1" fmla="*/ 42 h 74"/>
                <a:gd name="T2" fmla="*/ 25 w 75"/>
                <a:gd name="T3" fmla="*/ 0 h 74"/>
                <a:gd name="T4" fmla="*/ 0 w 75"/>
                <a:gd name="T5" fmla="*/ 24 h 74"/>
                <a:gd name="T6" fmla="*/ 43 w 75"/>
                <a:gd name="T7" fmla="*/ 67 h 74"/>
                <a:gd name="T8" fmla="*/ 68 w 75"/>
                <a:gd name="T9" fmla="*/ 67 h 74"/>
                <a:gd name="T10" fmla="*/ 68 w 75"/>
                <a:gd name="T11" fmla="*/ 42 h 74"/>
              </a:gdLst>
              <a:ahLst/>
              <a:cxnLst>
                <a:cxn ang="0">
                  <a:pos x="T0" y="T1"/>
                </a:cxn>
                <a:cxn ang="0">
                  <a:pos x="T2" y="T3"/>
                </a:cxn>
                <a:cxn ang="0">
                  <a:pos x="T4" y="T5"/>
                </a:cxn>
                <a:cxn ang="0">
                  <a:pos x="T6" y="T7"/>
                </a:cxn>
                <a:cxn ang="0">
                  <a:pos x="T8" y="T9"/>
                </a:cxn>
                <a:cxn ang="0">
                  <a:pos x="T10" y="T11"/>
                </a:cxn>
              </a:cxnLst>
              <a:rect l="0" t="0" r="r" b="b"/>
              <a:pathLst>
                <a:path w="75" h="74">
                  <a:moveTo>
                    <a:pt x="68" y="42"/>
                  </a:moveTo>
                  <a:cubicBezTo>
                    <a:pt x="25" y="0"/>
                    <a:pt x="25" y="0"/>
                    <a:pt x="25" y="0"/>
                  </a:cubicBezTo>
                  <a:cubicBezTo>
                    <a:pt x="19" y="10"/>
                    <a:pt x="10" y="18"/>
                    <a:pt x="0" y="24"/>
                  </a:cubicBezTo>
                  <a:cubicBezTo>
                    <a:pt x="43" y="67"/>
                    <a:pt x="43" y="67"/>
                    <a:pt x="43" y="67"/>
                  </a:cubicBezTo>
                  <a:cubicBezTo>
                    <a:pt x="50" y="74"/>
                    <a:pt x="61" y="74"/>
                    <a:pt x="68" y="67"/>
                  </a:cubicBezTo>
                  <a:cubicBezTo>
                    <a:pt x="75" y="60"/>
                    <a:pt x="75" y="49"/>
                    <a:pt x="68" y="4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9" name="Freeform 10"/>
            <p:cNvSpPr>
              <a:spLocks noEditPoints="1"/>
            </p:cNvSpPr>
            <p:nvPr/>
          </p:nvSpPr>
          <p:spPr bwMode="auto">
            <a:xfrm>
              <a:off x="3175" y="4763"/>
              <a:ext cx="530225" cy="533400"/>
            </a:xfrm>
            <a:custGeom>
              <a:avLst/>
              <a:gdLst>
                <a:gd name="T0" fmla="*/ 139 w 139"/>
                <a:gd name="T1" fmla="*/ 70 h 140"/>
                <a:gd name="T2" fmla="*/ 70 w 139"/>
                <a:gd name="T3" fmla="*/ 0 h 140"/>
                <a:gd name="T4" fmla="*/ 0 w 139"/>
                <a:gd name="T5" fmla="*/ 70 h 140"/>
                <a:gd name="T6" fmla="*/ 70 w 139"/>
                <a:gd name="T7" fmla="*/ 140 h 140"/>
                <a:gd name="T8" fmla="*/ 139 w 139"/>
                <a:gd name="T9" fmla="*/ 70 h 140"/>
                <a:gd name="T10" fmla="*/ 70 w 139"/>
                <a:gd name="T11" fmla="*/ 122 h 140"/>
                <a:gd name="T12" fmla="*/ 17 w 139"/>
                <a:gd name="T13" fmla="*/ 70 h 140"/>
                <a:gd name="T14" fmla="*/ 70 w 139"/>
                <a:gd name="T15" fmla="*/ 17 h 140"/>
                <a:gd name="T16" fmla="*/ 122 w 139"/>
                <a:gd name="T17" fmla="*/ 70 h 140"/>
                <a:gd name="T18" fmla="*/ 70 w 139"/>
                <a:gd name="T19" fmla="*/ 122 h 1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39" h="140">
                  <a:moveTo>
                    <a:pt x="139" y="70"/>
                  </a:moveTo>
                  <a:cubicBezTo>
                    <a:pt x="139" y="31"/>
                    <a:pt x="108" y="0"/>
                    <a:pt x="70" y="0"/>
                  </a:cubicBezTo>
                  <a:cubicBezTo>
                    <a:pt x="31" y="0"/>
                    <a:pt x="0" y="31"/>
                    <a:pt x="0" y="70"/>
                  </a:cubicBezTo>
                  <a:cubicBezTo>
                    <a:pt x="0" y="108"/>
                    <a:pt x="31" y="140"/>
                    <a:pt x="70" y="140"/>
                  </a:cubicBezTo>
                  <a:cubicBezTo>
                    <a:pt x="108" y="140"/>
                    <a:pt x="139" y="108"/>
                    <a:pt x="139" y="70"/>
                  </a:cubicBezTo>
                  <a:close/>
                  <a:moveTo>
                    <a:pt x="70" y="122"/>
                  </a:moveTo>
                  <a:cubicBezTo>
                    <a:pt x="41" y="122"/>
                    <a:pt x="17" y="99"/>
                    <a:pt x="17" y="70"/>
                  </a:cubicBezTo>
                  <a:cubicBezTo>
                    <a:pt x="17" y="41"/>
                    <a:pt x="41" y="17"/>
                    <a:pt x="70" y="17"/>
                  </a:cubicBezTo>
                  <a:cubicBezTo>
                    <a:pt x="98" y="17"/>
                    <a:pt x="122" y="41"/>
                    <a:pt x="122" y="70"/>
                  </a:cubicBezTo>
                  <a:cubicBezTo>
                    <a:pt x="122" y="99"/>
                    <a:pt x="98" y="122"/>
                    <a:pt x="70" y="122"/>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10" name="Freeform 11"/>
            <p:cNvSpPr/>
            <p:nvPr/>
          </p:nvSpPr>
          <p:spPr bwMode="auto">
            <a:xfrm>
              <a:off x="114300" y="115888"/>
              <a:ext cx="157163" cy="155575"/>
            </a:xfrm>
            <a:custGeom>
              <a:avLst/>
              <a:gdLst>
                <a:gd name="T0" fmla="*/ 0 w 41"/>
                <a:gd name="T1" fmla="*/ 41 h 41"/>
                <a:gd name="T2" fmla="*/ 12 w 41"/>
                <a:gd name="T3" fmla="*/ 41 h 41"/>
                <a:gd name="T4" fmla="*/ 41 w 41"/>
                <a:gd name="T5" fmla="*/ 12 h 41"/>
                <a:gd name="T6" fmla="*/ 41 w 41"/>
                <a:gd name="T7" fmla="*/ 0 h 41"/>
                <a:gd name="T8" fmla="*/ 0 w 41"/>
                <a:gd name="T9" fmla="*/ 41 h 41"/>
              </a:gdLst>
              <a:ahLst/>
              <a:cxnLst>
                <a:cxn ang="0">
                  <a:pos x="T0" y="T1"/>
                </a:cxn>
                <a:cxn ang="0">
                  <a:pos x="T2" y="T3"/>
                </a:cxn>
                <a:cxn ang="0">
                  <a:pos x="T4" y="T5"/>
                </a:cxn>
                <a:cxn ang="0">
                  <a:pos x="T6" y="T7"/>
                </a:cxn>
                <a:cxn ang="0">
                  <a:pos x="T8" y="T9"/>
                </a:cxn>
              </a:cxnLst>
              <a:rect l="0" t="0" r="r" b="b"/>
              <a:pathLst>
                <a:path w="41" h="41">
                  <a:moveTo>
                    <a:pt x="0" y="41"/>
                  </a:moveTo>
                  <a:cubicBezTo>
                    <a:pt x="12" y="41"/>
                    <a:pt x="12" y="41"/>
                    <a:pt x="12" y="41"/>
                  </a:cubicBezTo>
                  <a:cubicBezTo>
                    <a:pt x="12" y="25"/>
                    <a:pt x="25" y="12"/>
                    <a:pt x="41" y="12"/>
                  </a:cubicBezTo>
                  <a:cubicBezTo>
                    <a:pt x="41" y="0"/>
                    <a:pt x="41" y="0"/>
                    <a:pt x="41" y="0"/>
                  </a:cubicBezTo>
                  <a:cubicBezTo>
                    <a:pt x="18" y="0"/>
                    <a:pt x="0" y="18"/>
                    <a:pt x="0" y="41"/>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grpSp>
      <p:sp>
        <p:nvSpPr>
          <p:cNvPr id="12" name="椭圆 11"/>
          <p:cNvSpPr/>
          <p:nvPr/>
        </p:nvSpPr>
        <p:spPr>
          <a:xfrm>
            <a:off x="6617335" y="1647825"/>
            <a:ext cx="669925" cy="669925"/>
          </a:xfrm>
          <a:prstGeom prst="ellipse">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4B484E"/>
              </a:solidFill>
            </a:endParaRPr>
          </a:p>
        </p:txBody>
      </p:sp>
      <p:sp>
        <p:nvSpPr>
          <p:cNvPr id="13" name="Freeform 21"/>
          <p:cNvSpPr>
            <a:spLocks noEditPoints="1"/>
          </p:cNvSpPr>
          <p:nvPr/>
        </p:nvSpPr>
        <p:spPr bwMode="auto">
          <a:xfrm>
            <a:off x="6759766" y="1799321"/>
            <a:ext cx="379697" cy="372835"/>
          </a:xfrm>
          <a:custGeom>
            <a:avLst/>
            <a:gdLst>
              <a:gd name="T0" fmla="*/ 179 w 208"/>
              <a:gd name="T1" fmla="*/ 79 h 204"/>
              <a:gd name="T2" fmla="*/ 174 w 208"/>
              <a:gd name="T3" fmla="*/ 66 h 204"/>
              <a:gd name="T4" fmla="*/ 185 w 208"/>
              <a:gd name="T5" fmla="*/ 38 h 204"/>
              <a:gd name="T6" fmla="*/ 169 w 208"/>
              <a:gd name="T7" fmla="*/ 22 h 204"/>
              <a:gd name="T8" fmla="*/ 140 w 208"/>
              <a:gd name="T9" fmla="*/ 33 h 204"/>
              <a:gd name="T10" fmla="*/ 128 w 208"/>
              <a:gd name="T11" fmla="*/ 28 h 204"/>
              <a:gd name="T12" fmla="*/ 115 w 208"/>
              <a:gd name="T13" fmla="*/ 0 h 204"/>
              <a:gd name="T14" fmla="*/ 92 w 208"/>
              <a:gd name="T15" fmla="*/ 0 h 204"/>
              <a:gd name="T16" fmla="*/ 80 w 208"/>
              <a:gd name="T17" fmla="*/ 28 h 204"/>
              <a:gd name="T18" fmla="*/ 67 w 208"/>
              <a:gd name="T19" fmla="*/ 33 h 204"/>
              <a:gd name="T20" fmla="*/ 38 w 208"/>
              <a:gd name="T21" fmla="*/ 22 h 204"/>
              <a:gd name="T22" fmla="*/ 22 w 208"/>
              <a:gd name="T23" fmla="*/ 38 h 204"/>
              <a:gd name="T24" fmla="*/ 34 w 208"/>
              <a:gd name="T25" fmla="*/ 66 h 204"/>
              <a:gd name="T26" fmla="*/ 28 w 208"/>
              <a:gd name="T27" fmla="*/ 79 h 204"/>
              <a:gd name="T28" fmla="*/ 0 w 208"/>
              <a:gd name="T29" fmla="*/ 91 h 204"/>
              <a:gd name="T30" fmla="*/ 0 w 208"/>
              <a:gd name="T31" fmla="*/ 114 h 204"/>
              <a:gd name="T32" fmla="*/ 28 w 208"/>
              <a:gd name="T33" fmla="*/ 126 h 204"/>
              <a:gd name="T34" fmla="*/ 34 w 208"/>
              <a:gd name="T35" fmla="*/ 138 h 204"/>
              <a:gd name="T36" fmla="*/ 23 w 208"/>
              <a:gd name="T37" fmla="*/ 167 h 204"/>
              <a:gd name="T38" fmla="*/ 39 w 208"/>
              <a:gd name="T39" fmla="*/ 182 h 204"/>
              <a:gd name="T40" fmla="*/ 67 w 208"/>
              <a:gd name="T41" fmla="*/ 171 h 204"/>
              <a:gd name="T42" fmla="*/ 80 w 208"/>
              <a:gd name="T43" fmla="*/ 176 h 204"/>
              <a:gd name="T44" fmla="*/ 93 w 208"/>
              <a:gd name="T45" fmla="*/ 204 h 204"/>
              <a:gd name="T46" fmla="*/ 116 w 208"/>
              <a:gd name="T47" fmla="*/ 204 h 204"/>
              <a:gd name="T48" fmla="*/ 128 w 208"/>
              <a:gd name="T49" fmla="*/ 176 h 204"/>
              <a:gd name="T50" fmla="*/ 141 w 208"/>
              <a:gd name="T51" fmla="*/ 171 h 204"/>
              <a:gd name="T52" fmla="*/ 170 w 208"/>
              <a:gd name="T53" fmla="*/ 182 h 204"/>
              <a:gd name="T54" fmla="*/ 186 w 208"/>
              <a:gd name="T55" fmla="*/ 166 h 204"/>
              <a:gd name="T56" fmla="*/ 174 w 208"/>
              <a:gd name="T57" fmla="*/ 138 h 204"/>
              <a:gd name="T58" fmla="*/ 179 w 208"/>
              <a:gd name="T59" fmla="*/ 125 h 204"/>
              <a:gd name="T60" fmla="*/ 208 w 208"/>
              <a:gd name="T61" fmla="*/ 113 h 204"/>
              <a:gd name="T62" fmla="*/ 208 w 208"/>
              <a:gd name="T63" fmla="*/ 90 h 204"/>
              <a:gd name="T64" fmla="*/ 179 w 208"/>
              <a:gd name="T65" fmla="*/ 79 h 204"/>
              <a:gd name="T66" fmla="*/ 137 w 208"/>
              <a:gd name="T67" fmla="*/ 102 h 204"/>
              <a:gd name="T68" fmla="*/ 104 w 208"/>
              <a:gd name="T69" fmla="*/ 135 h 204"/>
              <a:gd name="T70" fmla="*/ 71 w 208"/>
              <a:gd name="T71" fmla="*/ 102 h 204"/>
              <a:gd name="T72" fmla="*/ 104 w 208"/>
              <a:gd name="T73" fmla="*/ 69 h 204"/>
              <a:gd name="T74" fmla="*/ 137 w 208"/>
              <a:gd name="T75" fmla="*/ 102 h 20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208" h="204">
                <a:moveTo>
                  <a:pt x="179" y="79"/>
                </a:moveTo>
                <a:cubicBezTo>
                  <a:pt x="174" y="66"/>
                  <a:pt x="174" y="66"/>
                  <a:pt x="174" y="66"/>
                </a:cubicBezTo>
                <a:cubicBezTo>
                  <a:pt x="174" y="66"/>
                  <a:pt x="186" y="39"/>
                  <a:pt x="185" y="38"/>
                </a:cubicBezTo>
                <a:cubicBezTo>
                  <a:pt x="169" y="22"/>
                  <a:pt x="169" y="22"/>
                  <a:pt x="169" y="22"/>
                </a:cubicBezTo>
                <a:cubicBezTo>
                  <a:pt x="168" y="21"/>
                  <a:pt x="140" y="33"/>
                  <a:pt x="140" y="33"/>
                </a:cubicBezTo>
                <a:cubicBezTo>
                  <a:pt x="128" y="28"/>
                  <a:pt x="128" y="28"/>
                  <a:pt x="128" y="28"/>
                </a:cubicBezTo>
                <a:cubicBezTo>
                  <a:pt x="128" y="28"/>
                  <a:pt x="116" y="0"/>
                  <a:pt x="115" y="0"/>
                </a:cubicBezTo>
                <a:cubicBezTo>
                  <a:pt x="92" y="0"/>
                  <a:pt x="92" y="0"/>
                  <a:pt x="92" y="0"/>
                </a:cubicBezTo>
                <a:cubicBezTo>
                  <a:pt x="90" y="0"/>
                  <a:pt x="80" y="28"/>
                  <a:pt x="80" y="28"/>
                </a:cubicBezTo>
                <a:cubicBezTo>
                  <a:pt x="67" y="33"/>
                  <a:pt x="67" y="33"/>
                  <a:pt x="67" y="33"/>
                </a:cubicBezTo>
                <a:cubicBezTo>
                  <a:pt x="67" y="33"/>
                  <a:pt x="39" y="21"/>
                  <a:pt x="38" y="22"/>
                </a:cubicBezTo>
                <a:cubicBezTo>
                  <a:pt x="22" y="38"/>
                  <a:pt x="22" y="38"/>
                  <a:pt x="22" y="38"/>
                </a:cubicBezTo>
                <a:cubicBezTo>
                  <a:pt x="21" y="39"/>
                  <a:pt x="34" y="66"/>
                  <a:pt x="34" y="66"/>
                </a:cubicBezTo>
                <a:cubicBezTo>
                  <a:pt x="28" y="79"/>
                  <a:pt x="28" y="79"/>
                  <a:pt x="28" y="79"/>
                </a:cubicBezTo>
                <a:cubicBezTo>
                  <a:pt x="28" y="79"/>
                  <a:pt x="0" y="90"/>
                  <a:pt x="0" y="91"/>
                </a:cubicBezTo>
                <a:cubicBezTo>
                  <a:pt x="0" y="114"/>
                  <a:pt x="0" y="114"/>
                  <a:pt x="0" y="114"/>
                </a:cubicBezTo>
                <a:cubicBezTo>
                  <a:pt x="0" y="115"/>
                  <a:pt x="28" y="126"/>
                  <a:pt x="28" y="126"/>
                </a:cubicBezTo>
                <a:cubicBezTo>
                  <a:pt x="34" y="138"/>
                  <a:pt x="34" y="138"/>
                  <a:pt x="34" y="138"/>
                </a:cubicBezTo>
                <a:cubicBezTo>
                  <a:pt x="34" y="138"/>
                  <a:pt x="21" y="166"/>
                  <a:pt x="23" y="167"/>
                </a:cubicBezTo>
                <a:cubicBezTo>
                  <a:pt x="39" y="182"/>
                  <a:pt x="39" y="182"/>
                  <a:pt x="39" y="182"/>
                </a:cubicBezTo>
                <a:cubicBezTo>
                  <a:pt x="40" y="184"/>
                  <a:pt x="67" y="171"/>
                  <a:pt x="67" y="171"/>
                </a:cubicBezTo>
                <a:cubicBezTo>
                  <a:pt x="80" y="176"/>
                  <a:pt x="80" y="176"/>
                  <a:pt x="80" y="176"/>
                </a:cubicBezTo>
                <a:cubicBezTo>
                  <a:pt x="80" y="176"/>
                  <a:pt x="91" y="204"/>
                  <a:pt x="93" y="204"/>
                </a:cubicBezTo>
                <a:cubicBezTo>
                  <a:pt x="116" y="204"/>
                  <a:pt x="116" y="204"/>
                  <a:pt x="116" y="204"/>
                </a:cubicBezTo>
                <a:cubicBezTo>
                  <a:pt x="117" y="204"/>
                  <a:pt x="128" y="176"/>
                  <a:pt x="128" y="176"/>
                </a:cubicBezTo>
                <a:cubicBezTo>
                  <a:pt x="141" y="171"/>
                  <a:pt x="141" y="171"/>
                  <a:pt x="141" y="171"/>
                </a:cubicBezTo>
                <a:cubicBezTo>
                  <a:pt x="141" y="171"/>
                  <a:pt x="169" y="183"/>
                  <a:pt x="170" y="182"/>
                </a:cubicBezTo>
                <a:cubicBezTo>
                  <a:pt x="186" y="166"/>
                  <a:pt x="186" y="166"/>
                  <a:pt x="186" y="166"/>
                </a:cubicBezTo>
                <a:cubicBezTo>
                  <a:pt x="187" y="165"/>
                  <a:pt x="174" y="138"/>
                  <a:pt x="174" y="138"/>
                </a:cubicBezTo>
                <a:cubicBezTo>
                  <a:pt x="179" y="125"/>
                  <a:pt x="179" y="125"/>
                  <a:pt x="179" y="125"/>
                </a:cubicBezTo>
                <a:cubicBezTo>
                  <a:pt x="179" y="125"/>
                  <a:pt x="208" y="114"/>
                  <a:pt x="208" y="113"/>
                </a:cubicBezTo>
                <a:cubicBezTo>
                  <a:pt x="208" y="90"/>
                  <a:pt x="208" y="90"/>
                  <a:pt x="208" y="90"/>
                </a:cubicBezTo>
                <a:cubicBezTo>
                  <a:pt x="208" y="89"/>
                  <a:pt x="179" y="79"/>
                  <a:pt x="179" y="79"/>
                </a:cubicBezTo>
                <a:close/>
                <a:moveTo>
                  <a:pt x="137" y="102"/>
                </a:moveTo>
                <a:cubicBezTo>
                  <a:pt x="137" y="120"/>
                  <a:pt x="122" y="135"/>
                  <a:pt x="104" y="135"/>
                </a:cubicBezTo>
                <a:cubicBezTo>
                  <a:pt x="86" y="135"/>
                  <a:pt x="71" y="120"/>
                  <a:pt x="71" y="102"/>
                </a:cubicBezTo>
                <a:cubicBezTo>
                  <a:pt x="71" y="84"/>
                  <a:pt x="86" y="69"/>
                  <a:pt x="104" y="69"/>
                </a:cubicBezTo>
                <a:cubicBezTo>
                  <a:pt x="122" y="69"/>
                  <a:pt x="137" y="84"/>
                  <a:pt x="137" y="102"/>
                </a:cubicBez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16" name="椭圆 15"/>
          <p:cNvSpPr/>
          <p:nvPr/>
        </p:nvSpPr>
        <p:spPr>
          <a:xfrm>
            <a:off x="6617335" y="3241040"/>
            <a:ext cx="669925" cy="669925"/>
          </a:xfrm>
          <a:prstGeom prst="ellipse">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4B484E"/>
              </a:solidFill>
            </a:endParaRPr>
          </a:p>
        </p:txBody>
      </p:sp>
      <p:sp>
        <p:nvSpPr>
          <p:cNvPr id="17" name="Freeform 33"/>
          <p:cNvSpPr>
            <a:spLocks noEditPoints="1"/>
          </p:cNvSpPr>
          <p:nvPr/>
        </p:nvSpPr>
        <p:spPr bwMode="auto">
          <a:xfrm>
            <a:off x="6698459" y="3352163"/>
            <a:ext cx="494896" cy="406613"/>
          </a:xfrm>
          <a:custGeom>
            <a:avLst/>
            <a:gdLst>
              <a:gd name="T0" fmla="*/ 221 w 244"/>
              <a:gd name="T1" fmla="*/ 66 h 200"/>
              <a:gd name="T2" fmla="*/ 207 w 244"/>
              <a:gd name="T3" fmla="*/ 80 h 200"/>
              <a:gd name="T4" fmla="*/ 221 w 244"/>
              <a:gd name="T5" fmla="*/ 93 h 200"/>
              <a:gd name="T6" fmla="*/ 235 w 244"/>
              <a:gd name="T7" fmla="*/ 80 h 200"/>
              <a:gd name="T8" fmla="*/ 221 w 244"/>
              <a:gd name="T9" fmla="*/ 66 h 200"/>
              <a:gd name="T10" fmla="*/ 23 w 244"/>
              <a:gd name="T11" fmla="*/ 66 h 200"/>
              <a:gd name="T12" fmla="*/ 9 w 244"/>
              <a:gd name="T13" fmla="*/ 80 h 200"/>
              <a:gd name="T14" fmla="*/ 23 w 244"/>
              <a:gd name="T15" fmla="*/ 93 h 200"/>
              <a:gd name="T16" fmla="*/ 37 w 244"/>
              <a:gd name="T17" fmla="*/ 80 h 200"/>
              <a:gd name="T18" fmla="*/ 23 w 244"/>
              <a:gd name="T19" fmla="*/ 66 h 200"/>
              <a:gd name="T20" fmla="*/ 180 w 244"/>
              <a:gd name="T21" fmla="*/ 41 h 200"/>
              <a:gd name="T22" fmla="*/ 160 w 244"/>
              <a:gd name="T23" fmla="*/ 61 h 200"/>
              <a:gd name="T24" fmla="*/ 180 w 244"/>
              <a:gd name="T25" fmla="*/ 82 h 200"/>
              <a:gd name="T26" fmla="*/ 201 w 244"/>
              <a:gd name="T27" fmla="*/ 61 h 200"/>
              <a:gd name="T28" fmla="*/ 180 w 244"/>
              <a:gd name="T29" fmla="*/ 41 h 200"/>
              <a:gd name="T30" fmla="*/ 244 w 244"/>
              <a:gd name="T31" fmla="*/ 166 h 200"/>
              <a:gd name="T32" fmla="*/ 220 w 244"/>
              <a:gd name="T33" fmla="*/ 166 h 200"/>
              <a:gd name="T34" fmla="*/ 220 w 244"/>
              <a:gd name="T35" fmla="*/ 123 h 200"/>
              <a:gd name="T36" fmla="*/ 215 w 244"/>
              <a:gd name="T37" fmla="*/ 102 h 200"/>
              <a:gd name="T38" fmla="*/ 221 w 244"/>
              <a:gd name="T39" fmla="*/ 101 h 200"/>
              <a:gd name="T40" fmla="*/ 244 w 244"/>
              <a:gd name="T41" fmla="*/ 124 h 200"/>
              <a:gd name="T42" fmla="*/ 244 w 244"/>
              <a:gd name="T43" fmla="*/ 166 h 200"/>
              <a:gd name="T44" fmla="*/ 64 w 244"/>
              <a:gd name="T45" fmla="*/ 41 h 200"/>
              <a:gd name="T46" fmla="*/ 43 w 244"/>
              <a:gd name="T47" fmla="*/ 61 h 200"/>
              <a:gd name="T48" fmla="*/ 64 w 244"/>
              <a:gd name="T49" fmla="*/ 82 h 200"/>
              <a:gd name="T50" fmla="*/ 84 w 244"/>
              <a:gd name="T51" fmla="*/ 61 h 200"/>
              <a:gd name="T52" fmla="*/ 64 w 244"/>
              <a:gd name="T53" fmla="*/ 41 h 200"/>
              <a:gd name="T54" fmla="*/ 23 w 244"/>
              <a:gd name="T55" fmla="*/ 101 h 200"/>
              <a:gd name="T56" fmla="*/ 29 w 244"/>
              <a:gd name="T57" fmla="*/ 102 h 200"/>
              <a:gd name="T58" fmla="*/ 24 w 244"/>
              <a:gd name="T59" fmla="*/ 123 h 200"/>
              <a:gd name="T60" fmla="*/ 24 w 244"/>
              <a:gd name="T61" fmla="*/ 166 h 200"/>
              <a:gd name="T62" fmla="*/ 0 w 244"/>
              <a:gd name="T63" fmla="*/ 166 h 200"/>
              <a:gd name="T64" fmla="*/ 0 w 244"/>
              <a:gd name="T65" fmla="*/ 124 h 200"/>
              <a:gd name="T66" fmla="*/ 23 w 244"/>
              <a:gd name="T67" fmla="*/ 101 h 200"/>
              <a:gd name="T68" fmla="*/ 122 w 244"/>
              <a:gd name="T69" fmla="*/ 0 h 200"/>
              <a:gd name="T70" fmla="*/ 92 w 244"/>
              <a:gd name="T71" fmla="*/ 30 h 200"/>
              <a:gd name="T72" fmla="*/ 122 w 244"/>
              <a:gd name="T73" fmla="*/ 60 h 200"/>
              <a:gd name="T74" fmla="*/ 152 w 244"/>
              <a:gd name="T75" fmla="*/ 30 h 200"/>
              <a:gd name="T76" fmla="*/ 122 w 244"/>
              <a:gd name="T77" fmla="*/ 0 h 200"/>
              <a:gd name="T78" fmla="*/ 213 w 244"/>
              <a:gd name="T79" fmla="*/ 182 h 200"/>
              <a:gd name="T80" fmla="*/ 177 w 244"/>
              <a:gd name="T81" fmla="*/ 182 h 200"/>
              <a:gd name="T82" fmla="*/ 177 w 244"/>
              <a:gd name="T83" fmla="*/ 116 h 200"/>
              <a:gd name="T84" fmla="*/ 171 w 244"/>
              <a:gd name="T85" fmla="*/ 91 h 200"/>
              <a:gd name="T86" fmla="*/ 180 w 244"/>
              <a:gd name="T87" fmla="*/ 90 h 200"/>
              <a:gd name="T88" fmla="*/ 213 w 244"/>
              <a:gd name="T89" fmla="*/ 123 h 200"/>
              <a:gd name="T90" fmla="*/ 213 w 244"/>
              <a:gd name="T91" fmla="*/ 182 h 200"/>
              <a:gd name="T92" fmla="*/ 67 w 244"/>
              <a:gd name="T93" fmla="*/ 116 h 200"/>
              <a:gd name="T94" fmla="*/ 67 w 244"/>
              <a:gd name="T95" fmla="*/ 182 h 200"/>
              <a:gd name="T96" fmla="*/ 31 w 244"/>
              <a:gd name="T97" fmla="*/ 182 h 200"/>
              <a:gd name="T98" fmla="*/ 31 w 244"/>
              <a:gd name="T99" fmla="*/ 123 h 200"/>
              <a:gd name="T100" fmla="*/ 64 w 244"/>
              <a:gd name="T101" fmla="*/ 90 h 200"/>
              <a:gd name="T102" fmla="*/ 73 w 244"/>
              <a:gd name="T103" fmla="*/ 91 h 200"/>
              <a:gd name="T104" fmla="*/ 67 w 244"/>
              <a:gd name="T105" fmla="*/ 116 h 200"/>
              <a:gd name="T106" fmla="*/ 74 w 244"/>
              <a:gd name="T107" fmla="*/ 200 h 200"/>
              <a:gd name="T108" fmla="*/ 170 w 244"/>
              <a:gd name="T109" fmla="*/ 200 h 200"/>
              <a:gd name="T110" fmla="*/ 170 w 244"/>
              <a:gd name="T111" fmla="*/ 116 h 200"/>
              <a:gd name="T112" fmla="*/ 122 w 244"/>
              <a:gd name="T113" fmla="*/ 69 h 200"/>
              <a:gd name="T114" fmla="*/ 74 w 244"/>
              <a:gd name="T115" fmla="*/ 116 h 200"/>
              <a:gd name="T116" fmla="*/ 74 w 244"/>
              <a:gd name="T117" fmla="*/ 200 h 20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Lst>
            <a:rect l="0" t="0" r="r" b="b"/>
            <a:pathLst>
              <a:path w="244" h="200">
                <a:moveTo>
                  <a:pt x="221" y="66"/>
                </a:moveTo>
                <a:cubicBezTo>
                  <a:pt x="214" y="66"/>
                  <a:pt x="207" y="72"/>
                  <a:pt x="207" y="80"/>
                </a:cubicBezTo>
                <a:cubicBezTo>
                  <a:pt x="207" y="87"/>
                  <a:pt x="214" y="93"/>
                  <a:pt x="221" y="93"/>
                </a:cubicBezTo>
                <a:cubicBezTo>
                  <a:pt x="229" y="93"/>
                  <a:pt x="235" y="87"/>
                  <a:pt x="235" y="80"/>
                </a:cubicBezTo>
                <a:cubicBezTo>
                  <a:pt x="235" y="72"/>
                  <a:pt x="229" y="66"/>
                  <a:pt x="221" y="66"/>
                </a:cubicBezTo>
                <a:close/>
                <a:moveTo>
                  <a:pt x="23" y="66"/>
                </a:moveTo>
                <a:cubicBezTo>
                  <a:pt x="15" y="66"/>
                  <a:pt x="9" y="72"/>
                  <a:pt x="9" y="80"/>
                </a:cubicBezTo>
                <a:cubicBezTo>
                  <a:pt x="9" y="87"/>
                  <a:pt x="15" y="93"/>
                  <a:pt x="23" y="93"/>
                </a:cubicBezTo>
                <a:cubicBezTo>
                  <a:pt x="31" y="93"/>
                  <a:pt x="37" y="87"/>
                  <a:pt x="37" y="80"/>
                </a:cubicBezTo>
                <a:cubicBezTo>
                  <a:pt x="37" y="72"/>
                  <a:pt x="31" y="66"/>
                  <a:pt x="23" y="66"/>
                </a:cubicBezTo>
                <a:close/>
                <a:moveTo>
                  <a:pt x="180" y="41"/>
                </a:moveTo>
                <a:cubicBezTo>
                  <a:pt x="169" y="41"/>
                  <a:pt x="160" y="50"/>
                  <a:pt x="160" y="61"/>
                </a:cubicBezTo>
                <a:cubicBezTo>
                  <a:pt x="160" y="73"/>
                  <a:pt x="169" y="82"/>
                  <a:pt x="180" y="82"/>
                </a:cubicBezTo>
                <a:cubicBezTo>
                  <a:pt x="191" y="82"/>
                  <a:pt x="201" y="73"/>
                  <a:pt x="201" y="61"/>
                </a:cubicBezTo>
                <a:cubicBezTo>
                  <a:pt x="201" y="50"/>
                  <a:pt x="191" y="41"/>
                  <a:pt x="180" y="41"/>
                </a:cubicBezTo>
                <a:close/>
                <a:moveTo>
                  <a:pt x="244" y="166"/>
                </a:moveTo>
                <a:cubicBezTo>
                  <a:pt x="220" y="166"/>
                  <a:pt x="220" y="166"/>
                  <a:pt x="220" y="166"/>
                </a:cubicBezTo>
                <a:cubicBezTo>
                  <a:pt x="220" y="123"/>
                  <a:pt x="220" y="123"/>
                  <a:pt x="220" y="123"/>
                </a:cubicBezTo>
                <a:cubicBezTo>
                  <a:pt x="220" y="115"/>
                  <a:pt x="218" y="108"/>
                  <a:pt x="215" y="102"/>
                </a:cubicBezTo>
                <a:cubicBezTo>
                  <a:pt x="217" y="102"/>
                  <a:pt x="219" y="101"/>
                  <a:pt x="221" y="101"/>
                </a:cubicBezTo>
                <a:cubicBezTo>
                  <a:pt x="234" y="101"/>
                  <a:pt x="244" y="111"/>
                  <a:pt x="244" y="124"/>
                </a:cubicBezTo>
                <a:lnTo>
                  <a:pt x="244" y="166"/>
                </a:lnTo>
                <a:close/>
                <a:moveTo>
                  <a:pt x="64" y="41"/>
                </a:moveTo>
                <a:cubicBezTo>
                  <a:pt x="53" y="41"/>
                  <a:pt x="43" y="50"/>
                  <a:pt x="43" y="61"/>
                </a:cubicBezTo>
                <a:cubicBezTo>
                  <a:pt x="43" y="73"/>
                  <a:pt x="53" y="82"/>
                  <a:pt x="64" y="82"/>
                </a:cubicBezTo>
                <a:cubicBezTo>
                  <a:pt x="75" y="82"/>
                  <a:pt x="84" y="73"/>
                  <a:pt x="84" y="61"/>
                </a:cubicBezTo>
                <a:cubicBezTo>
                  <a:pt x="84" y="50"/>
                  <a:pt x="75" y="41"/>
                  <a:pt x="64" y="41"/>
                </a:cubicBezTo>
                <a:close/>
                <a:moveTo>
                  <a:pt x="23" y="101"/>
                </a:moveTo>
                <a:cubicBezTo>
                  <a:pt x="25" y="101"/>
                  <a:pt x="27" y="102"/>
                  <a:pt x="29" y="102"/>
                </a:cubicBezTo>
                <a:cubicBezTo>
                  <a:pt x="26" y="108"/>
                  <a:pt x="24" y="115"/>
                  <a:pt x="24" y="123"/>
                </a:cubicBezTo>
                <a:cubicBezTo>
                  <a:pt x="24" y="166"/>
                  <a:pt x="24" y="166"/>
                  <a:pt x="24" y="166"/>
                </a:cubicBezTo>
                <a:cubicBezTo>
                  <a:pt x="0" y="166"/>
                  <a:pt x="0" y="166"/>
                  <a:pt x="0" y="166"/>
                </a:cubicBezTo>
                <a:cubicBezTo>
                  <a:pt x="0" y="124"/>
                  <a:pt x="0" y="124"/>
                  <a:pt x="0" y="124"/>
                </a:cubicBezTo>
                <a:cubicBezTo>
                  <a:pt x="0" y="111"/>
                  <a:pt x="11" y="101"/>
                  <a:pt x="23" y="101"/>
                </a:cubicBezTo>
                <a:close/>
                <a:moveTo>
                  <a:pt x="122" y="0"/>
                </a:moveTo>
                <a:cubicBezTo>
                  <a:pt x="105" y="0"/>
                  <a:pt x="92" y="13"/>
                  <a:pt x="92" y="30"/>
                </a:cubicBezTo>
                <a:cubicBezTo>
                  <a:pt x="92" y="47"/>
                  <a:pt x="105" y="60"/>
                  <a:pt x="122" y="60"/>
                </a:cubicBezTo>
                <a:cubicBezTo>
                  <a:pt x="139" y="60"/>
                  <a:pt x="152" y="47"/>
                  <a:pt x="152" y="30"/>
                </a:cubicBezTo>
                <a:cubicBezTo>
                  <a:pt x="152" y="13"/>
                  <a:pt x="139" y="0"/>
                  <a:pt x="122" y="0"/>
                </a:cubicBezTo>
                <a:close/>
                <a:moveTo>
                  <a:pt x="213" y="182"/>
                </a:moveTo>
                <a:cubicBezTo>
                  <a:pt x="177" y="182"/>
                  <a:pt x="177" y="182"/>
                  <a:pt x="177" y="182"/>
                </a:cubicBezTo>
                <a:cubicBezTo>
                  <a:pt x="177" y="116"/>
                  <a:pt x="177" y="116"/>
                  <a:pt x="177" y="116"/>
                </a:cubicBezTo>
                <a:cubicBezTo>
                  <a:pt x="177" y="107"/>
                  <a:pt x="175" y="99"/>
                  <a:pt x="171" y="91"/>
                </a:cubicBezTo>
                <a:cubicBezTo>
                  <a:pt x="174" y="90"/>
                  <a:pt x="177" y="90"/>
                  <a:pt x="180" y="90"/>
                </a:cubicBezTo>
                <a:cubicBezTo>
                  <a:pt x="198" y="90"/>
                  <a:pt x="213" y="104"/>
                  <a:pt x="213" y="123"/>
                </a:cubicBezTo>
                <a:lnTo>
                  <a:pt x="213" y="182"/>
                </a:lnTo>
                <a:close/>
                <a:moveTo>
                  <a:pt x="67" y="116"/>
                </a:moveTo>
                <a:cubicBezTo>
                  <a:pt x="67" y="182"/>
                  <a:pt x="67" y="182"/>
                  <a:pt x="67" y="182"/>
                </a:cubicBezTo>
                <a:cubicBezTo>
                  <a:pt x="31" y="182"/>
                  <a:pt x="31" y="182"/>
                  <a:pt x="31" y="182"/>
                </a:cubicBezTo>
                <a:cubicBezTo>
                  <a:pt x="31" y="123"/>
                  <a:pt x="31" y="123"/>
                  <a:pt x="31" y="123"/>
                </a:cubicBezTo>
                <a:cubicBezTo>
                  <a:pt x="31" y="104"/>
                  <a:pt x="46" y="90"/>
                  <a:pt x="64" y="90"/>
                </a:cubicBezTo>
                <a:cubicBezTo>
                  <a:pt x="67" y="90"/>
                  <a:pt x="70" y="90"/>
                  <a:pt x="73" y="91"/>
                </a:cubicBezTo>
                <a:cubicBezTo>
                  <a:pt x="69" y="99"/>
                  <a:pt x="67" y="107"/>
                  <a:pt x="67" y="116"/>
                </a:cubicBezTo>
                <a:close/>
                <a:moveTo>
                  <a:pt x="74" y="200"/>
                </a:moveTo>
                <a:cubicBezTo>
                  <a:pt x="170" y="200"/>
                  <a:pt x="170" y="200"/>
                  <a:pt x="170" y="200"/>
                </a:cubicBezTo>
                <a:cubicBezTo>
                  <a:pt x="170" y="116"/>
                  <a:pt x="170" y="116"/>
                  <a:pt x="170" y="116"/>
                </a:cubicBezTo>
                <a:cubicBezTo>
                  <a:pt x="170" y="90"/>
                  <a:pt x="148" y="69"/>
                  <a:pt x="122" y="69"/>
                </a:cubicBezTo>
                <a:cubicBezTo>
                  <a:pt x="96" y="69"/>
                  <a:pt x="74" y="90"/>
                  <a:pt x="74" y="116"/>
                </a:cubicBezTo>
                <a:lnTo>
                  <a:pt x="74" y="200"/>
                </a:ln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19" name="椭圆 18"/>
          <p:cNvSpPr/>
          <p:nvPr/>
        </p:nvSpPr>
        <p:spPr>
          <a:xfrm>
            <a:off x="977900" y="4815205"/>
            <a:ext cx="676910" cy="676910"/>
          </a:xfrm>
          <a:prstGeom prst="ellipse">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4B484E"/>
              </a:solidFill>
            </a:endParaRPr>
          </a:p>
        </p:txBody>
      </p:sp>
      <p:grpSp>
        <p:nvGrpSpPr>
          <p:cNvPr id="20" name="组合 19"/>
          <p:cNvGrpSpPr/>
          <p:nvPr/>
        </p:nvGrpSpPr>
        <p:grpSpPr>
          <a:xfrm>
            <a:off x="1076965" y="4926857"/>
            <a:ext cx="418248" cy="394507"/>
            <a:chOff x="244475" y="2743200"/>
            <a:chExt cx="727075" cy="685800"/>
          </a:xfrm>
          <a:solidFill>
            <a:srgbClr val="578B18"/>
          </a:solidFill>
        </p:grpSpPr>
        <p:sp>
          <p:nvSpPr>
            <p:cNvPr id="21" name="Freeform 15"/>
            <p:cNvSpPr>
              <a:spLocks noEditPoints="1"/>
            </p:cNvSpPr>
            <p:nvPr/>
          </p:nvSpPr>
          <p:spPr bwMode="auto">
            <a:xfrm>
              <a:off x="244475" y="3013075"/>
              <a:ext cx="204788" cy="415925"/>
            </a:xfrm>
            <a:custGeom>
              <a:avLst/>
              <a:gdLst>
                <a:gd name="T0" fmla="*/ 41 w 54"/>
                <a:gd name="T1" fmla="*/ 13 h 109"/>
                <a:gd name="T2" fmla="*/ 41 w 54"/>
                <a:gd name="T3" fmla="*/ 47 h 109"/>
                <a:gd name="T4" fmla="*/ 13 w 54"/>
                <a:gd name="T5" fmla="*/ 47 h 109"/>
                <a:gd name="T6" fmla="*/ 13 w 54"/>
                <a:gd name="T7" fmla="*/ 13 h 109"/>
                <a:gd name="T8" fmla="*/ 41 w 54"/>
                <a:gd name="T9" fmla="*/ 13 h 109"/>
                <a:gd name="T10" fmla="*/ 50 w 54"/>
                <a:gd name="T11" fmla="*/ 0 h 109"/>
                <a:gd name="T12" fmla="*/ 4 w 54"/>
                <a:gd name="T13" fmla="*/ 0 h 109"/>
                <a:gd name="T14" fmla="*/ 0 w 54"/>
                <a:gd name="T15" fmla="*/ 5 h 109"/>
                <a:gd name="T16" fmla="*/ 0 w 54"/>
                <a:gd name="T17" fmla="*/ 105 h 109"/>
                <a:gd name="T18" fmla="*/ 4 w 54"/>
                <a:gd name="T19" fmla="*/ 109 h 109"/>
                <a:gd name="T20" fmla="*/ 50 w 54"/>
                <a:gd name="T21" fmla="*/ 109 h 109"/>
                <a:gd name="T22" fmla="*/ 54 w 54"/>
                <a:gd name="T23" fmla="*/ 105 h 109"/>
                <a:gd name="T24" fmla="*/ 54 w 54"/>
                <a:gd name="T25" fmla="*/ 5 h 109"/>
                <a:gd name="T26" fmla="*/ 50 w 54"/>
                <a:gd name="T27" fmla="*/ 0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4" h="109">
                  <a:moveTo>
                    <a:pt x="41" y="13"/>
                  </a:moveTo>
                  <a:cubicBezTo>
                    <a:pt x="41" y="47"/>
                    <a:pt x="41" y="47"/>
                    <a:pt x="41" y="47"/>
                  </a:cubicBezTo>
                  <a:cubicBezTo>
                    <a:pt x="13" y="47"/>
                    <a:pt x="13" y="47"/>
                    <a:pt x="13" y="47"/>
                  </a:cubicBezTo>
                  <a:cubicBezTo>
                    <a:pt x="13" y="13"/>
                    <a:pt x="13" y="13"/>
                    <a:pt x="13" y="13"/>
                  </a:cubicBezTo>
                  <a:cubicBezTo>
                    <a:pt x="41" y="13"/>
                    <a:pt x="41" y="13"/>
                    <a:pt x="41" y="13"/>
                  </a:cubicBezTo>
                  <a:moveTo>
                    <a:pt x="50" y="0"/>
                  </a:moveTo>
                  <a:cubicBezTo>
                    <a:pt x="4" y="0"/>
                    <a:pt x="4" y="0"/>
                    <a:pt x="4" y="0"/>
                  </a:cubicBezTo>
                  <a:cubicBezTo>
                    <a:pt x="2" y="0"/>
                    <a:pt x="0" y="2"/>
                    <a:pt x="0" y="5"/>
                  </a:cubicBezTo>
                  <a:cubicBezTo>
                    <a:pt x="0" y="105"/>
                    <a:pt x="0" y="105"/>
                    <a:pt x="0" y="105"/>
                  </a:cubicBezTo>
                  <a:cubicBezTo>
                    <a:pt x="0" y="107"/>
                    <a:pt x="2" y="109"/>
                    <a:pt x="4" y="109"/>
                  </a:cubicBezTo>
                  <a:cubicBezTo>
                    <a:pt x="50" y="109"/>
                    <a:pt x="50" y="109"/>
                    <a:pt x="50" y="109"/>
                  </a:cubicBezTo>
                  <a:cubicBezTo>
                    <a:pt x="52" y="109"/>
                    <a:pt x="54" y="107"/>
                    <a:pt x="54" y="105"/>
                  </a:cubicBezTo>
                  <a:cubicBezTo>
                    <a:pt x="54" y="5"/>
                    <a:pt x="54" y="5"/>
                    <a:pt x="54" y="5"/>
                  </a:cubicBezTo>
                  <a:cubicBezTo>
                    <a:pt x="54" y="2"/>
                    <a:pt x="52" y="0"/>
                    <a:pt x="50"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22" name="Freeform 16"/>
            <p:cNvSpPr>
              <a:spLocks noEditPoints="1"/>
            </p:cNvSpPr>
            <p:nvPr/>
          </p:nvSpPr>
          <p:spPr bwMode="auto">
            <a:xfrm>
              <a:off x="500063" y="2914650"/>
              <a:ext cx="207963" cy="514350"/>
            </a:xfrm>
            <a:custGeom>
              <a:avLst/>
              <a:gdLst>
                <a:gd name="T0" fmla="*/ 42 w 55"/>
                <a:gd name="T1" fmla="*/ 13 h 135"/>
                <a:gd name="T2" fmla="*/ 42 w 55"/>
                <a:gd name="T3" fmla="*/ 81 h 135"/>
                <a:gd name="T4" fmla="*/ 13 w 55"/>
                <a:gd name="T5" fmla="*/ 81 h 135"/>
                <a:gd name="T6" fmla="*/ 13 w 55"/>
                <a:gd name="T7" fmla="*/ 13 h 135"/>
                <a:gd name="T8" fmla="*/ 42 w 55"/>
                <a:gd name="T9" fmla="*/ 13 h 135"/>
                <a:gd name="T10" fmla="*/ 51 w 55"/>
                <a:gd name="T11" fmla="*/ 0 h 135"/>
                <a:gd name="T12" fmla="*/ 5 w 55"/>
                <a:gd name="T13" fmla="*/ 0 h 135"/>
                <a:gd name="T14" fmla="*/ 0 w 55"/>
                <a:gd name="T15" fmla="*/ 5 h 135"/>
                <a:gd name="T16" fmla="*/ 0 w 55"/>
                <a:gd name="T17" fmla="*/ 131 h 135"/>
                <a:gd name="T18" fmla="*/ 5 w 55"/>
                <a:gd name="T19" fmla="*/ 135 h 135"/>
                <a:gd name="T20" fmla="*/ 51 w 55"/>
                <a:gd name="T21" fmla="*/ 135 h 135"/>
                <a:gd name="T22" fmla="*/ 55 w 55"/>
                <a:gd name="T23" fmla="*/ 131 h 135"/>
                <a:gd name="T24" fmla="*/ 55 w 55"/>
                <a:gd name="T25" fmla="*/ 5 h 135"/>
                <a:gd name="T26" fmla="*/ 51 w 55"/>
                <a:gd name="T27" fmla="*/ 0 h 13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135">
                  <a:moveTo>
                    <a:pt x="42" y="13"/>
                  </a:moveTo>
                  <a:cubicBezTo>
                    <a:pt x="42" y="81"/>
                    <a:pt x="42" y="81"/>
                    <a:pt x="42" y="81"/>
                  </a:cubicBezTo>
                  <a:cubicBezTo>
                    <a:pt x="13" y="81"/>
                    <a:pt x="13" y="81"/>
                    <a:pt x="13" y="81"/>
                  </a:cubicBezTo>
                  <a:cubicBezTo>
                    <a:pt x="13" y="13"/>
                    <a:pt x="13" y="13"/>
                    <a:pt x="13" y="13"/>
                  </a:cubicBezTo>
                  <a:cubicBezTo>
                    <a:pt x="42" y="13"/>
                    <a:pt x="42" y="13"/>
                    <a:pt x="42" y="13"/>
                  </a:cubicBezTo>
                  <a:moveTo>
                    <a:pt x="51" y="0"/>
                  </a:moveTo>
                  <a:cubicBezTo>
                    <a:pt x="5" y="0"/>
                    <a:pt x="5" y="0"/>
                    <a:pt x="5" y="0"/>
                  </a:cubicBezTo>
                  <a:cubicBezTo>
                    <a:pt x="2" y="0"/>
                    <a:pt x="0" y="2"/>
                    <a:pt x="0" y="5"/>
                  </a:cubicBezTo>
                  <a:cubicBezTo>
                    <a:pt x="0" y="131"/>
                    <a:pt x="0" y="131"/>
                    <a:pt x="0" y="131"/>
                  </a:cubicBezTo>
                  <a:cubicBezTo>
                    <a:pt x="0" y="133"/>
                    <a:pt x="2" y="135"/>
                    <a:pt x="5" y="135"/>
                  </a:cubicBezTo>
                  <a:cubicBezTo>
                    <a:pt x="51" y="135"/>
                    <a:pt x="51" y="135"/>
                    <a:pt x="51" y="135"/>
                  </a:cubicBezTo>
                  <a:cubicBezTo>
                    <a:pt x="53" y="135"/>
                    <a:pt x="55" y="133"/>
                    <a:pt x="55" y="131"/>
                  </a:cubicBezTo>
                  <a:cubicBezTo>
                    <a:pt x="55" y="5"/>
                    <a:pt x="55" y="5"/>
                    <a:pt x="55" y="5"/>
                  </a:cubicBezTo>
                  <a:cubicBezTo>
                    <a:pt x="55" y="2"/>
                    <a:pt x="53" y="0"/>
                    <a:pt x="51"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23" name="Freeform 17"/>
            <p:cNvSpPr>
              <a:spLocks noEditPoints="1"/>
            </p:cNvSpPr>
            <p:nvPr/>
          </p:nvSpPr>
          <p:spPr bwMode="auto">
            <a:xfrm>
              <a:off x="762000" y="2743200"/>
              <a:ext cx="209550" cy="685800"/>
            </a:xfrm>
            <a:custGeom>
              <a:avLst/>
              <a:gdLst>
                <a:gd name="T0" fmla="*/ 42 w 55"/>
                <a:gd name="T1" fmla="*/ 13 h 180"/>
                <a:gd name="T2" fmla="*/ 42 w 55"/>
                <a:gd name="T3" fmla="*/ 96 h 180"/>
                <a:gd name="T4" fmla="*/ 13 w 55"/>
                <a:gd name="T5" fmla="*/ 96 h 180"/>
                <a:gd name="T6" fmla="*/ 13 w 55"/>
                <a:gd name="T7" fmla="*/ 13 h 180"/>
                <a:gd name="T8" fmla="*/ 42 w 55"/>
                <a:gd name="T9" fmla="*/ 13 h 180"/>
                <a:gd name="T10" fmla="*/ 50 w 55"/>
                <a:gd name="T11" fmla="*/ 0 h 180"/>
                <a:gd name="T12" fmla="*/ 4 w 55"/>
                <a:gd name="T13" fmla="*/ 0 h 180"/>
                <a:gd name="T14" fmla="*/ 0 w 55"/>
                <a:gd name="T15" fmla="*/ 4 h 180"/>
                <a:gd name="T16" fmla="*/ 0 w 55"/>
                <a:gd name="T17" fmla="*/ 176 h 180"/>
                <a:gd name="T18" fmla="*/ 4 w 55"/>
                <a:gd name="T19" fmla="*/ 180 h 180"/>
                <a:gd name="T20" fmla="*/ 50 w 55"/>
                <a:gd name="T21" fmla="*/ 180 h 180"/>
                <a:gd name="T22" fmla="*/ 55 w 55"/>
                <a:gd name="T23" fmla="*/ 176 h 180"/>
                <a:gd name="T24" fmla="*/ 55 w 55"/>
                <a:gd name="T25" fmla="*/ 4 h 180"/>
                <a:gd name="T26" fmla="*/ 50 w 55"/>
                <a:gd name="T27" fmla="*/ 0 h 1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55" h="180">
                  <a:moveTo>
                    <a:pt x="42" y="13"/>
                  </a:moveTo>
                  <a:cubicBezTo>
                    <a:pt x="42" y="96"/>
                    <a:pt x="42" y="96"/>
                    <a:pt x="42" y="96"/>
                  </a:cubicBezTo>
                  <a:cubicBezTo>
                    <a:pt x="13" y="96"/>
                    <a:pt x="13" y="96"/>
                    <a:pt x="13" y="96"/>
                  </a:cubicBezTo>
                  <a:cubicBezTo>
                    <a:pt x="13" y="13"/>
                    <a:pt x="13" y="13"/>
                    <a:pt x="13" y="13"/>
                  </a:cubicBezTo>
                  <a:cubicBezTo>
                    <a:pt x="42" y="13"/>
                    <a:pt x="42" y="13"/>
                    <a:pt x="42" y="13"/>
                  </a:cubicBezTo>
                  <a:moveTo>
                    <a:pt x="50" y="0"/>
                  </a:moveTo>
                  <a:cubicBezTo>
                    <a:pt x="4" y="0"/>
                    <a:pt x="4" y="0"/>
                    <a:pt x="4" y="0"/>
                  </a:cubicBezTo>
                  <a:cubicBezTo>
                    <a:pt x="2" y="0"/>
                    <a:pt x="0" y="2"/>
                    <a:pt x="0" y="4"/>
                  </a:cubicBezTo>
                  <a:cubicBezTo>
                    <a:pt x="0" y="176"/>
                    <a:pt x="0" y="176"/>
                    <a:pt x="0" y="176"/>
                  </a:cubicBezTo>
                  <a:cubicBezTo>
                    <a:pt x="0" y="178"/>
                    <a:pt x="2" y="180"/>
                    <a:pt x="4" y="180"/>
                  </a:cubicBezTo>
                  <a:cubicBezTo>
                    <a:pt x="50" y="180"/>
                    <a:pt x="50" y="180"/>
                    <a:pt x="50" y="180"/>
                  </a:cubicBezTo>
                  <a:cubicBezTo>
                    <a:pt x="53" y="180"/>
                    <a:pt x="55" y="178"/>
                    <a:pt x="55" y="176"/>
                  </a:cubicBezTo>
                  <a:cubicBezTo>
                    <a:pt x="55" y="4"/>
                    <a:pt x="55" y="4"/>
                    <a:pt x="55" y="4"/>
                  </a:cubicBezTo>
                  <a:cubicBezTo>
                    <a:pt x="55" y="2"/>
                    <a:pt x="53" y="0"/>
                    <a:pt x="50"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grpSp>
      <p:sp>
        <p:nvSpPr>
          <p:cNvPr id="25" name="椭圆 24"/>
          <p:cNvSpPr/>
          <p:nvPr/>
        </p:nvSpPr>
        <p:spPr>
          <a:xfrm>
            <a:off x="1003300" y="3242310"/>
            <a:ext cx="676910" cy="676910"/>
          </a:xfrm>
          <a:prstGeom prst="ellipse">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4B484E"/>
              </a:solidFill>
            </a:endParaRPr>
          </a:p>
        </p:txBody>
      </p:sp>
      <p:grpSp>
        <p:nvGrpSpPr>
          <p:cNvPr id="26" name="组合 25"/>
          <p:cNvGrpSpPr/>
          <p:nvPr/>
        </p:nvGrpSpPr>
        <p:grpSpPr>
          <a:xfrm>
            <a:off x="1161266" y="3340456"/>
            <a:ext cx="361197" cy="430105"/>
            <a:chOff x="10787673" y="2508217"/>
            <a:chExt cx="478426" cy="569698"/>
          </a:xfrm>
          <a:solidFill>
            <a:schemeClr val="bg1">
              <a:lumMod val="95000"/>
            </a:schemeClr>
          </a:solidFill>
        </p:grpSpPr>
        <p:sp>
          <p:nvSpPr>
            <p:cNvPr id="27" name="Freeform 25"/>
            <p:cNvSpPr>
              <a:spLocks noEditPoints="1"/>
            </p:cNvSpPr>
            <p:nvPr/>
          </p:nvSpPr>
          <p:spPr bwMode="auto">
            <a:xfrm>
              <a:off x="10787673" y="2508217"/>
              <a:ext cx="478426" cy="569698"/>
            </a:xfrm>
            <a:custGeom>
              <a:avLst/>
              <a:gdLst>
                <a:gd name="T0" fmla="*/ 145 w 156"/>
                <a:gd name="T1" fmla="*/ 22 h 178"/>
                <a:gd name="T2" fmla="*/ 134 w 156"/>
                <a:gd name="T3" fmla="*/ 22 h 178"/>
                <a:gd name="T4" fmla="*/ 134 w 156"/>
                <a:gd name="T5" fmla="*/ 11 h 178"/>
                <a:gd name="T6" fmla="*/ 123 w 156"/>
                <a:gd name="T7" fmla="*/ 0 h 178"/>
                <a:gd name="T8" fmla="*/ 11 w 156"/>
                <a:gd name="T9" fmla="*/ 0 h 178"/>
                <a:gd name="T10" fmla="*/ 0 w 156"/>
                <a:gd name="T11" fmla="*/ 11 h 178"/>
                <a:gd name="T12" fmla="*/ 0 w 156"/>
                <a:gd name="T13" fmla="*/ 145 h 178"/>
                <a:gd name="T14" fmla="*/ 11 w 156"/>
                <a:gd name="T15" fmla="*/ 156 h 178"/>
                <a:gd name="T16" fmla="*/ 22 w 156"/>
                <a:gd name="T17" fmla="*/ 156 h 178"/>
                <a:gd name="T18" fmla="*/ 22 w 156"/>
                <a:gd name="T19" fmla="*/ 167 h 178"/>
                <a:gd name="T20" fmla="*/ 33 w 156"/>
                <a:gd name="T21" fmla="*/ 178 h 178"/>
                <a:gd name="T22" fmla="*/ 145 w 156"/>
                <a:gd name="T23" fmla="*/ 178 h 178"/>
                <a:gd name="T24" fmla="*/ 156 w 156"/>
                <a:gd name="T25" fmla="*/ 167 h 178"/>
                <a:gd name="T26" fmla="*/ 156 w 156"/>
                <a:gd name="T27" fmla="*/ 33 h 178"/>
                <a:gd name="T28" fmla="*/ 145 w 156"/>
                <a:gd name="T29" fmla="*/ 22 h 178"/>
                <a:gd name="T30" fmla="*/ 11 w 156"/>
                <a:gd name="T31" fmla="*/ 145 h 178"/>
                <a:gd name="T32" fmla="*/ 11 w 156"/>
                <a:gd name="T33" fmla="*/ 11 h 178"/>
                <a:gd name="T34" fmla="*/ 123 w 156"/>
                <a:gd name="T35" fmla="*/ 11 h 178"/>
                <a:gd name="T36" fmla="*/ 123 w 156"/>
                <a:gd name="T37" fmla="*/ 145 h 178"/>
                <a:gd name="T38" fmla="*/ 11 w 156"/>
                <a:gd name="T39" fmla="*/ 145 h 178"/>
                <a:gd name="T40" fmla="*/ 145 w 156"/>
                <a:gd name="T41" fmla="*/ 167 h 178"/>
                <a:gd name="T42" fmla="*/ 33 w 156"/>
                <a:gd name="T43" fmla="*/ 167 h 178"/>
                <a:gd name="T44" fmla="*/ 33 w 156"/>
                <a:gd name="T45" fmla="*/ 156 h 178"/>
                <a:gd name="T46" fmla="*/ 123 w 156"/>
                <a:gd name="T47" fmla="*/ 156 h 178"/>
                <a:gd name="T48" fmla="*/ 134 w 156"/>
                <a:gd name="T49" fmla="*/ 145 h 178"/>
                <a:gd name="T50" fmla="*/ 134 w 156"/>
                <a:gd name="T51" fmla="*/ 33 h 178"/>
                <a:gd name="T52" fmla="*/ 145 w 156"/>
                <a:gd name="T53" fmla="*/ 33 h 178"/>
                <a:gd name="T54" fmla="*/ 145 w 156"/>
                <a:gd name="T55" fmla="*/ 167 h 17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56" h="178">
                  <a:moveTo>
                    <a:pt x="145" y="22"/>
                  </a:moveTo>
                  <a:cubicBezTo>
                    <a:pt x="134" y="22"/>
                    <a:pt x="134" y="22"/>
                    <a:pt x="134" y="22"/>
                  </a:cubicBezTo>
                  <a:cubicBezTo>
                    <a:pt x="134" y="11"/>
                    <a:pt x="134" y="11"/>
                    <a:pt x="134" y="11"/>
                  </a:cubicBezTo>
                  <a:cubicBezTo>
                    <a:pt x="134" y="5"/>
                    <a:pt x="129" y="0"/>
                    <a:pt x="123" y="0"/>
                  </a:cubicBezTo>
                  <a:cubicBezTo>
                    <a:pt x="11" y="0"/>
                    <a:pt x="11" y="0"/>
                    <a:pt x="11" y="0"/>
                  </a:cubicBezTo>
                  <a:cubicBezTo>
                    <a:pt x="5" y="0"/>
                    <a:pt x="0" y="5"/>
                    <a:pt x="0" y="11"/>
                  </a:cubicBezTo>
                  <a:cubicBezTo>
                    <a:pt x="0" y="145"/>
                    <a:pt x="0" y="145"/>
                    <a:pt x="0" y="145"/>
                  </a:cubicBezTo>
                  <a:cubicBezTo>
                    <a:pt x="0" y="151"/>
                    <a:pt x="5" y="156"/>
                    <a:pt x="11" y="156"/>
                  </a:cubicBezTo>
                  <a:cubicBezTo>
                    <a:pt x="22" y="156"/>
                    <a:pt x="22" y="156"/>
                    <a:pt x="22" y="156"/>
                  </a:cubicBezTo>
                  <a:cubicBezTo>
                    <a:pt x="22" y="167"/>
                    <a:pt x="22" y="167"/>
                    <a:pt x="22" y="167"/>
                  </a:cubicBezTo>
                  <a:cubicBezTo>
                    <a:pt x="22" y="173"/>
                    <a:pt x="27" y="178"/>
                    <a:pt x="33" y="178"/>
                  </a:cubicBezTo>
                  <a:cubicBezTo>
                    <a:pt x="145" y="178"/>
                    <a:pt x="145" y="178"/>
                    <a:pt x="145" y="178"/>
                  </a:cubicBezTo>
                  <a:cubicBezTo>
                    <a:pt x="151" y="178"/>
                    <a:pt x="156" y="173"/>
                    <a:pt x="156" y="167"/>
                  </a:cubicBezTo>
                  <a:cubicBezTo>
                    <a:pt x="156" y="33"/>
                    <a:pt x="156" y="33"/>
                    <a:pt x="156" y="33"/>
                  </a:cubicBezTo>
                  <a:cubicBezTo>
                    <a:pt x="156" y="27"/>
                    <a:pt x="151" y="22"/>
                    <a:pt x="145" y="22"/>
                  </a:cubicBezTo>
                  <a:close/>
                  <a:moveTo>
                    <a:pt x="11" y="145"/>
                  </a:moveTo>
                  <a:cubicBezTo>
                    <a:pt x="11" y="11"/>
                    <a:pt x="11" y="11"/>
                    <a:pt x="11" y="11"/>
                  </a:cubicBezTo>
                  <a:cubicBezTo>
                    <a:pt x="123" y="11"/>
                    <a:pt x="123" y="11"/>
                    <a:pt x="123" y="11"/>
                  </a:cubicBezTo>
                  <a:cubicBezTo>
                    <a:pt x="123" y="145"/>
                    <a:pt x="123" y="145"/>
                    <a:pt x="123" y="145"/>
                  </a:cubicBezTo>
                  <a:lnTo>
                    <a:pt x="11" y="145"/>
                  </a:lnTo>
                  <a:close/>
                  <a:moveTo>
                    <a:pt x="145" y="167"/>
                  </a:moveTo>
                  <a:cubicBezTo>
                    <a:pt x="33" y="167"/>
                    <a:pt x="33" y="167"/>
                    <a:pt x="33" y="167"/>
                  </a:cubicBezTo>
                  <a:cubicBezTo>
                    <a:pt x="33" y="156"/>
                    <a:pt x="33" y="156"/>
                    <a:pt x="33" y="156"/>
                  </a:cubicBezTo>
                  <a:cubicBezTo>
                    <a:pt x="123" y="156"/>
                    <a:pt x="123" y="156"/>
                    <a:pt x="123" y="156"/>
                  </a:cubicBezTo>
                  <a:cubicBezTo>
                    <a:pt x="129" y="156"/>
                    <a:pt x="134" y="151"/>
                    <a:pt x="134" y="145"/>
                  </a:cubicBezTo>
                  <a:cubicBezTo>
                    <a:pt x="134" y="33"/>
                    <a:pt x="134" y="33"/>
                    <a:pt x="134" y="33"/>
                  </a:cubicBezTo>
                  <a:cubicBezTo>
                    <a:pt x="145" y="33"/>
                    <a:pt x="145" y="33"/>
                    <a:pt x="145" y="33"/>
                  </a:cubicBezTo>
                  <a:lnTo>
                    <a:pt x="145" y="167"/>
                  </a:ln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28" name="Freeform 26"/>
            <p:cNvSpPr/>
            <p:nvPr/>
          </p:nvSpPr>
          <p:spPr bwMode="auto">
            <a:xfrm>
              <a:off x="10925460" y="2614454"/>
              <a:ext cx="205404" cy="34527"/>
            </a:xfrm>
            <a:custGeom>
              <a:avLst/>
              <a:gdLst>
                <a:gd name="T0" fmla="*/ 61 w 67"/>
                <a:gd name="T1" fmla="*/ 0 h 11"/>
                <a:gd name="T2" fmla="*/ 5 w 67"/>
                <a:gd name="T3" fmla="*/ 0 h 11"/>
                <a:gd name="T4" fmla="*/ 0 w 67"/>
                <a:gd name="T5" fmla="*/ 6 h 11"/>
                <a:gd name="T6" fmla="*/ 5 w 67"/>
                <a:gd name="T7" fmla="*/ 11 h 11"/>
                <a:gd name="T8" fmla="*/ 61 w 67"/>
                <a:gd name="T9" fmla="*/ 11 h 11"/>
                <a:gd name="T10" fmla="*/ 67 w 67"/>
                <a:gd name="T11" fmla="*/ 6 h 11"/>
                <a:gd name="T12" fmla="*/ 61 w 67"/>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67" h="11">
                  <a:moveTo>
                    <a:pt x="61" y="0"/>
                  </a:moveTo>
                  <a:cubicBezTo>
                    <a:pt x="5" y="0"/>
                    <a:pt x="5" y="0"/>
                    <a:pt x="5" y="0"/>
                  </a:cubicBezTo>
                  <a:cubicBezTo>
                    <a:pt x="2" y="0"/>
                    <a:pt x="0" y="3"/>
                    <a:pt x="0" y="6"/>
                  </a:cubicBezTo>
                  <a:cubicBezTo>
                    <a:pt x="0" y="9"/>
                    <a:pt x="2" y="11"/>
                    <a:pt x="5" y="11"/>
                  </a:cubicBezTo>
                  <a:cubicBezTo>
                    <a:pt x="61" y="11"/>
                    <a:pt x="61" y="11"/>
                    <a:pt x="61" y="11"/>
                  </a:cubicBezTo>
                  <a:cubicBezTo>
                    <a:pt x="64" y="11"/>
                    <a:pt x="67" y="9"/>
                    <a:pt x="67" y="6"/>
                  </a:cubicBezTo>
                  <a:cubicBezTo>
                    <a:pt x="67" y="3"/>
                    <a:pt x="64" y="0"/>
                    <a:pt x="61"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29" name="Freeform 27"/>
            <p:cNvSpPr/>
            <p:nvPr/>
          </p:nvSpPr>
          <p:spPr bwMode="auto">
            <a:xfrm>
              <a:off x="10854015" y="2723348"/>
              <a:ext cx="276849" cy="34527"/>
            </a:xfrm>
            <a:custGeom>
              <a:avLst/>
              <a:gdLst>
                <a:gd name="T0" fmla="*/ 84 w 90"/>
                <a:gd name="T1" fmla="*/ 0 h 11"/>
                <a:gd name="T2" fmla="*/ 6 w 90"/>
                <a:gd name="T3" fmla="*/ 0 h 11"/>
                <a:gd name="T4" fmla="*/ 0 w 90"/>
                <a:gd name="T5" fmla="*/ 5 h 11"/>
                <a:gd name="T6" fmla="*/ 6 w 90"/>
                <a:gd name="T7" fmla="*/ 11 h 11"/>
                <a:gd name="T8" fmla="*/ 84 w 90"/>
                <a:gd name="T9" fmla="*/ 11 h 11"/>
                <a:gd name="T10" fmla="*/ 90 w 90"/>
                <a:gd name="T11" fmla="*/ 5 h 11"/>
                <a:gd name="T12" fmla="*/ 84 w 90"/>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90" h="11">
                  <a:moveTo>
                    <a:pt x="84" y="0"/>
                  </a:moveTo>
                  <a:cubicBezTo>
                    <a:pt x="6" y="0"/>
                    <a:pt x="6" y="0"/>
                    <a:pt x="6" y="0"/>
                  </a:cubicBezTo>
                  <a:cubicBezTo>
                    <a:pt x="3" y="0"/>
                    <a:pt x="0" y="2"/>
                    <a:pt x="0" y="5"/>
                  </a:cubicBezTo>
                  <a:cubicBezTo>
                    <a:pt x="0" y="8"/>
                    <a:pt x="3" y="11"/>
                    <a:pt x="6" y="11"/>
                  </a:cubicBezTo>
                  <a:cubicBezTo>
                    <a:pt x="84" y="11"/>
                    <a:pt x="84" y="11"/>
                    <a:pt x="84" y="11"/>
                  </a:cubicBezTo>
                  <a:cubicBezTo>
                    <a:pt x="87" y="11"/>
                    <a:pt x="90" y="8"/>
                    <a:pt x="90" y="5"/>
                  </a:cubicBezTo>
                  <a:cubicBezTo>
                    <a:pt x="90" y="2"/>
                    <a:pt x="87" y="0"/>
                    <a:pt x="84"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30" name="Freeform 28"/>
            <p:cNvSpPr/>
            <p:nvPr/>
          </p:nvSpPr>
          <p:spPr bwMode="auto">
            <a:xfrm>
              <a:off x="10854015" y="2793730"/>
              <a:ext cx="276849" cy="34527"/>
            </a:xfrm>
            <a:custGeom>
              <a:avLst/>
              <a:gdLst>
                <a:gd name="T0" fmla="*/ 84 w 90"/>
                <a:gd name="T1" fmla="*/ 0 h 11"/>
                <a:gd name="T2" fmla="*/ 6 w 90"/>
                <a:gd name="T3" fmla="*/ 0 h 11"/>
                <a:gd name="T4" fmla="*/ 0 w 90"/>
                <a:gd name="T5" fmla="*/ 6 h 11"/>
                <a:gd name="T6" fmla="*/ 6 w 90"/>
                <a:gd name="T7" fmla="*/ 11 h 11"/>
                <a:gd name="T8" fmla="*/ 84 w 90"/>
                <a:gd name="T9" fmla="*/ 11 h 11"/>
                <a:gd name="T10" fmla="*/ 90 w 90"/>
                <a:gd name="T11" fmla="*/ 6 h 11"/>
                <a:gd name="T12" fmla="*/ 84 w 90"/>
                <a:gd name="T13" fmla="*/ 0 h 11"/>
              </a:gdLst>
              <a:ahLst/>
              <a:cxnLst>
                <a:cxn ang="0">
                  <a:pos x="T0" y="T1"/>
                </a:cxn>
                <a:cxn ang="0">
                  <a:pos x="T2" y="T3"/>
                </a:cxn>
                <a:cxn ang="0">
                  <a:pos x="T4" y="T5"/>
                </a:cxn>
                <a:cxn ang="0">
                  <a:pos x="T6" y="T7"/>
                </a:cxn>
                <a:cxn ang="0">
                  <a:pos x="T8" y="T9"/>
                </a:cxn>
                <a:cxn ang="0">
                  <a:pos x="T10" y="T11"/>
                </a:cxn>
                <a:cxn ang="0">
                  <a:pos x="T12" y="T13"/>
                </a:cxn>
              </a:cxnLst>
              <a:rect l="0" t="0" r="r" b="b"/>
              <a:pathLst>
                <a:path w="90" h="11">
                  <a:moveTo>
                    <a:pt x="84" y="0"/>
                  </a:moveTo>
                  <a:cubicBezTo>
                    <a:pt x="6" y="0"/>
                    <a:pt x="6" y="0"/>
                    <a:pt x="6" y="0"/>
                  </a:cubicBezTo>
                  <a:cubicBezTo>
                    <a:pt x="3" y="0"/>
                    <a:pt x="0" y="3"/>
                    <a:pt x="0" y="6"/>
                  </a:cubicBezTo>
                  <a:cubicBezTo>
                    <a:pt x="0" y="9"/>
                    <a:pt x="3" y="11"/>
                    <a:pt x="6" y="11"/>
                  </a:cubicBezTo>
                  <a:cubicBezTo>
                    <a:pt x="84" y="11"/>
                    <a:pt x="84" y="11"/>
                    <a:pt x="84" y="11"/>
                  </a:cubicBezTo>
                  <a:cubicBezTo>
                    <a:pt x="87" y="11"/>
                    <a:pt x="90" y="9"/>
                    <a:pt x="90" y="6"/>
                  </a:cubicBezTo>
                  <a:cubicBezTo>
                    <a:pt x="90" y="3"/>
                    <a:pt x="87" y="0"/>
                    <a:pt x="84"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sp>
          <p:nvSpPr>
            <p:cNvPr id="31" name="Freeform 29"/>
            <p:cNvSpPr/>
            <p:nvPr/>
          </p:nvSpPr>
          <p:spPr bwMode="auto">
            <a:xfrm>
              <a:off x="10854015" y="2862784"/>
              <a:ext cx="276849" cy="38511"/>
            </a:xfrm>
            <a:custGeom>
              <a:avLst/>
              <a:gdLst>
                <a:gd name="T0" fmla="*/ 84 w 90"/>
                <a:gd name="T1" fmla="*/ 0 h 12"/>
                <a:gd name="T2" fmla="*/ 6 w 90"/>
                <a:gd name="T3" fmla="*/ 0 h 12"/>
                <a:gd name="T4" fmla="*/ 0 w 90"/>
                <a:gd name="T5" fmla="*/ 6 h 12"/>
                <a:gd name="T6" fmla="*/ 6 w 90"/>
                <a:gd name="T7" fmla="*/ 12 h 12"/>
                <a:gd name="T8" fmla="*/ 84 w 90"/>
                <a:gd name="T9" fmla="*/ 12 h 12"/>
                <a:gd name="T10" fmla="*/ 90 w 90"/>
                <a:gd name="T11" fmla="*/ 6 h 12"/>
                <a:gd name="T12" fmla="*/ 84 w 90"/>
                <a:gd name="T13" fmla="*/ 0 h 12"/>
              </a:gdLst>
              <a:ahLst/>
              <a:cxnLst>
                <a:cxn ang="0">
                  <a:pos x="T0" y="T1"/>
                </a:cxn>
                <a:cxn ang="0">
                  <a:pos x="T2" y="T3"/>
                </a:cxn>
                <a:cxn ang="0">
                  <a:pos x="T4" y="T5"/>
                </a:cxn>
                <a:cxn ang="0">
                  <a:pos x="T6" y="T7"/>
                </a:cxn>
                <a:cxn ang="0">
                  <a:pos x="T8" y="T9"/>
                </a:cxn>
                <a:cxn ang="0">
                  <a:pos x="T10" y="T11"/>
                </a:cxn>
                <a:cxn ang="0">
                  <a:pos x="T12" y="T13"/>
                </a:cxn>
              </a:cxnLst>
              <a:rect l="0" t="0" r="r" b="b"/>
              <a:pathLst>
                <a:path w="90" h="12">
                  <a:moveTo>
                    <a:pt x="84" y="0"/>
                  </a:moveTo>
                  <a:cubicBezTo>
                    <a:pt x="6" y="0"/>
                    <a:pt x="6" y="0"/>
                    <a:pt x="6" y="0"/>
                  </a:cubicBezTo>
                  <a:cubicBezTo>
                    <a:pt x="3" y="0"/>
                    <a:pt x="0" y="3"/>
                    <a:pt x="0" y="6"/>
                  </a:cubicBezTo>
                  <a:cubicBezTo>
                    <a:pt x="0" y="9"/>
                    <a:pt x="3" y="12"/>
                    <a:pt x="6" y="12"/>
                  </a:cubicBezTo>
                  <a:cubicBezTo>
                    <a:pt x="84" y="12"/>
                    <a:pt x="84" y="12"/>
                    <a:pt x="84" y="12"/>
                  </a:cubicBezTo>
                  <a:cubicBezTo>
                    <a:pt x="87" y="12"/>
                    <a:pt x="90" y="9"/>
                    <a:pt x="90" y="6"/>
                  </a:cubicBezTo>
                  <a:cubicBezTo>
                    <a:pt x="90" y="3"/>
                    <a:pt x="87" y="0"/>
                    <a:pt x="84" y="0"/>
                  </a:cubicBezTo>
                  <a:close/>
                </a:path>
              </a:pathLst>
            </a:custGeom>
            <a:solidFill>
              <a:schemeClr val="bg1"/>
            </a:solidFill>
            <a:ln>
              <a:solidFill>
                <a:schemeClr val="bg1"/>
              </a:solid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grpSp>
      <p:sp>
        <p:nvSpPr>
          <p:cNvPr id="32" name="MH_Text_1"/>
          <p:cNvSpPr txBox="1"/>
          <p:nvPr/>
        </p:nvSpPr>
        <p:spPr>
          <a:xfrm>
            <a:off x="1894840" y="1579245"/>
            <a:ext cx="3370580"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rgbClr val="4B484E"/>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33" name="MH_Text_1"/>
          <p:cNvSpPr txBox="1"/>
          <p:nvPr/>
        </p:nvSpPr>
        <p:spPr>
          <a:xfrm>
            <a:off x="1894840" y="3143250"/>
            <a:ext cx="3520440"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rgbClr val="4B484E"/>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34" name="MH_Text_1"/>
          <p:cNvSpPr txBox="1"/>
          <p:nvPr/>
        </p:nvSpPr>
        <p:spPr>
          <a:xfrm>
            <a:off x="1894840" y="4722495"/>
            <a:ext cx="3470910"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rgbClr val="4B484E"/>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35" name="MH_Text_1"/>
          <p:cNvSpPr txBox="1"/>
          <p:nvPr/>
        </p:nvSpPr>
        <p:spPr>
          <a:xfrm>
            <a:off x="7534275" y="1518920"/>
            <a:ext cx="3532505"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rgbClr val="4B484E"/>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36" name="MH_Text_1"/>
          <p:cNvSpPr txBox="1"/>
          <p:nvPr/>
        </p:nvSpPr>
        <p:spPr>
          <a:xfrm>
            <a:off x="7534275" y="3082925"/>
            <a:ext cx="3532505"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rgbClr val="4B484E"/>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37" name="MH_Text_1"/>
          <p:cNvSpPr txBox="1"/>
          <p:nvPr/>
        </p:nvSpPr>
        <p:spPr>
          <a:xfrm>
            <a:off x="7534275" y="4662170"/>
            <a:ext cx="3532505" cy="834390"/>
          </a:xfrm>
          <a:prstGeom prst="rect">
            <a:avLst/>
          </a:prstGeom>
          <a:noFill/>
        </p:spPr>
        <p:txBody>
          <a:bodyPr anchor="ctr"/>
          <a:lstStyle/>
          <a:p>
            <a:pPr marL="0" marR="0" lvl="0" algn="l" defTabSz="914400" rtl="0" eaLnBrk="1" latinLnBrk="0" hangingPunct="1">
              <a:lnSpc>
                <a:spcPct val="130000"/>
              </a:lnSpc>
              <a:spcBef>
                <a:spcPts val="0"/>
              </a:spcBef>
              <a:spcAft>
                <a:spcPts val="0"/>
              </a:spcAft>
              <a:buClrTx/>
              <a:buSzTx/>
              <a:buFontTx/>
              <a:buNone/>
              <a:defRPr/>
            </a:pPr>
            <a:r>
              <a:rPr kumimoji="0" lang="zh-CN" altLang="en-US" sz="1200" b="0" i="0" u="none" strike="noStrike" kern="0" cap="none" spc="0" normalizeH="0" baseline="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rPr>
              <a:t>此处输入您的文本，</a:t>
            </a:r>
            <a:r>
              <a:rPr lang="zh-CN" altLang="en-US" sz="1200" kern="0" noProof="0" dirty="0">
                <a:ln>
                  <a:noFill/>
                </a:ln>
                <a:solidFill>
                  <a:srgbClr val="4B484E"/>
                </a:solidFill>
                <a:uLnTx/>
                <a:uFillTx/>
                <a:latin typeface="微软雅黑" panose="020B0503020204020204" pitchFamily="34" charset="-122"/>
                <a:ea typeface="微软雅黑" panose="020B0503020204020204" pitchFamily="34" charset="-122"/>
                <a:cs typeface="Arial" panose="020B0604020202020204" pitchFamily="34" charset="0"/>
                <a:sym typeface="+mn-ea"/>
              </a:rPr>
              <a:t>在此处输入您的文本，在此处输入您的文本在此处输入您的文本，在此处输入您的文本</a:t>
            </a:r>
            <a:endParaRPr kumimoji="0" lang="zh-CN" altLang="en-US" sz="1200" b="0" i="0" u="none" strike="noStrike" kern="0" cap="none" spc="0" normalizeH="0" baseline="0" noProof="0" dirty="0">
              <a:ln>
                <a:noFill/>
              </a:ln>
              <a:solidFill>
                <a:srgbClr val="4B484E"/>
              </a:solidFill>
              <a:effectLst/>
              <a:uLnTx/>
              <a:uFillTx/>
              <a:latin typeface="微软雅黑" panose="020B0503020204020204" pitchFamily="34" charset="-122"/>
              <a:ea typeface="微软雅黑" panose="020B0503020204020204" pitchFamily="34" charset="-122"/>
              <a:cs typeface="Arial" panose="020B0604020202020204" pitchFamily="34" charset="0"/>
              <a:sym typeface="+mn-ea"/>
            </a:endParaRPr>
          </a:p>
        </p:txBody>
      </p:sp>
      <p:sp>
        <p:nvSpPr>
          <p:cNvPr id="39" name="椭圆 38"/>
          <p:cNvSpPr/>
          <p:nvPr/>
        </p:nvSpPr>
        <p:spPr>
          <a:xfrm>
            <a:off x="1003300" y="1649095"/>
            <a:ext cx="676910" cy="676910"/>
          </a:xfrm>
          <a:prstGeom prst="ellipse">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defPPr>
              <a:defRPr lang="zh-CN">
                <a:solidFill>
                  <a:schemeClr val="lt1"/>
                </a:solidFill>
              </a:defRPr>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zh-CN" altLang="en-US">
              <a:solidFill>
                <a:srgbClr val="4B484E"/>
              </a:solidFill>
            </a:endParaRPr>
          </a:p>
        </p:txBody>
      </p:sp>
      <p:sp>
        <p:nvSpPr>
          <p:cNvPr id="40" name="Freeform 5"/>
          <p:cNvSpPr>
            <a:spLocks noEditPoints="1"/>
          </p:cNvSpPr>
          <p:nvPr/>
        </p:nvSpPr>
        <p:spPr bwMode="auto">
          <a:xfrm>
            <a:off x="1092001" y="1822670"/>
            <a:ext cx="495194" cy="310195"/>
          </a:xfrm>
          <a:custGeom>
            <a:avLst/>
            <a:gdLst>
              <a:gd name="T0" fmla="*/ 211 w 260"/>
              <a:gd name="T1" fmla="*/ 65 h 162"/>
              <a:gd name="T2" fmla="*/ 146 w 260"/>
              <a:gd name="T3" fmla="*/ 0 h 162"/>
              <a:gd name="T4" fmla="*/ 90 w 260"/>
              <a:gd name="T5" fmla="*/ 33 h 162"/>
              <a:gd name="T6" fmla="*/ 81 w 260"/>
              <a:gd name="T7" fmla="*/ 32 h 162"/>
              <a:gd name="T8" fmla="*/ 35 w 260"/>
              <a:gd name="T9" fmla="*/ 67 h 162"/>
              <a:gd name="T10" fmla="*/ 0 w 260"/>
              <a:gd name="T11" fmla="*/ 114 h 162"/>
              <a:gd name="T12" fmla="*/ 49 w 260"/>
              <a:gd name="T13" fmla="*/ 162 h 162"/>
              <a:gd name="T14" fmla="*/ 211 w 260"/>
              <a:gd name="T15" fmla="*/ 162 h 162"/>
              <a:gd name="T16" fmla="*/ 260 w 260"/>
              <a:gd name="T17" fmla="*/ 114 h 162"/>
              <a:gd name="T18" fmla="*/ 211 w 260"/>
              <a:gd name="T19" fmla="*/ 65 h 162"/>
              <a:gd name="T20" fmla="*/ 130 w 260"/>
              <a:gd name="T21" fmla="*/ 146 h 162"/>
              <a:gd name="T22" fmla="*/ 81 w 260"/>
              <a:gd name="T23" fmla="*/ 81 h 162"/>
              <a:gd name="T24" fmla="*/ 114 w 260"/>
              <a:gd name="T25" fmla="*/ 81 h 162"/>
              <a:gd name="T26" fmla="*/ 114 w 260"/>
              <a:gd name="T27" fmla="*/ 32 h 162"/>
              <a:gd name="T28" fmla="*/ 146 w 260"/>
              <a:gd name="T29" fmla="*/ 32 h 162"/>
              <a:gd name="T30" fmla="*/ 146 w 260"/>
              <a:gd name="T31" fmla="*/ 81 h 162"/>
              <a:gd name="T32" fmla="*/ 179 w 260"/>
              <a:gd name="T33" fmla="*/ 81 h 162"/>
              <a:gd name="T34" fmla="*/ 130 w 260"/>
              <a:gd name="T35" fmla="*/ 146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60" h="162">
                <a:moveTo>
                  <a:pt x="211" y="65"/>
                </a:moveTo>
                <a:cubicBezTo>
                  <a:pt x="211" y="29"/>
                  <a:pt x="182" y="0"/>
                  <a:pt x="146" y="0"/>
                </a:cubicBezTo>
                <a:cubicBezTo>
                  <a:pt x="122" y="0"/>
                  <a:pt x="101" y="13"/>
                  <a:pt x="90" y="33"/>
                </a:cubicBezTo>
                <a:cubicBezTo>
                  <a:pt x="87" y="33"/>
                  <a:pt x="84" y="32"/>
                  <a:pt x="81" y="32"/>
                </a:cubicBezTo>
                <a:cubicBezTo>
                  <a:pt x="59" y="32"/>
                  <a:pt x="41" y="47"/>
                  <a:pt x="35" y="67"/>
                </a:cubicBezTo>
                <a:cubicBezTo>
                  <a:pt x="15" y="73"/>
                  <a:pt x="0" y="92"/>
                  <a:pt x="0" y="114"/>
                </a:cubicBezTo>
                <a:cubicBezTo>
                  <a:pt x="0" y="140"/>
                  <a:pt x="22" y="162"/>
                  <a:pt x="49" y="162"/>
                </a:cubicBezTo>
                <a:cubicBezTo>
                  <a:pt x="211" y="162"/>
                  <a:pt x="211" y="162"/>
                  <a:pt x="211" y="162"/>
                </a:cubicBezTo>
                <a:cubicBezTo>
                  <a:pt x="238" y="162"/>
                  <a:pt x="260" y="140"/>
                  <a:pt x="260" y="114"/>
                </a:cubicBezTo>
                <a:cubicBezTo>
                  <a:pt x="260" y="87"/>
                  <a:pt x="238" y="65"/>
                  <a:pt x="211" y="65"/>
                </a:cubicBezTo>
                <a:close/>
                <a:moveTo>
                  <a:pt x="130" y="146"/>
                </a:moveTo>
                <a:cubicBezTo>
                  <a:pt x="81" y="81"/>
                  <a:pt x="81" y="81"/>
                  <a:pt x="81" y="81"/>
                </a:cubicBezTo>
                <a:cubicBezTo>
                  <a:pt x="114" y="81"/>
                  <a:pt x="114" y="81"/>
                  <a:pt x="114" y="81"/>
                </a:cubicBezTo>
                <a:cubicBezTo>
                  <a:pt x="114" y="32"/>
                  <a:pt x="114" y="32"/>
                  <a:pt x="114" y="32"/>
                </a:cubicBezTo>
                <a:cubicBezTo>
                  <a:pt x="146" y="32"/>
                  <a:pt x="146" y="32"/>
                  <a:pt x="146" y="32"/>
                </a:cubicBezTo>
                <a:cubicBezTo>
                  <a:pt x="146" y="81"/>
                  <a:pt x="146" y="81"/>
                  <a:pt x="146" y="81"/>
                </a:cubicBezTo>
                <a:cubicBezTo>
                  <a:pt x="179" y="81"/>
                  <a:pt x="179" y="81"/>
                  <a:pt x="179" y="81"/>
                </a:cubicBezTo>
                <a:lnTo>
                  <a:pt x="130" y="146"/>
                </a:lnTo>
                <a:close/>
              </a:path>
            </a:pathLst>
          </a:custGeom>
          <a:solidFill>
            <a:schemeClr val="bg1"/>
          </a:solidFill>
          <a:ln>
            <a:noFill/>
          </a:ln>
        </p:spPr>
        <p:txBody>
          <a:bodyPr vert="horz" wrap="square" lIns="91440" tIns="45720" rIns="91440" bIns="45720" numCol="1" anchor="t" anchorCtr="0" compatLnSpc="1"/>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endParaRPr lang="zh-CN" altLang="en-US">
              <a:solidFill>
                <a:srgbClr val="4B484E"/>
              </a:solidFill>
            </a:endParaRPr>
          </a:p>
        </p:txBody>
      </p:sp>
      <p:grpSp>
        <p:nvGrpSpPr>
          <p:cNvPr id="56" name="组合 55"/>
          <p:cNvGrpSpPr/>
          <p:nvPr/>
        </p:nvGrpSpPr>
        <p:grpSpPr>
          <a:xfrm>
            <a:off x="281514" y="271643"/>
            <a:ext cx="3578499" cy="705570"/>
            <a:chOff x="193779" y="40265"/>
            <a:chExt cx="5750451" cy="1133812"/>
          </a:xfrm>
        </p:grpSpPr>
        <p:pic>
          <p:nvPicPr>
            <p:cNvPr id="57"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58"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59"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32"/>
                                        </p:tgtEl>
                                        <p:attrNameLst>
                                          <p:attrName>style.visibility</p:attrName>
                                        </p:attrNameLst>
                                      </p:cBhvr>
                                      <p:to>
                                        <p:strVal val="visible"/>
                                      </p:to>
                                    </p:set>
                                    <p:animEffect transition="in" filter="fade">
                                      <p:cBhvr>
                                        <p:cTn id="7" dur="1000"/>
                                        <p:tgtEl>
                                          <p:spTgt spid="32"/>
                                        </p:tgtEl>
                                      </p:cBhvr>
                                    </p:animEffect>
                                    <p:anim calcmode="lin" valueType="num">
                                      <p:cBhvr>
                                        <p:cTn id="8" dur="1000" fill="hold"/>
                                        <p:tgtEl>
                                          <p:spTgt spid="32"/>
                                        </p:tgtEl>
                                        <p:attrNameLst>
                                          <p:attrName>ppt_x</p:attrName>
                                        </p:attrNameLst>
                                      </p:cBhvr>
                                      <p:tavLst>
                                        <p:tav tm="0">
                                          <p:val>
                                            <p:strVal val="#ppt_x"/>
                                          </p:val>
                                        </p:tav>
                                        <p:tav tm="100000">
                                          <p:val>
                                            <p:strVal val="#ppt_x"/>
                                          </p:val>
                                        </p:tav>
                                      </p:tavLst>
                                    </p:anim>
                                    <p:anim calcmode="lin" valueType="num">
                                      <p:cBhvr>
                                        <p:cTn id="9" dur="1000" fill="hold"/>
                                        <p:tgtEl>
                                          <p:spTgt spid="3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33"/>
                                        </p:tgtEl>
                                        <p:attrNameLst>
                                          <p:attrName>style.visibility</p:attrName>
                                        </p:attrNameLst>
                                      </p:cBhvr>
                                      <p:to>
                                        <p:strVal val="visible"/>
                                      </p:to>
                                    </p:set>
                                    <p:animEffect transition="in" filter="fade">
                                      <p:cBhvr>
                                        <p:cTn id="13" dur="1000"/>
                                        <p:tgtEl>
                                          <p:spTgt spid="33"/>
                                        </p:tgtEl>
                                      </p:cBhvr>
                                    </p:animEffect>
                                    <p:anim calcmode="lin" valueType="num">
                                      <p:cBhvr>
                                        <p:cTn id="14" dur="1000" fill="hold"/>
                                        <p:tgtEl>
                                          <p:spTgt spid="33"/>
                                        </p:tgtEl>
                                        <p:attrNameLst>
                                          <p:attrName>ppt_x</p:attrName>
                                        </p:attrNameLst>
                                      </p:cBhvr>
                                      <p:tavLst>
                                        <p:tav tm="0">
                                          <p:val>
                                            <p:strVal val="#ppt_x"/>
                                          </p:val>
                                        </p:tav>
                                        <p:tav tm="100000">
                                          <p:val>
                                            <p:strVal val="#ppt_x"/>
                                          </p:val>
                                        </p:tav>
                                      </p:tavLst>
                                    </p:anim>
                                    <p:anim calcmode="lin" valueType="num">
                                      <p:cBhvr>
                                        <p:cTn id="15" dur="1000" fill="hold"/>
                                        <p:tgtEl>
                                          <p:spTgt spid="3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34"/>
                                        </p:tgtEl>
                                        <p:attrNameLst>
                                          <p:attrName>style.visibility</p:attrName>
                                        </p:attrNameLst>
                                      </p:cBhvr>
                                      <p:to>
                                        <p:strVal val="visible"/>
                                      </p:to>
                                    </p:set>
                                    <p:animEffect transition="in" filter="fade">
                                      <p:cBhvr>
                                        <p:cTn id="19" dur="1000"/>
                                        <p:tgtEl>
                                          <p:spTgt spid="34"/>
                                        </p:tgtEl>
                                      </p:cBhvr>
                                    </p:animEffect>
                                    <p:anim calcmode="lin" valueType="num">
                                      <p:cBhvr>
                                        <p:cTn id="20" dur="1000" fill="hold"/>
                                        <p:tgtEl>
                                          <p:spTgt spid="34"/>
                                        </p:tgtEl>
                                        <p:attrNameLst>
                                          <p:attrName>ppt_x</p:attrName>
                                        </p:attrNameLst>
                                      </p:cBhvr>
                                      <p:tavLst>
                                        <p:tav tm="0">
                                          <p:val>
                                            <p:strVal val="#ppt_x"/>
                                          </p:val>
                                        </p:tav>
                                        <p:tav tm="100000">
                                          <p:val>
                                            <p:strVal val="#ppt_x"/>
                                          </p:val>
                                        </p:tav>
                                      </p:tavLst>
                                    </p:anim>
                                    <p:anim calcmode="lin" valueType="num">
                                      <p:cBhvr>
                                        <p:cTn id="21" dur="1000" fill="hold"/>
                                        <p:tgtEl>
                                          <p:spTgt spid="34"/>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5"/>
                                        </p:tgtEl>
                                        <p:attrNameLst>
                                          <p:attrName>style.visibility</p:attrName>
                                        </p:attrNameLst>
                                      </p:cBhvr>
                                      <p:to>
                                        <p:strVal val="visible"/>
                                      </p:to>
                                    </p:set>
                                    <p:animEffect transition="in" filter="fade">
                                      <p:cBhvr>
                                        <p:cTn id="25" dur="1000"/>
                                        <p:tgtEl>
                                          <p:spTgt spid="35"/>
                                        </p:tgtEl>
                                      </p:cBhvr>
                                    </p:animEffect>
                                    <p:anim calcmode="lin" valueType="num">
                                      <p:cBhvr>
                                        <p:cTn id="26" dur="1000" fill="hold"/>
                                        <p:tgtEl>
                                          <p:spTgt spid="35"/>
                                        </p:tgtEl>
                                        <p:attrNameLst>
                                          <p:attrName>ppt_x</p:attrName>
                                        </p:attrNameLst>
                                      </p:cBhvr>
                                      <p:tavLst>
                                        <p:tav tm="0">
                                          <p:val>
                                            <p:strVal val="#ppt_x"/>
                                          </p:val>
                                        </p:tav>
                                        <p:tav tm="100000">
                                          <p:val>
                                            <p:strVal val="#ppt_x"/>
                                          </p:val>
                                        </p:tav>
                                      </p:tavLst>
                                    </p:anim>
                                    <p:anim calcmode="lin" valueType="num">
                                      <p:cBhvr>
                                        <p:cTn id="27" dur="1000" fill="hold"/>
                                        <p:tgtEl>
                                          <p:spTgt spid="35"/>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36"/>
                                        </p:tgtEl>
                                        <p:attrNameLst>
                                          <p:attrName>style.visibility</p:attrName>
                                        </p:attrNameLst>
                                      </p:cBhvr>
                                      <p:to>
                                        <p:strVal val="visible"/>
                                      </p:to>
                                    </p:set>
                                    <p:animEffect transition="in" filter="fade">
                                      <p:cBhvr>
                                        <p:cTn id="31" dur="1000"/>
                                        <p:tgtEl>
                                          <p:spTgt spid="36"/>
                                        </p:tgtEl>
                                      </p:cBhvr>
                                    </p:animEffect>
                                    <p:anim calcmode="lin" valueType="num">
                                      <p:cBhvr>
                                        <p:cTn id="32" dur="1000" fill="hold"/>
                                        <p:tgtEl>
                                          <p:spTgt spid="36"/>
                                        </p:tgtEl>
                                        <p:attrNameLst>
                                          <p:attrName>ppt_x</p:attrName>
                                        </p:attrNameLst>
                                      </p:cBhvr>
                                      <p:tavLst>
                                        <p:tav tm="0">
                                          <p:val>
                                            <p:strVal val="#ppt_x"/>
                                          </p:val>
                                        </p:tav>
                                        <p:tav tm="100000">
                                          <p:val>
                                            <p:strVal val="#ppt_x"/>
                                          </p:val>
                                        </p:tav>
                                      </p:tavLst>
                                    </p:anim>
                                    <p:anim calcmode="lin" valueType="num">
                                      <p:cBhvr>
                                        <p:cTn id="33" dur="1000" fill="hold"/>
                                        <p:tgtEl>
                                          <p:spTgt spid="36"/>
                                        </p:tgtEl>
                                        <p:attrNameLst>
                                          <p:attrName>ppt_y</p:attrName>
                                        </p:attrNameLst>
                                      </p:cBhvr>
                                      <p:tavLst>
                                        <p:tav tm="0">
                                          <p:val>
                                            <p:strVal val="#ppt_y+.1"/>
                                          </p:val>
                                        </p:tav>
                                        <p:tav tm="100000">
                                          <p:val>
                                            <p:strVal val="#ppt_y"/>
                                          </p:val>
                                        </p:tav>
                                      </p:tavLst>
                                    </p:anim>
                                  </p:childTnLst>
                                </p:cTn>
                              </p:par>
                            </p:childTnLst>
                          </p:cTn>
                        </p:par>
                        <p:par>
                          <p:cTn id="34" fill="hold">
                            <p:stCondLst>
                              <p:cond delay="5000"/>
                            </p:stCondLst>
                            <p:childTnLst>
                              <p:par>
                                <p:cTn id="35" presetID="42" presetClass="entr" presetSubtype="0" fill="hold" grpId="0" nodeType="afterEffect">
                                  <p:stCondLst>
                                    <p:cond delay="0"/>
                                  </p:stCondLst>
                                  <p:childTnLst>
                                    <p:set>
                                      <p:cBhvr>
                                        <p:cTn id="36" dur="1" fill="hold">
                                          <p:stCondLst>
                                            <p:cond delay="0"/>
                                          </p:stCondLst>
                                        </p:cTn>
                                        <p:tgtEl>
                                          <p:spTgt spid="37"/>
                                        </p:tgtEl>
                                        <p:attrNameLst>
                                          <p:attrName>style.visibility</p:attrName>
                                        </p:attrNameLst>
                                      </p:cBhvr>
                                      <p:to>
                                        <p:strVal val="visible"/>
                                      </p:to>
                                    </p:set>
                                    <p:animEffect transition="in" filter="fade">
                                      <p:cBhvr>
                                        <p:cTn id="37" dur="1000"/>
                                        <p:tgtEl>
                                          <p:spTgt spid="37"/>
                                        </p:tgtEl>
                                      </p:cBhvr>
                                    </p:animEffect>
                                    <p:anim calcmode="lin" valueType="num">
                                      <p:cBhvr>
                                        <p:cTn id="38" dur="1000" fill="hold"/>
                                        <p:tgtEl>
                                          <p:spTgt spid="37"/>
                                        </p:tgtEl>
                                        <p:attrNameLst>
                                          <p:attrName>ppt_x</p:attrName>
                                        </p:attrNameLst>
                                      </p:cBhvr>
                                      <p:tavLst>
                                        <p:tav tm="0">
                                          <p:val>
                                            <p:strVal val="#ppt_x"/>
                                          </p:val>
                                        </p:tav>
                                        <p:tav tm="100000">
                                          <p:val>
                                            <p:strVal val="#ppt_x"/>
                                          </p:val>
                                        </p:tav>
                                      </p:tavLst>
                                    </p:anim>
                                    <p:anim calcmode="lin" valueType="num">
                                      <p:cBhvr>
                                        <p:cTn id="39" dur="1000" fill="hold"/>
                                        <p:tgtEl>
                                          <p:spTgt spid="37"/>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36" grpId="0"/>
      <p:bldP spid="37"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t="3272" r="4335"/>
          <a:stretch>
            <a:fillRect/>
          </a:stretch>
        </p:blipFill>
        <p:spPr>
          <a:xfrm>
            <a:off x="0" y="-76200"/>
            <a:ext cx="12192000" cy="6934200"/>
          </a:xfrm>
          <a:prstGeom prst="rect">
            <a:avLst/>
          </a:prstGeom>
        </p:spPr>
      </p:pic>
      <p:grpSp>
        <p:nvGrpSpPr>
          <p:cNvPr id="13" name="组合 12"/>
          <p:cNvGrpSpPr/>
          <p:nvPr/>
        </p:nvGrpSpPr>
        <p:grpSpPr>
          <a:xfrm>
            <a:off x="230870" y="2330555"/>
            <a:ext cx="5278873" cy="2196889"/>
            <a:chOff x="5517245" y="3254386"/>
            <a:chExt cx="5278873" cy="2196889"/>
          </a:xfrm>
        </p:grpSpPr>
        <p:grpSp>
          <p:nvGrpSpPr>
            <p:cNvPr id="14" name="组合 13"/>
            <p:cNvGrpSpPr/>
            <p:nvPr/>
          </p:nvGrpSpPr>
          <p:grpSpPr>
            <a:xfrm>
              <a:off x="5517245" y="4020116"/>
              <a:ext cx="5278873" cy="1431159"/>
              <a:chOff x="6507163" y="3746460"/>
              <a:chExt cx="3627770" cy="1908214"/>
            </a:xfrm>
          </p:grpSpPr>
          <p:sp>
            <p:nvSpPr>
              <p:cNvPr id="18" name="TextBox 2"/>
              <p:cNvSpPr txBox="1">
                <a:spLocks noChangeArrowheads="1"/>
              </p:cNvSpPr>
              <p:nvPr/>
            </p:nvSpPr>
            <p:spPr bwMode="auto">
              <a:xfrm>
                <a:off x="6507163" y="3746460"/>
                <a:ext cx="3627770" cy="1107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4800" dirty="0">
                    <a:solidFill>
                      <a:schemeClr val="tx1">
                        <a:lumMod val="75000"/>
                        <a:lumOff val="25000"/>
                      </a:schemeClr>
                    </a:solidFill>
                    <a:latin typeface="楷体" panose="02010609060101010101" pitchFamily="49" charset="-122"/>
                    <a:ea typeface="楷体" panose="02010609060101010101" pitchFamily="49" charset="-122"/>
                  </a:rPr>
                  <a:t>单击此处添加标题</a:t>
                </a:r>
                <a:endParaRPr lang="zh-CN" altLang="en-US" sz="4800"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19" name="文本框 1"/>
              <p:cNvSpPr txBox="1">
                <a:spLocks noChangeArrowheads="1"/>
              </p:cNvSpPr>
              <p:nvPr/>
            </p:nvSpPr>
            <p:spPr bwMode="auto">
              <a:xfrm>
                <a:off x="6859424" y="4792899"/>
                <a:ext cx="2923249"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tx1">
                        <a:lumMod val="75000"/>
                        <a:lumOff val="25000"/>
                      </a:schemeClr>
                    </a:solidFill>
                    <a:latin typeface="楷体" panose="02010609060101010101" pitchFamily="49" charset="-122"/>
                    <a:ea typeface="楷体" panose="02010609060101010101" pitchFamily="49" charset="-122"/>
                  </a:rPr>
                  <a:t>单击此处编辑您要的内容，建议您在展示时采用微软雅黑字体</a:t>
                </a:r>
                <a:endParaRPr lang="zh-CN" altLang="en-US" dirty="0">
                  <a:solidFill>
                    <a:schemeClr val="tx1">
                      <a:lumMod val="75000"/>
                      <a:lumOff val="25000"/>
                    </a:schemeClr>
                  </a:solidFill>
                  <a:latin typeface="楷体" panose="02010609060101010101" pitchFamily="49" charset="-122"/>
                  <a:ea typeface="楷体" panose="02010609060101010101" pitchFamily="49" charset="-122"/>
                </a:endParaRPr>
              </a:p>
            </p:txBody>
          </p:sp>
        </p:grpSp>
        <p:grpSp>
          <p:nvGrpSpPr>
            <p:cNvPr id="15" name="组合 14"/>
            <p:cNvGrpSpPr/>
            <p:nvPr/>
          </p:nvGrpSpPr>
          <p:grpSpPr>
            <a:xfrm>
              <a:off x="7729312" y="3254386"/>
              <a:ext cx="692884" cy="765730"/>
              <a:chOff x="2322310" y="2473112"/>
              <a:chExt cx="692884" cy="765730"/>
            </a:xfrm>
          </p:grpSpPr>
          <p:sp>
            <p:nvSpPr>
              <p:cNvPr id="16" name="椭圆 15"/>
              <p:cNvSpPr/>
              <p:nvPr/>
            </p:nvSpPr>
            <p:spPr>
              <a:xfrm>
                <a:off x="2322310" y="2545958"/>
                <a:ext cx="692884" cy="692884"/>
              </a:xfrm>
              <a:prstGeom prst="ellipse">
                <a:avLst/>
              </a:prstGeom>
              <a:solidFill>
                <a:srgbClr val="9878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6E9FD5"/>
                  </a:solidFill>
                </a:endParaRPr>
              </a:p>
            </p:txBody>
          </p:sp>
          <p:sp>
            <p:nvSpPr>
              <p:cNvPr id="17" name="文本框 16"/>
              <p:cNvSpPr txBox="1"/>
              <p:nvPr/>
            </p:nvSpPr>
            <p:spPr>
              <a:xfrm>
                <a:off x="2331192" y="2473112"/>
                <a:ext cx="560908" cy="707886"/>
              </a:xfrm>
              <a:prstGeom prst="rect">
                <a:avLst/>
              </a:prstGeom>
              <a:noFill/>
            </p:spPr>
            <p:txBody>
              <a:bodyPr wrap="square" rtlCol="0">
                <a:spAutoFit/>
              </a:bodyPr>
              <a:lstStyle/>
              <a:p>
                <a:r>
                  <a:rPr lang="zh-CN" altLang="en-US" sz="4000" dirty="0" smtClean="0">
                    <a:solidFill>
                      <a:schemeClr val="bg1"/>
                    </a:solidFill>
                    <a:latin typeface="方正舒体" panose="02010601030101010101" pitchFamily="2" charset="-122"/>
                    <a:ea typeface="方正舒体" panose="02010601030101010101" pitchFamily="2" charset="-122"/>
                  </a:rPr>
                  <a:t>叁</a:t>
                </a:r>
                <a:endParaRPr lang="zh-CN" altLang="en-US" sz="4000" dirty="0">
                  <a:solidFill>
                    <a:schemeClr val="bg1"/>
                  </a:solidFill>
                  <a:latin typeface="方正舒体" panose="02010601030101010101" pitchFamily="2" charset="-122"/>
                  <a:ea typeface="方正舒体" panose="02010601030101010101" pitchFamily="2" charset="-122"/>
                </a:endParaRPr>
              </a:p>
            </p:txBody>
          </p:sp>
        </p:gr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Freeform 5"/>
          <p:cNvSpPr/>
          <p:nvPr/>
        </p:nvSpPr>
        <p:spPr bwMode="auto">
          <a:xfrm>
            <a:off x="810686" y="5350340"/>
            <a:ext cx="2638111" cy="813395"/>
          </a:xfrm>
          <a:custGeom>
            <a:avLst/>
            <a:gdLst>
              <a:gd name="T0" fmla="*/ 0 w 973"/>
              <a:gd name="T1" fmla="*/ 300 h 300"/>
              <a:gd name="T2" fmla="*/ 0 w 973"/>
              <a:gd name="T3" fmla="*/ 0 h 300"/>
              <a:gd name="T4" fmla="*/ 973 w 973"/>
              <a:gd name="T5" fmla="*/ 0 h 300"/>
            </a:gdLst>
            <a:ahLst/>
            <a:cxnLst>
              <a:cxn ang="0">
                <a:pos x="T0" y="T1"/>
              </a:cxn>
              <a:cxn ang="0">
                <a:pos x="T2" y="T3"/>
              </a:cxn>
              <a:cxn ang="0">
                <a:pos x="T4" y="T5"/>
              </a:cxn>
            </a:cxnLst>
            <a:rect l="0" t="0" r="r" b="b"/>
            <a:pathLst>
              <a:path w="973" h="300">
                <a:moveTo>
                  <a:pt x="0" y="300"/>
                </a:moveTo>
                <a:lnTo>
                  <a:pt x="0" y="0"/>
                </a:lnTo>
                <a:lnTo>
                  <a:pt x="973" y="0"/>
                </a:lnTo>
              </a:path>
            </a:pathLst>
          </a:custGeom>
          <a:noFill/>
          <a:ln w="57150" cap="flat">
            <a:solidFill>
              <a:srgbClr val="4B484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3200">
              <a:solidFill>
                <a:srgbClr val="4B484E"/>
              </a:solidFill>
            </a:endParaRPr>
          </a:p>
        </p:txBody>
      </p:sp>
      <p:sp>
        <p:nvSpPr>
          <p:cNvPr id="8" name="Freeform 6"/>
          <p:cNvSpPr/>
          <p:nvPr/>
        </p:nvSpPr>
        <p:spPr bwMode="auto">
          <a:xfrm>
            <a:off x="3448797" y="4545080"/>
            <a:ext cx="2638111" cy="813395"/>
          </a:xfrm>
          <a:custGeom>
            <a:avLst/>
            <a:gdLst>
              <a:gd name="T0" fmla="*/ 0 w 973"/>
              <a:gd name="T1" fmla="*/ 300 h 300"/>
              <a:gd name="T2" fmla="*/ 0 w 973"/>
              <a:gd name="T3" fmla="*/ 0 h 300"/>
              <a:gd name="T4" fmla="*/ 973 w 973"/>
              <a:gd name="T5" fmla="*/ 0 h 300"/>
            </a:gdLst>
            <a:ahLst/>
            <a:cxnLst>
              <a:cxn ang="0">
                <a:pos x="T0" y="T1"/>
              </a:cxn>
              <a:cxn ang="0">
                <a:pos x="T2" y="T3"/>
              </a:cxn>
              <a:cxn ang="0">
                <a:pos x="T4" y="T5"/>
              </a:cxn>
            </a:cxnLst>
            <a:rect l="0" t="0" r="r" b="b"/>
            <a:pathLst>
              <a:path w="973" h="300">
                <a:moveTo>
                  <a:pt x="0" y="300"/>
                </a:moveTo>
                <a:lnTo>
                  <a:pt x="0" y="0"/>
                </a:lnTo>
                <a:lnTo>
                  <a:pt x="973" y="0"/>
                </a:lnTo>
              </a:path>
            </a:pathLst>
          </a:custGeom>
          <a:noFill/>
          <a:ln w="57150" cap="flat">
            <a:solidFill>
              <a:srgbClr val="4B484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3200">
              <a:solidFill>
                <a:srgbClr val="4B484E"/>
              </a:solidFill>
            </a:endParaRPr>
          </a:p>
        </p:txBody>
      </p:sp>
      <p:sp>
        <p:nvSpPr>
          <p:cNvPr id="9" name="Freeform 7"/>
          <p:cNvSpPr/>
          <p:nvPr/>
        </p:nvSpPr>
        <p:spPr bwMode="auto">
          <a:xfrm>
            <a:off x="6092328" y="3734395"/>
            <a:ext cx="2643533" cy="810684"/>
          </a:xfrm>
          <a:custGeom>
            <a:avLst/>
            <a:gdLst>
              <a:gd name="T0" fmla="*/ 0 w 975"/>
              <a:gd name="T1" fmla="*/ 299 h 299"/>
              <a:gd name="T2" fmla="*/ 0 w 975"/>
              <a:gd name="T3" fmla="*/ 0 h 299"/>
              <a:gd name="T4" fmla="*/ 975 w 975"/>
              <a:gd name="T5" fmla="*/ 0 h 299"/>
            </a:gdLst>
            <a:ahLst/>
            <a:cxnLst>
              <a:cxn ang="0">
                <a:pos x="T0" y="T1"/>
              </a:cxn>
              <a:cxn ang="0">
                <a:pos x="T2" y="T3"/>
              </a:cxn>
              <a:cxn ang="0">
                <a:pos x="T4" y="T5"/>
              </a:cxn>
            </a:cxnLst>
            <a:rect l="0" t="0" r="r" b="b"/>
            <a:pathLst>
              <a:path w="975" h="299">
                <a:moveTo>
                  <a:pt x="0" y="299"/>
                </a:moveTo>
                <a:lnTo>
                  <a:pt x="0" y="0"/>
                </a:lnTo>
                <a:lnTo>
                  <a:pt x="975" y="0"/>
                </a:lnTo>
              </a:path>
            </a:pathLst>
          </a:custGeom>
          <a:noFill/>
          <a:ln w="57150" cap="flat">
            <a:solidFill>
              <a:srgbClr val="4B484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3200">
              <a:solidFill>
                <a:srgbClr val="4B484E"/>
              </a:solidFill>
            </a:endParaRPr>
          </a:p>
        </p:txBody>
      </p:sp>
      <p:sp>
        <p:nvSpPr>
          <p:cNvPr id="10" name="Freeform 8"/>
          <p:cNvSpPr/>
          <p:nvPr/>
        </p:nvSpPr>
        <p:spPr bwMode="auto">
          <a:xfrm>
            <a:off x="8735862" y="2937061"/>
            <a:ext cx="2638111" cy="813395"/>
          </a:xfrm>
          <a:custGeom>
            <a:avLst/>
            <a:gdLst>
              <a:gd name="T0" fmla="*/ 0 w 973"/>
              <a:gd name="T1" fmla="*/ 300 h 300"/>
              <a:gd name="T2" fmla="*/ 0 w 973"/>
              <a:gd name="T3" fmla="*/ 0 h 300"/>
              <a:gd name="T4" fmla="*/ 973 w 973"/>
              <a:gd name="T5" fmla="*/ 0 h 300"/>
            </a:gdLst>
            <a:ahLst/>
            <a:cxnLst>
              <a:cxn ang="0">
                <a:pos x="T0" y="T1"/>
              </a:cxn>
              <a:cxn ang="0">
                <a:pos x="T2" y="T3"/>
              </a:cxn>
              <a:cxn ang="0">
                <a:pos x="T4" y="T5"/>
              </a:cxn>
            </a:cxnLst>
            <a:rect l="0" t="0" r="r" b="b"/>
            <a:pathLst>
              <a:path w="973" h="300">
                <a:moveTo>
                  <a:pt x="0" y="300"/>
                </a:moveTo>
                <a:lnTo>
                  <a:pt x="0" y="0"/>
                </a:lnTo>
                <a:lnTo>
                  <a:pt x="973" y="0"/>
                </a:lnTo>
              </a:path>
            </a:pathLst>
          </a:custGeom>
          <a:noFill/>
          <a:ln w="57150" cap="flat">
            <a:solidFill>
              <a:srgbClr val="4B484E"/>
            </a:solidFill>
            <a:prstDash val="solid"/>
            <a:miter lim="800000"/>
          </a:ln>
          <a:extLst>
            <a:ext uri="{909E8E84-426E-40DD-AFC4-6F175D3DCCD1}">
              <a14:hiddenFill xmlns:a14="http://schemas.microsoft.com/office/drawing/2010/main">
                <a:solidFill>
                  <a:srgbClr val="FFFFFF"/>
                </a:solidFill>
              </a14:hiddenFill>
            </a:ext>
          </a:extLst>
        </p:spPr>
        <p:txBody>
          <a:bodyPr vert="horz" wrap="square" lIns="121920" tIns="60960" rIns="121920" bIns="60960" numCol="1" anchor="t" anchorCtr="0" compatLnSpc="1"/>
          <a:lstStyle/>
          <a:p>
            <a:endParaRPr lang="en-US" sz="3200">
              <a:solidFill>
                <a:srgbClr val="4B484E"/>
              </a:solidFill>
            </a:endParaRPr>
          </a:p>
        </p:txBody>
      </p:sp>
      <p:sp>
        <p:nvSpPr>
          <p:cNvPr id="15" name="矩形 14"/>
          <p:cNvSpPr/>
          <p:nvPr/>
        </p:nvSpPr>
        <p:spPr>
          <a:xfrm>
            <a:off x="8991601" y="3467862"/>
            <a:ext cx="2557252" cy="1077218"/>
          </a:xfrm>
          <a:prstGeom prst="rect">
            <a:avLst/>
          </a:prstGeom>
        </p:spPr>
        <p:txBody>
          <a:bodyPr wrap="square">
            <a:spAutoFit/>
          </a:bodyPr>
          <a:lstStyle/>
          <a:p>
            <a:r>
              <a:rPr lang="zh-CN" altLang="en-US" sz="1600" dirty="0">
                <a:solidFill>
                  <a:srgbClr val="4B484E"/>
                </a:solidFill>
                <a:latin typeface="Open Sans" panose="020B0606030504020204" pitchFamily="34" charset="0"/>
                <a:ea typeface="Open Sans" panose="020B0606030504020204" pitchFamily="34" charset="0"/>
                <a:cs typeface="Open Sans" panose="020B0606030504020204" pitchFamily="34" charset="0"/>
              </a:rPr>
              <a:t>单击此处添加您的编辑文字标题您的团队名称您的公司名称单击此处添加您的编辑文字</a:t>
            </a:r>
            <a:endParaRPr lang="zh-CN" altLang="en-US" sz="1600" dirty="0">
              <a:solidFill>
                <a:srgbClr val="4B484E"/>
              </a:solidFill>
            </a:endParaRPr>
          </a:p>
        </p:txBody>
      </p:sp>
      <p:sp>
        <p:nvSpPr>
          <p:cNvPr id="16" name="文本框 15"/>
          <p:cNvSpPr txBox="1"/>
          <p:nvPr/>
        </p:nvSpPr>
        <p:spPr>
          <a:xfrm>
            <a:off x="8991600" y="3052153"/>
            <a:ext cx="1540933" cy="707886"/>
          </a:xfrm>
          <a:prstGeom prst="rect">
            <a:avLst/>
          </a:prstGeom>
          <a:noFill/>
        </p:spPr>
        <p:txBody>
          <a:bodyPr wrap="square" rtlCol="0">
            <a:spAutoFit/>
          </a:bodyPr>
          <a:lstStyle/>
          <a:p>
            <a:r>
              <a:rPr lang="zh-CN" altLang="en-US" sz="2000" b="1" dirty="0">
                <a:solidFill>
                  <a:srgbClr val="4B484E"/>
                </a:solidFill>
                <a:latin typeface="微软雅黑" panose="020B0503020204020204" pitchFamily="34" charset="-122"/>
                <a:ea typeface="微软雅黑" panose="020B0503020204020204" pitchFamily="34" charset="-122"/>
              </a:rPr>
              <a:t>文字内容</a:t>
            </a:r>
            <a:endParaRPr lang="en-US" altLang="zh-CN" sz="2000" b="1" dirty="0">
              <a:solidFill>
                <a:srgbClr val="4B484E"/>
              </a:solidFill>
              <a:latin typeface="微软雅黑" panose="020B0503020204020204" pitchFamily="34" charset="-122"/>
              <a:ea typeface="微软雅黑" panose="020B0503020204020204" pitchFamily="34" charset="-122"/>
            </a:endParaRPr>
          </a:p>
          <a:p>
            <a:endParaRPr lang="zh-CN" altLang="en-US" sz="2000" b="1" dirty="0">
              <a:solidFill>
                <a:srgbClr val="4B484E"/>
              </a:solidFill>
              <a:latin typeface="微软雅黑" panose="020B0503020204020204" pitchFamily="34" charset="-122"/>
              <a:ea typeface="微软雅黑" panose="020B0503020204020204" pitchFamily="34" charset="-122"/>
            </a:endParaRPr>
          </a:p>
        </p:txBody>
      </p:sp>
      <p:sp>
        <p:nvSpPr>
          <p:cNvPr id="17" name="矩形 16"/>
          <p:cNvSpPr/>
          <p:nvPr/>
        </p:nvSpPr>
        <p:spPr>
          <a:xfrm>
            <a:off x="5998285" y="2537102"/>
            <a:ext cx="2557252" cy="1077218"/>
          </a:xfrm>
          <a:prstGeom prst="rect">
            <a:avLst/>
          </a:prstGeom>
        </p:spPr>
        <p:txBody>
          <a:bodyPr wrap="square">
            <a:spAutoFit/>
          </a:bodyPr>
          <a:lstStyle/>
          <a:p>
            <a:r>
              <a:rPr lang="zh-CN" altLang="en-US" sz="1600" dirty="0">
                <a:solidFill>
                  <a:srgbClr val="4B484E"/>
                </a:solidFill>
                <a:latin typeface="Open Sans" panose="020B0606030504020204" pitchFamily="34" charset="0"/>
                <a:ea typeface="Open Sans" panose="020B0606030504020204" pitchFamily="34" charset="0"/>
                <a:cs typeface="Open Sans" panose="020B0606030504020204" pitchFamily="34" charset="0"/>
              </a:rPr>
              <a:t>单击此处添加您的编辑文字标题您的团队名称您的公司名称单击此处添加您的编辑文字</a:t>
            </a:r>
            <a:endParaRPr lang="zh-CN" altLang="en-US" sz="1600" dirty="0">
              <a:solidFill>
                <a:srgbClr val="4B484E"/>
              </a:solidFill>
            </a:endParaRPr>
          </a:p>
        </p:txBody>
      </p:sp>
      <p:sp>
        <p:nvSpPr>
          <p:cNvPr id="18" name="文本框 17"/>
          <p:cNvSpPr txBox="1"/>
          <p:nvPr/>
        </p:nvSpPr>
        <p:spPr>
          <a:xfrm>
            <a:off x="5998285" y="2121391"/>
            <a:ext cx="1619724" cy="707886"/>
          </a:xfrm>
          <a:prstGeom prst="rect">
            <a:avLst/>
          </a:prstGeom>
          <a:noFill/>
        </p:spPr>
        <p:txBody>
          <a:bodyPr wrap="square" rtlCol="0">
            <a:spAutoFit/>
          </a:bodyPr>
          <a:lstStyle/>
          <a:p>
            <a:r>
              <a:rPr lang="zh-CN" altLang="en-US" sz="2000" b="1" dirty="0">
                <a:solidFill>
                  <a:srgbClr val="4B484E"/>
                </a:solidFill>
                <a:latin typeface="微软雅黑" panose="020B0503020204020204" pitchFamily="34" charset="-122"/>
                <a:ea typeface="微软雅黑" panose="020B0503020204020204" pitchFamily="34" charset="-122"/>
              </a:rPr>
              <a:t>文字内容</a:t>
            </a:r>
            <a:endParaRPr lang="en-US" altLang="zh-CN" sz="2000" b="1" dirty="0">
              <a:solidFill>
                <a:srgbClr val="4B484E"/>
              </a:solidFill>
              <a:latin typeface="微软雅黑" panose="020B0503020204020204" pitchFamily="34" charset="-122"/>
              <a:ea typeface="微软雅黑" panose="020B0503020204020204" pitchFamily="34" charset="-122"/>
            </a:endParaRPr>
          </a:p>
          <a:p>
            <a:endParaRPr lang="zh-CN" altLang="en-US" sz="2000" b="1" dirty="0">
              <a:solidFill>
                <a:srgbClr val="4B484E"/>
              </a:solidFill>
              <a:latin typeface="微软雅黑" panose="020B0503020204020204" pitchFamily="34" charset="-122"/>
              <a:ea typeface="微软雅黑" panose="020B0503020204020204" pitchFamily="34" charset="-122"/>
            </a:endParaRPr>
          </a:p>
        </p:txBody>
      </p:sp>
      <p:sp>
        <p:nvSpPr>
          <p:cNvPr id="19" name="矩形 18"/>
          <p:cNvSpPr/>
          <p:nvPr/>
        </p:nvSpPr>
        <p:spPr>
          <a:xfrm>
            <a:off x="3448795" y="3352772"/>
            <a:ext cx="2557252" cy="1077218"/>
          </a:xfrm>
          <a:prstGeom prst="rect">
            <a:avLst/>
          </a:prstGeom>
        </p:spPr>
        <p:txBody>
          <a:bodyPr wrap="square">
            <a:spAutoFit/>
          </a:bodyPr>
          <a:lstStyle/>
          <a:p>
            <a:r>
              <a:rPr lang="zh-CN" altLang="en-US" sz="1600" dirty="0">
                <a:solidFill>
                  <a:srgbClr val="4B484E"/>
                </a:solidFill>
                <a:latin typeface="Open Sans" panose="020B0606030504020204" pitchFamily="34" charset="0"/>
                <a:ea typeface="Open Sans" panose="020B0606030504020204" pitchFamily="34" charset="0"/>
                <a:cs typeface="Open Sans" panose="020B0606030504020204" pitchFamily="34" charset="0"/>
              </a:rPr>
              <a:t>单击此处添加您的编辑文字标题您的团队名称您的公司名称单击此处添加您的编辑文字</a:t>
            </a:r>
            <a:endParaRPr lang="zh-CN" altLang="en-US" sz="1600" dirty="0">
              <a:solidFill>
                <a:srgbClr val="4B484E"/>
              </a:solidFill>
            </a:endParaRPr>
          </a:p>
        </p:txBody>
      </p:sp>
      <p:sp>
        <p:nvSpPr>
          <p:cNvPr id="20" name="文本框 19"/>
          <p:cNvSpPr txBox="1"/>
          <p:nvPr/>
        </p:nvSpPr>
        <p:spPr>
          <a:xfrm>
            <a:off x="3448795" y="2937062"/>
            <a:ext cx="1525680" cy="707886"/>
          </a:xfrm>
          <a:prstGeom prst="rect">
            <a:avLst/>
          </a:prstGeom>
          <a:noFill/>
        </p:spPr>
        <p:txBody>
          <a:bodyPr wrap="square" rtlCol="0">
            <a:spAutoFit/>
          </a:bodyPr>
          <a:lstStyle/>
          <a:p>
            <a:r>
              <a:rPr lang="zh-CN" altLang="en-US" sz="2000" b="1" dirty="0">
                <a:solidFill>
                  <a:srgbClr val="4B484E"/>
                </a:solidFill>
                <a:latin typeface="微软雅黑" panose="020B0503020204020204" pitchFamily="34" charset="-122"/>
                <a:ea typeface="微软雅黑" panose="020B0503020204020204" pitchFamily="34" charset="-122"/>
              </a:rPr>
              <a:t>文字内容</a:t>
            </a:r>
            <a:endParaRPr lang="en-US" altLang="zh-CN" sz="2000" b="1" dirty="0">
              <a:solidFill>
                <a:srgbClr val="4B484E"/>
              </a:solidFill>
              <a:latin typeface="微软雅黑" panose="020B0503020204020204" pitchFamily="34" charset="-122"/>
              <a:ea typeface="微软雅黑" panose="020B0503020204020204" pitchFamily="34" charset="-122"/>
            </a:endParaRPr>
          </a:p>
          <a:p>
            <a:endParaRPr lang="zh-CN" altLang="en-US" sz="2000" b="1" dirty="0">
              <a:solidFill>
                <a:srgbClr val="4B484E"/>
              </a:solidFill>
              <a:latin typeface="微软雅黑" panose="020B0503020204020204" pitchFamily="34" charset="-122"/>
              <a:ea typeface="微软雅黑" panose="020B0503020204020204" pitchFamily="34" charset="-122"/>
            </a:endParaRPr>
          </a:p>
        </p:txBody>
      </p:sp>
      <p:sp>
        <p:nvSpPr>
          <p:cNvPr id="21" name="矩形 20"/>
          <p:cNvSpPr/>
          <p:nvPr/>
        </p:nvSpPr>
        <p:spPr>
          <a:xfrm>
            <a:off x="718983" y="4184702"/>
            <a:ext cx="2557252" cy="1077218"/>
          </a:xfrm>
          <a:prstGeom prst="rect">
            <a:avLst/>
          </a:prstGeom>
        </p:spPr>
        <p:txBody>
          <a:bodyPr wrap="square">
            <a:spAutoFit/>
          </a:bodyPr>
          <a:lstStyle/>
          <a:p>
            <a:r>
              <a:rPr lang="zh-CN" altLang="en-US" sz="1600" dirty="0">
                <a:solidFill>
                  <a:srgbClr val="4B484E"/>
                </a:solidFill>
                <a:latin typeface="Open Sans" panose="020B0606030504020204" pitchFamily="34" charset="0"/>
                <a:ea typeface="Open Sans" panose="020B0606030504020204" pitchFamily="34" charset="0"/>
                <a:cs typeface="Open Sans" panose="020B0606030504020204" pitchFamily="34" charset="0"/>
              </a:rPr>
              <a:t>单击此处添加您的编辑文字标题您的团队名称您的公司名称单击此处添加您的编辑文字</a:t>
            </a:r>
            <a:endParaRPr lang="zh-CN" altLang="en-US" sz="1600" dirty="0">
              <a:solidFill>
                <a:srgbClr val="4B484E"/>
              </a:solidFill>
            </a:endParaRPr>
          </a:p>
        </p:txBody>
      </p:sp>
      <p:sp>
        <p:nvSpPr>
          <p:cNvPr id="22" name="文本框 21"/>
          <p:cNvSpPr txBox="1"/>
          <p:nvPr/>
        </p:nvSpPr>
        <p:spPr>
          <a:xfrm>
            <a:off x="718983" y="3768992"/>
            <a:ext cx="1499284" cy="707886"/>
          </a:xfrm>
          <a:prstGeom prst="rect">
            <a:avLst/>
          </a:prstGeom>
          <a:noFill/>
        </p:spPr>
        <p:txBody>
          <a:bodyPr wrap="square" rtlCol="0">
            <a:spAutoFit/>
          </a:bodyPr>
          <a:lstStyle/>
          <a:p>
            <a:r>
              <a:rPr lang="zh-CN" altLang="en-US" sz="2000" b="1" dirty="0">
                <a:solidFill>
                  <a:srgbClr val="4B484E"/>
                </a:solidFill>
                <a:latin typeface="微软雅黑" panose="020B0503020204020204" pitchFamily="34" charset="-122"/>
                <a:ea typeface="微软雅黑" panose="020B0503020204020204" pitchFamily="34" charset="-122"/>
              </a:rPr>
              <a:t>文字内容</a:t>
            </a:r>
            <a:endParaRPr lang="en-US" altLang="zh-CN" sz="2000" b="1" dirty="0">
              <a:solidFill>
                <a:srgbClr val="4B484E"/>
              </a:solidFill>
              <a:latin typeface="微软雅黑" panose="020B0503020204020204" pitchFamily="34" charset="-122"/>
              <a:ea typeface="微软雅黑" panose="020B0503020204020204" pitchFamily="34" charset="-122"/>
            </a:endParaRPr>
          </a:p>
          <a:p>
            <a:endParaRPr lang="zh-CN" altLang="en-US" sz="2000" b="1" dirty="0">
              <a:solidFill>
                <a:srgbClr val="4B484E"/>
              </a:solidFill>
              <a:latin typeface="微软雅黑" panose="020B0503020204020204" pitchFamily="34" charset="-122"/>
              <a:ea typeface="微软雅黑" panose="020B0503020204020204" pitchFamily="34" charset="-122"/>
            </a:endParaRPr>
          </a:p>
        </p:txBody>
      </p:sp>
      <p:grpSp>
        <p:nvGrpSpPr>
          <p:cNvPr id="23" name="组合 22"/>
          <p:cNvGrpSpPr/>
          <p:nvPr/>
        </p:nvGrpSpPr>
        <p:grpSpPr>
          <a:xfrm>
            <a:off x="281514" y="271643"/>
            <a:ext cx="3578499" cy="705570"/>
            <a:chOff x="193779" y="40265"/>
            <a:chExt cx="5750451" cy="1133812"/>
          </a:xfrm>
        </p:grpSpPr>
        <p:pic>
          <p:nvPicPr>
            <p:cNvPr id="24"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25"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26"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250" fill="hold"/>
                                        <p:tgtEl>
                                          <p:spTgt spid="7"/>
                                        </p:tgtEl>
                                        <p:attrNameLst>
                                          <p:attrName>ppt_x</p:attrName>
                                        </p:attrNameLst>
                                      </p:cBhvr>
                                      <p:tavLst>
                                        <p:tav tm="0">
                                          <p:val>
                                            <p:strVal val="#ppt_x"/>
                                          </p:val>
                                        </p:tav>
                                        <p:tav tm="100000">
                                          <p:val>
                                            <p:strVal val="#ppt_x"/>
                                          </p:val>
                                        </p:tav>
                                      </p:tavLst>
                                    </p:anim>
                                    <p:anim calcmode="lin" valueType="num">
                                      <p:cBhvr additive="base">
                                        <p:cTn id="8" dur="250" fill="hold"/>
                                        <p:tgtEl>
                                          <p:spTgt spid="7"/>
                                        </p:tgtEl>
                                        <p:attrNameLst>
                                          <p:attrName>ppt_y</p:attrName>
                                        </p:attrNameLst>
                                      </p:cBhvr>
                                      <p:tavLst>
                                        <p:tav tm="0">
                                          <p:val>
                                            <p:strVal val="1+#ppt_h/2"/>
                                          </p:val>
                                        </p:tav>
                                        <p:tav tm="100000">
                                          <p:val>
                                            <p:strVal val="#ppt_y"/>
                                          </p:val>
                                        </p:tav>
                                      </p:tavLst>
                                    </p:anim>
                                  </p:childTnLst>
                                </p:cTn>
                              </p:par>
                            </p:childTnLst>
                          </p:cTn>
                        </p:par>
                        <p:par>
                          <p:cTn id="9" fill="hold">
                            <p:stCondLst>
                              <p:cond delay="500"/>
                            </p:stCondLst>
                            <p:childTnLst>
                              <p:par>
                                <p:cTn id="10" presetID="2" presetClass="entr" presetSubtype="4" fill="hold" grpId="0" nodeType="afterEffect">
                                  <p:stCondLst>
                                    <p:cond delay="0"/>
                                  </p:stCondLst>
                                  <p:childTnLst>
                                    <p:set>
                                      <p:cBhvr>
                                        <p:cTn id="11" dur="1" fill="hold">
                                          <p:stCondLst>
                                            <p:cond delay="0"/>
                                          </p:stCondLst>
                                        </p:cTn>
                                        <p:tgtEl>
                                          <p:spTgt spid="8"/>
                                        </p:tgtEl>
                                        <p:attrNameLst>
                                          <p:attrName>style.visibility</p:attrName>
                                        </p:attrNameLst>
                                      </p:cBhvr>
                                      <p:to>
                                        <p:strVal val="visible"/>
                                      </p:to>
                                    </p:set>
                                    <p:anim calcmode="lin" valueType="num">
                                      <p:cBhvr additive="base">
                                        <p:cTn id="12" dur="250" fill="hold"/>
                                        <p:tgtEl>
                                          <p:spTgt spid="8"/>
                                        </p:tgtEl>
                                        <p:attrNameLst>
                                          <p:attrName>ppt_x</p:attrName>
                                        </p:attrNameLst>
                                      </p:cBhvr>
                                      <p:tavLst>
                                        <p:tav tm="0">
                                          <p:val>
                                            <p:strVal val="#ppt_x"/>
                                          </p:val>
                                        </p:tav>
                                        <p:tav tm="100000">
                                          <p:val>
                                            <p:strVal val="#ppt_x"/>
                                          </p:val>
                                        </p:tav>
                                      </p:tavLst>
                                    </p:anim>
                                    <p:anim calcmode="lin" valueType="num">
                                      <p:cBhvr additive="base">
                                        <p:cTn id="13" dur="250" fill="hold"/>
                                        <p:tgtEl>
                                          <p:spTgt spid="8"/>
                                        </p:tgtEl>
                                        <p:attrNameLst>
                                          <p:attrName>ppt_y</p:attrName>
                                        </p:attrNameLst>
                                      </p:cBhvr>
                                      <p:tavLst>
                                        <p:tav tm="0">
                                          <p:val>
                                            <p:strVal val="1+#ppt_h/2"/>
                                          </p:val>
                                        </p:tav>
                                        <p:tav tm="100000">
                                          <p:val>
                                            <p:strVal val="#ppt_y"/>
                                          </p:val>
                                        </p:tav>
                                      </p:tavLst>
                                    </p:anim>
                                  </p:childTnLst>
                                </p:cTn>
                              </p:par>
                            </p:childTnLst>
                          </p:cTn>
                        </p:par>
                        <p:par>
                          <p:cTn id="14" fill="hold">
                            <p:stCondLst>
                              <p:cond delay="1000"/>
                            </p:stCondLst>
                            <p:childTnLst>
                              <p:par>
                                <p:cTn id="15" presetID="2" presetClass="entr" presetSubtype="4" fill="hold" grpId="0" nodeType="afterEffect">
                                  <p:stCondLst>
                                    <p:cond delay="0"/>
                                  </p:stCondLst>
                                  <p:childTnLst>
                                    <p:set>
                                      <p:cBhvr>
                                        <p:cTn id="16" dur="1" fill="hold">
                                          <p:stCondLst>
                                            <p:cond delay="0"/>
                                          </p:stCondLst>
                                        </p:cTn>
                                        <p:tgtEl>
                                          <p:spTgt spid="9"/>
                                        </p:tgtEl>
                                        <p:attrNameLst>
                                          <p:attrName>style.visibility</p:attrName>
                                        </p:attrNameLst>
                                      </p:cBhvr>
                                      <p:to>
                                        <p:strVal val="visible"/>
                                      </p:to>
                                    </p:set>
                                    <p:anim calcmode="lin" valueType="num">
                                      <p:cBhvr additive="base">
                                        <p:cTn id="17" dur="250" fill="hold"/>
                                        <p:tgtEl>
                                          <p:spTgt spid="9"/>
                                        </p:tgtEl>
                                        <p:attrNameLst>
                                          <p:attrName>ppt_x</p:attrName>
                                        </p:attrNameLst>
                                      </p:cBhvr>
                                      <p:tavLst>
                                        <p:tav tm="0">
                                          <p:val>
                                            <p:strVal val="#ppt_x"/>
                                          </p:val>
                                        </p:tav>
                                        <p:tav tm="100000">
                                          <p:val>
                                            <p:strVal val="#ppt_x"/>
                                          </p:val>
                                        </p:tav>
                                      </p:tavLst>
                                    </p:anim>
                                    <p:anim calcmode="lin" valueType="num">
                                      <p:cBhvr additive="base">
                                        <p:cTn id="18" dur="250" fill="hold"/>
                                        <p:tgtEl>
                                          <p:spTgt spid="9"/>
                                        </p:tgtEl>
                                        <p:attrNameLst>
                                          <p:attrName>ppt_y</p:attrName>
                                        </p:attrNameLst>
                                      </p:cBhvr>
                                      <p:tavLst>
                                        <p:tav tm="0">
                                          <p:val>
                                            <p:strVal val="1+#ppt_h/2"/>
                                          </p:val>
                                        </p:tav>
                                        <p:tav tm="100000">
                                          <p:val>
                                            <p:strVal val="#ppt_y"/>
                                          </p:val>
                                        </p:tav>
                                      </p:tavLst>
                                    </p:anim>
                                  </p:childTnLst>
                                </p:cTn>
                              </p:par>
                            </p:childTnLst>
                          </p:cTn>
                        </p:par>
                        <p:par>
                          <p:cTn id="19" fill="hold">
                            <p:stCondLst>
                              <p:cond delay="1500"/>
                            </p:stCondLst>
                            <p:childTnLst>
                              <p:par>
                                <p:cTn id="20" presetID="2" presetClass="entr" presetSubtype="4" fill="hold" grpId="0" nodeType="afterEffect">
                                  <p:stCondLst>
                                    <p:cond delay="0"/>
                                  </p:stCondLst>
                                  <p:childTnLst>
                                    <p:set>
                                      <p:cBhvr>
                                        <p:cTn id="21" dur="1" fill="hold">
                                          <p:stCondLst>
                                            <p:cond delay="0"/>
                                          </p:stCondLst>
                                        </p:cTn>
                                        <p:tgtEl>
                                          <p:spTgt spid="10"/>
                                        </p:tgtEl>
                                        <p:attrNameLst>
                                          <p:attrName>style.visibility</p:attrName>
                                        </p:attrNameLst>
                                      </p:cBhvr>
                                      <p:to>
                                        <p:strVal val="visible"/>
                                      </p:to>
                                    </p:set>
                                    <p:anim calcmode="lin" valueType="num">
                                      <p:cBhvr additive="base">
                                        <p:cTn id="22" dur="250" fill="hold"/>
                                        <p:tgtEl>
                                          <p:spTgt spid="10"/>
                                        </p:tgtEl>
                                        <p:attrNameLst>
                                          <p:attrName>ppt_x</p:attrName>
                                        </p:attrNameLst>
                                      </p:cBhvr>
                                      <p:tavLst>
                                        <p:tav tm="0">
                                          <p:val>
                                            <p:strVal val="#ppt_x"/>
                                          </p:val>
                                        </p:tav>
                                        <p:tav tm="100000">
                                          <p:val>
                                            <p:strVal val="#ppt_x"/>
                                          </p:val>
                                        </p:tav>
                                      </p:tavLst>
                                    </p:anim>
                                    <p:anim calcmode="lin" valueType="num">
                                      <p:cBhvr additive="base">
                                        <p:cTn id="23" dur="250" fill="hold"/>
                                        <p:tgtEl>
                                          <p:spTgt spid="10"/>
                                        </p:tgtEl>
                                        <p:attrNameLst>
                                          <p:attrName>ppt_y</p:attrName>
                                        </p:attrNameLst>
                                      </p:cBhvr>
                                      <p:tavLst>
                                        <p:tav tm="0">
                                          <p:val>
                                            <p:strVal val="1+#ppt_h/2"/>
                                          </p:val>
                                        </p:tav>
                                        <p:tav tm="100000">
                                          <p:val>
                                            <p:strVal val="#ppt_y"/>
                                          </p:val>
                                        </p:tav>
                                      </p:tavLst>
                                    </p:anim>
                                  </p:childTnLst>
                                </p:cTn>
                              </p:par>
                            </p:childTnLst>
                          </p:cTn>
                        </p:par>
                        <p:par>
                          <p:cTn id="24" fill="hold">
                            <p:stCondLst>
                              <p:cond delay="2000"/>
                            </p:stCondLst>
                            <p:childTnLst>
                              <p:par>
                                <p:cTn id="25" presetID="42" presetClass="entr" presetSubtype="0" fill="hold" grpId="0" nodeType="afterEffect">
                                  <p:stCondLst>
                                    <p:cond delay="0"/>
                                  </p:stCondLst>
                                  <p:childTnLst>
                                    <p:set>
                                      <p:cBhvr>
                                        <p:cTn id="26" dur="1" fill="hold">
                                          <p:stCondLst>
                                            <p:cond delay="0"/>
                                          </p:stCondLst>
                                        </p:cTn>
                                        <p:tgtEl>
                                          <p:spTgt spid="16"/>
                                        </p:tgtEl>
                                        <p:attrNameLst>
                                          <p:attrName>style.visibility</p:attrName>
                                        </p:attrNameLst>
                                      </p:cBhvr>
                                      <p:to>
                                        <p:strVal val="visible"/>
                                      </p:to>
                                    </p:set>
                                    <p:animEffect transition="in" filter="fade">
                                      <p:cBhvr>
                                        <p:cTn id="27" dur="1000"/>
                                        <p:tgtEl>
                                          <p:spTgt spid="16"/>
                                        </p:tgtEl>
                                      </p:cBhvr>
                                    </p:animEffect>
                                    <p:anim calcmode="lin" valueType="num">
                                      <p:cBhvr>
                                        <p:cTn id="28" dur="1000" fill="hold"/>
                                        <p:tgtEl>
                                          <p:spTgt spid="16"/>
                                        </p:tgtEl>
                                        <p:attrNameLst>
                                          <p:attrName>ppt_x</p:attrName>
                                        </p:attrNameLst>
                                      </p:cBhvr>
                                      <p:tavLst>
                                        <p:tav tm="0">
                                          <p:val>
                                            <p:strVal val="#ppt_x"/>
                                          </p:val>
                                        </p:tav>
                                        <p:tav tm="100000">
                                          <p:val>
                                            <p:strVal val="#ppt_x"/>
                                          </p:val>
                                        </p:tav>
                                      </p:tavLst>
                                    </p:anim>
                                    <p:anim calcmode="lin" valueType="num">
                                      <p:cBhvr>
                                        <p:cTn id="29" dur="1000" fill="hold"/>
                                        <p:tgtEl>
                                          <p:spTgt spid="16"/>
                                        </p:tgtEl>
                                        <p:attrNameLst>
                                          <p:attrName>ppt_y</p:attrName>
                                        </p:attrNameLst>
                                      </p:cBhvr>
                                      <p:tavLst>
                                        <p:tav tm="0">
                                          <p:val>
                                            <p:strVal val="#ppt_y+.1"/>
                                          </p:val>
                                        </p:tav>
                                        <p:tav tm="100000">
                                          <p:val>
                                            <p:strVal val="#ppt_y"/>
                                          </p:val>
                                        </p:tav>
                                      </p:tavLst>
                                    </p:anim>
                                  </p:childTnLst>
                                </p:cTn>
                              </p:par>
                            </p:childTnLst>
                          </p:cTn>
                        </p:par>
                        <p:par>
                          <p:cTn id="30" fill="hold">
                            <p:stCondLst>
                              <p:cond delay="3000"/>
                            </p:stCondLst>
                            <p:childTnLst>
                              <p:par>
                                <p:cTn id="31" presetID="42" presetClass="entr" presetSubtype="0" fill="hold" grpId="0" nodeType="afterEffect">
                                  <p:stCondLst>
                                    <p:cond delay="0"/>
                                  </p:stCondLst>
                                  <p:childTnLst>
                                    <p:set>
                                      <p:cBhvr>
                                        <p:cTn id="32" dur="1" fill="hold">
                                          <p:stCondLst>
                                            <p:cond delay="0"/>
                                          </p:stCondLst>
                                        </p:cTn>
                                        <p:tgtEl>
                                          <p:spTgt spid="18"/>
                                        </p:tgtEl>
                                        <p:attrNameLst>
                                          <p:attrName>style.visibility</p:attrName>
                                        </p:attrNameLst>
                                      </p:cBhvr>
                                      <p:to>
                                        <p:strVal val="visible"/>
                                      </p:to>
                                    </p:set>
                                    <p:animEffect transition="in" filter="fade">
                                      <p:cBhvr>
                                        <p:cTn id="33" dur="1000"/>
                                        <p:tgtEl>
                                          <p:spTgt spid="18"/>
                                        </p:tgtEl>
                                      </p:cBhvr>
                                    </p:animEffect>
                                    <p:anim calcmode="lin" valueType="num">
                                      <p:cBhvr>
                                        <p:cTn id="34" dur="1000" fill="hold"/>
                                        <p:tgtEl>
                                          <p:spTgt spid="18"/>
                                        </p:tgtEl>
                                        <p:attrNameLst>
                                          <p:attrName>ppt_x</p:attrName>
                                        </p:attrNameLst>
                                      </p:cBhvr>
                                      <p:tavLst>
                                        <p:tav tm="0">
                                          <p:val>
                                            <p:strVal val="#ppt_x"/>
                                          </p:val>
                                        </p:tav>
                                        <p:tav tm="100000">
                                          <p:val>
                                            <p:strVal val="#ppt_x"/>
                                          </p:val>
                                        </p:tav>
                                      </p:tavLst>
                                    </p:anim>
                                    <p:anim calcmode="lin" valueType="num">
                                      <p:cBhvr>
                                        <p:cTn id="35" dur="1000" fill="hold"/>
                                        <p:tgtEl>
                                          <p:spTgt spid="18"/>
                                        </p:tgtEl>
                                        <p:attrNameLst>
                                          <p:attrName>ppt_y</p:attrName>
                                        </p:attrNameLst>
                                      </p:cBhvr>
                                      <p:tavLst>
                                        <p:tav tm="0">
                                          <p:val>
                                            <p:strVal val="#ppt_y+.1"/>
                                          </p:val>
                                        </p:tav>
                                        <p:tav tm="100000">
                                          <p:val>
                                            <p:strVal val="#ppt_y"/>
                                          </p:val>
                                        </p:tav>
                                      </p:tavLst>
                                    </p:anim>
                                  </p:childTnLst>
                                </p:cTn>
                              </p:par>
                            </p:childTnLst>
                          </p:cTn>
                        </p:par>
                        <p:par>
                          <p:cTn id="36" fill="hold">
                            <p:stCondLst>
                              <p:cond delay="4000"/>
                            </p:stCondLst>
                            <p:childTnLst>
                              <p:par>
                                <p:cTn id="37" presetID="42" presetClass="entr" presetSubtype="0" fill="hold" grpId="0" nodeType="afterEffect">
                                  <p:stCondLst>
                                    <p:cond delay="0"/>
                                  </p:stCondLst>
                                  <p:childTnLst>
                                    <p:set>
                                      <p:cBhvr>
                                        <p:cTn id="38" dur="1" fill="hold">
                                          <p:stCondLst>
                                            <p:cond delay="0"/>
                                          </p:stCondLst>
                                        </p:cTn>
                                        <p:tgtEl>
                                          <p:spTgt spid="20"/>
                                        </p:tgtEl>
                                        <p:attrNameLst>
                                          <p:attrName>style.visibility</p:attrName>
                                        </p:attrNameLst>
                                      </p:cBhvr>
                                      <p:to>
                                        <p:strVal val="visible"/>
                                      </p:to>
                                    </p:set>
                                    <p:animEffect transition="in" filter="fade">
                                      <p:cBhvr>
                                        <p:cTn id="39" dur="1000"/>
                                        <p:tgtEl>
                                          <p:spTgt spid="20"/>
                                        </p:tgtEl>
                                      </p:cBhvr>
                                    </p:animEffect>
                                    <p:anim calcmode="lin" valueType="num">
                                      <p:cBhvr>
                                        <p:cTn id="40" dur="1000" fill="hold"/>
                                        <p:tgtEl>
                                          <p:spTgt spid="20"/>
                                        </p:tgtEl>
                                        <p:attrNameLst>
                                          <p:attrName>ppt_x</p:attrName>
                                        </p:attrNameLst>
                                      </p:cBhvr>
                                      <p:tavLst>
                                        <p:tav tm="0">
                                          <p:val>
                                            <p:strVal val="#ppt_x"/>
                                          </p:val>
                                        </p:tav>
                                        <p:tav tm="100000">
                                          <p:val>
                                            <p:strVal val="#ppt_x"/>
                                          </p:val>
                                        </p:tav>
                                      </p:tavLst>
                                    </p:anim>
                                    <p:anim calcmode="lin" valueType="num">
                                      <p:cBhvr>
                                        <p:cTn id="41" dur="1000" fill="hold"/>
                                        <p:tgtEl>
                                          <p:spTgt spid="20"/>
                                        </p:tgtEl>
                                        <p:attrNameLst>
                                          <p:attrName>ppt_y</p:attrName>
                                        </p:attrNameLst>
                                      </p:cBhvr>
                                      <p:tavLst>
                                        <p:tav tm="0">
                                          <p:val>
                                            <p:strVal val="#ppt_y+.1"/>
                                          </p:val>
                                        </p:tav>
                                        <p:tav tm="100000">
                                          <p:val>
                                            <p:strVal val="#ppt_y"/>
                                          </p:val>
                                        </p:tav>
                                      </p:tavLst>
                                    </p:anim>
                                  </p:childTnLst>
                                </p:cTn>
                              </p:par>
                            </p:childTnLst>
                          </p:cTn>
                        </p:par>
                        <p:par>
                          <p:cTn id="42" fill="hold">
                            <p:stCondLst>
                              <p:cond delay="5000"/>
                            </p:stCondLst>
                            <p:childTnLst>
                              <p:par>
                                <p:cTn id="43" presetID="42" presetClass="entr" presetSubtype="0" fill="hold" grpId="0" nodeType="afterEffect">
                                  <p:stCondLst>
                                    <p:cond delay="0"/>
                                  </p:stCondLst>
                                  <p:childTnLst>
                                    <p:set>
                                      <p:cBhvr>
                                        <p:cTn id="44" dur="1" fill="hold">
                                          <p:stCondLst>
                                            <p:cond delay="0"/>
                                          </p:stCondLst>
                                        </p:cTn>
                                        <p:tgtEl>
                                          <p:spTgt spid="22"/>
                                        </p:tgtEl>
                                        <p:attrNameLst>
                                          <p:attrName>style.visibility</p:attrName>
                                        </p:attrNameLst>
                                      </p:cBhvr>
                                      <p:to>
                                        <p:strVal val="visible"/>
                                      </p:to>
                                    </p:set>
                                    <p:animEffect transition="in" filter="fade">
                                      <p:cBhvr>
                                        <p:cTn id="45" dur="1000"/>
                                        <p:tgtEl>
                                          <p:spTgt spid="22"/>
                                        </p:tgtEl>
                                      </p:cBhvr>
                                    </p:animEffect>
                                    <p:anim calcmode="lin" valueType="num">
                                      <p:cBhvr>
                                        <p:cTn id="46" dur="1000" fill="hold"/>
                                        <p:tgtEl>
                                          <p:spTgt spid="22"/>
                                        </p:tgtEl>
                                        <p:attrNameLst>
                                          <p:attrName>ppt_x</p:attrName>
                                        </p:attrNameLst>
                                      </p:cBhvr>
                                      <p:tavLst>
                                        <p:tav tm="0">
                                          <p:val>
                                            <p:strVal val="#ppt_x"/>
                                          </p:val>
                                        </p:tav>
                                        <p:tav tm="100000">
                                          <p:val>
                                            <p:strVal val="#ppt_x"/>
                                          </p:val>
                                        </p:tav>
                                      </p:tavLst>
                                    </p:anim>
                                    <p:anim calcmode="lin" valueType="num">
                                      <p:cBhvr>
                                        <p:cTn id="47" dur="1000" fill="hold"/>
                                        <p:tgtEl>
                                          <p:spTgt spid="22"/>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P spid="8" grpId="0" animBg="1"/>
      <p:bldP spid="9" grpId="0" animBg="1"/>
      <p:bldP spid="10" grpId="0" animBg="1"/>
      <p:bldP spid="16" grpId="0"/>
      <p:bldP spid="18" grpId="0"/>
      <p:bldP spid="20" grpId="0"/>
      <p:bldP spid="2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8433" name="图片 13"/>
          <p:cNvPicPr>
            <a:picLocks noChangeAspect="1"/>
          </p:cNvPicPr>
          <p:nvPr/>
        </p:nvPicPr>
        <p:blipFill>
          <a:blip r:embed="rId1">
            <a:clrChange>
              <a:clrFrom>
                <a:srgbClr val="FFFFFF"/>
              </a:clrFrom>
              <a:clrTo>
                <a:srgbClr val="FFFFFF">
                  <a:alpha val="0"/>
                </a:srgbClr>
              </a:clrTo>
            </a:clrChange>
            <a:grayscl/>
            <a:extLst>
              <a:ext uri="{28A0092B-C50C-407E-A947-70E740481C1C}">
                <a14:useLocalDpi xmlns:a14="http://schemas.microsoft.com/office/drawing/2010/main" val="0"/>
              </a:ext>
            </a:extLst>
          </a:blip>
          <a:srcRect t="57751"/>
          <a:stretch>
            <a:fillRect/>
          </a:stretch>
        </p:blipFill>
        <p:spPr bwMode="auto">
          <a:xfrm>
            <a:off x="1" y="3902129"/>
            <a:ext cx="12192001" cy="25753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22" name="图片 21"/>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707901" y="1719290"/>
            <a:ext cx="3414046" cy="3356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8" name="椭圆 27"/>
          <p:cNvSpPr/>
          <p:nvPr/>
        </p:nvSpPr>
        <p:spPr>
          <a:xfrm>
            <a:off x="1345906" y="2484537"/>
            <a:ext cx="2102192" cy="2102193"/>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77570">
              <a:defRPr/>
            </a:pPr>
            <a:endParaRPr lang="zh-CN" altLang="en-US" sz="1730"/>
          </a:p>
        </p:txBody>
      </p:sp>
      <p:pic>
        <p:nvPicPr>
          <p:cNvPr id="36" name="图片 35"/>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4575362" y="1719290"/>
            <a:ext cx="3415839" cy="3356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7" name="椭圆 36"/>
          <p:cNvSpPr/>
          <p:nvPr/>
        </p:nvSpPr>
        <p:spPr>
          <a:xfrm>
            <a:off x="5213367" y="2484537"/>
            <a:ext cx="2102192" cy="2102193"/>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77570">
              <a:defRPr/>
            </a:pPr>
            <a:endParaRPr lang="zh-CN" altLang="en-US" sz="1730"/>
          </a:p>
        </p:txBody>
      </p:sp>
      <p:pic>
        <p:nvPicPr>
          <p:cNvPr id="38" name="图片 37"/>
          <p:cNvPicPr>
            <a:picLocks noChangeAspect="1"/>
          </p:cNvPicPr>
          <p:nvPr/>
        </p:nvPicPr>
        <p:blipFill>
          <a:blip r:embed="rId2">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8186544" y="1719290"/>
            <a:ext cx="3415839" cy="33566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9" name="椭圆 38"/>
          <p:cNvSpPr/>
          <p:nvPr/>
        </p:nvSpPr>
        <p:spPr>
          <a:xfrm>
            <a:off x="8824550" y="2484537"/>
            <a:ext cx="2102193" cy="2102193"/>
          </a:xfrm>
          <a:prstGeom prst="ellipse">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defTabSz="877570">
              <a:defRPr/>
            </a:pPr>
            <a:endParaRPr lang="zh-CN" altLang="en-US" sz="1730"/>
          </a:p>
        </p:txBody>
      </p:sp>
      <p:sp>
        <p:nvSpPr>
          <p:cNvPr id="12" name="矩形 8"/>
          <p:cNvSpPr>
            <a:spLocks noChangeArrowheads="1"/>
          </p:cNvSpPr>
          <p:nvPr/>
        </p:nvSpPr>
        <p:spPr bwMode="auto">
          <a:xfrm>
            <a:off x="1345906" y="5189789"/>
            <a:ext cx="9405918"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eaLnBrk="1" hangingPunct="1"/>
            <a:r>
              <a:rPr lang="zh-CN" altLang="en-US" sz="1600" dirty="0">
                <a:solidFill>
                  <a:srgbClr val="4B484E"/>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单击此处编辑您要的内容，建议您在展示时采用微软雅黑字体，本模版所有图形线条及其相应素材均可自由编辑、改色、替换。更多使用说明和作品请详阅模版最末的使用手册。</a:t>
            </a:r>
            <a:endParaRPr lang="zh-CN" altLang="en-US" sz="1600" dirty="0">
              <a:solidFill>
                <a:srgbClr val="4B484E"/>
              </a:solidFill>
              <a:latin typeface="微软雅黑" panose="020B0503020204020204" pitchFamily="34" charset="-122"/>
              <a:ea typeface="微软雅黑" panose="020B0503020204020204" pitchFamily="34" charset="-122"/>
            </a:endParaRPr>
          </a:p>
        </p:txBody>
      </p:sp>
      <p:grpSp>
        <p:nvGrpSpPr>
          <p:cNvPr id="13" name="组合 12"/>
          <p:cNvGrpSpPr/>
          <p:nvPr/>
        </p:nvGrpSpPr>
        <p:grpSpPr>
          <a:xfrm>
            <a:off x="281514" y="271643"/>
            <a:ext cx="3578499" cy="705570"/>
            <a:chOff x="193779" y="40265"/>
            <a:chExt cx="5750451" cy="1133812"/>
          </a:xfrm>
        </p:grpSpPr>
        <p:pic>
          <p:nvPicPr>
            <p:cNvPr id="14" name="Picture 9" descr="F:\ppt素材\图标\我收集的图标\字体\3.png"/>
            <p:cNvPicPr>
              <a:picLocks noChangeAspect="1" noChangeArrowheads="1"/>
            </p:cNvPicPr>
            <p:nvPr/>
          </p:nvPicPr>
          <p:blipFill>
            <a:blip r:embed="rId4">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15" name="Picture 6" descr="F:\超棒ppt模板\中国风\中国风物件\maobi.png"/>
            <p:cNvPicPr>
              <a:picLocks noChangeAspect="1" noChangeArrowheads="1"/>
            </p:cNvPicPr>
            <p:nvPr/>
          </p:nvPicPr>
          <p:blipFill>
            <a:blip r:embed="rId5"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16"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p:transition spd="slow">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nodeType="withEffect">
                                  <p:stCondLst>
                                    <p:cond delay="1100"/>
                                  </p:stCondLst>
                                  <p:childTnLst>
                                    <p:set>
                                      <p:cBhvr>
                                        <p:cTn id="6" dur="1" fill="hold">
                                          <p:stCondLst>
                                            <p:cond delay="0"/>
                                          </p:stCondLst>
                                        </p:cTn>
                                        <p:tgtEl>
                                          <p:spTgt spid="22"/>
                                        </p:tgtEl>
                                        <p:attrNameLst>
                                          <p:attrName>style.visibility</p:attrName>
                                        </p:attrNameLst>
                                      </p:cBhvr>
                                      <p:to>
                                        <p:strVal val="visible"/>
                                      </p:to>
                                    </p:set>
                                    <p:anim calcmode="lin" valueType="num">
                                      <p:cBhvr>
                                        <p:cTn id="7" dur="500" fill="hold"/>
                                        <p:tgtEl>
                                          <p:spTgt spid="22"/>
                                        </p:tgtEl>
                                        <p:attrNameLst>
                                          <p:attrName>ppt_w</p:attrName>
                                        </p:attrNameLst>
                                      </p:cBhvr>
                                      <p:tavLst>
                                        <p:tav tm="0">
                                          <p:val>
                                            <p:fltVal val="0"/>
                                          </p:val>
                                        </p:tav>
                                        <p:tav tm="100000">
                                          <p:val>
                                            <p:strVal val="#ppt_w"/>
                                          </p:val>
                                        </p:tav>
                                      </p:tavLst>
                                    </p:anim>
                                    <p:anim calcmode="lin" valueType="num">
                                      <p:cBhvr>
                                        <p:cTn id="8" dur="500" fill="hold"/>
                                        <p:tgtEl>
                                          <p:spTgt spid="22"/>
                                        </p:tgtEl>
                                        <p:attrNameLst>
                                          <p:attrName>ppt_h</p:attrName>
                                        </p:attrNameLst>
                                      </p:cBhvr>
                                      <p:tavLst>
                                        <p:tav tm="0">
                                          <p:val>
                                            <p:fltVal val="0"/>
                                          </p:val>
                                        </p:tav>
                                        <p:tav tm="100000">
                                          <p:val>
                                            <p:strVal val="#ppt_h"/>
                                          </p:val>
                                        </p:tav>
                                      </p:tavLst>
                                    </p:anim>
                                    <p:anim calcmode="lin" valueType="num">
                                      <p:cBhvr>
                                        <p:cTn id="9" dur="500" fill="hold"/>
                                        <p:tgtEl>
                                          <p:spTgt spid="22"/>
                                        </p:tgtEl>
                                        <p:attrNameLst>
                                          <p:attrName>style.rotation</p:attrName>
                                        </p:attrNameLst>
                                      </p:cBhvr>
                                      <p:tavLst>
                                        <p:tav tm="0">
                                          <p:val>
                                            <p:fltVal val="360"/>
                                          </p:val>
                                        </p:tav>
                                        <p:tav tm="100000">
                                          <p:val>
                                            <p:fltVal val="0"/>
                                          </p:val>
                                        </p:tav>
                                      </p:tavLst>
                                    </p:anim>
                                    <p:animEffect transition="in" filter="fade">
                                      <p:cBhvr>
                                        <p:cTn id="10" dur="500"/>
                                        <p:tgtEl>
                                          <p:spTgt spid="22"/>
                                        </p:tgtEl>
                                      </p:cBhvr>
                                    </p:animEffect>
                                  </p:childTnLst>
                                </p:cTn>
                              </p:par>
                              <p:par>
                                <p:cTn id="11" presetID="10" presetClass="entr" presetSubtype="0" fill="hold" grpId="0" nodeType="withEffect">
                                  <p:stCondLst>
                                    <p:cond delay="1100"/>
                                  </p:stCondLst>
                                  <p:childTnLst>
                                    <p:set>
                                      <p:cBhvr>
                                        <p:cTn id="12" dur="1" fill="hold">
                                          <p:stCondLst>
                                            <p:cond delay="0"/>
                                          </p:stCondLst>
                                        </p:cTn>
                                        <p:tgtEl>
                                          <p:spTgt spid="28"/>
                                        </p:tgtEl>
                                        <p:attrNameLst>
                                          <p:attrName>style.visibility</p:attrName>
                                        </p:attrNameLst>
                                      </p:cBhvr>
                                      <p:to>
                                        <p:strVal val="visible"/>
                                      </p:to>
                                    </p:set>
                                    <p:animEffect transition="in" filter="fade">
                                      <p:cBhvr>
                                        <p:cTn id="13" dur="500"/>
                                        <p:tgtEl>
                                          <p:spTgt spid="28"/>
                                        </p:tgtEl>
                                      </p:cBhvr>
                                    </p:animEffect>
                                  </p:childTnLst>
                                </p:cTn>
                              </p:par>
                            </p:childTnLst>
                          </p:cTn>
                        </p:par>
                      </p:childTnLst>
                    </p:cTn>
                  </p:par>
                  <p:par>
                    <p:cTn id="14" fill="hold">
                      <p:stCondLst>
                        <p:cond delay="indefinite"/>
                      </p:stCondLst>
                      <p:childTnLst>
                        <p:par>
                          <p:cTn id="15" fill="hold">
                            <p:stCondLst>
                              <p:cond delay="0"/>
                            </p:stCondLst>
                            <p:childTnLst>
                              <p:par>
                                <p:cTn id="16" presetID="49" presetClass="entr" presetSubtype="0" decel="100000" fill="hold" nodeType="clickEffect">
                                  <p:stCondLst>
                                    <p:cond delay="0"/>
                                  </p:stCondLst>
                                  <p:childTnLst>
                                    <p:set>
                                      <p:cBhvr>
                                        <p:cTn id="17" dur="1" fill="hold">
                                          <p:stCondLst>
                                            <p:cond delay="0"/>
                                          </p:stCondLst>
                                        </p:cTn>
                                        <p:tgtEl>
                                          <p:spTgt spid="36"/>
                                        </p:tgtEl>
                                        <p:attrNameLst>
                                          <p:attrName>style.visibility</p:attrName>
                                        </p:attrNameLst>
                                      </p:cBhvr>
                                      <p:to>
                                        <p:strVal val="visible"/>
                                      </p:to>
                                    </p:set>
                                    <p:anim calcmode="lin" valueType="num">
                                      <p:cBhvr>
                                        <p:cTn id="18" dur="500" fill="hold"/>
                                        <p:tgtEl>
                                          <p:spTgt spid="36"/>
                                        </p:tgtEl>
                                        <p:attrNameLst>
                                          <p:attrName>ppt_w</p:attrName>
                                        </p:attrNameLst>
                                      </p:cBhvr>
                                      <p:tavLst>
                                        <p:tav tm="0">
                                          <p:val>
                                            <p:fltVal val="0"/>
                                          </p:val>
                                        </p:tav>
                                        <p:tav tm="100000">
                                          <p:val>
                                            <p:strVal val="#ppt_w"/>
                                          </p:val>
                                        </p:tav>
                                      </p:tavLst>
                                    </p:anim>
                                    <p:anim calcmode="lin" valueType="num">
                                      <p:cBhvr>
                                        <p:cTn id="19" dur="500" fill="hold"/>
                                        <p:tgtEl>
                                          <p:spTgt spid="36"/>
                                        </p:tgtEl>
                                        <p:attrNameLst>
                                          <p:attrName>ppt_h</p:attrName>
                                        </p:attrNameLst>
                                      </p:cBhvr>
                                      <p:tavLst>
                                        <p:tav tm="0">
                                          <p:val>
                                            <p:fltVal val="0"/>
                                          </p:val>
                                        </p:tav>
                                        <p:tav tm="100000">
                                          <p:val>
                                            <p:strVal val="#ppt_h"/>
                                          </p:val>
                                        </p:tav>
                                      </p:tavLst>
                                    </p:anim>
                                    <p:anim calcmode="lin" valueType="num">
                                      <p:cBhvr>
                                        <p:cTn id="20" dur="500" fill="hold"/>
                                        <p:tgtEl>
                                          <p:spTgt spid="36"/>
                                        </p:tgtEl>
                                        <p:attrNameLst>
                                          <p:attrName>style.rotation</p:attrName>
                                        </p:attrNameLst>
                                      </p:cBhvr>
                                      <p:tavLst>
                                        <p:tav tm="0">
                                          <p:val>
                                            <p:fltVal val="360"/>
                                          </p:val>
                                        </p:tav>
                                        <p:tav tm="100000">
                                          <p:val>
                                            <p:fltVal val="0"/>
                                          </p:val>
                                        </p:tav>
                                      </p:tavLst>
                                    </p:anim>
                                    <p:animEffect transition="in" filter="fade">
                                      <p:cBhvr>
                                        <p:cTn id="21" dur="500"/>
                                        <p:tgtEl>
                                          <p:spTgt spid="36"/>
                                        </p:tgtEl>
                                      </p:cBhvr>
                                    </p:animEffect>
                                  </p:childTnLst>
                                </p:cTn>
                              </p:par>
                              <p:par>
                                <p:cTn id="22" presetID="10" presetClass="entr" presetSubtype="0" fill="hold" grpId="0" nodeType="withEffect">
                                  <p:stCondLst>
                                    <p:cond delay="0"/>
                                  </p:stCondLst>
                                  <p:childTnLst>
                                    <p:set>
                                      <p:cBhvr>
                                        <p:cTn id="23" dur="1" fill="hold">
                                          <p:stCondLst>
                                            <p:cond delay="0"/>
                                          </p:stCondLst>
                                        </p:cTn>
                                        <p:tgtEl>
                                          <p:spTgt spid="37"/>
                                        </p:tgtEl>
                                        <p:attrNameLst>
                                          <p:attrName>style.visibility</p:attrName>
                                        </p:attrNameLst>
                                      </p:cBhvr>
                                      <p:to>
                                        <p:strVal val="visible"/>
                                      </p:to>
                                    </p:set>
                                    <p:animEffect transition="in" filter="fade">
                                      <p:cBhvr>
                                        <p:cTn id="24" dur="500"/>
                                        <p:tgtEl>
                                          <p:spTgt spid="37"/>
                                        </p:tgtEl>
                                      </p:cBhvr>
                                    </p:animEffect>
                                  </p:childTnLst>
                                </p:cTn>
                              </p:par>
                            </p:childTnLst>
                          </p:cTn>
                        </p:par>
                      </p:childTnLst>
                    </p:cTn>
                  </p:par>
                  <p:par>
                    <p:cTn id="25" fill="hold">
                      <p:stCondLst>
                        <p:cond delay="indefinite"/>
                      </p:stCondLst>
                      <p:childTnLst>
                        <p:par>
                          <p:cTn id="26" fill="hold">
                            <p:stCondLst>
                              <p:cond delay="0"/>
                            </p:stCondLst>
                            <p:childTnLst>
                              <p:par>
                                <p:cTn id="27" presetID="49" presetClass="entr" presetSubtype="0" decel="100000" fill="hold" nodeType="clickEffect">
                                  <p:stCondLst>
                                    <p:cond delay="0"/>
                                  </p:stCondLst>
                                  <p:childTnLst>
                                    <p:set>
                                      <p:cBhvr>
                                        <p:cTn id="28" dur="1" fill="hold">
                                          <p:stCondLst>
                                            <p:cond delay="0"/>
                                          </p:stCondLst>
                                        </p:cTn>
                                        <p:tgtEl>
                                          <p:spTgt spid="38"/>
                                        </p:tgtEl>
                                        <p:attrNameLst>
                                          <p:attrName>style.visibility</p:attrName>
                                        </p:attrNameLst>
                                      </p:cBhvr>
                                      <p:to>
                                        <p:strVal val="visible"/>
                                      </p:to>
                                    </p:set>
                                    <p:anim calcmode="lin" valueType="num">
                                      <p:cBhvr>
                                        <p:cTn id="29" dur="500" fill="hold"/>
                                        <p:tgtEl>
                                          <p:spTgt spid="38"/>
                                        </p:tgtEl>
                                        <p:attrNameLst>
                                          <p:attrName>ppt_w</p:attrName>
                                        </p:attrNameLst>
                                      </p:cBhvr>
                                      <p:tavLst>
                                        <p:tav tm="0">
                                          <p:val>
                                            <p:fltVal val="0"/>
                                          </p:val>
                                        </p:tav>
                                        <p:tav tm="100000">
                                          <p:val>
                                            <p:strVal val="#ppt_w"/>
                                          </p:val>
                                        </p:tav>
                                      </p:tavLst>
                                    </p:anim>
                                    <p:anim calcmode="lin" valueType="num">
                                      <p:cBhvr>
                                        <p:cTn id="30" dur="500" fill="hold"/>
                                        <p:tgtEl>
                                          <p:spTgt spid="38"/>
                                        </p:tgtEl>
                                        <p:attrNameLst>
                                          <p:attrName>ppt_h</p:attrName>
                                        </p:attrNameLst>
                                      </p:cBhvr>
                                      <p:tavLst>
                                        <p:tav tm="0">
                                          <p:val>
                                            <p:fltVal val="0"/>
                                          </p:val>
                                        </p:tav>
                                        <p:tav tm="100000">
                                          <p:val>
                                            <p:strVal val="#ppt_h"/>
                                          </p:val>
                                        </p:tav>
                                      </p:tavLst>
                                    </p:anim>
                                    <p:anim calcmode="lin" valueType="num">
                                      <p:cBhvr>
                                        <p:cTn id="31" dur="500" fill="hold"/>
                                        <p:tgtEl>
                                          <p:spTgt spid="38"/>
                                        </p:tgtEl>
                                        <p:attrNameLst>
                                          <p:attrName>style.rotation</p:attrName>
                                        </p:attrNameLst>
                                      </p:cBhvr>
                                      <p:tavLst>
                                        <p:tav tm="0">
                                          <p:val>
                                            <p:fltVal val="360"/>
                                          </p:val>
                                        </p:tav>
                                        <p:tav tm="100000">
                                          <p:val>
                                            <p:fltVal val="0"/>
                                          </p:val>
                                        </p:tav>
                                      </p:tavLst>
                                    </p:anim>
                                    <p:animEffect transition="in" filter="fade">
                                      <p:cBhvr>
                                        <p:cTn id="32" dur="500"/>
                                        <p:tgtEl>
                                          <p:spTgt spid="38"/>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39"/>
                                        </p:tgtEl>
                                        <p:attrNameLst>
                                          <p:attrName>style.visibility</p:attrName>
                                        </p:attrNameLst>
                                      </p:cBhvr>
                                      <p:to>
                                        <p:strVal val="visible"/>
                                      </p:to>
                                    </p:set>
                                    <p:animEffect transition="in" filter="fade">
                                      <p:cBhvr>
                                        <p:cTn id="35" dur="500"/>
                                        <p:tgtEl>
                                          <p:spTgt spid="3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8" grpId="0" animBg="1"/>
      <p:bldP spid="37" grpId="0" animBg="1"/>
      <p:bldP spid="3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18" name="直接连接符 17"/>
          <p:cNvCxnSpPr>
            <a:stCxn id="2" idx="4"/>
          </p:cNvCxnSpPr>
          <p:nvPr/>
        </p:nvCxnSpPr>
        <p:spPr>
          <a:xfrm flipH="1">
            <a:off x="2214645" y="1651457"/>
            <a:ext cx="1" cy="4481555"/>
          </a:xfrm>
          <a:prstGeom prst="line">
            <a:avLst/>
          </a:prstGeom>
          <a:ln w="12700">
            <a:solidFill>
              <a:srgbClr val="4B484E"/>
            </a:solidFill>
            <a:prstDash val="lgDash"/>
          </a:ln>
        </p:spPr>
        <p:style>
          <a:lnRef idx="1">
            <a:schemeClr val="accent1"/>
          </a:lnRef>
          <a:fillRef idx="0">
            <a:schemeClr val="accent1"/>
          </a:fillRef>
          <a:effectRef idx="0">
            <a:schemeClr val="accent1"/>
          </a:effectRef>
          <a:fontRef idx="minor">
            <a:schemeClr val="tx1"/>
          </a:fontRef>
        </p:style>
      </p:cxnSp>
      <p:sp>
        <p:nvSpPr>
          <p:cNvPr id="2" name="椭圆 1"/>
          <p:cNvSpPr/>
          <p:nvPr/>
        </p:nvSpPr>
        <p:spPr>
          <a:xfrm>
            <a:off x="2087235" y="1396637"/>
            <a:ext cx="254819" cy="254819"/>
          </a:xfrm>
          <a:prstGeom prst="ellipse">
            <a:avLst/>
          </a:prstGeom>
          <a:solidFill>
            <a:schemeClr val="bg1"/>
          </a:solidFill>
          <a:ln w="19050">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4B484E"/>
              </a:solidFill>
            </a:endParaRPr>
          </a:p>
        </p:txBody>
      </p:sp>
      <p:sp>
        <p:nvSpPr>
          <p:cNvPr id="10" name="椭圆 9"/>
          <p:cNvSpPr/>
          <p:nvPr/>
        </p:nvSpPr>
        <p:spPr>
          <a:xfrm>
            <a:off x="2087235" y="2551481"/>
            <a:ext cx="254819" cy="254819"/>
          </a:xfrm>
          <a:prstGeom prst="ellipse">
            <a:avLst/>
          </a:prstGeom>
          <a:solidFill>
            <a:schemeClr val="bg1"/>
          </a:solidFill>
          <a:ln w="19050">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4B484E"/>
              </a:solidFill>
            </a:endParaRPr>
          </a:p>
        </p:txBody>
      </p:sp>
      <p:sp>
        <p:nvSpPr>
          <p:cNvPr id="11" name="椭圆 10"/>
          <p:cNvSpPr/>
          <p:nvPr/>
        </p:nvSpPr>
        <p:spPr>
          <a:xfrm>
            <a:off x="2087235" y="3706324"/>
            <a:ext cx="254819" cy="254819"/>
          </a:xfrm>
          <a:prstGeom prst="ellipse">
            <a:avLst/>
          </a:prstGeom>
          <a:solidFill>
            <a:schemeClr val="bg1"/>
          </a:solidFill>
          <a:ln w="19050">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4B484E"/>
              </a:solidFill>
            </a:endParaRPr>
          </a:p>
        </p:txBody>
      </p:sp>
      <p:sp>
        <p:nvSpPr>
          <p:cNvPr id="12" name="椭圆 11"/>
          <p:cNvSpPr/>
          <p:nvPr/>
        </p:nvSpPr>
        <p:spPr>
          <a:xfrm>
            <a:off x="2087235" y="4861168"/>
            <a:ext cx="254819" cy="254819"/>
          </a:xfrm>
          <a:prstGeom prst="ellipse">
            <a:avLst/>
          </a:prstGeom>
          <a:solidFill>
            <a:schemeClr val="bg1"/>
          </a:solidFill>
          <a:ln w="19050">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4B484E"/>
              </a:solidFill>
            </a:endParaRPr>
          </a:p>
        </p:txBody>
      </p:sp>
      <p:sp>
        <p:nvSpPr>
          <p:cNvPr id="23" name="椭圆 22"/>
          <p:cNvSpPr/>
          <p:nvPr/>
        </p:nvSpPr>
        <p:spPr>
          <a:xfrm>
            <a:off x="2087235" y="5950828"/>
            <a:ext cx="254819" cy="254819"/>
          </a:xfrm>
          <a:prstGeom prst="ellipse">
            <a:avLst/>
          </a:prstGeom>
          <a:solidFill>
            <a:schemeClr val="bg1"/>
          </a:solidFill>
          <a:ln w="19050">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4B484E"/>
              </a:solidFill>
            </a:endParaRPr>
          </a:p>
        </p:txBody>
      </p:sp>
      <p:sp>
        <p:nvSpPr>
          <p:cNvPr id="24" name="文本框 118"/>
          <p:cNvSpPr txBox="1"/>
          <p:nvPr/>
        </p:nvSpPr>
        <p:spPr>
          <a:xfrm>
            <a:off x="2526401" y="1797625"/>
            <a:ext cx="8287913"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4B484E"/>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endParaRPr lang="zh-CN" altLang="en-US" sz="1600" dirty="0">
              <a:solidFill>
                <a:srgbClr val="4B484E"/>
              </a:solidFill>
              <a:latin typeface="微软雅黑" panose="020B0503020204020204" pitchFamily="34" charset="-122"/>
              <a:ea typeface="微软雅黑" panose="020B0503020204020204" pitchFamily="34" charset="-122"/>
            </a:endParaRPr>
          </a:p>
        </p:txBody>
      </p:sp>
      <p:sp>
        <p:nvSpPr>
          <p:cNvPr id="25" name="文本框 119"/>
          <p:cNvSpPr txBox="1"/>
          <p:nvPr/>
        </p:nvSpPr>
        <p:spPr>
          <a:xfrm>
            <a:off x="2589297" y="1396637"/>
            <a:ext cx="1921187"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4B484E"/>
                </a:solidFill>
                <a:latin typeface="微软雅黑" panose="020B0503020204020204" pitchFamily="34" charset="-122"/>
                <a:ea typeface="微软雅黑" panose="020B0503020204020204" pitchFamily="34" charset="-122"/>
              </a:rPr>
              <a:t>输入文字</a:t>
            </a:r>
            <a:endParaRPr lang="zh-CN" altLang="en-US" sz="2000" b="1" dirty="0">
              <a:solidFill>
                <a:srgbClr val="4B484E"/>
              </a:solidFill>
              <a:latin typeface="微软雅黑" panose="020B0503020204020204" pitchFamily="34" charset="-122"/>
              <a:ea typeface="微软雅黑" panose="020B0503020204020204" pitchFamily="34" charset="-122"/>
            </a:endParaRPr>
          </a:p>
        </p:txBody>
      </p:sp>
      <p:sp>
        <p:nvSpPr>
          <p:cNvPr id="26" name="文本框 118"/>
          <p:cNvSpPr txBox="1"/>
          <p:nvPr/>
        </p:nvSpPr>
        <p:spPr>
          <a:xfrm>
            <a:off x="2526401" y="2857310"/>
            <a:ext cx="8287913"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4B484E"/>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endParaRPr lang="zh-CN" altLang="en-US" sz="1600" dirty="0">
              <a:solidFill>
                <a:srgbClr val="4B484E"/>
              </a:solidFill>
              <a:latin typeface="微软雅黑" panose="020B0503020204020204" pitchFamily="34" charset="-122"/>
              <a:ea typeface="微软雅黑" panose="020B0503020204020204" pitchFamily="34" charset="-122"/>
            </a:endParaRPr>
          </a:p>
        </p:txBody>
      </p:sp>
      <p:sp>
        <p:nvSpPr>
          <p:cNvPr id="27" name="文本框 119"/>
          <p:cNvSpPr txBox="1"/>
          <p:nvPr/>
        </p:nvSpPr>
        <p:spPr>
          <a:xfrm>
            <a:off x="2589297" y="2467009"/>
            <a:ext cx="1921187"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4B484E"/>
                </a:solidFill>
                <a:latin typeface="微软雅黑" panose="020B0503020204020204" pitchFamily="34" charset="-122"/>
                <a:ea typeface="微软雅黑" panose="020B0503020204020204" pitchFamily="34" charset="-122"/>
              </a:rPr>
              <a:t>输入文字</a:t>
            </a:r>
            <a:endParaRPr lang="zh-CN" altLang="en-US" sz="2000" b="1" dirty="0">
              <a:solidFill>
                <a:srgbClr val="4B484E"/>
              </a:solidFill>
              <a:latin typeface="微软雅黑" panose="020B0503020204020204" pitchFamily="34" charset="-122"/>
              <a:ea typeface="微软雅黑" panose="020B0503020204020204" pitchFamily="34" charset="-122"/>
            </a:endParaRPr>
          </a:p>
        </p:txBody>
      </p:sp>
      <p:sp>
        <p:nvSpPr>
          <p:cNvPr id="28" name="文本框 118"/>
          <p:cNvSpPr txBox="1"/>
          <p:nvPr/>
        </p:nvSpPr>
        <p:spPr>
          <a:xfrm>
            <a:off x="2526401" y="3916997"/>
            <a:ext cx="8287913"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4B484E"/>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endParaRPr lang="zh-CN" altLang="en-US" sz="1600" dirty="0">
              <a:solidFill>
                <a:srgbClr val="4B484E"/>
              </a:solidFill>
              <a:latin typeface="微软雅黑" panose="020B0503020204020204" pitchFamily="34" charset="-122"/>
              <a:ea typeface="微软雅黑" panose="020B0503020204020204" pitchFamily="34" charset="-122"/>
            </a:endParaRPr>
          </a:p>
        </p:txBody>
      </p:sp>
      <p:sp>
        <p:nvSpPr>
          <p:cNvPr id="29" name="文本框 119"/>
          <p:cNvSpPr txBox="1"/>
          <p:nvPr/>
        </p:nvSpPr>
        <p:spPr>
          <a:xfrm>
            <a:off x="2589297" y="3537381"/>
            <a:ext cx="1921187"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4B484E"/>
                </a:solidFill>
                <a:latin typeface="微软雅黑" panose="020B0503020204020204" pitchFamily="34" charset="-122"/>
                <a:ea typeface="微软雅黑" panose="020B0503020204020204" pitchFamily="34" charset="-122"/>
              </a:rPr>
              <a:t>输入文字</a:t>
            </a:r>
            <a:endParaRPr lang="zh-CN" altLang="en-US" sz="2000" b="1" dirty="0">
              <a:solidFill>
                <a:srgbClr val="4B484E"/>
              </a:solidFill>
              <a:latin typeface="微软雅黑" panose="020B0503020204020204" pitchFamily="34" charset="-122"/>
              <a:ea typeface="微软雅黑" panose="020B0503020204020204" pitchFamily="34" charset="-122"/>
            </a:endParaRPr>
          </a:p>
        </p:txBody>
      </p:sp>
      <p:sp>
        <p:nvSpPr>
          <p:cNvPr id="30" name="文本框 118"/>
          <p:cNvSpPr txBox="1"/>
          <p:nvPr/>
        </p:nvSpPr>
        <p:spPr>
          <a:xfrm>
            <a:off x="2526401" y="4976682"/>
            <a:ext cx="8287913"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4B484E"/>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endParaRPr lang="zh-CN" altLang="en-US" sz="1600" dirty="0">
              <a:solidFill>
                <a:srgbClr val="4B484E"/>
              </a:solidFill>
              <a:latin typeface="微软雅黑" panose="020B0503020204020204" pitchFamily="34" charset="-122"/>
              <a:ea typeface="微软雅黑" panose="020B0503020204020204" pitchFamily="34" charset="-122"/>
            </a:endParaRPr>
          </a:p>
        </p:txBody>
      </p:sp>
      <p:sp>
        <p:nvSpPr>
          <p:cNvPr id="31" name="文本框 119"/>
          <p:cNvSpPr txBox="1"/>
          <p:nvPr/>
        </p:nvSpPr>
        <p:spPr>
          <a:xfrm>
            <a:off x="2589297" y="4607753"/>
            <a:ext cx="1921187"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4B484E"/>
                </a:solidFill>
                <a:latin typeface="微软雅黑" panose="020B0503020204020204" pitchFamily="34" charset="-122"/>
                <a:ea typeface="微软雅黑" panose="020B0503020204020204" pitchFamily="34" charset="-122"/>
              </a:rPr>
              <a:t>输入文字</a:t>
            </a:r>
            <a:endParaRPr lang="zh-CN" altLang="en-US" sz="2000" b="1" dirty="0">
              <a:solidFill>
                <a:srgbClr val="4B484E"/>
              </a:solidFill>
              <a:latin typeface="微软雅黑" panose="020B0503020204020204" pitchFamily="34" charset="-122"/>
              <a:ea typeface="微软雅黑" panose="020B0503020204020204" pitchFamily="34" charset="-122"/>
            </a:endParaRPr>
          </a:p>
        </p:txBody>
      </p:sp>
      <p:sp>
        <p:nvSpPr>
          <p:cNvPr id="34" name="文本框 119"/>
          <p:cNvSpPr txBox="1"/>
          <p:nvPr/>
        </p:nvSpPr>
        <p:spPr>
          <a:xfrm>
            <a:off x="2589297" y="5678127"/>
            <a:ext cx="1921187" cy="400110"/>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2000" b="1" dirty="0">
                <a:solidFill>
                  <a:srgbClr val="4B484E"/>
                </a:solidFill>
                <a:latin typeface="微软雅黑" panose="020B0503020204020204" pitchFamily="34" charset="-122"/>
                <a:ea typeface="微软雅黑" panose="020B0503020204020204" pitchFamily="34" charset="-122"/>
              </a:rPr>
              <a:t>输入文字</a:t>
            </a:r>
            <a:endParaRPr lang="zh-CN" altLang="en-US" sz="2000" b="1" dirty="0">
              <a:solidFill>
                <a:srgbClr val="4B484E"/>
              </a:solidFill>
              <a:latin typeface="微软雅黑" panose="020B0503020204020204" pitchFamily="34" charset="-122"/>
              <a:ea typeface="微软雅黑" panose="020B0503020204020204" pitchFamily="34" charset="-122"/>
            </a:endParaRPr>
          </a:p>
        </p:txBody>
      </p:sp>
      <p:sp>
        <p:nvSpPr>
          <p:cNvPr id="32" name="文本框 118"/>
          <p:cNvSpPr txBox="1"/>
          <p:nvPr/>
        </p:nvSpPr>
        <p:spPr>
          <a:xfrm>
            <a:off x="2526401" y="6036370"/>
            <a:ext cx="8287913" cy="338554"/>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zh-CN" altLang="en-US" sz="1600" dirty="0">
                <a:solidFill>
                  <a:srgbClr val="4B484E"/>
                </a:solidFill>
                <a:latin typeface="微软雅黑" panose="020B0503020204020204" pitchFamily="34" charset="-122"/>
                <a:ea typeface="微软雅黑" panose="020B0503020204020204" pitchFamily="34" charset="-122"/>
              </a:rPr>
              <a:t>单击此处添加您的编辑文字标题，您的团队名称您的公司名称单击此处添加您</a:t>
            </a:r>
            <a:endParaRPr lang="zh-CN" altLang="en-US" sz="1600" dirty="0">
              <a:solidFill>
                <a:srgbClr val="4B484E"/>
              </a:solidFill>
              <a:latin typeface="微软雅黑" panose="020B0503020204020204" pitchFamily="34" charset="-122"/>
              <a:ea typeface="微软雅黑" panose="020B0503020204020204" pitchFamily="34" charset="-122"/>
            </a:endParaRPr>
          </a:p>
        </p:txBody>
      </p:sp>
      <p:grpSp>
        <p:nvGrpSpPr>
          <p:cNvPr id="33" name="组合 32"/>
          <p:cNvGrpSpPr/>
          <p:nvPr/>
        </p:nvGrpSpPr>
        <p:grpSpPr>
          <a:xfrm>
            <a:off x="281514" y="271643"/>
            <a:ext cx="3578499" cy="705570"/>
            <a:chOff x="193779" y="40265"/>
            <a:chExt cx="5750451" cy="1133812"/>
          </a:xfrm>
        </p:grpSpPr>
        <p:pic>
          <p:nvPicPr>
            <p:cNvPr id="35"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36"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37"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5"/>
                                        </p:tgtEl>
                                        <p:attrNameLst>
                                          <p:attrName>style.visibility</p:attrName>
                                        </p:attrNameLst>
                                      </p:cBhvr>
                                      <p:to>
                                        <p:strVal val="visible"/>
                                      </p:to>
                                    </p:set>
                                    <p:animEffect transition="in" filter="fade">
                                      <p:cBhvr>
                                        <p:cTn id="7" dur="1000"/>
                                        <p:tgtEl>
                                          <p:spTgt spid="25"/>
                                        </p:tgtEl>
                                      </p:cBhvr>
                                    </p:animEffect>
                                    <p:anim calcmode="lin" valueType="num">
                                      <p:cBhvr>
                                        <p:cTn id="8" dur="1000" fill="hold"/>
                                        <p:tgtEl>
                                          <p:spTgt spid="25"/>
                                        </p:tgtEl>
                                        <p:attrNameLst>
                                          <p:attrName>ppt_x</p:attrName>
                                        </p:attrNameLst>
                                      </p:cBhvr>
                                      <p:tavLst>
                                        <p:tav tm="0">
                                          <p:val>
                                            <p:strVal val="#ppt_x"/>
                                          </p:val>
                                        </p:tav>
                                        <p:tav tm="100000">
                                          <p:val>
                                            <p:strVal val="#ppt_x"/>
                                          </p:val>
                                        </p:tav>
                                      </p:tavLst>
                                    </p:anim>
                                    <p:anim calcmode="lin" valueType="num">
                                      <p:cBhvr>
                                        <p:cTn id="9" dur="1000" fill="hold"/>
                                        <p:tgtEl>
                                          <p:spTgt spid="25"/>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27"/>
                                        </p:tgtEl>
                                        <p:attrNameLst>
                                          <p:attrName>style.visibility</p:attrName>
                                        </p:attrNameLst>
                                      </p:cBhvr>
                                      <p:to>
                                        <p:strVal val="visible"/>
                                      </p:to>
                                    </p:set>
                                    <p:animEffect transition="in" filter="fade">
                                      <p:cBhvr>
                                        <p:cTn id="13" dur="1000"/>
                                        <p:tgtEl>
                                          <p:spTgt spid="27"/>
                                        </p:tgtEl>
                                      </p:cBhvr>
                                    </p:animEffect>
                                    <p:anim calcmode="lin" valueType="num">
                                      <p:cBhvr>
                                        <p:cTn id="14" dur="1000" fill="hold"/>
                                        <p:tgtEl>
                                          <p:spTgt spid="27"/>
                                        </p:tgtEl>
                                        <p:attrNameLst>
                                          <p:attrName>ppt_x</p:attrName>
                                        </p:attrNameLst>
                                      </p:cBhvr>
                                      <p:tavLst>
                                        <p:tav tm="0">
                                          <p:val>
                                            <p:strVal val="#ppt_x"/>
                                          </p:val>
                                        </p:tav>
                                        <p:tav tm="100000">
                                          <p:val>
                                            <p:strVal val="#ppt_x"/>
                                          </p:val>
                                        </p:tav>
                                      </p:tavLst>
                                    </p:anim>
                                    <p:anim calcmode="lin" valueType="num">
                                      <p:cBhvr>
                                        <p:cTn id="15" dur="1000" fill="hold"/>
                                        <p:tgtEl>
                                          <p:spTgt spid="27"/>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29"/>
                                        </p:tgtEl>
                                        <p:attrNameLst>
                                          <p:attrName>style.visibility</p:attrName>
                                        </p:attrNameLst>
                                      </p:cBhvr>
                                      <p:to>
                                        <p:strVal val="visible"/>
                                      </p:to>
                                    </p:set>
                                    <p:animEffect transition="in" filter="fade">
                                      <p:cBhvr>
                                        <p:cTn id="19" dur="1000"/>
                                        <p:tgtEl>
                                          <p:spTgt spid="29"/>
                                        </p:tgtEl>
                                      </p:cBhvr>
                                    </p:animEffect>
                                    <p:anim calcmode="lin" valueType="num">
                                      <p:cBhvr>
                                        <p:cTn id="20" dur="1000" fill="hold"/>
                                        <p:tgtEl>
                                          <p:spTgt spid="29"/>
                                        </p:tgtEl>
                                        <p:attrNameLst>
                                          <p:attrName>ppt_x</p:attrName>
                                        </p:attrNameLst>
                                      </p:cBhvr>
                                      <p:tavLst>
                                        <p:tav tm="0">
                                          <p:val>
                                            <p:strVal val="#ppt_x"/>
                                          </p:val>
                                        </p:tav>
                                        <p:tav tm="100000">
                                          <p:val>
                                            <p:strVal val="#ppt_x"/>
                                          </p:val>
                                        </p:tav>
                                      </p:tavLst>
                                    </p:anim>
                                    <p:anim calcmode="lin" valueType="num">
                                      <p:cBhvr>
                                        <p:cTn id="21" dur="1000" fill="hold"/>
                                        <p:tgtEl>
                                          <p:spTgt spid="29"/>
                                        </p:tgtEl>
                                        <p:attrNameLst>
                                          <p:attrName>ppt_y</p:attrName>
                                        </p:attrNameLst>
                                      </p:cBhvr>
                                      <p:tavLst>
                                        <p:tav tm="0">
                                          <p:val>
                                            <p:strVal val="#ppt_y+.1"/>
                                          </p:val>
                                        </p:tav>
                                        <p:tav tm="100000">
                                          <p:val>
                                            <p:strVal val="#ppt_y"/>
                                          </p:val>
                                        </p:tav>
                                      </p:tavLst>
                                    </p:anim>
                                  </p:childTnLst>
                                </p:cTn>
                              </p:par>
                            </p:childTnLst>
                          </p:cTn>
                        </p:par>
                        <p:par>
                          <p:cTn id="22" fill="hold">
                            <p:stCondLst>
                              <p:cond delay="3000"/>
                            </p:stCondLst>
                            <p:childTnLst>
                              <p:par>
                                <p:cTn id="23" presetID="42" presetClass="entr" presetSubtype="0" fill="hold" grpId="0" nodeType="afterEffect">
                                  <p:stCondLst>
                                    <p:cond delay="0"/>
                                  </p:stCondLst>
                                  <p:childTnLst>
                                    <p:set>
                                      <p:cBhvr>
                                        <p:cTn id="24" dur="1" fill="hold">
                                          <p:stCondLst>
                                            <p:cond delay="0"/>
                                          </p:stCondLst>
                                        </p:cTn>
                                        <p:tgtEl>
                                          <p:spTgt spid="31"/>
                                        </p:tgtEl>
                                        <p:attrNameLst>
                                          <p:attrName>style.visibility</p:attrName>
                                        </p:attrNameLst>
                                      </p:cBhvr>
                                      <p:to>
                                        <p:strVal val="visible"/>
                                      </p:to>
                                    </p:set>
                                    <p:animEffect transition="in" filter="fade">
                                      <p:cBhvr>
                                        <p:cTn id="25" dur="1000"/>
                                        <p:tgtEl>
                                          <p:spTgt spid="31"/>
                                        </p:tgtEl>
                                      </p:cBhvr>
                                    </p:animEffect>
                                    <p:anim calcmode="lin" valueType="num">
                                      <p:cBhvr>
                                        <p:cTn id="26" dur="1000" fill="hold"/>
                                        <p:tgtEl>
                                          <p:spTgt spid="31"/>
                                        </p:tgtEl>
                                        <p:attrNameLst>
                                          <p:attrName>ppt_x</p:attrName>
                                        </p:attrNameLst>
                                      </p:cBhvr>
                                      <p:tavLst>
                                        <p:tav tm="0">
                                          <p:val>
                                            <p:strVal val="#ppt_x"/>
                                          </p:val>
                                        </p:tav>
                                        <p:tav tm="100000">
                                          <p:val>
                                            <p:strVal val="#ppt_x"/>
                                          </p:val>
                                        </p:tav>
                                      </p:tavLst>
                                    </p:anim>
                                    <p:anim calcmode="lin" valueType="num">
                                      <p:cBhvr>
                                        <p:cTn id="27" dur="1000" fill="hold"/>
                                        <p:tgtEl>
                                          <p:spTgt spid="31"/>
                                        </p:tgtEl>
                                        <p:attrNameLst>
                                          <p:attrName>ppt_y</p:attrName>
                                        </p:attrNameLst>
                                      </p:cBhvr>
                                      <p:tavLst>
                                        <p:tav tm="0">
                                          <p:val>
                                            <p:strVal val="#ppt_y+.1"/>
                                          </p:val>
                                        </p:tav>
                                        <p:tav tm="100000">
                                          <p:val>
                                            <p:strVal val="#ppt_y"/>
                                          </p:val>
                                        </p:tav>
                                      </p:tavLst>
                                    </p:anim>
                                  </p:childTnLst>
                                </p:cTn>
                              </p:par>
                            </p:childTnLst>
                          </p:cTn>
                        </p:par>
                        <p:par>
                          <p:cTn id="28" fill="hold">
                            <p:stCondLst>
                              <p:cond delay="4000"/>
                            </p:stCondLst>
                            <p:childTnLst>
                              <p:par>
                                <p:cTn id="29" presetID="42" presetClass="entr" presetSubtype="0"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fade">
                                      <p:cBhvr>
                                        <p:cTn id="31" dur="1000"/>
                                        <p:tgtEl>
                                          <p:spTgt spid="34"/>
                                        </p:tgtEl>
                                      </p:cBhvr>
                                    </p:animEffect>
                                    <p:anim calcmode="lin" valueType="num">
                                      <p:cBhvr>
                                        <p:cTn id="32" dur="1000" fill="hold"/>
                                        <p:tgtEl>
                                          <p:spTgt spid="34"/>
                                        </p:tgtEl>
                                        <p:attrNameLst>
                                          <p:attrName>ppt_x</p:attrName>
                                        </p:attrNameLst>
                                      </p:cBhvr>
                                      <p:tavLst>
                                        <p:tav tm="0">
                                          <p:val>
                                            <p:strVal val="#ppt_x"/>
                                          </p:val>
                                        </p:tav>
                                        <p:tav tm="100000">
                                          <p:val>
                                            <p:strVal val="#ppt_x"/>
                                          </p:val>
                                        </p:tav>
                                      </p:tavLst>
                                    </p:anim>
                                    <p:anim calcmode="lin" valueType="num">
                                      <p:cBhvr>
                                        <p:cTn id="33" dur="1000" fill="hold"/>
                                        <p:tgtEl>
                                          <p:spTgt spid="3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5" grpId="0"/>
      <p:bldP spid="27" grpId="0"/>
      <p:bldP spid="29" grpId="0"/>
      <p:bldP spid="31" grpId="0"/>
      <p:bldP spid="34" grpId="0"/>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 name="图片 5"/>
          <p:cNvPicPr>
            <a:picLocks noChangeAspect="1"/>
          </p:cNvPicPr>
          <p:nvPr/>
        </p:nvPicPr>
        <p:blipFill>
          <a:blip r:embed="rId1" cstate="email"/>
          <a:stretch>
            <a:fillRect/>
          </a:stretch>
        </p:blipFill>
        <p:spPr>
          <a:xfrm>
            <a:off x="6279599" y="1929536"/>
            <a:ext cx="3670846" cy="3482898"/>
          </a:xfrm>
          <a:prstGeom prst="rect">
            <a:avLst/>
          </a:prstGeom>
          <a:ln>
            <a:solidFill>
              <a:schemeClr val="bg1">
                <a:lumMod val="75000"/>
              </a:schemeClr>
            </a:solidFill>
          </a:ln>
        </p:spPr>
      </p:pic>
      <p:sp>
        <p:nvSpPr>
          <p:cNvPr id="7" name="Rectangle 22"/>
          <p:cNvSpPr/>
          <p:nvPr/>
        </p:nvSpPr>
        <p:spPr>
          <a:xfrm>
            <a:off x="2252008" y="2546592"/>
            <a:ext cx="4354033" cy="1124393"/>
          </a:xfrm>
          <a:prstGeom prst="rect">
            <a:avLst/>
          </a:prstGeom>
          <a:solidFill>
            <a:srgbClr val="4B484E">
              <a:alpha val="91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1350">
              <a:latin typeface="微软雅黑" panose="020B0503020204020204" pitchFamily="34" charset="-122"/>
              <a:ea typeface="微软雅黑" panose="020B0503020204020204" pitchFamily="34" charset="-122"/>
            </a:endParaRPr>
          </a:p>
        </p:txBody>
      </p:sp>
      <p:sp>
        <p:nvSpPr>
          <p:cNvPr id="8" name="矩形 7"/>
          <p:cNvSpPr/>
          <p:nvPr/>
        </p:nvSpPr>
        <p:spPr>
          <a:xfrm>
            <a:off x="2542408" y="2739456"/>
            <a:ext cx="3773232" cy="738664"/>
          </a:xfrm>
          <a:prstGeom prst="rect">
            <a:avLst/>
          </a:prstGeom>
        </p:spPr>
        <p:txBody>
          <a:bodyPr wrap="square">
            <a:spAutoFit/>
          </a:bodyPr>
          <a:lstStyle/>
          <a:p>
            <a:r>
              <a:rPr lang="zh-CN" altLang="en-US" sz="1400" dirty="0">
                <a:solidFill>
                  <a:schemeClr val="bg1"/>
                </a:solidFill>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9" name="矩形 8"/>
          <p:cNvSpPr/>
          <p:nvPr/>
        </p:nvSpPr>
        <p:spPr>
          <a:xfrm>
            <a:off x="2493265" y="4115076"/>
            <a:ext cx="3495934" cy="886397"/>
          </a:xfrm>
          <a:prstGeom prst="rect">
            <a:avLst/>
          </a:prstGeom>
          <a:noFill/>
        </p:spPr>
        <p:txBody>
          <a:bodyPr wrap="square" lIns="0" tIns="0" rIns="0" bIns="0" rtlCol="0" anchor="t" anchorCtr="0">
            <a:spAutoFit/>
          </a:bodyPr>
          <a:lstStyle/>
          <a:p>
            <a:pPr defTabSz="912495">
              <a:lnSpc>
                <a:spcPct val="120000"/>
              </a:lnSpc>
              <a:spcBef>
                <a:spcPct val="20000"/>
              </a:spcBef>
            </a:pPr>
            <a:r>
              <a:rPr lang="zh-CN" altLang="en-US" sz="1200" dirty="0">
                <a:solidFill>
                  <a:srgbClr val="000000"/>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200"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0" name="TextBox 13"/>
          <p:cNvSpPr txBox="1"/>
          <p:nvPr/>
        </p:nvSpPr>
        <p:spPr>
          <a:xfrm>
            <a:off x="2527594" y="3826619"/>
            <a:ext cx="2064659" cy="246221"/>
          </a:xfrm>
          <a:prstGeom prst="rect">
            <a:avLst/>
          </a:prstGeom>
          <a:noFill/>
        </p:spPr>
        <p:txBody>
          <a:bodyPr wrap="square" lIns="0" tIns="0" rIns="0" bIns="0" rtlCol="0" anchor="t" anchorCtr="0">
            <a:spAutoFit/>
          </a:bodyPr>
          <a:lstStyle/>
          <a:p>
            <a:pPr defTabSz="912495">
              <a:spcBef>
                <a:spcPct val="20000"/>
              </a:spcBef>
              <a:defRPr/>
            </a:pPr>
            <a:r>
              <a:rPr lang="zh-CN" altLang="en-US" sz="1600" b="1" dirty="0">
                <a:solidFill>
                  <a:srgbClr val="000000"/>
                </a:solidFill>
                <a:latin typeface="微软雅黑" panose="020B0503020204020204" pitchFamily="34" charset="-122"/>
                <a:ea typeface="微软雅黑" panose="020B0503020204020204" pitchFamily="34" charset="-122"/>
                <a:sym typeface="Arial" panose="020B0604020202020204" pitchFamily="34" charset="0"/>
              </a:rPr>
              <a:t>单击编辑标题</a:t>
            </a:r>
            <a:endParaRPr lang="en-US" sz="1600" b="1" dirty="0">
              <a:solidFill>
                <a:srgbClr val="000000"/>
              </a:solidFill>
              <a:latin typeface="微软雅黑" panose="020B0503020204020204" pitchFamily="34" charset="-122"/>
              <a:ea typeface="微软雅黑" panose="020B0503020204020204" pitchFamily="34" charset="-122"/>
              <a:sym typeface="Arial" panose="020B0604020202020204" pitchFamily="34" charset="0"/>
            </a:endParaRPr>
          </a:p>
        </p:txBody>
      </p:sp>
      <p:grpSp>
        <p:nvGrpSpPr>
          <p:cNvPr id="18" name="组合 17"/>
          <p:cNvGrpSpPr/>
          <p:nvPr/>
        </p:nvGrpSpPr>
        <p:grpSpPr>
          <a:xfrm>
            <a:off x="281514" y="271643"/>
            <a:ext cx="3578499" cy="705570"/>
            <a:chOff x="193779" y="40265"/>
            <a:chExt cx="5750451" cy="1133812"/>
          </a:xfrm>
        </p:grpSpPr>
        <p:pic>
          <p:nvPicPr>
            <p:cNvPr id="19" name="Picture 9" descr="F:\ppt素材\图标\我收集的图标\字体\3.png"/>
            <p:cNvPicPr>
              <a:picLocks noChangeAspect="1" noChangeArrowheads="1"/>
            </p:cNvPicPr>
            <p:nvPr/>
          </p:nvPicPr>
          <p:blipFill>
            <a:blip r:embed="rId2">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6" descr="F:\超棒ppt模板\中国风\中国风物件\maobi.png"/>
            <p:cNvPicPr>
              <a:picLocks noChangeAspect="1" noChangeArrowheads="1"/>
            </p:cNvPicPr>
            <p:nvPr/>
          </p:nvPicPr>
          <p:blipFill>
            <a:blip r:embed="rId3"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21"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图片 9"/>
          <p:cNvPicPr>
            <a:picLocks noChangeAspect="1"/>
          </p:cNvPicPr>
          <p:nvPr/>
        </p:nvPicPr>
        <p:blipFill rotWithShape="1">
          <a:blip r:embed="rId1">
            <a:extLst>
              <a:ext uri="{28A0092B-C50C-407E-A947-70E740481C1C}">
                <a14:useLocalDpi xmlns:a14="http://schemas.microsoft.com/office/drawing/2010/main" val="0"/>
              </a:ext>
            </a:extLst>
          </a:blip>
          <a:srcRect t="3272" r="4335"/>
          <a:stretch>
            <a:fillRect/>
          </a:stretch>
        </p:blipFill>
        <p:spPr>
          <a:xfrm>
            <a:off x="0" y="-76200"/>
            <a:ext cx="12192000" cy="6934200"/>
          </a:xfrm>
          <a:prstGeom prst="rect">
            <a:avLst/>
          </a:prstGeom>
        </p:spPr>
      </p:pic>
      <p:grpSp>
        <p:nvGrpSpPr>
          <p:cNvPr id="13" name="组合 12"/>
          <p:cNvGrpSpPr/>
          <p:nvPr/>
        </p:nvGrpSpPr>
        <p:grpSpPr>
          <a:xfrm>
            <a:off x="230870" y="2330555"/>
            <a:ext cx="5278873" cy="2196889"/>
            <a:chOff x="5517245" y="3254386"/>
            <a:chExt cx="5278873" cy="2196889"/>
          </a:xfrm>
        </p:grpSpPr>
        <p:grpSp>
          <p:nvGrpSpPr>
            <p:cNvPr id="14" name="组合 13"/>
            <p:cNvGrpSpPr/>
            <p:nvPr/>
          </p:nvGrpSpPr>
          <p:grpSpPr>
            <a:xfrm>
              <a:off x="5517245" y="4020116"/>
              <a:ext cx="5278873" cy="1431159"/>
              <a:chOff x="6507163" y="3746460"/>
              <a:chExt cx="3627770" cy="1908214"/>
            </a:xfrm>
          </p:grpSpPr>
          <p:sp>
            <p:nvSpPr>
              <p:cNvPr id="18" name="TextBox 2"/>
              <p:cNvSpPr txBox="1">
                <a:spLocks noChangeArrowheads="1"/>
              </p:cNvSpPr>
              <p:nvPr/>
            </p:nvSpPr>
            <p:spPr bwMode="auto">
              <a:xfrm>
                <a:off x="6507163" y="3746460"/>
                <a:ext cx="3627770" cy="1107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4800" dirty="0">
                    <a:solidFill>
                      <a:schemeClr val="tx1">
                        <a:lumMod val="75000"/>
                        <a:lumOff val="25000"/>
                      </a:schemeClr>
                    </a:solidFill>
                    <a:latin typeface="楷体" panose="02010609060101010101" pitchFamily="49" charset="-122"/>
                    <a:ea typeface="楷体" panose="02010609060101010101" pitchFamily="49" charset="-122"/>
                  </a:rPr>
                  <a:t>单击此处添加标题</a:t>
                </a:r>
                <a:endParaRPr lang="zh-CN" altLang="en-US" sz="4800" dirty="0">
                  <a:solidFill>
                    <a:schemeClr val="tx1">
                      <a:lumMod val="75000"/>
                      <a:lumOff val="25000"/>
                    </a:schemeClr>
                  </a:solidFill>
                  <a:latin typeface="楷体" panose="02010609060101010101" pitchFamily="49" charset="-122"/>
                  <a:ea typeface="楷体" panose="02010609060101010101" pitchFamily="49" charset="-122"/>
                </a:endParaRPr>
              </a:p>
            </p:txBody>
          </p:sp>
          <p:sp>
            <p:nvSpPr>
              <p:cNvPr id="19" name="文本框 1"/>
              <p:cNvSpPr txBox="1">
                <a:spLocks noChangeArrowheads="1"/>
              </p:cNvSpPr>
              <p:nvPr/>
            </p:nvSpPr>
            <p:spPr bwMode="auto">
              <a:xfrm>
                <a:off x="6859424" y="4792899"/>
                <a:ext cx="2923249" cy="861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buFont typeface="Arial" panose="020B0604020202020204" pitchFamily="34" charset="0"/>
                  <a:defRPr>
                    <a:solidFill>
                      <a:schemeClr val="tx1"/>
                    </a:solidFill>
                    <a:latin typeface="Calibri" panose="020F0502020204030204" pitchFamily="34" charset="0"/>
                    <a:ea typeface="宋体" panose="02010600030101010101" pitchFamily="2" charset="-122"/>
                  </a:defRPr>
                </a:lvl1pPr>
                <a:lvl2pPr marL="742950" indent="-285750">
                  <a:buFont typeface="Arial" panose="020B0604020202020204" pitchFamily="34" charset="0"/>
                  <a:defRPr>
                    <a:solidFill>
                      <a:schemeClr val="tx1"/>
                    </a:solidFill>
                    <a:latin typeface="Calibri" panose="020F0502020204030204" pitchFamily="34" charset="0"/>
                    <a:ea typeface="宋体" panose="02010600030101010101" pitchFamily="2" charset="-122"/>
                  </a:defRPr>
                </a:lvl2pPr>
                <a:lvl3pPr marL="11430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3pPr>
                <a:lvl4pPr marL="16002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4pPr>
                <a:lvl5pPr marL="2057400" indent="-228600">
                  <a:buFont typeface="Arial" panose="020B0604020202020204" pitchFamily="34" charset="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buFont typeface="Arial" panose="020B0604020202020204" pitchFamily="34" charset="0"/>
                  <a:defRPr>
                    <a:solidFill>
                      <a:schemeClr val="tx1"/>
                    </a:solidFill>
                    <a:latin typeface="Calibri" panose="020F0502020204030204" pitchFamily="34" charset="0"/>
                    <a:ea typeface="宋体" panose="02010600030101010101" pitchFamily="2" charset="-122"/>
                  </a:defRPr>
                </a:lvl9pPr>
              </a:lstStyle>
              <a:p>
                <a:pPr algn="ctr"/>
                <a:r>
                  <a:rPr lang="zh-CN" altLang="en-US" dirty="0">
                    <a:solidFill>
                      <a:schemeClr val="tx1">
                        <a:lumMod val="75000"/>
                        <a:lumOff val="25000"/>
                      </a:schemeClr>
                    </a:solidFill>
                    <a:latin typeface="楷体" panose="02010609060101010101" pitchFamily="49" charset="-122"/>
                    <a:ea typeface="楷体" panose="02010609060101010101" pitchFamily="49" charset="-122"/>
                  </a:rPr>
                  <a:t>单击此处编辑您要的内容，建议您在展示时采用微软雅黑字体</a:t>
                </a:r>
                <a:endParaRPr lang="zh-CN" altLang="en-US" dirty="0">
                  <a:solidFill>
                    <a:schemeClr val="tx1">
                      <a:lumMod val="75000"/>
                      <a:lumOff val="25000"/>
                    </a:schemeClr>
                  </a:solidFill>
                  <a:latin typeface="楷体" panose="02010609060101010101" pitchFamily="49" charset="-122"/>
                  <a:ea typeface="楷体" panose="02010609060101010101" pitchFamily="49" charset="-122"/>
                </a:endParaRPr>
              </a:p>
            </p:txBody>
          </p:sp>
        </p:grpSp>
        <p:grpSp>
          <p:nvGrpSpPr>
            <p:cNvPr id="15" name="组合 14"/>
            <p:cNvGrpSpPr/>
            <p:nvPr/>
          </p:nvGrpSpPr>
          <p:grpSpPr>
            <a:xfrm>
              <a:off x="7729312" y="3254386"/>
              <a:ext cx="692884" cy="765730"/>
              <a:chOff x="2322310" y="2473112"/>
              <a:chExt cx="692884" cy="765730"/>
            </a:xfrm>
          </p:grpSpPr>
          <p:sp>
            <p:nvSpPr>
              <p:cNvPr id="16" name="椭圆 15"/>
              <p:cNvSpPr/>
              <p:nvPr/>
            </p:nvSpPr>
            <p:spPr>
              <a:xfrm>
                <a:off x="2322310" y="2545958"/>
                <a:ext cx="692884" cy="692884"/>
              </a:xfrm>
              <a:prstGeom prst="ellipse">
                <a:avLst/>
              </a:prstGeom>
              <a:solidFill>
                <a:srgbClr val="987868"/>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350">
                  <a:solidFill>
                    <a:srgbClr val="6E9FD5"/>
                  </a:solidFill>
                </a:endParaRPr>
              </a:p>
            </p:txBody>
          </p:sp>
          <p:sp>
            <p:nvSpPr>
              <p:cNvPr id="17" name="文本框 16"/>
              <p:cNvSpPr txBox="1"/>
              <p:nvPr/>
            </p:nvSpPr>
            <p:spPr>
              <a:xfrm>
                <a:off x="2331192" y="2473112"/>
                <a:ext cx="560908" cy="707886"/>
              </a:xfrm>
              <a:prstGeom prst="rect">
                <a:avLst/>
              </a:prstGeom>
              <a:noFill/>
            </p:spPr>
            <p:txBody>
              <a:bodyPr wrap="square" rtlCol="0">
                <a:spAutoFit/>
              </a:bodyPr>
              <a:lstStyle/>
              <a:p>
                <a:r>
                  <a:rPr lang="zh-CN" altLang="en-US" sz="4000" dirty="0" smtClean="0">
                    <a:solidFill>
                      <a:schemeClr val="bg1"/>
                    </a:solidFill>
                    <a:latin typeface="方正舒体" panose="02010601030101010101" pitchFamily="2" charset="-122"/>
                    <a:ea typeface="方正舒体" panose="02010601030101010101" pitchFamily="2" charset="-122"/>
                  </a:rPr>
                  <a:t>肆</a:t>
                </a:r>
                <a:endParaRPr lang="zh-CN" altLang="en-US" sz="4000" dirty="0">
                  <a:solidFill>
                    <a:schemeClr val="bg1"/>
                  </a:solidFill>
                  <a:latin typeface="方正舒体" panose="02010601030101010101" pitchFamily="2" charset="-122"/>
                  <a:ea typeface="方正舒体" panose="02010601030101010101" pitchFamily="2" charset="-122"/>
                </a:endParaRPr>
              </a:p>
            </p:txBody>
          </p:sp>
        </p:gr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 name="图片 7"/>
          <p:cNvPicPr>
            <a:picLocks noChangeAspect="1"/>
          </p:cNvPicPr>
          <p:nvPr/>
        </p:nvPicPr>
        <p:blipFill>
          <a:blip r:embed="rId1" cstate="email"/>
          <a:stretch>
            <a:fillRect/>
          </a:stretch>
        </p:blipFill>
        <p:spPr>
          <a:xfrm>
            <a:off x="1986015" y="2004687"/>
            <a:ext cx="2348074" cy="3031348"/>
          </a:xfrm>
          <a:prstGeom prst="rect">
            <a:avLst/>
          </a:prstGeom>
        </p:spPr>
      </p:pic>
      <p:sp>
        <p:nvSpPr>
          <p:cNvPr id="9" name="Rectangle 9"/>
          <p:cNvSpPr/>
          <p:nvPr/>
        </p:nvSpPr>
        <p:spPr>
          <a:xfrm>
            <a:off x="4669640" y="2004687"/>
            <a:ext cx="76049" cy="630237"/>
          </a:xfrm>
          <a:prstGeom prst="rect">
            <a:avLst/>
          </a:prstGeom>
          <a:solidFill>
            <a:schemeClr val="bg1">
              <a:lumMod val="75000"/>
            </a:schemeClr>
          </a:solidFill>
          <a:ln w="25400" cap="flat" cmpd="sng" algn="ctr">
            <a:noFill/>
            <a:prstDash val="solid"/>
          </a:ln>
          <a:effectLst/>
        </p:spPr>
        <p:txBody>
          <a:bodyPr rtlCol="0" anchor="ctr"/>
          <a:lstStyle/>
          <a:p>
            <a:pPr algn="ctr" defTabSz="913130">
              <a:defRPr/>
            </a:pPr>
            <a:endParaRPr lang="en-US" sz="2395" kern="0">
              <a:solidFill>
                <a:srgbClr val="4B484E"/>
              </a:solidFill>
              <a:latin typeface="Roboto"/>
            </a:endParaRPr>
          </a:p>
        </p:txBody>
      </p:sp>
      <p:grpSp>
        <p:nvGrpSpPr>
          <p:cNvPr id="2" name="组合 1"/>
          <p:cNvGrpSpPr/>
          <p:nvPr/>
        </p:nvGrpSpPr>
        <p:grpSpPr>
          <a:xfrm>
            <a:off x="4821737" y="1821966"/>
            <a:ext cx="5384249" cy="870850"/>
            <a:chOff x="4702540" y="2565889"/>
            <a:chExt cx="5384249" cy="870850"/>
          </a:xfrm>
        </p:grpSpPr>
        <p:sp>
          <p:nvSpPr>
            <p:cNvPr id="10" name="TextBox 20"/>
            <p:cNvSpPr txBox="1"/>
            <p:nvPr/>
          </p:nvSpPr>
          <p:spPr>
            <a:xfrm>
              <a:off x="4702540" y="2565889"/>
              <a:ext cx="378630" cy="707886"/>
            </a:xfrm>
            <a:prstGeom prst="rect">
              <a:avLst/>
            </a:prstGeom>
            <a:noFill/>
          </p:spPr>
          <p:txBody>
            <a:bodyPr wrap="none" rtlCol="0">
              <a:spAutoFit/>
            </a:bodyPr>
            <a:lstStyle/>
            <a:p>
              <a:pPr defTabSz="913130"/>
              <a:r>
                <a:rPr lang="en-US" sz="4000" dirty="0">
                  <a:solidFill>
                    <a:srgbClr val="4B484E"/>
                  </a:solidFill>
                  <a:latin typeface="Roboto" pitchFamily="2" charset="0"/>
                  <a:ea typeface="Roboto" pitchFamily="2" charset="0"/>
                </a:rPr>
                <a:t>”</a:t>
              </a:r>
              <a:endParaRPr lang="en-US" sz="2400" dirty="0">
                <a:solidFill>
                  <a:srgbClr val="4B484E"/>
                </a:solidFill>
                <a:latin typeface="Roboto"/>
              </a:endParaRPr>
            </a:p>
          </p:txBody>
        </p:sp>
        <p:sp>
          <p:nvSpPr>
            <p:cNvPr id="11" name="矩形 10"/>
            <p:cNvSpPr/>
            <p:nvPr/>
          </p:nvSpPr>
          <p:spPr>
            <a:xfrm>
              <a:off x="4778590" y="2827341"/>
              <a:ext cx="5308199" cy="609398"/>
            </a:xfrm>
            <a:prstGeom prst="rect">
              <a:avLst/>
            </a:prstGeom>
            <a:noFill/>
          </p:spPr>
          <p:txBody>
            <a:bodyPr wrap="square" lIns="0" tIns="0" rIns="0" bIns="0" rtlCol="0" anchor="t" anchorCtr="0">
              <a:spAutoFit/>
            </a:bodyPr>
            <a:lstStyle/>
            <a:p>
              <a:pPr defTabSz="912495">
                <a:lnSpc>
                  <a:spcPct val="120000"/>
                </a:lnSpc>
                <a:spcBef>
                  <a:spcPct val="20000"/>
                </a:spcBef>
              </a:pPr>
              <a:r>
                <a:rPr lang="zh-CN" altLang="en-US" sz="1100" dirty="0">
                  <a:solidFill>
                    <a:srgbClr val="4B484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100" dirty="0">
                <a:solidFill>
                  <a:srgbClr val="4B48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2" name="Rectangle 9"/>
          <p:cNvSpPr/>
          <p:nvPr/>
        </p:nvSpPr>
        <p:spPr>
          <a:xfrm>
            <a:off x="4676431" y="3208742"/>
            <a:ext cx="76049" cy="630237"/>
          </a:xfrm>
          <a:prstGeom prst="rect">
            <a:avLst/>
          </a:prstGeom>
          <a:solidFill>
            <a:schemeClr val="tx1">
              <a:lumMod val="65000"/>
              <a:lumOff val="35000"/>
            </a:schemeClr>
          </a:solidFill>
          <a:ln w="25400" cap="flat" cmpd="sng" algn="ctr">
            <a:noFill/>
            <a:prstDash val="solid"/>
          </a:ln>
          <a:effectLst/>
        </p:spPr>
        <p:txBody>
          <a:bodyPr rtlCol="0" anchor="ctr"/>
          <a:lstStyle/>
          <a:p>
            <a:pPr algn="ctr" defTabSz="913130">
              <a:defRPr/>
            </a:pPr>
            <a:endParaRPr lang="en-US" sz="2395" kern="0">
              <a:solidFill>
                <a:srgbClr val="4B484E"/>
              </a:solidFill>
              <a:latin typeface="Roboto"/>
            </a:endParaRPr>
          </a:p>
        </p:txBody>
      </p:sp>
      <p:grpSp>
        <p:nvGrpSpPr>
          <p:cNvPr id="3" name="组合 2"/>
          <p:cNvGrpSpPr/>
          <p:nvPr/>
        </p:nvGrpSpPr>
        <p:grpSpPr>
          <a:xfrm>
            <a:off x="4821737" y="2992741"/>
            <a:ext cx="5384249" cy="870850"/>
            <a:chOff x="4702540" y="3422826"/>
            <a:chExt cx="5384249" cy="870850"/>
          </a:xfrm>
        </p:grpSpPr>
        <p:sp>
          <p:nvSpPr>
            <p:cNvPr id="13" name="TextBox 20"/>
            <p:cNvSpPr txBox="1"/>
            <p:nvPr/>
          </p:nvSpPr>
          <p:spPr>
            <a:xfrm>
              <a:off x="4702540" y="3422826"/>
              <a:ext cx="378630" cy="707886"/>
            </a:xfrm>
            <a:prstGeom prst="rect">
              <a:avLst/>
            </a:prstGeom>
            <a:noFill/>
          </p:spPr>
          <p:txBody>
            <a:bodyPr wrap="none" rtlCol="0">
              <a:spAutoFit/>
            </a:bodyPr>
            <a:lstStyle/>
            <a:p>
              <a:pPr defTabSz="913130"/>
              <a:r>
                <a:rPr lang="en-US" sz="4000" dirty="0">
                  <a:solidFill>
                    <a:srgbClr val="4B484E"/>
                  </a:solidFill>
                  <a:latin typeface="Roboto" pitchFamily="2" charset="0"/>
                  <a:ea typeface="Roboto" pitchFamily="2" charset="0"/>
                </a:rPr>
                <a:t>”</a:t>
              </a:r>
              <a:endParaRPr lang="en-US" sz="2400" dirty="0">
                <a:solidFill>
                  <a:srgbClr val="4B484E"/>
                </a:solidFill>
                <a:latin typeface="Roboto"/>
              </a:endParaRPr>
            </a:p>
          </p:txBody>
        </p:sp>
        <p:sp>
          <p:nvSpPr>
            <p:cNvPr id="14" name="矩形 13"/>
            <p:cNvSpPr/>
            <p:nvPr/>
          </p:nvSpPr>
          <p:spPr>
            <a:xfrm>
              <a:off x="4778590" y="3684278"/>
              <a:ext cx="5308199" cy="609398"/>
            </a:xfrm>
            <a:prstGeom prst="rect">
              <a:avLst/>
            </a:prstGeom>
            <a:noFill/>
          </p:spPr>
          <p:txBody>
            <a:bodyPr wrap="square" lIns="0" tIns="0" rIns="0" bIns="0" rtlCol="0" anchor="t" anchorCtr="0">
              <a:spAutoFit/>
            </a:bodyPr>
            <a:lstStyle/>
            <a:p>
              <a:pPr defTabSz="912495">
                <a:lnSpc>
                  <a:spcPct val="120000"/>
                </a:lnSpc>
                <a:spcBef>
                  <a:spcPct val="20000"/>
                </a:spcBef>
              </a:pPr>
              <a:r>
                <a:rPr lang="zh-CN" altLang="en-US" sz="1100" dirty="0">
                  <a:solidFill>
                    <a:srgbClr val="4B484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100" dirty="0">
                <a:solidFill>
                  <a:srgbClr val="4B484E"/>
                </a:solidFill>
                <a:latin typeface="微软雅黑" panose="020B0503020204020204" pitchFamily="34" charset="-122"/>
                <a:ea typeface="微软雅黑" panose="020B0503020204020204" pitchFamily="34" charset="-122"/>
                <a:sym typeface="Arial" panose="020B0604020202020204" pitchFamily="34" charset="0"/>
              </a:endParaRPr>
            </a:p>
          </p:txBody>
        </p:sp>
      </p:grpSp>
      <p:sp>
        <p:nvSpPr>
          <p:cNvPr id="15" name="Rectangle 9"/>
          <p:cNvSpPr/>
          <p:nvPr/>
        </p:nvSpPr>
        <p:spPr>
          <a:xfrm>
            <a:off x="4666981" y="4405798"/>
            <a:ext cx="76049" cy="630237"/>
          </a:xfrm>
          <a:prstGeom prst="rect">
            <a:avLst/>
          </a:prstGeom>
          <a:solidFill>
            <a:schemeClr val="bg1">
              <a:lumMod val="75000"/>
            </a:schemeClr>
          </a:solidFill>
          <a:ln w="25400" cap="flat" cmpd="sng" algn="ctr">
            <a:noFill/>
            <a:prstDash val="solid"/>
          </a:ln>
          <a:effectLst/>
        </p:spPr>
        <p:txBody>
          <a:bodyPr rtlCol="0" anchor="ctr"/>
          <a:lstStyle/>
          <a:p>
            <a:pPr algn="ctr" defTabSz="913130">
              <a:defRPr/>
            </a:pPr>
            <a:endParaRPr lang="en-US" sz="2395" kern="0">
              <a:solidFill>
                <a:srgbClr val="4B484E"/>
              </a:solidFill>
              <a:latin typeface="Roboto"/>
            </a:endParaRPr>
          </a:p>
        </p:txBody>
      </p:sp>
      <p:grpSp>
        <p:nvGrpSpPr>
          <p:cNvPr id="18" name="组合 17"/>
          <p:cNvGrpSpPr/>
          <p:nvPr/>
        </p:nvGrpSpPr>
        <p:grpSpPr>
          <a:xfrm>
            <a:off x="4821737" y="4163516"/>
            <a:ext cx="5384249" cy="870850"/>
            <a:chOff x="4702540" y="4304130"/>
            <a:chExt cx="5384249" cy="870850"/>
          </a:xfrm>
        </p:grpSpPr>
        <p:sp>
          <p:nvSpPr>
            <p:cNvPr id="16" name="TextBox 20"/>
            <p:cNvSpPr txBox="1"/>
            <p:nvPr/>
          </p:nvSpPr>
          <p:spPr>
            <a:xfrm>
              <a:off x="4702540" y="4304130"/>
              <a:ext cx="378630" cy="707886"/>
            </a:xfrm>
            <a:prstGeom prst="rect">
              <a:avLst/>
            </a:prstGeom>
            <a:noFill/>
          </p:spPr>
          <p:txBody>
            <a:bodyPr wrap="none" rtlCol="0">
              <a:spAutoFit/>
            </a:bodyPr>
            <a:lstStyle/>
            <a:p>
              <a:pPr defTabSz="913130"/>
              <a:r>
                <a:rPr lang="en-US" sz="4000" dirty="0">
                  <a:solidFill>
                    <a:srgbClr val="4B484E"/>
                  </a:solidFill>
                  <a:latin typeface="Roboto" pitchFamily="2" charset="0"/>
                  <a:ea typeface="Roboto" pitchFamily="2" charset="0"/>
                </a:rPr>
                <a:t>”</a:t>
              </a:r>
              <a:endParaRPr lang="en-US" sz="2400" dirty="0">
                <a:solidFill>
                  <a:srgbClr val="4B484E"/>
                </a:solidFill>
                <a:latin typeface="Roboto"/>
              </a:endParaRPr>
            </a:p>
          </p:txBody>
        </p:sp>
        <p:sp>
          <p:nvSpPr>
            <p:cNvPr id="17" name="矩形 16"/>
            <p:cNvSpPr/>
            <p:nvPr/>
          </p:nvSpPr>
          <p:spPr>
            <a:xfrm>
              <a:off x="4778590" y="4565582"/>
              <a:ext cx="5308199" cy="609398"/>
            </a:xfrm>
            <a:prstGeom prst="rect">
              <a:avLst/>
            </a:prstGeom>
            <a:noFill/>
          </p:spPr>
          <p:txBody>
            <a:bodyPr wrap="square" lIns="0" tIns="0" rIns="0" bIns="0" rtlCol="0" anchor="t" anchorCtr="0">
              <a:spAutoFit/>
            </a:bodyPr>
            <a:lstStyle/>
            <a:p>
              <a:pPr defTabSz="912495">
                <a:lnSpc>
                  <a:spcPct val="120000"/>
                </a:lnSpc>
                <a:spcBef>
                  <a:spcPct val="20000"/>
                </a:spcBef>
              </a:pPr>
              <a:r>
                <a:rPr lang="zh-CN" altLang="en-US" sz="1100" dirty="0">
                  <a:solidFill>
                    <a:srgbClr val="4B484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单击此处编辑您要的内容，建议您在展示时采用微软雅黑字体，本模版所有图形线条及其相应素材均可自由编辑、改色、替换。更多使用说明和作品请详阅模版最末的使用手册。</a:t>
              </a:r>
              <a:endParaRPr lang="en-US" altLang="zh-CN" sz="1100" dirty="0">
                <a:solidFill>
                  <a:srgbClr val="4B484E"/>
                </a:solidFill>
                <a:latin typeface="微软雅黑" panose="020B0503020204020204" pitchFamily="34" charset="-122"/>
                <a:ea typeface="微软雅黑" panose="020B0503020204020204" pitchFamily="34" charset="-122"/>
                <a:sym typeface="Arial" panose="020B0604020202020204" pitchFamily="34" charset="0"/>
              </a:endParaRPr>
            </a:p>
          </p:txBody>
        </p:sp>
      </p:grpSp>
      <p:grpSp>
        <p:nvGrpSpPr>
          <p:cNvPr id="29" name="组合 28"/>
          <p:cNvGrpSpPr/>
          <p:nvPr/>
        </p:nvGrpSpPr>
        <p:grpSpPr>
          <a:xfrm>
            <a:off x="281514" y="271643"/>
            <a:ext cx="3578499" cy="705570"/>
            <a:chOff x="193779" y="40265"/>
            <a:chExt cx="5750451" cy="1133812"/>
          </a:xfrm>
        </p:grpSpPr>
        <p:pic>
          <p:nvPicPr>
            <p:cNvPr id="30" name="Picture 9" descr="F:\ppt素材\图标\我收集的图标\字体\3.png"/>
            <p:cNvPicPr>
              <a:picLocks noChangeAspect="1" noChangeArrowheads="1"/>
            </p:cNvPicPr>
            <p:nvPr/>
          </p:nvPicPr>
          <p:blipFill>
            <a:blip r:embed="rId2">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31" name="Picture 6" descr="F:\超棒ppt模板\中国风\中国风物件\maobi.png"/>
            <p:cNvPicPr>
              <a:picLocks noChangeAspect="1" noChangeArrowheads="1"/>
            </p:cNvPicPr>
            <p:nvPr/>
          </p:nvPicPr>
          <p:blipFill>
            <a:blip r:embed="rId3"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32"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7" name="直接连接符 6"/>
          <p:cNvCxnSpPr/>
          <p:nvPr/>
        </p:nvCxnSpPr>
        <p:spPr>
          <a:xfrm>
            <a:off x="1482272" y="2672443"/>
            <a:ext cx="3581400" cy="0"/>
          </a:xfrm>
          <a:prstGeom prst="line">
            <a:avLst/>
          </a:prstGeom>
          <a:ln w="19050">
            <a:solidFill>
              <a:srgbClr val="4B484E"/>
            </a:solidFill>
            <a:prstDash val="lgDash"/>
          </a:ln>
        </p:spPr>
        <p:style>
          <a:lnRef idx="1">
            <a:schemeClr val="accent1"/>
          </a:lnRef>
          <a:fillRef idx="0">
            <a:schemeClr val="accent1"/>
          </a:fillRef>
          <a:effectRef idx="0">
            <a:schemeClr val="accent1"/>
          </a:effectRef>
          <a:fontRef idx="minor">
            <a:schemeClr val="tx1"/>
          </a:fontRef>
        </p:style>
      </p:cxnSp>
      <p:sp>
        <p:nvSpPr>
          <p:cNvPr id="2" name="椭圆 1"/>
          <p:cNvSpPr/>
          <p:nvPr/>
        </p:nvSpPr>
        <p:spPr>
          <a:xfrm>
            <a:off x="4720772" y="2005693"/>
            <a:ext cx="1352550" cy="1352550"/>
          </a:xfrm>
          <a:prstGeom prst="ellipse">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9" name="椭圆 8"/>
          <p:cNvSpPr/>
          <p:nvPr/>
        </p:nvSpPr>
        <p:spPr>
          <a:xfrm>
            <a:off x="3539672" y="2500993"/>
            <a:ext cx="342900" cy="342900"/>
          </a:xfrm>
          <a:prstGeom prst="ellipse">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34" name="椭圆 33"/>
          <p:cNvSpPr/>
          <p:nvPr/>
        </p:nvSpPr>
        <p:spPr>
          <a:xfrm>
            <a:off x="2482397" y="2500993"/>
            <a:ext cx="342900" cy="342900"/>
          </a:xfrm>
          <a:prstGeom prst="ellipse">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35" name="椭圆 34"/>
          <p:cNvSpPr/>
          <p:nvPr/>
        </p:nvSpPr>
        <p:spPr>
          <a:xfrm>
            <a:off x="1425122" y="2500993"/>
            <a:ext cx="342900" cy="342900"/>
          </a:xfrm>
          <a:prstGeom prst="ellipse">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40" name="半闭框 39"/>
          <p:cNvSpPr/>
          <p:nvPr/>
        </p:nvSpPr>
        <p:spPr>
          <a:xfrm rot="16200000">
            <a:off x="4158004" y="2397011"/>
            <a:ext cx="1295400" cy="2189163"/>
          </a:xfrm>
          <a:prstGeom prst="halfFrame">
            <a:avLst>
              <a:gd name="adj1" fmla="val 669"/>
              <a:gd name="adj2" fmla="val 612"/>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41" name="半闭框 40"/>
          <p:cNvSpPr/>
          <p:nvPr/>
        </p:nvSpPr>
        <p:spPr>
          <a:xfrm rot="16200000">
            <a:off x="3292562" y="2184785"/>
            <a:ext cx="1989367" cy="3307580"/>
          </a:xfrm>
          <a:prstGeom prst="halfFrame">
            <a:avLst>
              <a:gd name="adj1" fmla="val 704"/>
              <a:gd name="adj2" fmla="val 980"/>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sp>
        <p:nvSpPr>
          <p:cNvPr id="42" name="半闭框 41"/>
          <p:cNvSpPr/>
          <p:nvPr/>
        </p:nvSpPr>
        <p:spPr>
          <a:xfrm rot="16200000">
            <a:off x="2342080" y="2027141"/>
            <a:ext cx="2758625" cy="4392124"/>
          </a:xfrm>
          <a:prstGeom prst="halfFrame">
            <a:avLst>
              <a:gd name="adj1" fmla="val 932"/>
              <a:gd name="adj2" fmla="val 980"/>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solidFill>
                <a:srgbClr val="4B484E"/>
              </a:solidFill>
            </a:endParaRPr>
          </a:p>
        </p:txBody>
      </p:sp>
      <p:grpSp>
        <p:nvGrpSpPr>
          <p:cNvPr id="43" name="组合 42"/>
          <p:cNvGrpSpPr/>
          <p:nvPr/>
        </p:nvGrpSpPr>
        <p:grpSpPr>
          <a:xfrm>
            <a:off x="6073322" y="3861840"/>
            <a:ext cx="554905" cy="554905"/>
            <a:chOff x="9205771" y="1936782"/>
            <a:chExt cx="554905" cy="554905"/>
          </a:xfrm>
        </p:grpSpPr>
        <p:sp>
          <p:nvSpPr>
            <p:cNvPr id="44" name="椭圆 43"/>
            <p:cNvSpPr/>
            <p:nvPr/>
          </p:nvSpPr>
          <p:spPr>
            <a:xfrm>
              <a:off x="9205771" y="1936782"/>
              <a:ext cx="554905" cy="554905"/>
            </a:xfrm>
            <a:prstGeom prst="ellipse">
              <a:avLst/>
            </a:prstGeom>
            <a:no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B484E"/>
                </a:solidFill>
              </a:endParaRPr>
            </a:p>
          </p:txBody>
        </p:sp>
        <p:sp>
          <p:nvSpPr>
            <p:cNvPr id="45" name="文本框 44"/>
            <p:cNvSpPr txBox="1"/>
            <p:nvPr/>
          </p:nvSpPr>
          <p:spPr>
            <a:xfrm>
              <a:off x="9229352" y="1947916"/>
              <a:ext cx="531324" cy="523220"/>
            </a:xfrm>
            <a:prstGeom prst="rect">
              <a:avLst/>
            </a:prstGeom>
            <a:noFill/>
            <a:ln>
              <a:noFill/>
            </a:ln>
          </p:spPr>
          <p:txBody>
            <a:bodyPr wrap="square" rtlCol="0">
              <a:spAutoFit/>
            </a:bodyPr>
            <a:lstStyle/>
            <a:p>
              <a:r>
                <a:rPr lang="en-US" altLang="zh-CN" sz="2800" dirty="0">
                  <a:solidFill>
                    <a:srgbClr val="4B484E"/>
                  </a:solidFill>
                  <a:latin typeface="Impact" panose="020B0806030902050204" pitchFamily="34" charset="0"/>
                  <a:ea typeface="微软雅黑" panose="020B0503020204020204" pitchFamily="34" charset="-122"/>
                </a:rPr>
                <a:t>01</a:t>
              </a:r>
              <a:endParaRPr lang="zh-CN" altLang="en-US" sz="2800" dirty="0">
                <a:solidFill>
                  <a:srgbClr val="4B484E"/>
                </a:solidFill>
                <a:latin typeface="Impact" panose="020B0806030902050204" pitchFamily="34" charset="0"/>
                <a:ea typeface="微软雅黑" panose="020B0503020204020204" pitchFamily="34" charset="-122"/>
              </a:endParaRPr>
            </a:p>
          </p:txBody>
        </p:sp>
      </p:grpSp>
      <p:grpSp>
        <p:nvGrpSpPr>
          <p:cNvPr id="46" name="组合 45"/>
          <p:cNvGrpSpPr/>
          <p:nvPr/>
        </p:nvGrpSpPr>
        <p:grpSpPr>
          <a:xfrm>
            <a:off x="6073322" y="4593451"/>
            <a:ext cx="634995" cy="554905"/>
            <a:chOff x="9205771" y="1936782"/>
            <a:chExt cx="634995" cy="554905"/>
          </a:xfrm>
        </p:grpSpPr>
        <p:sp>
          <p:nvSpPr>
            <p:cNvPr id="47" name="椭圆 46"/>
            <p:cNvSpPr/>
            <p:nvPr/>
          </p:nvSpPr>
          <p:spPr>
            <a:xfrm>
              <a:off x="9205771" y="1936782"/>
              <a:ext cx="554905" cy="554905"/>
            </a:xfrm>
            <a:prstGeom prst="ellipse">
              <a:avLst/>
            </a:prstGeom>
            <a:no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B484E"/>
                </a:solidFill>
              </a:endParaRPr>
            </a:p>
          </p:txBody>
        </p:sp>
        <p:sp>
          <p:nvSpPr>
            <p:cNvPr id="48" name="文本框 47"/>
            <p:cNvSpPr txBox="1"/>
            <p:nvPr/>
          </p:nvSpPr>
          <p:spPr>
            <a:xfrm>
              <a:off x="9229351" y="1947916"/>
              <a:ext cx="611415" cy="523220"/>
            </a:xfrm>
            <a:prstGeom prst="rect">
              <a:avLst/>
            </a:prstGeom>
            <a:noFill/>
            <a:ln>
              <a:noFill/>
            </a:ln>
          </p:spPr>
          <p:txBody>
            <a:bodyPr wrap="square" rtlCol="0">
              <a:spAutoFit/>
            </a:bodyPr>
            <a:lstStyle/>
            <a:p>
              <a:r>
                <a:rPr lang="en-US" altLang="zh-CN" sz="2800" dirty="0">
                  <a:solidFill>
                    <a:srgbClr val="4B484E"/>
                  </a:solidFill>
                  <a:latin typeface="Impact" panose="020B0806030902050204" pitchFamily="34" charset="0"/>
                  <a:ea typeface="微软雅黑" panose="020B0503020204020204" pitchFamily="34" charset="-122"/>
                </a:rPr>
                <a:t>02</a:t>
              </a:r>
              <a:endParaRPr lang="zh-CN" altLang="en-US" sz="2800" dirty="0">
                <a:solidFill>
                  <a:srgbClr val="4B484E"/>
                </a:solidFill>
                <a:latin typeface="Impact" panose="020B0806030902050204" pitchFamily="34" charset="0"/>
                <a:ea typeface="微软雅黑" panose="020B0503020204020204" pitchFamily="34" charset="-122"/>
              </a:endParaRPr>
            </a:p>
          </p:txBody>
        </p:sp>
      </p:grpSp>
      <p:grpSp>
        <p:nvGrpSpPr>
          <p:cNvPr id="49" name="组合 48"/>
          <p:cNvGrpSpPr/>
          <p:nvPr/>
        </p:nvGrpSpPr>
        <p:grpSpPr>
          <a:xfrm>
            <a:off x="6073322" y="5325063"/>
            <a:ext cx="777559" cy="554905"/>
            <a:chOff x="9205771" y="1936782"/>
            <a:chExt cx="777559" cy="554905"/>
          </a:xfrm>
        </p:grpSpPr>
        <p:sp>
          <p:nvSpPr>
            <p:cNvPr id="50" name="椭圆 49"/>
            <p:cNvSpPr/>
            <p:nvPr/>
          </p:nvSpPr>
          <p:spPr>
            <a:xfrm>
              <a:off x="9205771" y="1936782"/>
              <a:ext cx="554905" cy="554905"/>
            </a:xfrm>
            <a:prstGeom prst="ellipse">
              <a:avLst/>
            </a:prstGeom>
            <a:no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rgbClr val="4B484E"/>
                </a:solidFill>
              </a:endParaRPr>
            </a:p>
          </p:txBody>
        </p:sp>
        <p:sp>
          <p:nvSpPr>
            <p:cNvPr id="51" name="文本框 50"/>
            <p:cNvSpPr txBox="1"/>
            <p:nvPr/>
          </p:nvSpPr>
          <p:spPr>
            <a:xfrm>
              <a:off x="9229351" y="1947916"/>
              <a:ext cx="753979" cy="523220"/>
            </a:xfrm>
            <a:prstGeom prst="rect">
              <a:avLst/>
            </a:prstGeom>
            <a:noFill/>
            <a:ln>
              <a:noFill/>
            </a:ln>
          </p:spPr>
          <p:txBody>
            <a:bodyPr wrap="square" rtlCol="0">
              <a:spAutoFit/>
            </a:bodyPr>
            <a:lstStyle/>
            <a:p>
              <a:r>
                <a:rPr lang="en-US" altLang="zh-CN" sz="2800" dirty="0">
                  <a:solidFill>
                    <a:srgbClr val="4B484E"/>
                  </a:solidFill>
                  <a:latin typeface="Impact" panose="020B0806030902050204" pitchFamily="34" charset="0"/>
                  <a:ea typeface="微软雅黑" panose="020B0503020204020204" pitchFamily="34" charset="-122"/>
                </a:rPr>
                <a:t>03</a:t>
              </a:r>
              <a:endParaRPr lang="zh-CN" altLang="en-US" sz="2800" dirty="0">
                <a:solidFill>
                  <a:srgbClr val="4B484E"/>
                </a:solidFill>
                <a:latin typeface="Impact" panose="020B0806030902050204" pitchFamily="34" charset="0"/>
                <a:ea typeface="微软雅黑" panose="020B0503020204020204" pitchFamily="34" charset="-122"/>
              </a:endParaRPr>
            </a:p>
          </p:txBody>
        </p:sp>
      </p:grpSp>
      <p:sp>
        <p:nvSpPr>
          <p:cNvPr id="52" name="文本框 51"/>
          <p:cNvSpPr txBox="1"/>
          <p:nvPr/>
        </p:nvSpPr>
        <p:spPr>
          <a:xfrm>
            <a:off x="6628227" y="3842196"/>
            <a:ext cx="4422896" cy="584775"/>
          </a:xfrm>
          <a:prstGeom prst="rect">
            <a:avLst/>
          </a:prstGeom>
          <a:noFill/>
        </p:spPr>
        <p:txBody>
          <a:bodyPr wrap="square" rtlCol="0">
            <a:spAutoFit/>
          </a:bodyPr>
          <a:lstStyle/>
          <a:p>
            <a:r>
              <a:rPr lang="zh-CN" altLang="en-US" sz="1600" dirty="0">
                <a:solidFill>
                  <a:srgbClr val="4B484E"/>
                </a:solidFill>
                <a:latin typeface="微软雅黑" panose="020B0503020204020204" pitchFamily="34" charset="-122"/>
                <a:ea typeface="微软雅黑" panose="020B0503020204020204" pitchFamily="34" charset="-122"/>
              </a:rPr>
              <a:t>单击此处添加您的编辑文字标题，您的团队名称您的公司名称单击此处添加您的</a:t>
            </a:r>
            <a:endParaRPr lang="zh-CN" altLang="en-US" sz="1600" dirty="0">
              <a:solidFill>
                <a:srgbClr val="4B484E"/>
              </a:solidFill>
              <a:latin typeface="微软雅黑" panose="020B0503020204020204" pitchFamily="34" charset="-122"/>
              <a:ea typeface="微软雅黑" panose="020B0503020204020204" pitchFamily="34" charset="-122"/>
            </a:endParaRPr>
          </a:p>
        </p:txBody>
      </p:sp>
      <p:sp>
        <p:nvSpPr>
          <p:cNvPr id="53" name="文本框 52"/>
          <p:cNvSpPr txBox="1"/>
          <p:nvPr/>
        </p:nvSpPr>
        <p:spPr>
          <a:xfrm>
            <a:off x="6628227" y="4584035"/>
            <a:ext cx="4422896" cy="584775"/>
          </a:xfrm>
          <a:prstGeom prst="rect">
            <a:avLst/>
          </a:prstGeom>
          <a:noFill/>
        </p:spPr>
        <p:txBody>
          <a:bodyPr wrap="square" rtlCol="0">
            <a:spAutoFit/>
          </a:bodyPr>
          <a:lstStyle/>
          <a:p>
            <a:r>
              <a:rPr lang="zh-CN" altLang="en-US" sz="1600" dirty="0">
                <a:solidFill>
                  <a:srgbClr val="4B484E"/>
                </a:solidFill>
                <a:latin typeface="微软雅黑" panose="020B0503020204020204" pitchFamily="34" charset="-122"/>
                <a:ea typeface="微软雅黑" panose="020B0503020204020204" pitchFamily="34" charset="-122"/>
              </a:rPr>
              <a:t>单击此处添加您的编辑文字标题，您的团队名称您的公司名称单击此处添加您的</a:t>
            </a:r>
            <a:endParaRPr lang="zh-CN" altLang="en-US" sz="1600" dirty="0">
              <a:solidFill>
                <a:srgbClr val="4B484E"/>
              </a:solidFill>
              <a:latin typeface="微软雅黑" panose="020B0503020204020204" pitchFamily="34" charset="-122"/>
              <a:ea typeface="微软雅黑" panose="020B0503020204020204" pitchFamily="34" charset="-122"/>
            </a:endParaRPr>
          </a:p>
        </p:txBody>
      </p:sp>
      <p:sp>
        <p:nvSpPr>
          <p:cNvPr id="54" name="文本框 53"/>
          <p:cNvSpPr txBox="1"/>
          <p:nvPr/>
        </p:nvSpPr>
        <p:spPr>
          <a:xfrm>
            <a:off x="6628227" y="5345516"/>
            <a:ext cx="4422896" cy="584775"/>
          </a:xfrm>
          <a:prstGeom prst="rect">
            <a:avLst/>
          </a:prstGeom>
          <a:noFill/>
        </p:spPr>
        <p:txBody>
          <a:bodyPr wrap="square" rtlCol="0">
            <a:spAutoFit/>
          </a:bodyPr>
          <a:lstStyle/>
          <a:p>
            <a:r>
              <a:rPr lang="zh-CN" altLang="en-US" sz="1600" dirty="0">
                <a:solidFill>
                  <a:srgbClr val="4B484E"/>
                </a:solidFill>
                <a:latin typeface="微软雅黑" panose="020B0503020204020204" pitchFamily="34" charset="-122"/>
                <a:ea typeface="微软雅黑" panose="020B0503020204020204" pitchFamily="34" charset="-122"/>
              </a:rPr>
              <a:t>单击此处添加您的编辑文字标题，您的团队名称您的公司名称单击此处添加您的</a:t>
            </a:r>
            <a:endParaRPr lang="zh-CN" altLang="en-US" sz="1600" dirty="0">
              <a:solidFill>
                <a:srgbClr val="4B484E"/>
              </a:solidFill>
              <a:latin typeface="微软雅黑" panose="020B0503020204020204" pitchFamily="34" charset="-122"/>
              <a:ea typeface="微软雅黑" panose="020B0503020204020204" pitchFamily="34" charset="-122"/>
            </a:endParaRPr>
          </a:p>
        </p:txBody>
      </p:sp>
      <p:sp>
        <p:nvSpPr>
          <p:cNvPr id="55" name="AutoShape 29"/>
          <p:cNvSpPr/>
          <p:nvPr/>
        </p:nvSpPr>
        <p:spPr bwMode="auto">
          <a:xfrm>
            <a:off x="5163880" y="2398454"/>
            <a:ext cx="566880" cy="56702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3598" y="2167"/>
                </a:moveTo>
                <a:cubicBezTo>
                  <a:pt x="3598" y="2549"/>
                  <a:pt x="3517" y="2902"/>
                  <a:pt x="3358" y="3213"/>
                </a:cubicBezTo>
                <a:cubicBezTo>
                  <a:pt x="3197" y="3525"/>
                  <a:pt x="2981" y="3792"/>
                  <a:pt x="2707" y="4006"/>
                </a:cubicBezTo>
                <a:lnTo>
                  <a:pt x="2707" y="21050"/>
                </a:lnTo>
                <a:cubicBezTo>
                  <a:pt x="2707" y="21203"/>
                  <a:pt x="2663" y="21329"/>
                  <a:pt x="2580" y="21438"/>
                </a:cubicBezTo>
                <a:cubicBezTo>
                  <a:pt x="2492" y="21547"/>
                  <a:pt x="2386" y="21599"/>
                  <a:pt x="2262" y="21599"/>
                </a:cubicBezTo>
                <a:lnTo>
                  <a:pt x="1348" y="21599"/>
                </a:lnTo>
                <a:cubicBezTo>
                  <a:pt x="1221" y="21599"/>
                  <a:pt x="1118" y="21544"/>
                  <a:pt x="1038" y="21438"/>
                </a:cubicBezTo>
                <a:cubicBezTo>
                  <a:pt x="954" y="21329"/>
                  <a:pt x="913" y="21203"/>
                  <a:pt x="913" y="21050"/>
                </a:cubicBezTo>
                <a:lnTo>
                  <a:pt x="913" y="4006"/>
                </a:lnTo>
                <a:cubicBezTo>
                  <a:pt x="641" y="3792"/>
                  <a:pt x="421" y="3525"/>
                  <a:pt x="252" y="3213"/>
                </a:cubicBezTo>
                <a:cubicBezTo>
                  <a:pt x="83" y="2902"/>
                  <a:pt x="0" y="2549"/>
                  <a:pt x="0" y="2167"/>
                </a:cubicBezTo>
                <a:cubicBezTo>
                  <a:pt x="0" y="1574"/>
                  <a:pt x="176" y="1069"/>
                  <a:pt x="528" y="640"/>
                </a:cubicBezTo>
                <a:cubicBezTo>
                  <a:pt x="878" y="211"/>
                  <a:pt x="1304" y="0"/>
                  <a:pt x="1804" y="0"/>
                </a:cubicBezTo>
                <a:cubicBezTo>
                  <a:pt x="2296" y="0"/>
                  <a:pt x="2719" y="211"/>
                  <a:pt x="3069" y="640"/>
                </a:cubicBezTo>
                <a:cubicBezTo>
                  <a:pt x="3422" y="1069"/>
                  <a:pt x="3598" y="1571"/>
                  <a:pt x="3598" y="2167"/>
                </a:cubicBezTo>
                <a:moveTo>
                  <a:pt x="20838" y="2476"/>
                </a:moveTo>
                <a:cubicBezTo>
                  <a:pt x="21063" y="2323"/>
                  <a:pt x="21247" y="2297"/>
                  <a:pt x="21389" y="2391"/>
                </a:cubicBezTo>
                <a:cubicBezTo>
                  <a:pt x="21529" y="2485"/>
                  <a:pt x="21599" y="2684"/>
                  <a:pt x="21599" y="2996"/>
                </a:cubicBezTo>
                <a:lnTo>
                  <a:pt x="21599" y="13515"/>
                </a:lnTo>
                <a:cubicBezTo>
                  <a:pt x="21599" y="13803"/>
                  <a:pt x="21526" y="14106"/>
                  <a:pt x="21382" y="14420"/>
                </a:cubicBezTo>
                <a:cubicBezTo>
                  <a:pt x="21237" y="14737"/>
                  <a:pt x="21056" y="14966"/>
                  <a:pt x="20838" y="15119"/>
                </a:cubicBezTo>
                <a:cubicBezTo>
                  <a:pt x="19954" y="15757"/>
                  <a:pt x="19146" y="16165"/>
                  <a:pt x="18412" y="16350"/>
                </a:cubicBezTo>
                <a:cubicBezTo>
                  <a:pt x="17678" y="16529"/>
                  <a:pt x="17036" y="16606"/>
                  <a:pt x="16490" y="16567"/>
                </a:cubicBezTo>
                <a:cubicBezTo>
                  <a:pt x="15849" y="16526"/>
                  <a:pt x="15281" y="16371"/>
                  <a:pt x="14791" y="16103"/>
                </a:cubicBezTo>
                <a:cubicBezTo>
                  <a:pt x="14392" y="15851"/>
                  <a:pt x="14003" y="15607"/>
                  <a:pt x="13623" y="15378"/>
                </a:cubicBezTo>
                <a:cubicBezTo>
                  <a:pt x="13244" y="15146"/>
                  <a:pt x="12857" y="14946"/>
                  <a:pt x="12458" y="14773"/>
                </a:cubicBezTo>
                <a:cubicBezTo>
                  <a:pt x="12059" y="14599"/>
                  <a:pt x="11640" y="14461"/>
                  <a:pt x="11197" y="14358"/>
                </a:cubicBezTo>
                <a:cubicBezTo>
                  <a:pt x="10757" y="14256"/>
                  <a:pt x="10269" y="14203"/>
                  <a:pt x="9738" y="14203"/>
                </a:cubicBezTo>
                <a:cubicBezTo>
                  <a:pt x="9310" y="14220"/>
                  <a:pt x="8825" y="14306"/>
                  <a:pt x="8286" y="14455"/>
                </a:cubicBezTo>
                <a:cubicBezTo>
                  <a:pt x="7824" y="14588"/>
                  <a:pt x="7266" y="14799"/>
                  <a:pt x="6605" y="15090"/>
                </a:cubicBezTo>
                <a:cubicBezTo>
                  <a:pt x="5944" y="15381"/>
                  <a:pt x="5207" y="15792"/>
                  <a:pt x="4394" y="16327"/>
                </a:cubicBezTo>
                <a:cubicBezTo>
                  <a:pt x="4169" y="16476"/>
                  <a:pt x="3978" y="16494"/>
                  <a:pt x="3826" y="16382"/>
                </a:cubicBezTo>
                <a:cubicBezTo>
                  <a:pt x="3674" y="16268"/>
                  <a:pt x="3598" y="16059"/>
                  <a:pt x="3598" y="15751"/>
                </a:cubicBezTo>
                <a:lnTo>
                  <a:pt x="3598" y="5273"/>
                </a:lnTo>
                <a:cubicBezTo>
                  <a:pt x="3598" y="4964"/>
                  <a:pt x="3674" y="4653"/>
                  <a:pt x="3826" y="4347"/>
                </a:cubicBezTo>
                <a:cubicBezTo>
                  <a:pt x="3978" y="4036"/>
                  <a:pt x="4169" y="3807"/>
                  <a:pt x="4394" y="3654"/>
                </a:cubicBezTo>
                <a:cubicBezTo>
                  <a:pt x="5207" y="3143"/>
                  <a:pt x="5941" y="2737"/>
                  <a:pt x="6597" y="2447"/>
                </a:cubicBezTo>
                <a:cubicBezTo>
                  <a:pt x="7253" y="2156"/>
                  <a:pt x="7816" y="1944"/>
                  <a:pt x="8286" y="1812"/>
                </a:cubicBezTo>
                <a:cubicBezTo>
                  <a:pt x="8832" y="1665"/>
                  <a:pt x="9317" y="1580"/>
                  <a:pt x="9738" y="1559"/>
                </a:cubicBezTo>
                <a:cubicBezTo>
                  <a:pt x="10269" y="1559"/>
                  <a:pt x="10757" y="1612"/>
                  <a:pt x="11197" y="1715"/>
                </a:cubicBezTo>
                <a:cubicBezTo>
                  <a:pt x="11640" y="1818"/>
                  <a:pt x="12059" y="1956"/>
                  <a:pt x="12458" y="2135"/>
                </a:cubicBezTo>
                <a:cubicBezTo>
                  <a:pt x="12857" y="2306"/>
                  <a:pt x="13242" y="2508"/>
                  <a:pt x="13619" y="2737"/>
                </a:cubicBezTo>
                <a:cubicBezTo>
                  <a:pt x="13993" y="2967"/>
                  <a:pt x="14385" y="3207"/>
                  <a:pt x="14791" y="3463"/>
                </a:cubicBezTo>
                <a:cubicBezTo>
                  <a:pt x="15281" y="3736"/>
                  <a:pt x="15849" y="3889"/>
                  <a:pt x="16490" y="3924"/>
                </a:cubicBezTo>
                <a:cubicBezTo>
                  <a:pt x="17036" y="3965"/>
                  <a:pt x="17678" y="3889"/>
                  <a:pt x="18412" y="3707"/>
                </a:cubicBezTo>
                <a:cubicBezTo>
                  <a:pt x="19146" y="3522"/>
                  <a:pt x="19957" y="3113"/>
                  <a:pt x="20838" y="2476"/>
                </a:cubicBezTo>
              </a:path>
            </a:pathLst>
          </a:custGeom>
          <a:solidFill>
            <a:srgbClr val="F7F7F7"/>
          </a:solidFill>
          <a:ln>
            <a:noFill/>
          </a:ln>
          <a:effectLst/>
        </p:spPr>
        <p:txBody>
          <a:bodyPr lIns="101578" tIns="101578" rIns="101578" bIns="101578" anchor="ctr"/>
          <a:lstStyle/>
          <a:p>
            <a:pPr defTabSz="913765">
              <a:defRPr/>
            </a:pPr>
            <a:endParaRPr lang="es-ES" sz="5800" dirty="0">
              <a:solidFill>
                <a:srgbClr val="4B484E"/>
              </a:solidFill>
              <a:effectLst>
                <a:outerShdw blurRad="38100" dist="38100" dir="2700000" algn="tl">
                  <a:srgbClr val="000000"/>
                </a:outerShdw>
              </a:effectLst>
              <a:latin typeface="Gill Sans" charset="0"/>
              <a:cs typeface="Gill Sans" charset="0"/>
              <a:sym typeface="Gill Sans" charset="0"/>
            </a:endParaRPr>
          </a:p>
        </p:txBody>
      </p:sp>
      <p:sp>
        <p:nvSpPr>
          <p:cNvPr id="56" name="椭圆 55"/>
          <p:cNvSpPr/>
          <p:nvPr/>
        </p:nvSpPr>
        <p:spPr>
          <a:xfrm>
            <a:off x="5886011" y="4111723"/>
            <a:ext cx="45719" cy="45719"/>
          </a:xfrm>
          <a:prstGeom prst="ellipse">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484E"/>
              </a:solidFill>
            </a:endParaRPr>
          </a:p>
        </p:txBody>
      </p:sp>
      <p:sp>
        <p:nvSpPr>
          <p:cNvPr id="57" name="椭圆 56"/>
          <p:cNvSpPr/>
          <p:nvPr/>
        </p:nvSpPr>
        <p:spPr>
          <a:xfrm>
            <a:off x="5881000" y="5563374"/>
            <a:ext cx="45719" cy="45719"/>
          </a:xfrm>
          <a:prstGeom prst="ellipse">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484E"/>
              </a:solidFill>
            </a:endParaRPr>
          </a:p>
        </p:txBody>
      </p:sp>
      <p:sp>
        <p:nvSpPr>
          <p:cNvPr id="58" name="椭圆 57"/>
          <p:cNvSpPr/>
          <p:nvPr/>
        </p:nvSpPr>
        <p:spPr>
          <a:xfrm>
            <a:off x="5895316" y="4800694"/>
            <a:ext cx="45719" cy="45719"/>
          </a:xfrm>
          <a:prstGeom prst="ellipse">
            <a:avLst/>
          </a:prstGeom>
          <a:solidFill>
            <a:srgbClr val="4B484E"/>
          </a:solid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4B484E"/>
              </a:solidFill>
            </a:endParaRPr>
          </a:p>
        </p:txBody>
      </p:sp>
      <p:grpSp>
        <p:nvGrpSpPr>
          <p:cNvPr id="39" name="组合 38"/>
          <p:cNvGrpSpPr/>
          <p:nvPr/>
        </p:nvGrpSpPr>
        <p:grpSpPr>
          <a:xfrm>
            <a:off x="281514" y="271643"/>
            <a:ext cx="3578499" cy="705570"/>
            <a:chOff x="193779" y="40265"/>
            <a:chExt cx="5750451" cy="1133812"/>
          </a:xfrm>
        </p:grpSpPr>
        <p:pic>
          <p:nvPicPr>
            <p:cNvPr id="59"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60"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61"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52"/>
                                        </p:tgtEl>
                                        <p:attrNameLst>
                                          <p:attrName>style.visibility</p:attrName>
                                        </p:attrNameLst>
                                      </p:cBhvr>
                                      <p:to>
                                        <p:strVal val="visible"/>
                                      </p:to>
                                    </p:set>
                                    <p:animEffect transition="in" filter="fade">
                                      <p:cBhvr>
                                        <p:cTn id="7" dur="1000"/>
                                        <p:tgtEl>
                                          <p:spTgt spid="52"/>
                                        </p:tgtEl>
                                      </p:cBhvr>
                                    </p:animEffect>
                                    <p:anim calcmode="lin" valueType="num">
                                      <p:cBhvr>
                                        <p:cTn id="8" dur="1000" fill="hold"/>
                                        <p:tgtEl>
                                          <p:spTgt spid="52"/>
                                        </p:tgtEl>
                                        <p:attrNameLst>
                                          <p:attrName>ppt_x</p:attrName>
                                        </p:attrNameLst>
                                      </p:cBhvr>
                                      <p:tavLst>
                                        <p:tav tm="0">
                                          <p:val>
                                            <p:strVal val="#ppt_x"/>
                                          </p:val>
                                        </p:tav>
                                        <p:tav tm="100000">
                                          <p:val>
                                            <p:strVal val="#ppt_x"/>
                                          </p:val>
                                        </p:tav>
                                      </p:tavLst>
                                    </p:anim>
                                    <p:anim calcmode="lin" valueType="num">
                                      <p:cBhvr>
                                        <p:cTn id="9" dur="1000" fill="hold"/>
                                        <p:tgtEl>
                                          <p:spTgt spid="5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2" presetClass="entr" presetSubtype="0" fill="hold" grpId="0" nodeType="afterEffect">
                                  <p:stCondLst>
                                    <p:cond delay="0"/>
                                  </p:stCondLst>
                                  <p:childTnLst>
                                    <p:set>
                                      <p:cBhvr>
                                        <p:cTn id="12" dur="1" fill="hold">
                                          <p:stCondLst>
                                            <p:cond delay="0"/>
                                          </p:stCondLst>
                                        </p:cTn>
                                        <p:tgtEl>
                                          <p:spTgt spid="53"/>
                                        </p:tgtEl>
                                        <p:attrNameLst>
                                          <p:attrName>style.visibility</p:attrName>
                                        </p:attrNameLst>
                                      </p:cBhvr>
                                      <p:to>
                                        <p:strVal val="visible"/>
                                      </p:to>
                                    </p:set>
                                    <p:animEffect transition="in" filter="fade">
                                      <p:cBhvr>
                                        <p:cTn id="13" dur="1000"/>
                                        <p:tgtEl>
                                          <p:spTgt spid="53"/>
                                        </p:tgtEl>
                                      </p:cBhvr>
                                    </p:animEffect>
                                    <p:anim calcmode="lin" valueType="num">
                                      <p:cBhvr>
                                        <p:cTn id="14" dur="1000" fill="hold"/>
                                        <p:tgtEl>
                                          <p:spTgt spid="53"/>
                                        </p:tgtEl>
                                        <p:attrNameLst>
                                          <p:attrName>ppt_x</p:attrName>
                                        </p:attrNameLst>
                                      </p:cBhvr>
                                      <p:tavLst>
                                        <p:tav tm="0">
                                          <p:val>
                                            <p:strVal val="#ppt_x"/>
                                          </p:val>
                                        </p:tav>
                                        <p:tav tm="100000">
                                          <p:val>
                                            <p:strVal val="#ppt_x"/>
                                          </p:val>
                                        </p:tav>
                                      </p:tavLst>
                                    </p:anim>
                                    <p:anim calcmode="lin" valueType="num">
                                      <p:cBhvr>
                                        <p:cTn id="15" dur="1000" fill="hold"/>
                                        <p:tgtEl>
                                          <p:spTgt spid="53"/>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42" presetClass="entr" presetSubtype="0" fill="hold" grpId="0" nodeType="afterEffect">
                                  <p:stCondLst>
                                    <p:cond delay="0"/>
                                  </p:stCondLst>
                                  <p:childTnLst>
                                    <p:set>
                                      <p:cBhvr>
                                        <p:cTn id="18" dur="1" fill="hold">
                                          <p:stCondLst>
                                            <p:cond delay="0"/>
                                          </p:stCondLst>
                                        </p:cTn>
                                        <p:tgtEl>
                                          <p:spTgt spid="54"/>
                                        </p:tgtEl>
                                        <p:attrNameLst>
                                          <p:attrName>style.visibility</p:attrName>
                                        </p:attrNameLst>
                                      </p:cBhvr>
                                      <p:to>
                                        <p:strVal val="visible"/>
                                      </p:to>
                                    </p:set>
                                    <p:animEffect transition="in" filter="fade">
                                      <p:cBhvr>
                                        <p:cTn id="19" dur="1000"/>
                                        <p:tgtEl>
                                          <p:spTgt spid="54"/>
                                        </p:tgtEl>
                                      </p:cBhvr>
                                    </p:animEffect>
                                    <p:anim calcmode="lin" valueType="num">
                                      <p:cBhvr>
                                        <p:cTn id="20" dur="1000" fill="hold"/>
                                        <p:tgtEl>
                                          <p:spTgt spid="54"/>
                                        </p:tgtEl>
                                        <p:attrNameLst>
                                          <p:attrName>ppt_x</p:attrName>
                                        </p:attrNameLst>
                                      </p:cBhvr>
                                      <p:tavLst>
                                        <p:tav tm="0">
                                          <p:val>
                                            <p:strVal val="#ppt_x"/>
                                          </p:val>
                                        </p:tav>
                                        <p:tav tm="100000">
                                          <p:val>
                                            <p:strVal val="#ppt_x"/>
                                          </p:val>
                                        </p:tav>
                                      </p:tavLst>
                                    </p:anim>
                                    <p:anim calcmode="lin" valueType="num">
                                      <p:cBhvr>
                                        <p:cTn id="21" dur="1000" fill="hold"/>
                                        <p:tgtEl>
                                          <p:spTgt spid="5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2" grpId="0"/>
      <p:bldP spid="53" grpId="0"/>
      <p:bldP spid="54"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5" name="矩形 2"/>
          <p:cNvSpPr>
            <a:spLocks noChangeArrowheads="1"/>
          </p:cNvSpPr>
          <p:nvPr/>
        </p:nvSpPr>
        <p:spPr bwMode="auto">
          <a:xfrm>
            <a:off x="6807200" y="3871913"/>
            <a:ext cx="3789363" cy="954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400" dirty="0">
                <a:latin typeface="微软雅黑" panose="020B0503020204020204" pitchFamily="34" charset="-122"/>
                <a:ea typeface="微软雅黑" panose="020B0503020204020204" pitchFamily="34" charset="-122"/>
              </a:rPr>
              <a:t>单击此处编辑您要的内容，建议您在展示时采用微软雅黑字体，本模版所有图形线条及其相应素材均可自由编辑、改色、替换。更多使用说明和作品请详阅模版最末的使用手册。</a:t>
            </a:r>
            <a:endParaRPr lang="zh-CN" altLang="en-US" sz="1400" dirty="0">
              <a:latin typeface="微软雅黑" panose="020B0503020204020204" pitchFamily="34" charset="-122"/>
              <a:ea typeface="微软雅黑" panose="020B0503020204020204" pitchFamily="34" charset="-122"/>
            </a:endParaRPr>
          </a:p>
        </p:txBody>
      </p:sp>
      <p:grpSp>
        <p:nvGrpSpPr>
          <p:cNvPr id="23556" name="组合 3"/>
          <p:cNvGrpSpPr/>
          <p:nvPr/>
        </p:nvGrpSpPr>
        <p:grpSpPr bwMode="auto">
          <a:xfrm>
            <a:off x="6807200" y="2803525"/>
            <a:ext cx="3789363" cy="954088"/>
            <a:chOff x="0" y="0"/>
            <a:chExt cx="3788756" cy="955148"/>
          </a:xfrm>
        </p:grpSpPr>
        <p:pic>
          <p:nvPicPr>
            <p:cNvPr id="23557" name="图片 4"/>
            <p:cNvPicPr>
              <a:picLocks noChangeAspect="1" noChangeArrowheads="1"/>
            </p:cNvPicPr>
            <p:nvPr/>
          </p:nvPicPr>
          <p:blipFill>
            <a:blip r:embed="rId1">
              <a:extLst>
                <a:ext uri="{28A0092B-C50C-407E-A947-70E740481C1C}">
                  <a14:useLocalDpi xmlns:a14="http://schemas.microsoft.com/office/drawing/2010/main" val="0"/>
                </a:ext>
              </a:extLst>
            </a:blip>
            <a:srcRect t="10387" r="2299"/>
            <a:stretch>
              <a:fillRect/>
            </a:stretch>
          </p:blipFill>
          <p:spPr bwMode="auto">
            <a:xfrm>
              <a:off x="0" y="0"/>
              <a:ext cx="3788756" cy="9551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3558" name="文本框 5"/>
            <p:cNvSpPr txBox="1">
              <a:spLocks noChangeArrowheads="1"/>
            </p:cNvSpPr>
            <p:nvPr/>
          </p:nvSpPr>
          <p:spPr bwMode="auto">
            <a:xfrm>
              <a:off x="384577" y="180329"/>
              <a:ext cx="1657350" cy="3693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lnSpc>
                  <a:spcPct val="90000"/>
                </a:lnSpc>
                <a:spcBef>
                  <a:spcPts val="1000"/>
                </a:spcBef>
                <a:buFont typeface="Arial" panose="020B0604020202020204" pitchFamily="34" charset="0"/>
                <a:buChar char="•"/>
                <a:defRPr sz="2800">
                  <a:solidFill>
                    <a:schemeClr val="tx1"/>
                  </a:solidFill>
                  <a:latin typeface="Calibri" panose="020F0502020204030204" pitchFamily="34" charset="0"/>
                  <a:ea typeface="宋体" panose="02010600030101010101" pitchFamily="2" charset="-122"/>
                </a:defRPr>
              </a:lvl1pPr>
              <a:lvl2pPr marL="742950" indent="-285750">
                <a:lnSpc>
                  <a:spcPct val="90000"/>
                </a:lnSpc>
                <a:spcBef>
                  <a:spcPts val="500"/>
                </a:spcBef>
                <a:buFont typeface="Arial" panose="020B0604020202020204" pitchFamily="34" charset="0"/>
                <a:buChar char="•"/>
                <a:defRPr sz="2400">
                  <a:solidFill>
                    <a:schemeClr val="tx1"/>
                  </a:solidFill>
                  <a:latin typeface="Calibri" panose="020F0502020204030204" pitchFamily="34" charset="0"/>
                  <a:ea typeface="宋体" panose="02010600030101010101" pitchFamily="2" charset="-122"/>
                </a:defRPr>
              </a:lvl2pPr>
              <a:lvl3pPr marL="1143000" indent="-228600">
                <a:lnSpc>
                  <a:spcPct val="90000"/>
                </a:lnSpc>
                <a:spcBef>
                  <a:spcPts val="500"/>
                </a:spcBef>
                <a:buFont typeface="Arial" panose="020B0604020202020204" pitchFamily="34" charset="0"/>
                <a:buChar char="•"/>
                <a:defRPr sz="2000">
                  <a:solidFill>
                    <a:schemeClr val="tx1"/>
                  </a:solidFill>
                  <a:latin typeface="Calibri" panose="020F0502020204030204" pitchFamily="34" charset="0"/>
                  <a:ea typeface="宋体" panose="02010600030101010101" pitchFamily="2" charset="-122"/>
                </a:defRPr>
              </a:lvl3pPr>
              <a:lvl4pPr marL="16002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4pPr>
              <a:lvl5pPr marL="2057400" indent="-228600">
                <a:lnSpc>
                  <a:spcPct val="90000"/>
                </a:lnSpc>
                <a:spcBef>
                  <a:spcPts val="500"/>
                </a:spcBef>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lnSpc>
                  <a:spcPct val="90000"/>
                </a:lnSpc>
                <a:spcBef>
                  <a:spcPts val="500"/>
                </a:spcBef>
                <a:spcAft>
                  <a:spcPct val="0"/>
                </a:spcAft>
                <a:buFont typeface="Arial" panose="020B0604020202020204" pitchFamily="34" charset="0"/>
                <a:buChar char="•"/>
                <a:defRPr>
                  <a:solidFill>
                    <a:schemeClr val="tx1"/>
                  </a:solidFill>
                  <a:latin typeface="Calibri" panose="020F0502020204030204" pitchFamily="34" charset="0"/>
                  <a:ea typeface="宋体" panose="02010600030101010101" pitchFamily="2" charset="-122"/>
                </a:defRPr>
              </a:lvl9pPr>
            </a:lstStyle>
            <a:p>
              <a:pPr eaLnBrk="1" hangingPunct="1">
                <a:lnSpc>
                  <a:spcPct val="100000"/>
                </a:lnSpc>
                <a:spcBef>
                  <a:spcPct val="0"/>
                </a:spcBef>
                <a:buFont typeface="Arial" panose="020B0604020202020204" pitchFamily="34" charset="0"/>
                <a:buNone/>
              </a:pPr>
              <a:r>
                <a:rPr lang="zh-CN" altLang="en-US" sz="1800" b="1">
                  <a:solidFill>
                    <a:schemeClr val="bg1"/>
                  </a:solidFill>
                  <a:latin typeface="微软雅黑" panose="020B0503020204020204" pitchFamily="34" charset="-122"/>
                  <a:ea typeface="微软雅黑" panose="020B0503020204020204" pitchFamily="34" charset="-122"/>
                </a:rPr>
                <a:t>单击添加标题</a:t>
              </a:r>
              <a:endParaRPr lang="zh-CN" altLang="en-US" sz="1800" b="1">
                <a:solidFill>
                  <a:schemeClr val="bg1"/>
                </a:solidFill>
                <a:latin typeface="微软雅黑" panose="020B0503020204020204" pitchFamily="34" charset="-122"/>
                <a:ea typeface="微软雅黑" panose="020B0503020204020204" pitchFamily="34" charset="-122"/>
              </a:endParaRPr>
            </a:p>
          </p:txBody>
        </p:sp>
      </p:grpSp>
      <p:grpSp>
        <p:nvGrpSpPr>
          <p:cNvPr id="10" name="组合 9"/>
          <p:cNvGrpSpPr/>
          <p:nvPr/>
        </p:nvGrpSpPr>
        <p:grpSpPr>
          <a:xfrm>
            <a:off x="281514" y="271643"/>
            <a:ext cx="3578499" cy="705570"/>
            <a:chOff x="193779" y="40265"/>
            <a:chExt cx="5750451" cy="1133812"/>
          </a:xfrm>
        </p:grpSpPr>
        <p:pic>
          <p:nvPicPr>
            <p:cNvPr id="11" name="Picture 9" descr="F:\ppt素材\图标\我收集的图标\字体\3.png"/>
            <p:cNvPicPr>
              <a:picLocks noChangeAspect="1" noChangeArrowheads="1"/>
            </p:cNvPicPr>
            <p:nvPr/>
          </p:nvPicPr>
          <p:blipFill>
            <a:blip r:embed="rId2">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12" name="Picture 6" descr="F:\超棒ppt模板\中国风\中国风物件\maobi.png"/>
            <p:cNvPicPr>
              <a:picLocks noChangeAspect="1" noChangeArrowheads="1"/>
            </p:cNvPicPr>
            <p:nvPr/>
          </p:nvPicPr>
          <p:blipFill>
            <a:blip r:embed="rId3"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13"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pic>
        <p:nvPicPr>
          <p:cNvPr id="14" name="图片 7"/>
          <p:cNvPicPr>
            <a:picLocks noChangeAspect="1"/>
          </p:cNvPicPr>
          <p:nvPr/>
        </p:nvPicPr>
        <p:blipFill>
          <a:blip r:embed="rId4">
            <a:clrChange>
              <a:clrFrom>
                <a:srgbClr val="FFFFFF"/>
              </a:clrFrom>
              <a:clrTo>
                <a:srgbClr val="FFFFFF">
                  <a:alpha val="0"/>
                </a:srgbClr>
              </a:clrTo>
            </a:clrChange>
            <a:extLst>
              <a:ext uri="{28A0092B-C50C-407E-A947-70E740481C1C}">
                <a14:useLocalDpi xmlns:a14="http://schemas.microsoft.com/office/drawing/2010/main" val="0"/>
              </a:ext>
            </a:extLst>
          </a:blip>
          <a:srcRect/>
          <a:stretch>
            <a:fillRect/>
          </a:stretch>
        </p:blipFill>
        <p:spPr bwMode="auto">
          <a:xfrm>
            <a:off x="0" y="1597496"/>
            <a:ext cx="6073380" cy="645700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cSld>
  <p:clrMapOvr>
    <a:masterClrMapping/>
  </p:clrMapOvr>
  <mc:AlternateContent xmlns:mc="http://schemas.openxmlformats.org/markup-compatibility/2006">
    <mc:Choice xmlns:p14="http://schemas.microsoft.com/office/powerpoint/2010/main" Requires="p14">
      <p:transition p14:dur="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23555"/>
                                        </p:tgtEl>
                                        <p:attrNameLst>
                                          <p:attrName>style.visibility</p:attrName>
                                        </p:attrNameLst>
                                      </p:cBhvr>
                                      <p:to>
                                        <p:strVal val="visible"/>
                                      </p:to>
                                    </p:set>
                                    <p:animEffect transition="in" filter="fade">
                                      <p:cBhvr>
                                        <p:cTn id="7" dur="1000"/>
                                        <p:tgtEl>
                                          <p:spTgt spid="23555"/>
                                        </p:tgtEl>
                                      </p:cBhvr>
                                    </p:animEffect>
                                    <p:anim calcmode="lin" valueType="num">
                                      <p:cBhvr>
                                        <p:cTn id="8" dur="1000" fill="hold"/>
                                        <p:tgtEl>
                                          <p:spTgt spid="23555"/>
                                        </p:tgtEl>
                                        <p:attrNameLst>
                                          <p:attrName>ppt_x</p:attrName>
                                        </p:attrNameLst>
                                      </p:cBhvr>
                                      <p:tavLst>
                                        <p:tav tm="0">
                                          <p:val>
                                            <p:strVal val="#ppt_x"/>
                                          </p:val>
                                        </p:tav>
                                        <p:tav tm="100000">
                                          <p:val>
                                            <p:strVal val="#ppt_x"/>
                                          </p:val>
                                        </p:tav>
                                      </p:tavLst>
                                    </p:anim>
                                    <p:anim calcmode="lin" valueType="num">
                                      <p:cBhvr>
                                        <p:cTn id="9" dur="1000" fill="hold"/>
                                        <p:tgtEl>
                                          <p:spTgt spid="2355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555"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Rectangle 8"/>
          <p:cNvSpPr/>
          <p:nvPr/>
        </p:nvSpPr>
        <p:spPr>
          <a:xfrm>
            <a:off x="986113" y="2000178"/>
            <a:ext cx="2453263" cy="3346252"/>
          </a:xfrm>
          <a:prstGeom prst="rect">
            <a:avLst/>
          </a:prstGeom>
          <a:no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5" name="Trapezoid 10@|1FFC:3506772|FBC:16777215|LFC:16777215|LBC:16777215"/>
          <p:cNvSpPr/>
          <p:nvPr/>
        </p:nvSpPr>
        <p:spPr>
          <a:xfrm>
            <a:off x="1464908" y="1793150"/>
            <a:ext cx="1495673" cy="207873"/>
          </a:xfrm>
          <a:prstGeom prst="trapezoid">
            <a:avLst>
              <a:gd name="adj" fmla="val 6792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6" name="Pentagon 9@|1FFC:4308095|FBC:16777215|LFC:16777215|LBC:16777215"/>
          <p:cNvSpPr/>
          <p:nvPr/>
        </p:nvSpPr>
        <p:spPr>
          <a:xfrm rot="5400000">
            <a:off x="1715958" y="1680681"/>
            <a:ext cx="993572" cy="1216819"/>
          </a:xfrm>
          <a:prstGeom prst="homePlate">
            <a:avLst>
              <a:gd name="adj" fmla="val 31720"/>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7" name="Freeform 62"/>
          <p:cNvSpPr>
            <a:spLocks noChangeAspect="1" noEditPoints="1"/>
          </p:cNvSpPr>
          <p:nvPr/>
        </p:nvSpPr>
        <p:spPr bwMode="auto">
          <a:xfrm>
            <a:off x="1952337" y="1997590"/>
            <a:ext cx="520819" cy="524983"/>
          </a:xfrm>
          <a:custGeom>
            <a:avLst/>
            <a:gdLst/>
            <a:ahLst/>
            <a:cxnLst>
              <a:cxn ang="0">
                <a:pos x="58" y="33"/>
              </a:cxn>
              <a:cxn ang="0">
                <a:pos x="57" y="34"/>
              </a:cxn>
              <a:cxn ang="0">
                <a:pos x="50" y="35"/>
              </a:cxn>
              <a:cxn ang="0">
                <a:pos x="49" y="39"/>
              </a:cxn>
              <a:cxn ang="0">
                <a:pos x="53" y="44"/>
              </a:cxn>
              <a:cxn ang="0">
                <a:pos x="53" y="45"/>
              </a:cxn>
              <a:cxn ang="0">
                <a:pos x="53" y="46"/>
              </a:cxn>
              <a:cxn ang="0">
                <a:pos x="45" y="53"/>
              </a:cxn>
              <a:cxn ang="0">
                <a:pos x="44" y="52"/>
              </a:cxn>
              <a:cxn ang="0">
                <a:pos x="39" y="48"/>
              </a:cxn>
              <a:cxn ang="0">
                <a:pos x="36" y="50"/>
              </a:cxn>
              <a:cxn ang="0">
                <a:pos x="34" y="57"/>
              </a:cxn>
              <a:cxn ang="0">
                <a:pos x="33" y="58"/>
              </a:cxn>
              <a:cxn ang="0">
                <a:pos x="25" y="58"/>
              </a:cxn>
              <a:cxn ang="0">
                <a:pos x="23" y="57"/>
              </a:cxn>
              <a:cxn ang="0">
                <a:pos x="22" y="50"/>
              </a:cxn>
              <a:cxn ang="0">
                <a:pos x="19" y="48"/>
              </a:cxn>
              <a:cxn ang="0">
                <a:pos x="14" y="52"/>
              </a:cxn>
              <a:cxn ang="0">
                <a:pos x="13" y="53"/>
              </a:cxn>
              <a:cxn ang="0">
                <a:pos x="12" y="52"/>
              </a:cxn>
              <a:cxn ang="0">
                <a:pos x="5" y="46"/>
              </a:cxn>
              <a:cxn ang="0">
                <a:pos x="5" y="45"/>
              </a:cxn>
              <a:cxn ang="0">
                <a:pos x="5" y="44"/>
              </a:cxn>
              <a:cxn ang="0">
                <a:pos x="9" y="39"/>
              </a:cxn>
              <a:cxn ang="0">
                <a:pos x="8" y="35"/>
              </a:cxn>
              <a:cxn ang="0">
                <a:pos x="1" y="34"/>
              </a:cxn>
              <a:cxn ang="0">
                <a:pos x="0" y="33"/>
              </a:cxn>
              <a:cxn ang="0">
                <a:pos x="0" y="24"/>
              </a:cxn>
              <a:cxn ang="0">
                <a:pos x="1" y="23"/>
              </a:cxn>
              <a:cxn ang="0">
                <a:pos x="8" y="22"/>
              </a:cxn>
              <a:cxn ang="0">
                <a:pos x="9" y="18"/>
              </a:cxn>
              <a:cxn ang="0">
                <a:pos x="5" y="13"/>
              </a:cxn>
              <a:cxn ang="0">
                <a:pos x="5" y="12"/>
              </a:cxn>
              <a:cxn ang="0">
                <a:pos x="5" y="11"/>
              </a:cxn>
              <a:cxn ang="0">
                <a:pos x="13" y="5"/>
              </a:cxn>
              <a:cxn ang="0">
                <a:pos x="14" y="5"/>
              </a:cxn>
              <a:cxn ang="0">
                <a:pos x="19" y="9"/>
              </a:cxn>
              <a:cxn ang="0">
                <a:pos x="22" y="8"/>
              </a:cxn>
              <a:cxn ang="0">
                <a:pos x="23" y="1"/>
              </a:cxn>
              <a:cxn ang="0">
                <a:pos x="25" y="0"/>
              </a:cxn>
              <a:cxn ang="0">
                <a:pos x="33" y="0"/>
              </a:cxn>
              <a:cxn ang="0">
                <a:pos x="34" y="1"/>
              </a:cxn>
              <a:cxn ang="0">
                <a:pos x="36" y="8"/>
              </a:cxn>
              <a:cxn ang="0">
                <a:pos x="39" y="9"/>
              </a:cxn>
              <a:cxn ang="0">
                <a:pos x="44" y="5"/>
              </a:cxn>
              <a:cxn ang="0">
                <a:pos x="45" y="5"/>
              </a:cxn>
              <a:cxn ang="0">
                <a:pos x="46" y="5"/>
              </a:cxn>
              <a:cxn ang="0">
                <a:pos x="52" y="12"/>
              </a:cxn>
              <a:cxn ang="0">
                <a:pos x="53" y="12"/>
              </a:cxn>
              <a:cxn ang="0">
                <a:pos x="52" y="13"/>
              </a:cxn>
              <a:cxn ang="0">
                <a:pos x="48" y="18"/>
              </a:cxn>
              <a:cxn ang="0">
                <a:pos x="50" y="22"/>
              </a:cxn>
              <a:cxn ang="0">
                <a:pos x="57" y="23"/>
              </a:cxn>
              <a:cxn ang="0">
                <a:pos x="58" y="25"/>
              </a:cxn>
              <a:cxn ang="0">
                <a:pos x="58" y="33"/>
              </a:cxn>
              <a:cxn ang="0">
                <a:pos x="29" y="19"/>
              </a:cxn>
              <a:cxn ang="0">
                <a:pos x="19" y="29"/>
              </a:cxn>
              <a:cxn ang="0">
                <a:pos x="29" y="38"/>
              </a:cxn>
              <a:cxn ang="0">
                <a:pos x="39" y="29"/>
              </a:cxn>
              <a:cxn ang="0">
                <a:pos x="29" y="19"/>
              </a:cxn>
            </a:cxnLst>
            <a:rect l="0" t="0" r="r" b="b"/>
            <a:pathLst>
              <a:path w="58" h="58">
                <a:moveTo>
                  <a:pt x="58" y="33"/>
                </a:moveTo>
                <a:cubicBezTo>
                  <a:pt x="58" y="34"/>
                  <a:pt x="58" y="34"/>
                  <a:pt x="57" y="34"/>
                </a:cubicBezTo>
                <a:cubicBezTo>
                  <a:pt x="50" y="35"/>
                  <a:pt x="50" y="35"/>
                  <a:pt x="50" y="35"/>
                </a:cubicBezTo>
                <a:cubicBezTo>
                  <a:pt x="50" y="37"/>
                  <a:pt x="49" y="38"/>
                  <a:pt x="49" y="39"/>
                </a:cubicBezTo>
                <a:cubicBezTo>
                  <a:pt x="50" y="41"/>
                  <a:pt x="51" y="42"/>
                  <a:pt x="53" y="44"/>
                </a:cubicBezTo>
                <a:cubicBezTo>
                  <a:pt x="53" y="44"/>
                  <a:pt x="53" y="45"/>
                  <a:pt x="53" y="45"/>
                </a:cubicBezTo>
                <a:cubicBezTo>
                  <a:pt x="53" y="45"/>
                  <a:pt x="53" y="46"/>
                  <a:pt x="53" y="46"/>
                </a:cubicBezTo>
                <a:cubicBezTo>
                  <a:pt x="52" y="47"/>
                  <a:pt x="47" y="53"/>
                  <a:pt x="45" y="53"/>
                </a:cubicBezTo>
                <a:cubicBezTo>
                  <a:pt x="45" y="53"/>
                  <a:pt x="45" y="53"/>
                  <a:pt x="44" y="52"/>
                </a:cubicBezTo>
                <a:cubicBezTo>
                  <a:pt x="39" y="48"/>
                  <a:pt x="39" y="48"/>
                  <a:pt x="39" y="48"/>
                </a:cubicBezTo>
                <a:cubicBezTo>
                  <a:pt x="38" y="49"/>
                  <a:pt x="37" y="49"/>
                  <a:pt x="36" y="50"/>
                </a:cubicBezTo>
                <a:cubicBezTo>
                  <a:pt x="35" y="52"/>
                  <a:pt x="35" y="55"/>
                  <a:pt x="34" y="57"/>
                </a:cubicBezTo>
                <a:cubicBezTo>
                  <a:pt x="34" y="57"/>
                  <a:pt x="34" y="58"/>
                  <a:pt x="33" y="58"/>
                </a:cubicBezTo>
                <a:cubicBezTo>
                  <a:pt x="25" y="58"/>
                  <a:pt x="25" y="58"/>
                  <a:pt x="25" y="58"/>
                </a:cubicBezTo>
                <a:cubicBezTo>
                  <a:pt x="24" y="58"/>
                  <a:pt x="23" y="57"/>
                  <a:pt x="23" y="57"/>
                </a:cubicBezTo>
                <a:cubicBezTo>
                  <a:pt x="22" y="50"/>
                  <a:pt x="22" y="50"/>
                  <a:pt x="22" y="50"/>
                </a:cubicBezTo>
                <a:cubicBezTo>
                  <a:pt x="21" y="49"/>
                  <a:pt x="20" y="49"/>
                  <a:pt x="19" y="48"/>
                </a:cubicBezTo>
                <a:cubicBezTo>
                  <a:pt x="14" y="52"/>
                  <a:pt x="14" y="52"/>
                  <a:pt x="14" y="52"/>
                </a:cubicBezTo>
                <a:cubicBezTo>
                  <a:pt x="13" y="53"/>
                  <a:pt x="13" y="53"/>
                  <a:pt x="13" y="53"/>
                </a:cubicBezTo>
                <a:cubicBezTo>
                  <a:pt x="12" y="53"/>
                  <a:pt x="12" y="53"/>
                  <a:pt x="12" y="52"/>
                </a:cubicBezTo>
                <a:cubicBezTo>
                  <a:pt x="10" y="50"/>
                  <a:pt x="7" y="48"/>
                  <a:pt x="5" y="46"/>
                </a:cubicBezTo>
                <a:cubicBezTo>
                  <a:pt x="5" y="46"/>
                  <a:pt x="5" y="45"/>
                  <a:pt x="5" y="45"/>
                </a:cubicBezTo>
                <a:cubicBezTo>
                  <a:pt x="5" y="45"/>
                  <a:pt x="5" y="44"/>
                  <a:pt x="5" y="44"/>
                </a:cubicBezTo>
                <a:cubicBezTo>
                  <a:pt x="7" y="42"/>
                  <a:pt x="8" y="41"/>
                  <a:pt x="9" y="39"/>
                </a:cubicBezTo>
                <a:cubicBezTo>
                  <a:pt x="9" y="38"/>
                  <a:pt x="8" y="37"/>
                  <a:pt x="8" y="35"/>
                </a:cubicBezTo>
                <a:cubicBezTo>
                  <a:pt x="1" y="34"/>
                  <a:pt x="1" y="34"/>
                  <a:pt x="1" y="34"/>
                </a:cubicBezTo>
                <a:cubicBezTo>
                  <a:pt x="0" y="34"/>
                  <a:pt x="0" y="33"/>
                  <a:pt x="0" y="33"/>
                </a:cubicBezTo>
                <a:cubicBezTo>
                  <a:pt x="0" y="24"/>
                  <a:pt x="0" y="24"/>
                  <a:pt x="0" y="24"/>
                </a:cubicBezTo>
                <a:cubicBezTo>
                  <a:pt x="0" y="24"/>
                  <a:pt x="0" y="23"/>
                  <a:pt x="1" y="23"/>
                </a:cubicBezTo>
                <a:cubicBezTo>
                  <a:pt x="8" y="22"/>
                  <a:pt x="8" y="22"/>
                  <a:pt x="8" y="22"/>
                </a:cubicBezTo>
                <a:cubicBezTo>
                  <a:pt x="8" y="21"/>
                  <a:pt x="9" y="20"/>
                  <a:pt x="9" y="18"/>
                </a:cubicBezTo>
                <a:cubicBezTo>
                  <a:pt x="8" y="17"/>
                  <a:pt x="7" y="15"/>
                  <a:pt x="5" y="13"/>
                </a:cubicBezTo>
                <a:cubicBezTo>
                  <a:pt x="5" y="13"/>
                  <a:pt x="5" y="13"/>
                  <a:pt x="5" y="12"/>
                </a:cubicBezTo>
                <a:cubicBezTo>
                  <a:pt x="5" y="12"/>
                  <a:pt x="5" y="12"/>
                  <a:pt x="5" y="11"/>
                </a:cubicBezTo>
                <a:cubicBezTo>
                  <a:pt x="6" y="10"/>
                  <a:pt x="11" y="5"/>
                  <a:pt x="13" y="5"/>
                </a:cubicBezTo>
                <a:cubicBezTo>
                  <a:pt x="13" y="5"/>
                  <a:pt x="13" y="5"/>
                  <a:pt x="14" y="5"/>
                </a:cubicBezTo>
                <a:cubicBezTo>
                  <a:pt x="19" y="9"/>
                  <a:pt x="19" y="9"/>
                  <a:pt x="19" y="9"/>
                </a:cubicBezTo>
                <a:cubicBezTo>
                  <a:pt x="20" y="9"/>
                  <a:pt x="21" y="8"/>
                  <a:pt x="22" y="8"/>
                </a:cubicBezTo>
                <a:cubicBezTo>
                  <a:pt x="22" y="5"/>
                  <a:pt x="23" y="3"/>
                  <a:pt x="23" y="1"/>
                </a:cubicBezTo>
                <a:cubicBezTo>
                  <a:pt x="23" y="0"/>
                  <a:pt x="24" y="0"/>
                  <a:pt x="25" y="0"/>
                </a:cubicBezTo>
                <a:cubicBezTo>
                  <a:pt x="33" y="0"/>
                  <a:pt x="33" y="0"/>
                  <a:pt x="33" y="0"/>
                </a:cubicBezTo>
                <a:cubicBezTo>
                  <a:pt x="34" y="0"/>
                  <a:pt x="34" y="0"/>
                  <a:pt x="34" y="1"/>
                </a:cubicBezTo>
                <a:cubicBezTo>
                  <a:pt x="36" y="8"/>
                  <a:pt x="36" y="8"/>
                  <a:pt x="36" y="8"/>
                </a:cubicBezTo>
                <a:cubicBezTo>
                  <a:pt x="37" y="8"/>
                  <a:pt x="38" y="9"/>
                  <a:pt x="39" y="9"/>
                </a:cubicBezTo>
                <a:cubicBezTo>
                  <a:pt x="44" y="5"/>
                  <a:pt x="44" y="5"/>
                  <a:pt x="44" y="5"/>
                </a:cubicBezTo>
                <a:cubicBezTo>
                  <a:pt x="45" y="5"/>
                  <a:pt x="45" y="5"/>
                  <a:pt x="45" y="5"/>
                </a:cubicBezTo>
                <a:cubicBezTo>
                  <a:pt x="46" y="5"/>
                  <a:pt x="46" y="5"/>
                  <a:pt x="46" y="5"/>
                </a:cubicBezTo>
                <a:cubicBezTo>
                  <a:pt x="48" y="7"/>
                  <a:pt x="51" y="9"/>
                  <a:pt x="52" y="12"/>
                </a:cubicBezTo>
                <a:cubicBezTo>
                  <a:pt x="53" y="12"/>
                  <a:pt x="53" y="12"/>
                  <a:pt x="53" y="12"/>
                </a:cubicBezTo>
                <a:cubicBezTo>
                  <a:pt x="53" y="13"/>
                  <a:pt x="53" y="13"/>
                  <a:pt x="52" y="13"/>
                </a:cubicBezTo>
                <a:cubicBezTo>
                  <a:pt x="51" y="15"/>
                  <a:pt x="50" y="17"/>
                  <a:pt x="48" y="18"/>
                </a:cubicBezTo>
                <a:cubicBezTo>
                  <a:pt x="49" y="20"/>
                  <a:pt x="50" y="21"/>
                  <a:pt x="50" y="22"/>
                </a:cubicBezTo>
                <a:cubicBezTo>
                  <a:pt x="57" y="23"/>
                  <a:pt x="57" y="23"/>
                  <a:pt x="57" y="23"/>
                </a:cubicBezTo>
                <a:cubicBezTo>
                  <a:pt x="58" y="23"/>
                  <a:pt x="58" y="24"/>
                  <a:pt x="58" y="25"/>
                </a:cubicBezTo>
                <a:lnTo>
                  <a:pt x="58" y="33"/>
                </a:lnTo>
                <a:close/>
                <a:moveTo>
                  <a:pt x="29" y="19"/>
                </a:moveTo>
                <a:cubicBezTo>
                  <a:pt x="24" y="19"/>
                  <a:pt x="19" y="23"/>
                  <a:pt x="19" y="29"/>
                </a:cubicBezTo>
                <a:cubicBezTo>
                  <a:pt x="19" y="34"/>
                  <a:pt x="24" y="38"/>
                  <a:pt x="29" y="38"/>
                </a:cubicBezTo>
                <a:cubicBezTo>
                  <a:pt x="34" y="38"/>
                  <a:pt x="39" y="34"/>
                  <a:pt x="39" y="29"/>
                </a:cubicBezTo>
                <a:cubicBezTo>
                  <a:pt x="39" y="23"/>
                  <a:pt x="34" y="19"/>
                  <a:pt x="29" y="19"/>
                </a:cubicBezTo>
                <a:close/>
              </a:path>
            </a:pathLst>
          </a:custGeom>
          <a:solidFill>
            <a:schemeClr val="bg1"/>
          </a:solidFill>
          <a:ln w="9525">
            <a:noFill/>
            <a:round/>
          </a:ln>
        </p:spPr>
        <p:txBody>
          <a:bodyPr vert="horz" wrap="square" lIns="121683" tIns="60841" rIns="121683" bIns="60841" numCol="1" anchor="t" anchorCtr="0" compatLnSpc="1"/>
          <a:lstStyle/>
          <a:p>
            <a:endParaRPr lang="en-US" sz="3190">
              <a:solidFill>
                <a:schemeClr val="accent4"/>
              </a:solidFill>
            </a:endParaRPr>
          </a:p>
        </p:txBody>
      </p:sp>
      <p:sp>
        <p:nvSpPr>
          <p:cNvPr id="8" name="Rectangle 15"/>
          <p:cNvSpPr/>
          <p:nvPr/>
        </p:nvSpPr>
        <p:spPr>
          <a:xfrm>
            <a:off x="3543639" y="2000178"/>
            <a:ext cx="2453263" cy="3346252"/>
          </a:xfrm>
          <a:prstGeom prst="rect">
            <a:avLst/>
          </a:prstGeom>
          <a:no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9" name="Trapezoid 17@|1FFC:1137349|FBC:16777215|LFC:16777215|LBC:16777215"/>
          <p:cNvSpPr/>
          <p:nvPr/>
        </p:nvSpPr>
        <p:spPr>
          <a:xfrm>
            <a:off x="4022434" y="1793150"/>
            <a:ext cx="1495673" cy="207873"/>
          </a:xfrm>
          <a:prstGeom prst="trapezoid">
            <a:avLst>
              <a:gd name="adj" fmla="val 6792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10" name="Pentagon 18@|1FFC:1554685|FBC:16777215|LFC:16777215|LBC:16777215"/>
          <p:cNvSpPr/>
          <p:nvPr/>
        </p:nvSpPr>
        <p:spPr>
          <a:xfrm rot="5400000">
            <a:off x="4273485" y="1680681"/>
            <a:ext cx="993572" cy="1216819"/>
          </a:xfrm>
          <a:prstGeom prst="homePlate">
            <a:avLst>
              <a:gd name="adj" fmla="val 31720"/>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11" name="Rectangle 21"/>
          <p:cNvSpPr/>
          <p:nvPr/>
        </p:nvSpPr>
        <p:spPr>
          <a:xfrm>
            <a:off x="6101166" y="2000178"/>
            <a:ext cx="2453263" cy="3346252"/>
          </a:xfrm>
          <a:prstGeom prst="rect">
            <a:avLst/>
          </a:prstGeom>
          <a:no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12" name="Trapezoid 23@|1FFC:192|FBC:16777215|LFC:16777215|LBC:16777215"/>
          <p:cNvSpPr/>
          <p:nvPr/>
        </p:nvSpPr>
        <p:spPr>
          <a:xfrm>
            <a:off x="6579961" y="1793150"/>
            <a:ext cx="1495673" cy="207873"/>
          </a:xfrm>
          <a:prstGeom prst="trapezoid">
            <a:avLst>
              <a:gd name="adj" fmla="val 6792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13" name="Pentagon 24@|1FFC:2381804|FBC:16777215|LFC:16777215|LBC:16777215"/>
          <p:cNvSpPr/>
          <p:nvPr/>
        </p:nvSpPr>
        <p:spPr>
          <a:xfrm rot="5400000">
            <a:off x="6831011" y="1680681"/>
            <a:ext cx="993572" cy="1216819"/>
          </a:xfrm>
          <a:prstGeom prst="homePlate">
            <a:avLst>
              <a:gd name="adj" fmla="val 31720"/>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14" name="Freeform 245"/>
          <p:cNvSpPr>
            <a:spLocks noChangeAspect="1"/>
          </p:cNvSpPr>
          <p:nvPr/>
        </p:nvSpPr>
        <p:spPr bwMode="auto">
          <a:xfrm>
            <a:off x="4514029" y="2003840"/>
            <a:ext cx="512483" cy="512483"/>
          </a:xfrm>
          <a:custGeom>
            <a:avLst/>
            <a:gdLst/>
            <a:ahLst/>
            <a:cxnLst>
              <a:cxn ang="0">
                <a:pos x="68" y="3"/>
              </a:cxn>
              <a:cxn ang="0">
                <a:pos x="58" y="61"/>
              </a:cxn>
              <a:cxn ang="0">
                <a:pos x="57" y="63"/>
              </a:cxn>
              <a:cxn ang="0">
                <a:pos x="56" y="63"/>
              </a:cxn>
              <a:cxn ang="0">
                <a:pos x="55" y="63"/>
              </a:cxn>
              <a:cxn ang="0">
                <a:pos x="38" y="56"/>
              </a:cxn>
              <a:cxn ang="0">
                <a:pos x="28" y="67"/>
              </a:cxn>
              <a:cxn ang="0">
                <a:pos x="26" y="68"/>
              </a:cxn>
              <a:cxn ang="0">
                <a:pos x="26" y="68"/>
              </a:cxn>
              <a:cxn ang="0">
                <a:pos x="24" y="65"/>
              </a:cxn>
              <a:cxn ang="0">
                <a:pos x="24" y="52"/>
              </a:cxn>
              <a:cxn ang="0">
                <a:pos x="57" y="12"/>
              </a:cxn>
              <a:cxn ang="0">
                <a:pos x="16" y="47"/>
              </a:cxn>
              <a:cxn ang="0">
                <a:pos x="1" y="41"/>
              </a:cxn>
              <a:cxn ang="0">
                <a:pos x="0" y="39"/>
              </a:cxn>
              <a:cxn ang="0">
                <a:pos x="1" y="36"/>
              </a:cxn>
              <a:cxn ang="0">
                <a:pos x="64" y="0"/>
              </a:cxn>
              <a:cxn ang="0">
                <a:pos x="65" y="0"/>
              </a:cxn>
              <a:cxn ang="0">
                <a:pos x="67" y="0"/>
              </a:cxn>
              <a:cxn ang="0">
                <a:pos x="68" y="3"/>
              </a:cxn>
            </a:cxnLst>
            <a:rect l="0" t="0" r="r" b="b"/>
            <a:pathLst>
              <a:path w="68" h="68">
                <a:moveTo>
                  <a:pt x="68" y="3"/>
                </a:moveTo>
                <a:cubicBezTo>
                  <a:pt x="58" y="61"/>
                  <a:pt x="58" y="61"/>
                  <a:pt x="58" y="61"/>
                </a:cubicBezTo>
                <a:cubicBezTo>
                  <a:pt x="58" y="62"/>
                  <a:pt x="57" y="62"/>
                  <a:pt x="57" y="63"/>
                </a:cubicBezTo>
                <a:cubicBezTo>
                  <a:pt x="56" y="63"/>
                  <a:pt x="56" y="63"/>
                  <a:pt x="56" y="63"/>
                </a:cubicBezTo>
                <a:cubicBezTo>
                  <a:pt x="55" y="63"/>
                  <a:pt x="55" y="63"/>
                  <a:pt x="55" y="63"/>
                </a:cubicBezTo>
                <a:cubicBezTo>
                  <a:pt x="38" y="56"/>
                  <a:pt x="38" y="56"/>
                  <a:pt x="38" y="56"/>
                </a:cubicBezTo>
                <a:cubicBezTo>
                  <a:pt x="28" y="67"/>
                  <a:pt x="28" y="67"/>
                  <a:pt x="28" y="67"/>
                </a:cubicBezTo>
                <a:cubicBezTo>
                  <a:pt x="28" y="67"/>
                  <a:pt x="27" y="68"/>
                  <a:pt x="26" y="68"/>
                </a:cubicBezTo>
                <a:cubicBezTo>
                  <a:pt x="26" y="68"/>
                  <a:pt x="26" y="68"/>
                  <a:pt x="26" y="68"/>
                </a:cubicBezTo>
                <a:cubicBezTo>
                  <a:pt x="25" y="67"/>
                  <a:pt x="24" y="66"/>
                  <a:pt x="24" y="65"/>
                </a:cubicBezTo>
                <a:cubicBezTo>
                  <a:pt x="24" y="52"/>
                  <a:pt x="24" y="52"/>
                  <a:pt x="24" y="52"/>
                </a:cubicBezTo>
                <a:cubicBezTo>
                  <a:pt x="57" y="12"/>
                  <a:pt x="57" y="12"/>
                  <a:pt x="57" y="12"/>
                </a:cubicBezTo>
                <a:cubicBezTo>
                  <a:pt x="16" y="47"/>
                  <a:pt x="16" y="47"/>
                  <a:pt x="16" y="47"/>
                </a:cubicBezTo>
                <a:cubicBezTo>
                  <a:pt x="1" y="41"/>
                  <a:pt x="1" y="41"/>
                  <a:pt x="1" y="41"/>
                </a:cubicBezTo>
                <a:cubicBezTo>
                  <a:pt x="0" y="40"/>
                  <a:pt x="0" y="40"/>
                  <a:pt x="0" y="39"/>
                </a:cubicBezTo>
                <a:cubicBezTo>
                  <a:pt x="0" y="38"/>
                  <a:pt x="0" y="37"/>
                  <a:pt x="1" y="36"/>
                </a:cubicBezTo>
                <a:cubicBezTo>
                  <a:pt x="64" y="0"/>
                  <a:pt x="64" y="0"/>
                  <a:pt x="64" y="0"/>
                </a:cubicBezTo>
                <a:cubicBezTo>
                  <a:pt x="65" y="0"/>
                  <a:pt x="65" y="0"/>
                  <a:pt x="65" y="0"/>
                </a:cubicBezTo>
                <a:cubicBezTo>
                  <a:pt x="66" y="0"/>
                  <a:pt x="66" y="0"/>
                  <a:pt x="67" y="0"/>
                </a:cubicBezTo>
                <a:cubicBezTo>
                  <a:pt x="68" y="1"/>
                  <a:pt x="68" y="2"/>
                  <a:pt x="68" y="3"/>
                </a:cubicBezTo>
                <a:close/>
              </a:path>
            </a:pathLst>
          </a:custGeom>
          <a:solidFill>
            <a:schemeClr val="bg1"/>
          </a:solidFill>
          <a:ln w="9525">
            <a:noFill/>
            <a:round/>
          </a:ln>
        </p:spPr>
        <p:txBody>
          <a:bodyPr vert="horz" wrap="square" lIns="121683" tIns="60841" rIns="121683" bIns="60841" numCol="1" anchor="t" anchorCtr="0" compatLnSpc="1"/>
          <a:lstStyle/>
          <a:p>
            <a:endParaRPr lang="en-US" sz="3190">
              <a:solidFill>
                <a:schemeClr val="accent4"/>
              </a:solidFill>
            </a:endParaRPr>
          </a:p>
        </p:txBody>
      </p:sp>
      <p:sp>
        <p:nvSpPr>
          <p:cNvPr id="15" name="Freeform 132"/>
          <p:cNvSpPr>
            <a:spLocks noChangeAspect="1" noEditPoints="1"/>
          </p:cNvSpPr>
          <p:nvPr/>
        </p:nvSpPr>
        <p:spPr bwMode="auto">
          <a:xfrm>
            <a:off x="7023591" y="1969103"/>
            <a:ext cx="608412" cy="581957"/>
          </a:xfrm>
          <a:custGeom>
            <a:avLst/>
            <a:gdLst/>
            <a:ahLst/>
            <a:cxnLst>
              <a:cxn ang="0">
                <a:pos x="62" y="31"/>
              </a:cxn>
              <a:cxn ang="0">
                <a:pos x="62" y="31"/>
              </a:cxn>
              <a:cxn ang="0">
                <a:pos x="54" y="27"/>
              </a:cxn>
              <a:cxn ang="0">
                <a:pos x="45" y="33"/>
              </a:cxn>
              <a:cxn ang="0">
                <a:pos x="44" y="35"/>
              </a:cxn>
              <a:cxn ang="0">
                <a:pos x="43" y="35"/>
              </a:cxn>
              <a:cxn ang="0">
                <a:pos x="42" y="35"/>
              </a:cxn>
              <a:cxn ang="0">
                <a:pos x="41" y="33"/>
              </a:cxn>
              <a:cxn ang="0">
                <a:pos x="32" y="27"/>
              </a:cxn>
              <a:cxn ang="0">
                <a:pos x="23" y="33"/>
              </a:cxn>
              <a:cxn ang="0">
                <a:pos x="22" y="35"/>
              </a:cxn>
              <a:cxn ang="0">
                <a:pos x="21" y="35"/>
              </a:cxn>
              <a:cxn ang="0">
                <a:pos x="20" y="35"/>
              </a:cxn>
              <a:cxn ang="0">
                <a:pos x="19" y="33"/>
              </a:cxn>
              <a:cxn ang="0">
                <a:pos x="10" y="27"/>
              </a:cxn>
              <a:cxn ang="0">
                <a:pos x="3" y="31"/>
              </a:cxn>
              <a:cxn ang="0">
                <a:pos x="2" y="31"/>
              </a:cxn>
              <a:cxn ang="0">
                <a:pos x="0" y="30"/>
              </a:cxn>
              <a:cxn ang="0">
                <a:pos x="0" y="30"/>
              </a:cxn>
              <a:cxn ang="0">
                <a:pos x="32" y="7"/>
              </a:cxn>
              <a:cxn ang="0">
                <a:pos x="64" y="30"/>
              </a:cxn>
              <a:cxn ang="0">
                <a:pos x="64" y="30"/>
              </a:cxn>
              <a:cxn ang="0">
                <a:pos x="62" y="31"/>
              </a:cxn>
              <a:cxn ang="0">
                <a:pos x="34" y="51"/>
              </a:cxn>
              <a:cxn ang="0">
                <a:pos x="25" y="61"/>
              </a:cxn>
              <a:cxn ang="0">
                <a:pos x="15" y="51"/>
              </a:cxn>
              <a:cxn ang="0">
                <a:pos x="17" y="49"/>
              </a:cxn>
              <a:cxn ang="0">
                <a:pos x="20" y="51"/>
              </a:cxn>
              <a:cxn ang="0">
                <a:pos x="25" y="56"/>
              </a:cxn>
              <a:cxn ang="0">
                <a:pos x="30" y="51"/>
              </a:cxn>
              <a:cxn ang="0">
                <a:pos x="30" y="29"/>
              </a:cxn>
              <a:cxn ang="0">
                <a:pos x="32" y="29"/>
              </a:cxn>
              <a:cxn ang="0">
                <a:pos x="34" y="29"/>
              </a:cxn>
              <a:cxn ang="0">
                <a:pos x="34" y="51"/>
              </a:cxn>
              <a:cxn ang="0">
                <a:pos x="34" y="6"/>
              </a:cxn>
              <a:cxn ang="0">
                <a:pos x="32" y="6"/>
              </a:cxn>
              <a:cxn ang="0">
                <a:pos x="30" y="6"/>
              </a:cxn>
              <a:cxn ang="0">
                <a:pos x="30" y="3"/>
              </a:cxn>
              <a:cxn ang="0">
                <a:pos x="32" y="0"/>
              </a:cxn>
              <a:cxn ang="0">
                <a:pos x="34" y="3"/>
              </a:cxn>
              <a:cxn ang="0">
                <a:pos x="34" y="6"/>
              </a:cxn>
            </a:cxnLst>
            <a:rect l="0" t="0" r="r" b="b"/>
            <a:pathLst>
              <a:path w="64" h="61">
                <a:moveTo>
                  <a:pt x="62" y="31"/>
                </a:moveTo>
                <a:cubicBezTo>
                  <a:pt x="62" y="31"/>
                  <a:pt x="62" y="31"/>
                  <a:pt x="62" y="31"/>
                </a:cubicBezTo>
                <a:cubicBezTo>
                  <a:pt x="59" y="29"/>
                  <a:pt x="57" y="27"/>
                  <a:pt x="54" y="27"/>
                </a:cubicBezTo>
                <a:cubicBezTo>
                  <a:pt x="51" y="27"/>
                  <a:pt x="47" y="30"/>
                  <a:pt x="45" y="33"/>
                </a:cubicBezTo>
                <a:cubicBezTo>
                  <a:pt x="45" y="33"/>
                  <a:pt x="45" y="34"/>
                  <a:pt x="44" y="35"/>
                </a:cubicBezTo>
                <a:cubicBezTo>
                  <a:pt x="44" y="35"/>
                  <a:pt x="44" y="35"/>
                  <a:pt x="43" y="35"/>
                </a:cubicBezTo>
                <a:cubicBezTo>
                  <a:pt x="43" y="35"/>
                  <a:pt x="42" y="35"/>
                  <a:pt x="42" y="35"/>
                </a:cubicBezTo>
                <a:cubicBezTo>
                  <a:pt x="42" y="34"/>
                  <a:pt x="41" y="33"/>
                  <a:pt x="41" y="33"/>
                </a:cubicBezTo>
                <a:cubicBezTo>
                  <a:pt x="39" y="30"/>
                  <a:pt x="36" y="27"/>
                  <a:pt x="32" y="27"/>
                </a:cubicBezTo>
                <a:cubicBezTo>
                  <a:pt x="28" y="27"/>
                  <a:pt x="25" y="30"/>
                  <a:pt x="23" y="33"/>
                </a:cubicBezTo>
                <a:cubicBezTo>
                  <a:pt x="23" y="33"/>
                  <a:pt x="22" y="34"/>
                  <a:pt x="22" y="35"/>
                </a:cubicBezTo>
                <a:cubicBezTo>
                  <a:pt x="22" y="35"/>
                  <a:pt x="22" y="35"/>
                  <a:pt x="21" y="35"/>
                </a:cubicBezTo>
                <a:cubicBezTo>
                  <a:pt x="20" y="35"/>
                  <a:pt x="20" y="35"/>
                  <a:pt x="20" y="35"/>
                </a:cubicBezTo>
                <a:cubicBezTo>
                  <a:pt x="19" y="34"/>
                  <a:pt x="19" y="33"/>
                  <a:pt x="19" y="33"/>
                </a:cubicBezTo>
                <a:cubicBezTo>
                  <a:pt x="17" y="30"/>
                  <a:pt x="14" y="27"/>
                  <a:pt x="10" y="27"/>
                </a:cubicBezTo>
                <a:cubicBezTo>
                  <a:pt x="7" y="27"/>
                  <a:pt x="5" y="29"/>
                  <a:pt x="3" y="31"/>
                </a:cubicBezTo>
                <a:cubicBezTo>
                  <a:pt x="2" y="31"/>
                  <a:pt x="2" y="31"/>
                  <a:pt x="2" y="31"/>
                </a:cubicBezTo>
                <a:cubicBezTo>
                  <a:pt x="1" y="31"/>
                  <a:pt x="0" y="31"/>
                  <a:pt x="0" y="30"/>
                </a:cubicBezTo>
                <a:cubicBezTo>
                  <a:pt x="0" y="30"/>
                  <a:pt x="0" y="30"/>
                  <a:pt x="0" y="30"/>
                </a:cubicBezTo>
                <a:cubicBezTo>
                  <a:pt x="4" y="16"/>
                  <a:pt x="18" y="7"/>
                  <a:pt x="32" y="7"/>
                </a:cubicBezTo>
                <a:cubicBezTo>
                  <a:pt x="46" y="7"/>
                  <a:pt x="60" y="16"/>
                  <a:pt x="64" y="30"/>
                </a:cubicBezTo>
                <a:cubicBezTo>
                  <a:pt x="64" y="30"/>
                  <a:pt x="64" y="30"/>
                  <a:pt x="64" y="30"/>
                </a:cubicBezTo>
                <a:cubicBezTo>
                  <a:pt x="64" y="31"/>
                  <a:pt x="63" y="31"/>
                  <a:pt x="62" y="31"/>
                </a:cubicBezTo>
                <a:close/>
                <a:moveTo>
                  <a:pt x="34" y="51"/>
                </a:moveTo>
                <a:cubicBezTo>
                  <a:pt x="34" y="56"/>
                  <a:pt x="30" y="61"/>
                  <a:pt x="25" y="61"/>
                </a:cubicBezTo>
                <a:cubicBezTo>
                  <a:pt x="19" y="61"/>
                  <a:pt x="15" y="56"/>
                  <a:pt x="15" y="51"/>
                </a:cubicBezTo>
                <a:cubicBezTo>
                  <a:pt x="15" y="50"/>
                  <a:pt x="16" y="49"/>
                  <a:pt x="17" y="49"/>
                </a:cubicBezTo>
                <a:cubicBezTo>
                  <a:pt x="19" y="49"/>
                  <a:pt x="20" y="50"/>
                  <a:pt x="20" y="51"/>
                </a:cubicBezTo>
                <a:cubicBezTo>
                  <a:pt x="20" y="54"/>
                  <a:pt x="22" y="56"/>
                  <a:pt x="25" y="56"/>
                </a:cubicBezTo>
                <a:cubicBezTo>
                  <a:pt x="27" y="56"/>
                  <a:pt x="30" y="54"/>
                  <a:pt x="30" y="51"/>
                </a:cubicBezTo>
                <a:cubicBezTo>
                  <a:pt x="30" y="29"/>
                  <a:pt x="30" y="29"/>
                  <a:pt x="30" y="29"/>
                </a:cubicBezTo>
                <a:cubicBezTo>
                  <a:pt x="30" y="29"/>
                  <a:pt x="31" y="29"/>
                  <a:pt x="32" y="29"/>
                </a:cubicBezTo>
                <a:cubicBezTo>
                  <a:pt x="33" y="29"/>
                  <a:pt x="34" y="29"/>
                  <a:pt x="34" y="29"/>
                </a:cubicBezTo>
                <a:lnTo>
                  <a:pt x="34" y="51"/>
                </a:lnTo>
                <a:close/>
                <a:moveTo>
                  <a:pt x="34" y="6"/>
                </a:moveTo>
                <a:cubicBezTo>
                  <a:pt x="34" y="6"/>
                  <a:pt x="33" y="6"/>
                  <a:pt x="32" y="6"/>
                </a:cubicBezTo>
                <a:cubicBezTo>
                  <a:pt x="31" y="6"/>
                  <a:pt x="30" y="6"/>
                  <a:pt x="30" y="6"/>
                </a:cubicBezTo>
                <a:cubicBezTo>
                  <a:pt x="30" y="3"/>
                  <a:pt x="30" y="3"/>
                  <a:pt x="30" y="3"/>
                </a:cubicBezTo>
                <a:cubicBezTo>
                  <a:pt x="30" y="1"/>
                  <a:pt x="31" y="0"/>
                  <a:pt x="32" y="0"/>
                </a:cubicBezTo>
                <a:cubicBezTo>
                  <a:pt x="33" y="0"/>
                  <a:pt x="34" y="1"/>
                  <a:pt x="34" y="3"/>
                </a:cubicBezTo>
                <a:lnTo>
                  <a:pt x="34" y="6"/>
                </a:lnTo>
                <a:close/>
              </a:path>
            </a:pathLst>
          </a:custGeom>
          <a:solidFill>
            <a:schemeClr val="bg1"/>
          </a:solidFill>
          <a:ln w="9525">
            <a:noFill/>
            <a:round/>
          </a:ln>
        </p:spPr>
        <p:txBody>
          <a:bodyPr vert="horz" wrap="square" lIns="121683" tIns="60841" rIns="121683" bIns="60841" numCol="1" anchor="t" anchorCtr="0" compatLnSpc="1"/>
          <a:lstStyle/>
          <a:p>
            <a:endParaRPr lang="en-US" sz="3190">
              <a:solidFill>
                <a:schemeClr val="accent4"/>
              </a:solidFill>
            </a:endParaRPr>
          </a:p>
        </p:txBody>
      </p:sp>
      <p:sp>
        <p:nvSpPr>
          <p:cNvPr id="16" name="矩形 15"/>
          <p:cNvSpPr/>
          <p:nvPr/>
        </p:nvSpPr>
        <p:spPr>
          <a:xfrm>
            <a:off x="1318129" y="3312268"/>
            <a:ext cx="1642452" cy="1551194"/>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srgbClr val="4B484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rgbClr val="4B484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7" name="TextBox 13"/>
          <p:cNvSpPr txBox="1"/>
          <p:nvPr/>
        </p:nvSpPr>
        <p:spPr>
          <a:xfrm>
            <a:off x="1318128" y="2990318"/>
            <a:ext cx="1649440"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18" name="矩形 17"/>
          <p:cNvSpPr/>
          <p:nvPr/>
        </p:nvSpPr>
        <p:spPr>
          <a:xfrm>
            <a:off x="3910137" y="3312268"/>
            <a:ext cx="1642452" cy="1551194"/>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srgbClr val="4B484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rgbClr val="4B484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19" name="TextBox 13"/>
          <p:cNvSpPr txBox="1"/>
          <p:nvPr/>
        </p:nvSpPr>
        <p:spPr>
          <a:xfrm>
            <a:off x="3910137" y="2990318"/>
            <a:ext cx="1510695"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20" name="矩形 19"/>
          <p:cNvSpPr/>
          <p:nvPr/>
        </p:nvSpPr>
        <p:spPr>
          <a:xfrm>
            <a:off x="6481887" y="3312268"/>
            <a:ext cx="1642452" cy="1551194"/>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srgbClr val="4B484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rgbClr val="4B484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1" name="TextBox 13"/>
          <p:cNvSpPr txBox="1"/>
          <p:nvPr/>
        </p:nvSpPr>
        <p:spPr>
          <a:xfrm>
            <a:off x="6481885" y="2990318"/>
            <a:ext cx="1454323"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sp>
        <p:nvSpPr>
          <p:cNvPr id="22" name="Rectangle 21"/>
          <p:cNvSpPr/>
          <p:nvPr/>
        </p:nvSpPr>
        <p:spPr>
          <a:xfrm>
            <a:off x="8668505" y="2000178"/>
            <a:ext cx="2453263" cy="3346252"/>
          </a:xfrm>
          <a:prstGeom prst="rect">
            <a:avLst/>
          </a:prstGeom>
          <a:noFill/>
          <a:ln>
            <a:solidFill>
              <a:srgbClr val="4B484E"/>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23" name="Trapezoid 23@|1FFC:192|FBC:16777215|LFC:16777215|LBC:16777215"/>
          <p:cNvSpPr/>
          <p:nvPr/>
        </p:nvSpPr>
        <p:spPr>
          <a:xfrm>
            <a:off x="9147300" y="1793150"/>
            <a:ext cx="1495673" cy="207873"/>
          </a:xfrm>
          <a:prstGeom prst="trapezoid">
            <a:avLst>
              <a:gd name="adj" fmla="val 67927"/>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24" name="Pentagon 24@|1FFC:2381804|FBC:16777215|LFC:16777215|LBC:16777215"/>
          <p:cNvSpPr/>
          <p:nvPr/>
        </p:nvSpPr>
        <p:spPr>
          <a:xfrm rot="5400000">
            <a:off x="9398350" y="1680681"/>
            <a:ext cx="993572" cy="1216819"/>
          </a:xfrm>
          <a:prstGeom prst="homePlate">
            <a:avLst>
              <a:gd name="adj" fmla="val 31720"/>
            </a:avLst>
          </a:prstGeom>
          <a:solidFill>
            <a:srgbClr val="4B484E"/>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190"/>
          </a:p>
        </p:txBody>
      </p:sp>
      <p:sp>
        <p:nvSpPr>
          <p:cNvPr id="25" name="Freeform 132"/>
          <p:cNvSpPr>
            <a:spLocks noChangeAspect="1" noEditPoints="1"/>
          </p:cNvSpPr>
          <p:nvPr/>
        </p:nvSpPr>
        <p:spPr bwMode="auto">
          <a:xfrm>
            <a:off x="9590930" y="1969103"/>
            <a:ext cx="608412" cy="581957"/>
          </a:xfrm>
          <a:custGeom>
            <a:avLst/>
            <a:gdLst/>
            <a:ahLst/>
            <a:cxnLst>
              <a:cxn ang="0">
                <a:pos x="62" y="31"/>
              </a:cxn>
              <a:cxn ang="0">
                <a:pos x="62" y="31"/>
              </a:cxn>
              <a:cxn ang="0">
                <a:pos x="54" y="27"/>
              </a:cxn>
              <a:cxn ang="0">
                <a:pos x="45" y="33"/>
              </a:cxn>
              <a:cxn ang="0">
                <a:pos x="44" y="35"/>
              </a:cxn>
              <a:cxn ang="0">
                <a:pos x="43" y="35"/>
              </a:cxn>
              <a:cxn ang="0">
                <a:pos x="42" y="35"/>
              </a:cxn>
              <a:cxn ang="0">
                <a:pos x="41" y="33"/>
              </a:cxn>
              <a:cxn ang="0">
                <a:pos x="32" y="27"/>
              </a:cxn>
              <a:cxn ang="0">
                <a:pos x="23" y="33"/>
              </a:cxn>
              <a:cxn ang="0">
                <a:pos x="22" y="35"/>
              </a:cxn>
              <a:cxn ang="0">
                <a:pos x="21" y="35"/>
              </a:cxn>
              <a:cxn ang="0">
                <a:pos x="20" y="35"/>
              </a:cxn>
              <a:cxn ang="0">
                <a:pos x="19" y="33"/>
              </a:cxn>
              <a:cxn ang="0">
                <a:pos x="10" y="27"/>
              </a:cxn>
              <a:cxn ang="0">
                <a:pos x="3" y="31"/>
              </a:cxn>
              <a:cxn ang="0">
                <a:pos x="2" y="31"/>
              </a:cxn>
              <a:cxn ang="0">
                <a:pos x="0" y="30"/>
              </a:cxn>
              <a:cxn ang="0">
                <a:pos x="0" y="30"/>
              </a:cxn>
              <a:cxn ang="0">
                <a:pos x="32" y="7"/>
              </a:cxn>
              <a:cxn ang="0">
                <a:pos x="64" y="30"/>
              </a:cxn>
              <a:cxn ang="0">
                <a:pos x="64" y="30"/>
              </a:cxn>
              <a:cxn ang="0">
                <a:pos x="62" y="31"/>
              </a:cxn>
              <a:cxn ang="0">
                <a:pos x="34" y="51"/>
              </a:cxn>
              <a:cxn ang="0">
                <a:pos x="25" y="61"/>
              </a:cxn>
              <a:cxn ang="0">
                <a:pos x="15" y="51"/>
              </a:cxn>
              <a:cxn ang="0">
                <a:pos x="17" y="49"/>
              </a:cxn>
              <a:cxn ang="0">
                <a:pos x="20" y="51"/>
              </a:cxn>
              <a:cxn ang="0">
                <a:pos x="25" y="56"/>
              </a:cxn>
              <a:cxn ang="0">
                <a:pos x="30" y="51"/>
              </a:cxn>
              <a:cxn ang="0">
                <a:pos x="30" y="29"/>
              </a:cxn>
              <a:cxn ang="0">
                <a:pos x="32" y="29"/>
              </a:cxn>
              <a:cxn ang="0">
                <a:pos x="34" y="29"/>
              </a:cxn>
              <a:cxn ang="0">
                <a:pos x="34" y="51"/>
              </a:cxn>
              <a:cxn ang="0">
                <a:pos x="34" y="6"/>
              </a:cxn>
              <a:cxn ang="0">
                <a:pos x="32" y="6"/>
              </a:cxn>
              <a:cxn ang="0">
                <a:pos x="30" y="6"/>
              </a:cxn>
              <a:cxn ang="0">
                <a:pos x="30" y="3"/>
              </a:cxn>
              <a:cxn ang="0">
                <a:pos x="32" y="0"/>
              </a:cxn>
              <a:cxn ang="0">
                <a:pos x="34" y="3"/>
              </a:cxn>
              <a:cxn ang="0">
                <a:pos x="34" y="6"/>
              </a:cxn>
            </a:cxnLst>
            <a:rect l="0" t="0" r="r" b="b"/>
            <a:pathLst>
              <a:path w="64" h="61">
                <a:moveTo>
                  <a:pt x="62" y="31"/>
                </a:moveTo>
                <a:cubicBezTo>
                  <a:pt x="62" y="31"/>
                  <a:pt x="62" y="31"/>
                  <a:pt x="62" y="31"/>
                </a:cubicBezTo>
                <a:cubicBezTo>
                  <a:pt x="59" y="29"/>
                  <a:pt x="57" y="27"/>
                  <a:pt x="54" y="27"/>
                </a:cubicBezTo>
                <a:cubicBezTo>
                  <a:pt x="51" y="27"/>
                  <a:pt x="47" y="30"/>
                  <a:pt x="45" y="33"/>
                </a:cubicBezTo>
                <a:cubicBezTo>
                  <a:pt x="45" y="33"/>
                  <a:pt x="45" y="34"/>
                  <a:pt x="44" y="35"/>
                </a:cubicBezTo>
                <a:cubicBezTo>
                  <a:pt x="44" y="35"/>
                  <a:pt x="44" y="35"/>
                  <a:pt x="43" y="35"/>
                </a:cubicBezTo>
                <a:cubicBezTo>
                  <a:pt x="43" y="35"/>
                  <a:pt x="42" y="35"/>
                  <a:pt x="42" y="35"/>
                </a:cubicBezTo>
                <a:cubicBezTo>
                  <a:pt x="42" y="34"/>
                  <a:pt x="41" y="33"/>
                  <a:pt x="41" y="33"/>
                </a:cubicBezTo>
                <a:cubicBezTo>
                  <a:pt x="39" y="30"/>
                  <a:pt x="36" y="27"/>
                  <a:pt x="32" y="27"/>
                </a:cubicBezTo>
                <a:cubicBezTo>
                  <a:pt x="28" y="27"/>
                  <a:pt x="25" y="30"/>
                  <a:pt x="23" y="33"/>
                </a:cubicBezTo>
                <a:cubicBezTo>
                  <a:pt x="23" y="33"/>
                  <a:pt x="22" y="34"/>
                  <a:pt x="22" y="35"/>
                </a:cubicBezTo>
                <a:cubicBezTo>
                  <a:pt x="22" y="35"/>
                  <a:pt x="22" y="35"/>
                  <a:pt x="21" y="35"/>
                </a:cubicBezTo>
                <a:cubicBezTo>
                  <a:pt x="20" y="35"/>
                  <a:pt x="20" y="35"/>
                  <a:pt x="20" y="35"/>
                </a:cubicBezTo>
                <a:cubicBezTo>
                  <a:pt x="19" y="34"/>
                  <a:pt x="19" y="33"/>
                  <a:pt x="19" y="33"/>
                </a:cubicBezTo>
                <a:cubicBezTo>
                  <a:pt x="17" y="30"/>
                  <a:pt x="14" y="27"/>
                  <a:pt x="10" y="27"/>
                </a:cubicBezTo>
                <a:cubicBezTo>
                  <a:pt x="7" y="27"/>
                  <a:pt x="5" y="29"/>
                  <a:pt x="3" y="31"/>
                </a:cubicBezTo>
                <a:cubicBezTo>
                  <a:pt x="2" y="31"/>
                  <a:pt x="2" y="31"/>
                  <a:pt x="2" y="31"/>
                </a:cubicBezTo>
                <a:cubicBezTo>
                  <a:pt x="1" y="31"/>
                  <a:pt x="0" y="31"/>
                  <a:pt x="0" y="30"/>
                </a:cubicBezTo>
                <a:cubicBezTo>
                  <a:pt x="0" y="30"/>
                  <a:pt x="0" y="30"/>
                  <a:pt x="0" y="30"/>
                </a:cubicBezTo>
                <a:cubicBezTo>
                  <a:pt x="4" y="16"/>
                  <a:pt x="18" y="7"/>
                  <a:pt x="32" y="7"/>
                </a:cubicBezTo>
                <a:cubicBezTo>
                  <a:pt x="46" y="7"/>
                  <a:pt x="60" y="16"/>
                  <a:pt x="64" y="30"/>
                </a:cubicBezTo>
                <a:cubicBezTo>
                  <a:pt x="64" y="30"/>
                  <a:pt x="64" y="30"/>
                  <a:pt x="64" y="30"/>
                </a:cubicBezTo>
                <a:cubicBezTo>
                  <a:pt x="64" y="31"/>
                  <a:pt x="63" y="31"/>
                  <a:pt x="62" y="31"/>
                </a:cubicBezTo>
                <a:close/>
                <a:moveTo>
                  <a:pt x="34" y="51"/>
                </a:moveTo>
                <a:cubicBezTo>
                  <a:pt x="34" y="56"/>
                  <a:pt x="30" y="61"/>
                  <a:pt x="25" y="61"/>
                </a:cubicBezTo>
                <a:cubicBezTo>
                  <a:pt x="19" y="61"/>
                  <a:pt x="15" y="56"/>
                  <a:pt x="15" y="51"/>
                </a:cubicBezTo>
                <a:cubicBezTo>
                  <a:pt x="15" y="50"/>
                  <a:pt x="16" y="49"/>
                  <a:pt x="17" y="49"/>
                </a:cubicBezTo>
                <a:cubicBezTo>
                  <a:pt x="19" y="49"/>
                  <a:pt x="20" y="50"/>
                  <a:pt x="20" y="51"/>
                </a:cubicBezTo>
                <a:cubicBezTo>
                  <a:pt x="20" y="54"/>
                  <a:pt x="22" y="56"/>
                  <a:pt x="25" y="56"/>
                </a:cubicBezTo>
                <a:cubicBezTo>
                  <a:pt x="27" y="56"/>
                  <a:pt x="30" y="54"/>
                  <a:pt x="30" y="51"/>
                </a:cubicBezTo>
                <a:cubicBezTo>
                  <a:pt x="30" y="29"/>
                  <a:pt x="30" y="29"/>
                  <a:pt x="30" y="29"/>
                </a:cubicBezTo>
                <a:cubicBezTo>
                  <a:pt x="30" y="29"/>
                  <a:pt x="31" y="29"/>
                  <a:pt x="32" y="29"/>
                </a:cubicBezTo>
                <a:cubicBezTo>
                  <a:pt x="33" y="29"/>
                  <a:pt x="34" y="29"/>
                  <a:pt x="34" y="29"/>
                </a:cubicBezTo>
                <a:lnTo>
                  <a:pt x="34" y="51"/>
                </a:lnTo>
                <a:close/>
                <a:moveTo>
                  <a:pt x="34" y="6"/>
                </a:moveTo>
                <a:cubicBezTo>
                  <a:pt x="34" y="6"/>
                  <a:pt x="33" y="6"/>
                  <a:pt x="32" y="6"/>
                </a:cubicBezTo>
                <a:cubicBezTo>
                  <a:pt x="31" y="6"/>
                  <a:pt x="30" y="6"/>
                  <a:pt x="30" y="6"/>
                </a:cubicBezTo>
                <a:cubicBezTo>
                  <a:pt x="30" y="3"/>
                  <a:pt x="30" y="3"/>
                  <a:pt x="30" y="3"/>
                </a:cubicBezTo>
                <a:cubicBezTo>
                  <a:pt x="30" y="1"/>
                  <a:pt x="31" y="0"/>
                  <a:pt x="32" y="0"/>
                </a:cubicBezTo>
                <a:cubicBezTo>
                  <a:pt x="33" y="0"/>
                  <a:pt x="34" y="1"/>
                  <a:pt x="34" y="3"/>
                </a:cubicBezTo>
                <a:lnTo>
                  <a:pt x="34" y="6"/>
                </a:lnTo>
                <a:close/>
              </a:path>
            </a:pathLst>
          </a:custGeom>
          <a:solidFill>
            <a:schemeClr val="bg1"/>
          </a:solidFill>
          <a:ln w="9525">
            <a:noFill/>
            <a:round/>
          </a:ln>
        </p:spPr>
        <p:txBody>
          <a:bodyPr vert="horz" wrap="square" lIns="121683" tIns="60841" rIns="121683" bIns="60841" numCol="1" anchor="t" anchorCtr="0" compatLnSpc="1"/>
          <a:lstStyle/>
          <a:p>
            <a:endParaRPr lang="en-US" sz="3190">
              <a:solidFill>
                <a:schemeClr val="accent4"/>
              </a:solidFill>
            </a:endParaRPr>
          </a:p>
        </p:txBody>
      </p:sp>
      <p:sp>
        <p:nvSpPr>
          <p:cNvPr id="26" name="矩形 25"/>
          <p:cNvSpPr/>
          <p:nvPr/>
        </p:nvSpPr>
        <p:spPr>
          <a:xfrm>
            <a:off x="9049225" y="3312268"/>
            <a:ext cx="1642452" cy="1551194"/>
          </a:xfrm>
          <a:prstGeom prst="rect">
            <a:avLst/>
          </a:prstGeom>
          <a:noFill/>
        </p:spPr>
        <p:txBody>
          <a:bodyPr wrap="square" lIns="0" tIns="0" rIns="0" bIns="0" rtlCol="0" anchor="t" anchorCtr="0">
            <a:spAutoFit/>
          </a:bodyPr>
          <a:lstStyle/>
          <a:p>
            <a:pPr defTabSz="1216660">
              <a:lnSpc>
                <a:spcPct val="120000"/>
              </a:lnSpc>
              <a:spcBef>
                <a:spcPct val="20000"/>
              </a:spcBef>
            </a:pPr>
            <a:r>
              <a:rPr lang="zh-CN" altLang="en-US" sz="1400" dirty="0">
                <a:solidFill>
                  <a:srgbClr val="4B484E"/>
                </a:solidFill>
                <a:latin typeface="微软雅黑" panose="020B0503020204020204" pitchFamily="34" charset="-122"/>
                <a:ea typeface="微软雅黑" panose="020B0503020204020204" pitchFamily="34" charset="-122"/>
                <a:sym typeface="Arial" panose="020B0604020202020204" pitchFamily="34" charset="0"/>
              </a:rPr>
              <a:t>单击此处编辑您要的内容，建议您在展示时采用微软雅黑字体，本模版所有图形线条及其相应素材均可自由编辑、改色、替换。</a:t>
            </a:r>
            <a:endParaRPr lang="en-US" altLang="zh-CN" sz="1400" dirty="0">
              <a:solidFill>
                <a:srgbClr val="4B484E"/>
              </a:solidFill>
              <a:latin typeface="微软雅黑" panose="020B0503020204020204" pitchFamily="34" charset="-122"/>
              <a:ea typeface="微软雅黑" panose="020B0503020204020204" pitchFamily="34" charset="-122"/>
              <a:sym typeface="Arial" panose="020B0604020202020204" pitchFamily="34" charset="0"/>
            </a:endParaRPr>
          </a:p>
        </p:txBody>
      </p:sp>
      <p:sp>
        <p:nvSpPr>
          <p:cNvPr id="27" name="TextBox 13"/>
          <p:cNvSpPr txBox="1"/>
          <p:nvPr/>
        </p:nvSpPr>
        <p:spPr>
          <a:xfrm>
            <a:off x="9049224" y="2990318"/>
            <a:ext cx="1454323" cy="246221"/>
          </a:xfrm>
          <a:prstGeom prst="rect">
            <a:avLst/>
          </a:prstGeom>
          <a:noFill/>
        </p:spPr>
        <p:txBody>
          <a:bodyPr wrap="square" lIns="0" tIns="0" rIns="0" bIns="0" rtlCol="0" anchor="t" anchorCtr="0">
            <a:spAutoFit/>
          </a:bodyPr>
          <a:lstStyle/>
          <a:p>
            <a:pPr defTabSz="1216660">
              <a:spcBef>
                <a:spcPct val="20000"/>
              </a:spcBef>
              <a:defRPr/>
            </a:pPr>
            <a:r>
              <a:rPr lang="zh-CN" alt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rPr>
              <a:t>单击编辑标题</a:t>
            </a:r>
            <a:endParaRPr lang="en-US" sz="1600" b="1" dirty="0">
              <a:solidFill>
                <a:srgbClr val="4B484E"/>
              </a:solidFill>
              <a:latin typeface="Arial" panose="020B0604020202020204" pitchFamily="34" charset="0"/>
              <a:ea typeface="微软雅黑" panose="020B0503020204020204" pitchFamily="34" charset="-122"/>
              <a:sym typeface="Arial" panose="020B0604020202020204" pitchFamily="34" charset="0"/>
            </a:endParaRPr>
          </a:p>
        </p:txBody>
      </p:sp>
      <p:grpSp>
        <p:nvGrpSpPr>
          <p:cNvPr id="37" name="组合 36"/>
          <p:cNvGrpSpPr/>
          <p:nvPr/>
        </p:nvGrpSpPr>
        <p:grpSpPr>
          <a:xfrm>
            <a:off x="281514" y="271643"/>
            <a:ext cx="3578499" cy="705570"/>
            <a:chOff x="193779" y="40265"/>
            <a:chExt cx="5750451" cy="1133812"/>
          </a:xfrm>
        </p:grpSpPr>
        <p:pic>
          <p:nvPicPr>
            <p:cNvPr id="38" name="Picture 9" descr="F:\ppt素材\图标\我收集的图标\字体\3.png"/>
            <p:cNvPicPr>
              <a:picLocks noChangeAspect="1" noChangeArrowheads="1"/>
            </p:cNvPicPr>
            <p:nvPr/>
          </p:nvPicPr>
          <p:blipFill>
            <a:blip r:embed="rId1">
              <a:duotone>
                <a:prstClr val="black"/>
                <a:schemeClr val="accent3">
                  <a:tint val="45000"/>
                  <a:satMod val="400000"/>
                </a:schemeClr>
              </a:duotone>
            </a:blip>
            <a:srcRect/>
            <a:stretch>
              <a:fillRect/>
            </a:stretch>
          </p:blipFill>
          <p:spPr bwMode="auto">
            <a:xfrm rot="5400000">
              <a:off x="2784536" y="-1985618"/>
              <a:ext cx="793656" cy="5525733"/>
            </a:xfrm>
            <a:prstGeom prst="rect">
              <a:avLst/>
            </a:prstGeom>
            <a:noFill/>
            <a:extLst>
              <a:ext uri="{909E8E84-426E-40DD-AFC4-6F175D3DCCD1}">
                <a14:hiddenFill xmlns:a14="http://schemas.microsoft.com/office/drawing/2010/main">
                  <a:solidFill>
                    <a:srgbClr val="FFFFFF"/>
                  </a:solidFill>
                </a14:hiddenFill>
              </a:ext>
            </a:extLst>
          </p:spPr>
        </p:pic>
        <p:pic>
          <p:nvPicPr>
            <p:cNvPr id="39" name="Picture 6" descr="F:\超棒ppt模板\中国风\中国风物件\maobi.png"/>
            <p:cNvPicPr>
              <a:picLocks noChangeAspect="1" noChangeArrowheads="1"/>
            </p:cNvPicPr>
            <p:nvPr/>
          </p:nvPicPr>
          <p:blipFill>
            <a:blip r:embed="rId2" cstate="email">
              <a:duotone>
                <a:prstClr val="black"/>
                <a:schemeClr val="accent3">
                  <a:tint val="45000"/>
                  <a:satMod val="400000"/>
                </a:schemeClr>
              </a:duotone>
            </a:blip>
            <a:srcRect/>
            <a:stretch>
              <a:fillRect/>
            </a:stretch>
          </p:blipFill>
          <p:spPr bwMode="auto">
            <a:xfrm>
              <a:off x="193779" y="40265"/>
              <a:ext cx="985348" cy="985348"/>
            </a:xfrm>
            <a:prstGeom prst="rect">
              <a:avLst/>
            </a:prstGeom>
            <a:noFill/>
            <a:extLst>
              <a:ext uri="{909E8E84-426E-40DD-AFC4-6F175D3DCCD1}">
                <a14:hiddenFill xmlns:a14="http://schemas.microsoft.com/office/drawing/2010/main">
                  <a:solidFill>
                    <a:srgbClr val="FFFFFF"/>
                  </a:solidFill>
                </a14:hiddenFill>
              </a:ext>
            </a:extLst>
          </p:spPr>
        </p:pic>
        <p:sp>
          <p:nvSpPr>
            <p:cNvPr id="40" name="TextBox 2"/>
            <p:cNvSpPr txBox="1"/>
            <p:nvPr/>
          </p:nvSpPr>
          <p:spPr>
            <a:xfrm>
              <a:off x="1179129" y="623565"/>
              <a:ext cx="2674360" cy="482215"/>
            </a:xfrm>
            <a:prstGeom prst="rect">
              <a:avLst/>
            </a:prstGeom>
            <a:noFill/>
          </p:spPr>
          <p:txBody>
            <a:bodyPr wrap="square" rtlCol="0">
              <a:spAutoFit/>
            </a:bodyPr>
            <a:lstStyle/>
            <a:p>
              <a:r>
                <a:rPr lang="zh-CN" altLang="en-US" sz="1350" b="1" dirty="0">
                  <a:solidFill>
                    <a:schemeClr val="bg1"/>
                  </a:solidFill>
                  <a:latin typeface="楷体" panose="02010609060101010101" pitchFamily="49" charset="-122"/>
                  <a:ea typeface="楷体" panose="02010609060101010101" pitchFamily="49" charset="-122"/>
                </a:rPr>
                <a:t>单击添加标题</a:t>
              </a:r>
              <a:endParaRPr lang="zh-CN" altLang="en-US" b="1" dirty="0">
                <a:solidFill>
                  <a:schemeClr val="bg1"/>
                </a:solidFill>
                <a:latin typeface="楷体" panose="02010609060101010101" pitchFamily="49" charset="-122"/>
                <a:ea typeface="楷体" panose="02010609060101010101" pitchFamily="49" charset="-122"/>
              </a:endParaRPr>
            </a:p>
          </p:txBody>
        </p:sp>
      </p:grpSp>
    </p:spTree>
  </p:cSld>
  <p:clrMapOvr>
    <a:masterClrMapping/>
  </p:clrMapOvr>
  <mc:AlternateContent xmlns:mc="http://schemas.openxmlformats.org/markup-compatibility/2006">
    <mc:Choice xmlns:p14="http://schemas.microsoft.com/office/powerpoint/2010/main" Requires="p14">
      <p:transition p14:dur="10"/>
    </mc:Choice>
    <mc:Fallback>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0" presetClass="entr" presetSubtype="0" decel="100000" fill="hold" grpId="0" nodeType="afterEffect">
                                  <p:stCondLst>
                                    <p:cond delay="0"/>
                                  </p:stCondLst>
                                  <p:childTnLst>
                                    <p:set>
                                      <p:cBhvr>
                                        <p:cTn id="6" dur="1" fill="hold">
                                          <p:stCondLst>
                                            <p:cond delay="0"/>
                                          </p:stCondLst>
                                        </p:cTn>
                                        <p:tgtEl>
                                          <p:spTgt spid="17"/>
                                        </p:tgtEl>
                                        <p:attrNameLst>
                                          <p:attrName>style.visibility</p:attrName>
                                        </p:attrNameLst>
                                      </p:cBhvr>
                                      <p:to>
                                        <p:strVal val="visible"/>
                                      </p:to>
                                    </p:set>
                                    <p:anim calcmode="lin" valueType="num">
                                      <p:cBhvr>
                                        <p:cTn id="7" dur="1000" fill="hold"/>
                                        <p:tgtEl>
                                          <p:spTgt spid="17"/>
                                        </p:tgtEl>
                                        <p:attrNameLst>
                                          <p:attrName>ppt_w</p:attrName>
                                        </p:attrNameLst>
                                      </p:cBhvr>
                                      <p:tavLst>
                                        <p:tav tm="0">
                                          <p:val>
                                            <p:strVal val="#ppt_w+.3"/>
                                          </p:val>
                                        </p:tav>
                                        <p:tav tm="100000">
                                          <p:val>
                                            <p:strVal val="#ppt_w"/>
                                          </p:val>
                                        </p:tav>
                                      </p:tavLst>
                                    </p:anim>
                                    <p:anim calcmode="lin" valueType="num">
                                      <p:cBhvr>
                                        <p:cTn id="8" dur="1000" fill="hold"/>
                                        <p:tgtEl>
                                          <p:spTgt spid="17"/>
                                        </p:tgtEl>
                                        <p:attrNameLst>
                                          <p:attrName>ppt_h</p:attrName>
                                        </p:attrNameLst>
                                      </p:cBhvr>
                                      <p:tavLst>
                                        <p:tav tm="0">
                                          <p:val>
                                            <p:strVal val="#ppt_h"/>
                                          </p:val>
                                        </p:tav>
                                        <p:tav tm="100000">
                                          <p:val>
                                            <p:strVal val="#ppt_h"/>
                                          </p:val>
                                        </p:tav>
                                      </p:tavLst>
                                    </p:anim>
                                    <p:animEffect transition="in" filter="fade">
                                      <p:cBhvr>
                                        <p:cTn id="9" dur="1000"/>
                                        <p:tgtEl>
                                          <p:spTgt spid="17"/>
                                        </p:tgtEl>
                                      </p:cBhvr>
                                    </p:animEffect>
                                  </p:childTnLst>
                                </p:cTn>
                              </p:par>
                            </p:childTnLst>
                          </p:cTn>
                        </p:par>
                        <p:par>
                          <p:cTn id="10" fill="hold">
                            <p:stCondLst>
                              <p:cond delay="1000"/>
                            </p:stCondLst>
                            <p:childTnLst>
                              <p:par>
                                <p:cTn id="11" presetID="50" presetClass="entr" presetSubtype="0" decel="100000" fill="hold" grpId="0" nodeType="afterEffect">
                                  <p:stCondLst>
                                    <p:cond delay="0"/>
                                  </p:stCondLst>
                                  <p:childTnLst>
                                    <p:set>
                                      <p:cBhvr>
                                        <p:cTn id="12" dur="1" fill="hold">
                                          <p:stCondLst>
                                            <p:cond delay="0"/>
                                          </p:stCondLst>
                                        </p:cTn>
                                        <p:tgtEl>
                                          <p:spTgt spid="19"/>
                                        </p:tgtEl>
                                        <p:attrNameLst>
                                          <p:attrName>style.visibility</p:attrName>
                                        </p:attrNameLst>
                                      </p:cBhvr>
                                      <p:to>
                                        <p:strVal val="visible"/>
                                      </p:to>
                                    </p:set>
                                    <p:anim calcmode="lin" valueType="num">
                                      <p:cBhvr>
                                        <p:cTn id="13" dur="1000" fill="hold"/>
                                        <p:tgtEl>
                                          <p:spTgt spid="19"/>
                                        </p:tgtEl>
                                        <p:attrNameLst>
                                          <p:attrName>ppt_w</p:attrName>
                                        </p:attrNameLst>
                                      </p:cBhvr>
                                      <p:tavLst>
                                        <p:tav tm="0">
                                          <p:val>
                                            <p:strVal val="#ppt_w+.3"/>
                                          </p:val>
                                        </p:tav>
                                        <p:tav tm="100000">
                                          <p:val>
                                            <p:strVal val="#ppt_w"/>
                                          </p:val>
                                        </p:tav>
                                      </p:tavLst>
                                    </p:anim>
                                    <p:anim calcmode="lin" valueType="num">
                                      <p:cBhvr>
                                        <p:cTn id="14" dur="1000" fill="hold"/>
                                        <p:tgtEl>
                                          <p:spTgt spid="19"/>
                                        </p:tgtEl>
                                        <p:attrNameLst>
                                          <p:attrName>ppt_h</p:attrName>
                                        </p:attrNameLst>
                                      </p:cBhvr>
                                      <p:tavLst>
                                        <p:tav tm="0">
                                          <p:val>
                                            <p:strVal val="#ppt_h"/>
                                          </p:val>
                                        </p:tav>
                                        <p:tav tm="100000">
                                          <p:val>
                                            <p:strVal val="#ppt_h"/>
                                          </p:val>
                                        </p:tav>
                                      </p:tavLst>
                                    </p:anim>
                                    <p:animEffect transition="in" filter="fade">
                                      <p:cBhvr>
                                        <p:cTn id="15" dur="1000"/>
                                        <p:tgtEl>
                                          <p:spTgt spid="19"/>
                                        </p:tgtEl>
                                      </p:cBhvr>
                                    </p:animEffect>
                                  </p:childTnLst>
                                </p:cTn>
                              </p:par>
                            </p:childTnLst>
                          </p:cTn>
                        </p:par>
                        <p:par>
                          <p:cTn id="16" fill="hold">
                            <p:stCondLst>
                              <p:cond delay="2000"/>
                            </p:stCondLst>
                            <p:childTnLst>
                              <p:par>
                                <p:cTn id="17" presetID="50" presetClass="entr" presetSubtype="0" decel="100000" fill="hold" grpId="0" nodeType="afterEffect">
                                  <p:stCondLst>
                                    <p:cond delay="0"/>
                                  </p:stCondLst>
                                  <p:childTnLst>
                                    <p:set>
                                      <p:cBhvr>
                                        <p:cTn id="18" dur="1" fill="hold">
                                          <p:stCondLst>
                                            <p:cond delay="0"/>
                                          </p:stCondLst>
                                        </p:cTn>
                                        <p:tgtEl>
                                          <p:spTgt spid="21"/>
                                        </p:tgtEl>
                                        <p:attrNameLst>
                                          <p:attrName>style.visibility</p:attrName>
                                        </p:attrNameLst>
                                      </p:cBhvr>
                                      <p:to>
                                        <p:strVal val="visible"/>
                                      </p:to>
                                    </p:set>
                                    <p:anim calcmode="lin" valueType="num">
                                      <p:cBhvr>
                                        <p:cTn id="19" dur="1000" fill="hold"/>
                                        <p:tgtEl>
                                          <p:spTgt spid="21"/>
                                        </p:tgtEl>
                                        <p:attrNameLst>
                                          <p:attrName>ppt_w</p:attrName>
                                        </p:attrNameLst>
                                      </p:cBhvr>
                                      <p:tavLst>
                                        <p:tav tm="0">
                                          <p:val>
                                            <p:strVal val="#ppt_w+.3"/>
                                          </p:val>
                                        </p:tav>
                                        <p:tav tm="100000">
                                          <p:val>
                                            <p:strVal val="#ppt_w"/>
                                          </p:val>
                                        </p:tav>
                                      </p:tavLst>
                                    </p:anim>
                                    <p:anim calcmode="lin" valueType="num">
                                      <p:cBhvr>
                                        <p:cTn id="20" dur="1000" fill="hold"/>
                                        <p:tgtEl>
                                          <p:spTgt spid="21"/>
                                        </p:tgtEl>
                                        <p:attrNameLst>
                                          <p:attrName>ppt_h</p:attrName>
                                        </p:attrNameLst>
                                      </p:cBhvr>
                                      <p:tavLst>
                                        <p:tav tm="0">
                                          <p:val>
                                            <p:strVal val="#ppt_h"/>
                                          </p:val>
                                        </p:tav>
                                        <p:tav tm="100000">
                                          <p:val>
                                            <p:strVal val="#ppt_h"/>
                                          </p:val>
                                        </p:tav>
                                      </p:tavLst>
                                    </p:anim>
                                    <p:animEffect transition="in" filter="fade">
                                      <p:cBhvr>
                                        <p:cTn id="21" dur="1000"/>
                                        <p:tgtEl>
                                          <p:spTgt spid="21"/>
                                        </p:tgtEl>
                                      </p:cBhvr>
                                    </p:animEffect>
                                  </p:childTnLst>
                                </p:cTn>
                              </p:par>
                            </p:childTnLst>
                          </p:cTn>
                        </p:par>
                        <p:par>
                          <p:cTn id="22" fill="hold">
                            <p:stCondLst>
                              <p:cond delay="3000"/>
                            </p:stCondLst>
                            <p:childTnLst>
                              <p:par>
                                <p:cTn id="23" presetID="50" presetClass="entr" presetSubtype="0" decel="100000" fill="hold" grpId="0" nodeType="afterEffect">
                                  <p:stCondLst>
                                    <p:cond delay="0"/>
                                  </p:stCondLst>
                                  <p:childTnLst>
                                    <p:set>
                                      <p:cBhvr>
                                        <p:cTn id="24" dur="1" fill="hold">
                                          <p:stCondLst>
                                            <p:cond delay="0"/>
                                          </p:stCondLst>
                                        </p:cTn>
                                        <p:tgtEl>
                                          <p:spTgt spid="27"/>
                                        </p:tgtEl>
                                        <p:attrNameLst>
                                          <p:attrName>style.visibility</p:attrName>
                                        </p:attrNameLst>
                                      </p:cBhvr>
                                      <p:to>
                                        <p:strVal val="visible"/>
                                      </p:to>
                                    </p:set>
                                    <p:anim calcmode="lin" valueType="num">
                                      <p:cBhvr>
                                        <p:cTn id="25" dur="1000" fill="hold"/>
                                        <p:tgtEl>
                                          <p:spTgt spid="27"/>
                                        </p:tgtEl>
                                        <p:attrNameLst>
                                          <p:attrName>ppt_w</p:attrName>
                                        </p:attrNameLst>
                                      </p:cBhvr>
                                      <p:tavLst>
                                        <p:tav tm="0">
                                          <p:val>
                                            <p:strVal val="#ppt_w+.3"/>
                                          </p:val>
                                        </p:tav>
                                        <p:tav tm="100000">
                                          <p:val>
                                            <p:strVal val="#ppt_w"/>
                                          </p:val>
                                        </p:tav>
                                      </p:tavLst>
                                    </p:anim>
                                    <p:anim calcmode="lin" valueType="num">
                                      <p:cBhvr>
                                        <p:cTn id="26" dur="1000" fill="hold"/>
                                        <p:tgtEl>
                                          <p:spTgt spid="27"/>
                                        </p:tgtEl>
                                        <p:attrNameLst>
                                          <p:attrName>ppt_h</p:attrName>
                                        </p:attrNameLst>
                                      </p:cBhvr>
                                      <p:tavLst>
                                        <p:tav tm="0">
                                          <p:val>
                                            <p:strVal val="#ppt_h"/>
                                          </p:val>
                                        </p:tav>
                                        <p:tav tm="100000">
                                          <p:val>
                                            <p:strVal val="#ppt_h"/>
                                          </p:val>
                                        </p:tav>
                                      </p:tavLst>
                                    </p:anim>
                                    <p:animEffect transition="in" filter="fade">
                                      <p:cBhvr>
                                        <p:cTn id="27" dur="1000"/>
                                        <p:tgtEl>
                                          <p:spTgt spid="2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 grpId="0"/>
      <p:bldP spid="19" grpId="0"/>
      <p:bldP spid="21" grpId="0"/>
      <p:bldP spid="27"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 name="图片 32"/>
          <p:cNvPicPr>
            <a:picLocks noChangeAspect="1"/>
          </p:cNvPicPr>
          <p:nvPr/>
        </p:nvPicPr>
        <p:blipFill>
          <a:blip r:embed="rId1">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grpSp>
        <p:nvGrpSpPr>
          <p:cNvPr id="23" name="组合 22"/>
          <p:cNvGrpSpPr/>
          <p:nvPr/>
        </p:nvGrpSpPr>
        <p:grpSpPr>
          <a:xfrm>
            <a:off x="1029994" y="875042"/>
            <a:ext cx="3006701" cy="4101206"/>
            <a:chOff x="1437710" y="1520242"/>
            <a:chExt cx="2295910" cy="3131672"/>
          </a:xfrm>
        </p:grpSpPr>
        <p:grpSp>
          <p:nvGrpSpPr>
            <p:cNvPr id="24" name="组合 23"/>
            <p:cNvGrpSpPr/>
            <p:nvPr/>
          </p:nvGrpSpPr>
          <p:grpSpPr>
            <a:xfrm>
              <a:off x="1444465" y="1520242"/>
              <a:ext cx="1132956" cy="1245594"/>
              <a:chOff x="1902802" y="1546405"/>
              <a:chExt cx="543052" cy="597042"/>
            </a:xfrm>
          </p:grpSpPr>
          <p:sp>
            <p:nvSpPr>
              <p:cNvPr id="30" name="椭圆 29"/>
              <p:cNvSpPr/>
              <p:nvPr/>
            </p:nvSpPr>
            <p:spPr>
              <a:xfrm>
                <a:off x="1936736" y="1582453"/>
                <a:ext cx="486232" cy="456901"/>
              </a:xfrm>
              <a:prstGeom prst="ellipse">
                <a:avLst/>
              </a:prstGeom>
              <a:solidFill>
                <a:srgbClr val="987868"/>
              </a:solidFill>
              <a:ln>
                <a:solidFill>
                  <a:srgbClr val="987868"/>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p>
            </p:txBody>
          </p:sp>
          <p:sp>
            <p:nvSpPr>
              <p:cNvPr id="31" name="文本框 30"/>
              <p:cNvSpPr txBox="1"/>
              <p:nvPr/>
            </p:nvSpPr>
            <p:spPr>
              <a:xfrm>
                <a:off x="1902802" y="1546405"/>
                <a:ext cx="543052" cy="597042"/>
              </a:xfrm>
              <a:prstGeom prst="rect">
                <a:avLst/>
              </a:prstGeom>
              <a:noFill/>
            </p:spPr>
            <p:txBody>
              <a:bodyPr wrap="square" rtlCol="0">
                <a:spAutoFit/>
              </a:bodyPr>
              <a:lstStyle/>
              <a:p>
                <a:r>
                  <a:rPr lang="zh-CN" altLang="en-US" sz="10000" dirty="0" smtClean="0">
                    <a:solidFill>
                      <a:srgbClr val="FFFFFF"/>
                    </a:solidFill>
                    <a:latin typeface="方正清刻本悦宋简体" panose="02000000000000000000" pitchFamily="2" charset="-122"/>
                    <a:ea typeface="方正清刻本悦宋简体" panose="02000000000000000000" pitchFamily="2" charset="-122"/>
                  </a:rPr>
                  <a:t>谢</a:t>
                </a:r>
                <a:endParaRPr lang="zh-CN" altLang="en-US" sz="10000" dirty="0">
                  <a:solidFill>
                    <a:srgbClr val="FFFFFF"/>
                  </a:solidFill>
                  <a:latin typeface="方正清刻本悦宋简体" panose="02000000000000000000" pitchFamily="2" charset="-122"/>
                  <a:ea typeface="方正清刻本悦宋简体" panose="02000000000000000000" pitchFamily="2" charset="-122"/>
                </a:endParaRPr>
              </a:p>
            </p:txBody>
          </p:sp>
        </p:grpSp>
        <p:sp>
          <p:nvSpPr>
            <p:cNvPr id="25" name="文本框 24"/>
            <p:cNvSpPr txBox="1"/>
            <p:nvPr/>
          </p:nvSpPr>
          <p:spPr>
            <a:xfrm>
              <a:off x="1437710" y="2568332"/>
              <a:ext cx="1509364" cy="1198589"/>
            </a:xfrm>
            <a:prstGeom prst="rect">
              <a:avLst/>
            </a:prstGeom>
            <a:noFill/>
          </p:spPr>
          <p:txBody>
            <a:bodyPr wrap="square" rtlCol="0">
              <a:spAutoFit/>
            </a:bodyPr>
            <a:lstStyle/>
            <a:p>
              <a:r>
                <a:rPr lang="zh-CN" altLang="en-US" sz="9600" dirty="0" smtClean="0">
                  <a:solidFill>
                    <a:srgbClr val="987868"/>
                  </a:solidFill>
                  <a:latin typeface="方正清刻本悦宋简体" panose="02000000000000000000" pitchFamily="2" charset="-122"/>
                  <a:ea typeface="方正清刻本悦宋简体" panose="02000000000000000000" pitchFamily="2" charset="-122"/>
                </a:rPr>
                <a:t>谢</a:t>
              </a:r>
              <a:endParaRPr lang="zh-CN" altLang="en-US" sz="9600" dirty="0">
                <a:solidFill>
                  <a:srgbClr val="987868"/>
                </a:solidFill>
                <a:latin typeface="方正清刻本悦宋简体" panose="02000000000000000000" pitchFamily="2" charset="-122"/>
                <a:ea typeface="方正清刻本悦宋简体" panose="02000000000000000000" pitchFamily="2" charset="-122"/>
              </a:endParaRPr>
            </a:p>
          </p:txBody>
        </p:sp>
        <p:sp>
          <p:nvSpPr>
            <p:cNvPr id="26" name="文本框 25"/>
            <p:cNvSpPr txBox="1"/>
            <p:nvPr/>
          </p:nvSpPr>
          <p:spPr>
            <a:xfrm>
              <a:off x="2723499" y="2735230"/>
              <a:ext cx="470035" cy="1916684"/>
            </a:xfrm>
            <a:prstGeom prst="rect">
              <a:avLst/>
            </a:prstGeom>
            <a:noFill/>
          </p:spPr>
          <p:txBody>
            <a:bodyPr vert="eaVert" wrap="square" rtlCol="0">
              <a:spAutoFit/>
            </a:bodyPr>
            <a:lstStyle/>
            <a:p>
              <a:r>
                <a:rPr lang="zh-CN" altLang="en-US" sz="1400" dirty="0">
                  <a:latin typeface="楷体" panose="02010609060101010101" pitchFamily="49" charset="-122"/>
                  <a:ea typeface="楷体" panose="02010609060101010101" pitchFamily="49" charset="-122"/>
                </a:rPr>
                <a:t>封面和内页所有素材均可自由编辑替换和移动</a:t>
              </a:r>
              <a:endParaRPr lang="zh-CN" altLang="en-US" sz="1400" dirty="0">
                <a:latin typeface="楷体" panose="02010609060101010101" pitchFamily="49" charset="-122"/>
                <a:ea typeface="楷体" panose="02010609060101010101" pitchFamily="49" charset="-122"/>
              </a:endParaRPr>
            </a:p>
          </p:txBody>
        </p:sp>
        <p:pic>
          <p:nvPicPr>
            <p:cNvPr id="27" name="图片 26"/>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rot="16200000">
              <a:off x="2864310" y="2473151"/>
              <a:ext cx="133660" cy="324024"/>
            </a:xfrm>
            <a:prstGeom prst="rect">
              <a:avLst/>
            </a:prstGeom>
          </p:spPr>
        </p:pic>
        <p:pic>
          <p:nvPicPr>
            <p:cNvPr id="28" name="图片 27"/>
            <p:cNvPicPr>
              <a:picLocks noChangeAspect="1"/>
            </p:cNvPicPr>
            <p:nvPr/>
          </p:nvPicPr>
          <p:blipFill>
            <a:blip r:embed="rId3" cstate="print">
              <a:duotone>
                <a:prstClr val="black"/>
                <a:schemeClr val="accent2">
                  <a:tint val="45000"/>
                  <a:satMod val="400000"/>
                </a:schemeClr>
              </a:duotone>
              <a:extLst>
                <a:ext uri="{BEBA8EAE-BF5A-486C-A8C5-ECC9F3942E4B}">
                  <a14:imgProps xmlns:a14="http://schemas.microsoft.com/office/drawing/2010/main">
                    <a14:imgLayer r:embed="rId4">
                      <a14:imgEffect>
                        <a14:saturation sat="400000"/>
                      </a14:imgEffect>
                    </a14:imgLayer>
                  </a14:imgProps>
                </a:ext>
                <a:ext uri="{28A0092B-C50C-407E-A947-70E740481C1C}">
                  <a14:useLocalDpi xmlns:a14="http://schemas.microsoft.com/office/drawing/2010/main" val="0"/>
                </a:ext>
              </a:extLst>
            </a:blip>
            <a:stretch>
              <a:fillRect/>
            </a:stretch>
          </p:blipFill>
          <p:spPr>
            <a:xfrm>
              <a:off x="2701901" y="2011072"/>
              <a:ext cx="1031719" cy="641627"/>
            </a:xfrm>
            <a:prstGeom prst="rect">
              <a:avLst/>
            </a:prstGeom>
          </p:spPr>
        </p:pic>
        <p:pic>
          <p:nvPicPr>
            <p:cNvPr id="29" name="图片 28"/>
            <p:cNvPicPr>
              <a:picLocks noChangeAspect="1"/>
            </p:cNvPicPr>
            <p:nvPr/>
          </p:nvPicPr>
          <p:blipFill>
            <a:blip r:embed="rId5" cstate="print">
              <a:duotone>
                <a:prstClr val="black"/>
                <a:schemeClr val="accent2">
                  <a:tint val="45000"/>
                  <a:satMod val="400000"/>
                </a:schemeClr>
              </a:duotone>
              <a:extLst>
                <a:ext uri="{BEBA8EAE-BF5A-486C-A8C5-ECC9F3942E4B}">
                  <a14:imgProps xmlns:a14="http://schemas.microsoft.com/office/drawing/2010/main">
                    <a14:imgLayer r:embed="rId6">
                      <a14:imgEffect>
                        <a14:saturation sat="400000"/>
                      </a14:imgEffect>
                    </a14:imgLayer>
                  </a14:imgProps>
                </a:ext>
                <a:ext uri="{28A0092B-C50C-407E-A947-70E740481C1C}">
                  <a14:useLocalDpi xmlns:a14="http://schemas.microsoft.com/office/drawing/2010/main" val="0"/>
                </a:ext>
              </a:extLst>
            </a:blip>
            <a:stretch>
              <a:fillRect/>
            </a:stretch>
          </p:blipFill>
          <p:spPr>
            <a:xfrm>
              <a:off x="2670311" y="1961778"/>
              <a:ext cx="485253" cy="301779"/>
            </a:xfrm>
            <a:prstGeom prst="rect">
              <a:avLst/>
            </a:prstGeom>
          </p:spPr>
        </p:pic>
      </p:grpSp>
    </p:spTree>
  </p:cSld>
  <p:clrMapOvr>
    <a:masterClrMapping/>
  </p:clrMapOvr>
  <p:transition spd="slow">
    <p:fade/>
  </p:transition>
  <p:timing>
    <p:tnLst>
      <p:par>
        <p:cTn id="1" dur="indefinite" restart="never" nodeType="tmRoot"/>
      </p:par>
    </p:tnLst>
  </p:timing>
</p:sld>
</file>

<file path=ppt/tags/tag1.xml><?xml version="1.0" encoding="utf-8"?>
<p:tagLst xmlns:p="http://schemas.openxmlformats.org/presentationml/2006/main">
  <p:tag name="KSO_WM_TEMPLATE_TOPIC_ID" val="2806177"/>
  <p:tag name="KSO_WM_TEMPLATE_OUTLINE_ID" val="15"/>
  <p:tag name="KSO_WM_TEMPLATE_SCENE_ID" val="1"/>
  <p:tag name="KSO_WM_TEMPLATE_JOB_ID" val="2"/>
  <p:tag name="KSO_WM_TEMPLATE_TOPIC_DEFAULT" val="1"/>
</p:tagLst>
</file>

<file path=ppt/theme/theme1.xml><?xml version="1.0" encoding="utf-8"?>
<a:theme xmlns:a="http://schemas.openxmlformats.org/drawingml/2006/main" name="Office 主题​​">
  <a:themeElements>
    <a:clrScheme name="Office 主题​​">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主题​​">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主题​​">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Theme</Template>
  <TotalTime>0</TotalTime>
  <Words>2995</Words>
  <Application>WPS 演示</Application>
  <PresentationFormat>宽屏</PresentationFormat>
  <Paragraphs>296</Paragraphs>
  <Slides>24</Slides>
  <Notes>4</Notes>
  <HiddenSlides>0</HiddenSlides>
  <MMClips>0</MMClips>
  <ScaleCrop>false</ScaleCrop>
  <HeadingPairs>
    <vt:vector size="6" baseType="variant">
      <vt:variant>
        <vt:lpstr>已用的字体</vt:lpstr>
      </vt:variant>
      <vt:variant>
        <vt:i4>21</vt:i4>
      </vt:variant>
      <vt:variant>
        <vt:lpstr>主题</vt:lpstr>
      </vt:variant>
      <vt:variant>
        <vt:i4>1</vt:i4>
      </vt:variant>
      <vt:variant>
        <vt:lpstr>幻灯片标题</vt:lpstr>
      </vt:variant>
      <vt:variant>
        <vt:i4>24</vt:i4>
      </vt:variant>
    </vt:vector>
  </HeadingPairs>
  <TitlesOfParts>
    <vt:vector size="46" baseType="lpstr">
      <vt:lpstr>Arial</vt:lpstr>
      <vt:lpstr>宋体</vt:lpstr>
      <vt:lpstr>Wingdings</vt:lpstr>
      <vt:lpstr>方正清刻本悦宋简体</vt:lpstr>
      <vt:lpstr>楷体</vt:lpstr>
      <vt:lpstr>Calibri</vt:lpstr>
      <vt:lpstr>方正舒体</vt:lpstr>
      <vt:lpstr>幼圆</vt:lpstr>
      <vt:lpstr>微软雅黑</vt:lpstr>
      <vt:lpstr>叶根友毛笔行书2.0版</vt:lpstr>
      <vt:lpstr>Arial Unicode MS</vt:lpstr>
      <vt:lpstr>等线 Light</vt:lpstr>
      <vt:lpstr>Segoe Print</vt:lpstr>
      <vt:lpstr>Calibri Light</vt:lpstr>
      <vt:lpstr>等线</vt:lpstr>
      <vt:lpstr>Open Sans</vt:lpstr>
      <vt:lpstr>Roboto</vt:lpstr>
      <vt:lpstr>Roboto</vt:lpstr>
      <vt:lpstr>Impact</vt:lpstr>
      <vt:lpstr>Gill Sans</vt:lpstr>
      <vt:lpstr>Gill Sans MT</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演示文稿</dc:title>
  <dc:creator>HZJ</dc:creator>
  <cp:lastModifiedBy>拉普耶鲁</cp:lastModifiedBy>
  <cp:revision>32</cp:revision>
  <dcterms:created xsi:type="dcterms:W3CDTF">2016-08-29T08:19:00Z</dcterms:created>
  <dcterms:modified xsi:type="dcterms:W3CDTF">2018-01-14T02:39:16Z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2052-10.1.0.7106</vt:lpwstr>
  </property>
  <property fmtid="{D5CDD505-2E9C-101B-9397-08002B2CF9AE}" pid="3" name="KSORubyTemplateID">
    <vt:lpwstr>2</vt:lpwstr>
  </property>
</Properties>
</file>