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A4B2"/>
    <a:srgbClr val="9196C1"/>
    <a:srgbClr val="9F808F"/>
    <a:srgbClr val="7D6F7E"/>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18" autoAdjust="0"/>
  </p:normalViewPr>
  <p:slideViewPr>
    <p:cSldViewPr snapToGrid="0" showGuides="1">
      <p:cViewPr>
        <p:scale>
          <a:sx n="75" d="100"/>
          <a:sy n="75" d="100"/>
        </p:scale>
        <p:origin x="-726" y="-40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CA000F"/>
            </a:solidFill>
            <a:ln w="19050">
              <a:noFill/>
            </a:ln>
          </c:spPr>
          <c:dPt>
            <c:idx val="0"/>
            <c:bubble3D val="0"/>
            <c:spPr>
              <a:solidFill>
                <a:schemeClr val="accent1"/>
              </a:solidFill>
              <a:ln w="19050">
                <a:noFill/>
              </a:ln>
              <a:effectLst/>
            </c:spPr>
          </c:dPt>
          <c:dPt>
            <c:idx val="1"/>
            <c:bubble3D val="0"/>
            <c:spPr>
              <a:solidFill>
                <a:schemeClr val="tx1">
                  <a:lumMod val="65000"/>
                  <a:lumOff val="35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7.2</c:v>
                </c:pt>
                <c:pt idx="1">
                  <c:v>2.8</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w="19050">
              <a:noFill/>
            </a:ln>
          </c:spPr>
          <c:dPt>
            <c:idx val="0"/>
            <c:bubble3D val="0"/>
            <c:spPr>
              <a:solidFill>
                <a:schemeClr val="accent2"/>
              </a:solidFill>
              <a:ln w="19050">
                <a:noFill/>
              </a:ln>
              <a:effectLst/>
            </c:spPr>
          </c:dPt>
          <c:dPt>
            <c:idx val="1"/>
            <c:bubble3D val="0"/>
            <c:spPr>
              <a:solidFill>
                <a:schemeClr val="tx1">
                  <a:lumMod val="65000"/>
                  <a:lumOff val="35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8.6</c:v>
                </c:pt>
                <c:pt idx="1">
                  <c:v>1.4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dPt>
            <c:idx val="0"/>
            <c:bubble3D val="0"/>
            <c:spPr>
              <a:solidFill>
                <a:schemeClr val="accent3"/>
              </a:solidFill>
              <a:ln w="19050">
                <a:noFill/>
              </a:ln>
              <a:effectLst/>
            </c:spPr>
          </c:dPt>
          <c:dPt>
            <c:idx val="1"/>
            <c:bubble3D val="0"/>
            <c:spPr>
              <a:solidFill>
                <a:schemeClr val="tx1">
                  <a:lumMod val="65000"/>
                  <a:lumOff val="35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6.9</c:v>
                </c:pt>
                <c:pt idx="1">
                  <c:v>3.1</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w="19050">
              <a:noFill/>
            </a:ln>
          </c:spPr>
          <c:dPt>
            <c:idx val="0"/>
            <c:bubble3D val="0"/>
            <c:spPr>
              <a:solidFill>
                <a:schemeClr val="accent4"/>
              </a:solidFill>
              <a:ln w="19050">
                <a:noFill/>
              </a:ln>
              <a:effectLst/>
            </c:spPr>
          </c:dPt>
          <c:dPt>
            <c:idx val="1"/>
            <c:bubble3D val="0"/>
            <c:spPr>
              <a:solidFill>
                <a:schemeClr val="tx1">
                  <a:lumMod val="65000"/>
                  <a:lumOff val="35000"/>
                </a:schemeClr>
              </a:solidFill>
              <a:ln w="19050">
                <a:noFill/>
              </a:ln>
              <a:effectLst/>
            </c:spPr>
          </c:dPt>
          <c:cat>
            <c:strRef>
              <c:f>Sheet1!$A$2:$A$3</c:f>
              <c:strCache>
                <c:ptCount val="2"/>
                <c:pt idx="0">
                  <c:v>第一季度</c:v>
                </c:pt>
                <c:pt idx="1">
                  <c:v>第二季度</c:v>
                </c:pt>
              </c:strCache>
            </c:strRef>
          </c:cat>
          <c:val>
            <c:numRef>
              <c:f>Sheet1!$B$2:$B$3</c:f>
              <c:numCache>
                <c:formatCode>General</c:formatCode>
                <c:ptCount val="2"/>
                <c:pt idx="0">
                  <c:v>7.6</c:v>
                </c:pt>
                <c:pt idx="1">
                  <c:v>2.4</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175486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矩形 2"/>
          <p:cNvSpPr/>
          <p:nvPr userDrawn="1"/>
        </p:nvSpPr>
        <p:spPr>
          <a:xfrm>
            <a:off x="6629400" y="1206500"/>
            <a:ext cx="2540000" cy="287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矩形 2"/>
          <p:cNvSpPr/>
          <p:nvPr userDrawn="1"/>
        </p:nvSpPr>
        <p:spPr>
          <a:xfrm>
            <a:off x="6680200" y="914400"/>
            <a:ext cx="4483100" cy="302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098550" y="2794000"/>
            <a:ext cx="4483100" cy="302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01800" y="1117600"/>
            <a:ext cx="2003669" cy="37211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29778 -0.62315 L -0.29778 -0.62315 C -0.29843 -0.61759 -0.29895 -0.61181 -0.29987 -0.60648 C -0.3013 -0.59607 -0.30195 -0.59699 -0.30299 -0.58796 C -0.30338 -0.58357 -0.30364 -0.57917 -0.30403 -0.575 C -0.30364 -0.5625 -0.30351 -0.55023 -0.30299 -0.53796 C -0.30286 -0.53588 -0.30221 -0.53426 -0.30195 -0.53218 C -0.30143 -0.52986 -0.3013 -0.52732 -0.30091 -0.52477 C -0.29973 -0.51945 -0.29843 -0.51644 -0.29674 -0.51204 C -0.29635 -0.50949 -0.29622 -0.50695 -0.2957 -0.50463 C -0.29518 -0.50255 -0.29414 -0.50093 -0.29362 -0.49907 C -0.29283 -0.49653 -0.29231 -0.49398 -0.29153 -0.49167 C -0.29023 -0.48773 -0.28867 -0.48426 -0.28737 -0.48056 C -0.28658 -0.4787 -0.2858 -0.47685 -0.28528 -0.475 C -0.27916 -0.45347 -0.28789 -0.4838 -0.28007 -0.45833 C -0.27252 -0.43426 -0.27942 -0.45648 -0.27591 -0.44144 C -0.27526 -0.43912 -0.27434 -0.43681 -0.27382 -0.43426 C -0.27291 -0.43079 -0.27252 -0.42685 -0.27174 -0.42315 C -0.27083 -0.41945 -0.2694 -0.41597 -0.26848 -0.41204 C -0.2677 -0.40787 -0.26757 -0.40324 -0.26653 -0.39907 C -0.26575 -0.3963 -0.26419 -0.39445 -0.26341 -0.39167 C -0.2625 -0.38889 -0.2621 -0.38542 -0.26132 -0.38241 C -0.26041 -0.37986 -0.25911 -0.37755 -0.25807 -0.375 C -0.25742 -0.37338 -0.25677 -0.3713 -0.25612 -0.36945 C -0.25507 -0.36713 -0.25377 -0.36482 -0.25286 -0.36204 C -0.24401 -0.33588 -0.25794 -0.36945 -0.24244 -0.33426 C -0.24114 -0.33125 -0.23945 -0.32847 -0.23828 -0.325 C -0.23737 -0.32199 -0.23658 -0.31852 -0.23528 -0.31574 C -0.23372 -0.31296 -0.23164 -0.31111 -0.23007 -0.30833 C -0.22682 -0.30301 -0.22382 -0.29722 -0.2207 -0.29167 C -0.2194 -0.28935 -0.2177 -0.28727 -0.21653 -0.28426 C -0.21588 -0.28241 -0.21536 -0.28056 -0.21445 -0.2787 C -0.21184 -0.27361 -0.20611 -0.26389 -0.20611 -0.26389 C -0.20286 -0.2463 -0.20546 -0.25741 -0.18945 -0.23056 C -0.18867 -0.22917 -0.18736 -0.22847 -0.18632 -0.22685 C -0.18177 -0.21921 -0.17747 -0.21065 -0.17278 -0.20278 C -0.16914 -0.19653 -0.16562 -0.18935 -0.16132 -0.18426 C -0.16028 -0.1831 -0.15924 -0.18218 -0.1582 -0.18056 C -0.1526 -0.17222 -0.14765 -0.16227 -0.14153 -0.15463 C -0.12682 -0.13634 -0.12669 -0.13657 -0.11653 -0.13056 C -0.11145 -0.12384 -0.10924 -0.12014 -0.10195 -0.11574 C -0.10091 -0.11528 -0.09986 -0.11482 -0.09882 -0.11389 C -0.09752 -0.11296 -0.09609 -0.11134 -0.09466 -0.11019 C -0.09375 -0.10949 -0.09257 -0.10926 -0.09153 -0.10833 C -0.08567 -0.10417 -0.07955 -0.10093 -0.07382 -0.09537 C -0.06861 -0.09051 -0.06354 -0.08542 -0.0582 -0.08056 C -0.05729 -0.07986 -0.05611 -0.07963 -0.05507 -0.0787 C -0.04947 -0.07407 -0.04401 -0.06898 -0.03841 -0.06389 L -0.03841 -0.06389 C -0.03671 -0.06157 -0.03489 -0.05949 -0.0332 -0.05648 C -0.0263 -0.04421 -0.03632 -0.05718 -0.02799 -0.04722 C -0.02708 -0.0419 -0.02682 -0.03958 -0.02486 -0.03426 C -0.02395 -0.03171 -0.02278 -0.0294 -0.02174 -0.02685 C -0.02109 -0.02523 -0.02057 -0.02292 -0.01966 -0.0213 C -0.01888 -0.01991 -0.01757 -0.01898 -0.01653 -0.01759 C -0.0151 -0.00972 -0.01471 -0.00602 -0.01236 0.00093 C -0.01223 0.00162 -0.01171 0.00208 -0.01132 0.00278 L -0.01132 0.00463 " pathEditMode="relative" ptsTypes="AAAAAAAAAAAAAAAAAAAAAAAAAAAAAAAAAAAAAAAAAAAAAAAAAAAAAAAAAA">
                                      <p:cBhvr>
                                        <p:cTn id="9"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890645" y="454660"/>
            <a:ext cx="3773170" cy="4883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4023995" y="483870"/>
            <a:ext cx="3625215" cy="666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4038600" y="439420"/>
            <a:ext cx="3477260" cy="577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4083050" y="394970"/>
            <a:ext cx="3477260" cy="6515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p:spPr>
      </p:pic>
      <p:sp>
        <p:nvSpPr>
          <p:cNvPr id="3" name="矩形 2"/>
          <p:cNvSpPr/>
          <p:nvPr userDrawn="1"/>
        </p:nvSpPr>
        <p:spPr>
          <a:xfrm>
            <a:off x="279400" y="215900"/>
            <a:ext cx="11658600" cy="6477000"/>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4045373" y="433776"/>
            <a:ext cx="3326552" cy="584775"/>
          </a:xfrm>
          <a:prstGeom prst="rect">
            <a:avLst/>
          </a:prstGeom>
        </p:spPr>
        <p:txBody>
          <a:bodyPr wrap="none">
            <a:spAutoFit/>
          </a:bodyPr>
          <a:lstStyle/>
          <a:p>
            <a:r>
              <a:rPr lang="zh-CN" altLang="en-US" sz="3200" b="1" spc="300" dirty="0">
                <a:solidFill>
                  <a:schemeClr val="tx1"/>
                </a:solidFill>
                <a:latin typeface="方正卡通简体" panose="03000509000000000000" pitchFamily="2" charset="-122"/>
                <a:ea typeface="方正卡通简体" panose="03000509000000000000" pitchFamily="2" charset="-122"/>
              </a:rPr>
              <a:t>请输入您的标题</a:t>
            </a:r>
            <a:endParaRPr lang="zh-CN" altLang="en-US" sz="3200" dirty="0">
              <a:solidFill>
                <a:schemeClr val="tx1"/>
              </a:solidFill>
              <a:latin typeface="方正卡通简体" panose="03000509000000000000" pitchFamily="2" charset="-122"/>
              <a:ea typeface="方正卡通简体" panose="03000509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6.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notesSlide" Target="../notesSlides/notesSlide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3.xml"/><Relationship Id="rId5" Type="http://schemas.openxmlformats.org/officeDocument/2006/relationships/tags" Target="../tags/tag11.xml"/><Relationship Id="rId4"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notesSlide" Target="../notesSlides/notesSlide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3.xml"/><Relationship Id="rId5" Type="http://schemas.openxmlformats.org/officeDocument/2006/relationships/tags" Target="../tags/tag16.xml"/><Relationship Id="rId4"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audio" Target="../media/audio1.wav"/></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notesSlide" Target="../notesSlides/notesSlide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3.xml"/><Relationship Id="rId5" Type="http://schemas.openxmlformats.org/officeDocument/2006/relationships/tags" Target="../tags/tag21.xml"/><Relationship Id="rId4"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2293663" y="2878552"/>
            <a:ext cx="7561685" cy="1200329"/>
          </a:xfrm>
          <a:prstGeom prst="rect">
            <a:avLst/>
          </a:prstGeom>
          <a:noFill/>
        </p:spPr>
        <p:txBody>
          <a:bodyPr wrap="none" rtlCol="0" anchor="ctr">
            <a:spAutoFit/>
          </a:bodyPr>
          <a:lstStyle/>
          <a:p>
            <a:pPr>
              <a:lnSpc>
                <a:spcPct val="120000"/>
              </a:lnSpc>
            </a:pPr>
            <a:r>
              <a:rPr lang="zh-CN" altLang="en-US" sz="6000" dirty="0">
                <a:latin typeface="方正有猫在_GBK" panose="02000000000000000000" pitchFamily="2" charset="-122"/>
                <a:ea typeface="方正有猫在_GBK" panose="02000000000000000000" pitchFamily="2" charset="-122"/>
              </a:rPr>
              <a:t>创意儿童教育课件</a:t>
            </a:r>
            <a:r>
              <a:rPr lang="en-US" altLang="zh-CN" sz="6000" dirty="0">
                <a:latin typeface="方正有猫在_GBK" panose="02000000000000000000" pitchFamily="2" charset="-122"/>
                <a:ea typeface="方正有猫在_GBK" panose="02000000000000000000" pitchFamily="2" charset="-122"/>
              </a:rPr>
              <a:t>PPT</a:t>
            </a:r>
            <a:endParaRPr lang="zh-CN" altLang="en-US" sz="6000" dirty="0">
              <a:latin typeface="方正有猫在_GBK" panose="02000000000000000000" pitchFamily="2" charset="-122"/>
              <a:ea typeface="方正有猫在_GBK" panose="02000000000000000000" pitchFamily="2" charset="-122"/>
            </a:endParaRPr>
          </a:p>
        </p:txBody>
      </p:sp>
      <p:sp>
        <p:nvSpPr>
          <p:cNvPr id="5" name="矩形 4"/>
          <p:cNvSpPr/>
          <p:nvPr/>
        </p:nvSpPr>
        <p:spPr>
          <a:xfrm>
            <a:off x="4315859" y="2276913"/>
            <a:ext cx="2031325" cy="646331"/>
          </a:xfrm>
          <a:prstGeom prst="rect">
            <a:avLst/>
          </a:prstGeom>
        </p:spPr>
        <p:txBody>
          <a:bodyPr wrap="none">
            <a:spAutoFit/>
          </a:bodyPr>
          <a:lstStyle/>
          <a:p>
            <a:r>
              <a:rPr lang="zh-CN" altLang="en-US" sz="3600" dirty="0">
                <a:solidFill>
                  <a:srgbClr val="012E4E"/>
                </a:solidFill>
                <a:latin typeface="方正有猫在_GBK" panose="02000000000000000000" pitchFamily="2" charset="-122"/>
                <a:ea typeface="方正有猫在_GBK" panose="02000000000000000000" pitchFamily="2" charset="-122"/>
              </a:rPr>
              <a:t>教学设计</a:t>
            </a:r>
          </a:p>
        </p:txBody>
      </p:sp>
      <p:sp>
        <p:nvSpPr>
          <p:cNvPr id="6" name="矩形 5"/>
          <p:cNvSpPr/>
          <p:nvPr/>
        </p:nvSpPr>
        <p:spPr>
          <a:xfrm>
            <a:off x="150994" y="4095186"/>
            <a:ext cx="12298169"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200" dirty="0">
              <a:latin typeface="汉仪乐喵体简" panose="00020600040101010101" pitchFamily="18" charset="-122"/>
              <a:ea typeface="汉仪乐喵体简" panose="00020600040101010101" pitchFamily="18" charset="-122"/>
            </a:endParaRPr>
          </a:p>
          <a:p>
            <a:pPr algn="ctr"/>
            <a:r>
              <a:rPr lang="zh-CN" altLang="en-US" sz="12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7" name="文本框 6"/>
          <p:cNvSpPr txBox="1"/>
          <p:nvPr/>
        </p:nvSpPr>
        <p:spPr>
          <a:xfrm>
            <a:off x="4714196" y="4675135"/>
            <a:ext cx="1776448" cy="350865"/>
          </a:xfrm>
          <a:prstGeom prst="rect">
            <a:avLst/>
          </a:prstGeom>
          <a:noFill/>
        </p:spPr>
        <p:txBody>
          <a:bodyPr wrap="none" rtlCol="0" anchor="ctr">
            <a:spAutoFit/>
          </a:bodyPr>
          <a:lstStyle/>
          <a:p>
            <a:pPr>
              <a:lnSpc>
                <a:spcPct val="120000"/>
              </a:lnSpc>
            </a:pPr>
            <a:r>
              <a:rPr lang="zh-CN" altLang="en-US" sz="1400" dirty="0" smtClean="0">
                <a:solidFill>
                  <a:srgbClr val="012E4E"/>
                </a:solidFill>
                <a:latin typeface="汉仪乐喵体简" panose="00020600040101010101" pitchFamily="18" charset="-122"/>
                <a:ea typeface="汉仪乐喵体简" panose="00020600040101010101" pitchFamily="18" charset="-122"/>
              </a:rPr>
              <a:t> 日期</a:t>
            </a:r>
            <a:r>
              <a:rPr lang="zh-CN" altLang="en-US" sz="1400" dirty="0">
                <a:solidFill>
                  <a:srgbClr val="012E4E"/>
                </a:solidFill>
                <a:latin typeface="汉仪乐喵体简" panose="00020600040101010101" pitchFamily="18" charset="-122"/>
                <a:ea typeface="汉仪乐喵体简" panose="00020600040101010101" pitchFamily="18" charset="-122"/>
              </a:rPr>
              <a:t>：</a:t>
            </a:r>
            <a:r>
              <a:rPr lang="en-US" altLang="zh-CN" sz="1400" dirty="0">
                <a:solidFill>
                  <a:srgbClr val="012E4E"/>
                </a:solidFill>
                <a:latin typeface="汉仪乐喵体简" panose="00020600040101010101" pitchFamily="18" charset="-122"/>
                <a:ea typeface="汉仪乐喵体简" panose="00020600040101010101" pitchFamily="18" charset="-122"/>
              </a:rPr>
              <a:t>2019/12/30</a:t>
            </a:r>
            <a:endParaRPr lang="zh-CN" altLang="en-US" sz="1400" dirty="0">
              <a:solidFill>
                <a:srgbClr val="012E4E"/>
              </a:solidFill>
              <a:latin typeface="汉仪乐喵体简" panose="00020600040101010101" pitchFamily="18" charset="-122"/>
              <a:ea typeface="汉仪乐喵体简" panose="00020600040101010101" pitchFamily="18" charset="-122"/>
            </a:endParaRPr>
          </a:p>
        </p:txBody>
      </p:sp>
      <p:pic>
        <p:nvPicPr>
          <p:cNvPr id="9" name="图片 8"/>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838450" y="1426013"/>
            <a:ext cx="1276350" cy="1701800"/>
          </a:xfrm>
          <a:prstGeom prst="rect">
            <a:avLst/>
          </a:prstGeom>
        </p:spPr>
      </p:pic>
      <p:pic>
        <p:nvPicPr>
          <p:cNvPr id="11" name="图片 10"/>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089900" y="4654379"/>
            <a:ext cx="1320800" cy="1166943"/>
          </a:xfrm>
          <a:prstGeom prst="rect">
            <a:avLst/>
          </a:prstGeom>
        </p:spPr>
      </p:pic>
      <p:pic>
        <p:nvPicPr>
          <p:cNvPr id="12"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3096875" y="-1089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4"/>
                                        </p:tgtEl>
                                        <p:attrNameLst>
                                          <p:attrName>style.visibility</p:attrName>
                                        </p:attrNameLst>
                                      </p:cBhvr>
                                      <p:to>
                                        <p:strVal val="visible"/>
                                      </p:to>
                                    </p:set>
                                    <p:set>
                                      <p:cBhvr>
                                        <p:cTn id="23" dur="455" fill="hold">
                                          <p:stCondLst>
                                            <p:cond delay="0"/>
                                          </p:stCondLst>
                                        </p:cTn>
                                        <p:tgtEl>
                                          <p:spTgt spid="4"/>
                                        </p:tgtEl>
                                        <p:attrNameLst>
                                          <p:attrName>style.rotation</p:attrName>
                                        </p:attrNameLst>
                                      </p:cBhvr>
                                      <p:to>
                                        <p:strVal val="-45.0"/>
                                      </p:to>
                                    </p:set>
                                    <p:anim calcmode="lin" valueType="num">
                                      <p:cBhvr>
                                        <p:cTn id="24"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28" fill="hold">
                            <p:stCondLst>
                              <p:cond delay="7000"/>
                            </p:stCondLst>
                            <p:childTnLst>
                              <p:par>
                                <p:cTn id="29" presetID="14" presetClass="entr" presetSubtype="1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randombar(horizontal)">
                                      <p:cBhvr>
                                        <p:cTn id="31" dur="500"/>
                                        <p:tgtEl>
                                          <p:spTgt spid="6"/>
                                        </p:tgtEl>
                                      </p:cBhvr>
                                    </p:animEffect>
                                  </p:childTnLst>
                                </p:cTn>
                              </p:par>
                            </p:childTnLst>
                          </p:cTn>
                        </p:par>
                        <p:par>
                          <p:cTn id="32" fill="hold">
                            <p:stCondLst>
                              <p:cond delay="75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42" presetClass="path" presetSubtype="0" accel="50000" decel="50000" fill="hold" nodeType="withEffect">
                                  <p:stCondLst>
                                    <p:cond delay="0"/>
                                  </p:stCondLst>
                                  <p:childTnLst>
                                    <p:animMotion origin="layout" path="M -0.79479 0.00301 L 1.66667E-6 2.59259E-6 " pathEditMode="relative" rAng="0" ptsTypes="AA">
                                      <p:cBhvr>
                                        <p:cTn id="41" dur="2000" fill="hold"/>
                                        <p:tgtEl>
                                          <p:spTgt spid="11"/>
                                        </p:tgtEl>
                                        <p:attrNameLst>
                                          <p:attrName>ppt_x</p:attrName>
                                          <p:attrName>ppt_y</p:attrName>
                                        </p:attrNameLst>
                                      </p:cBhvr>
                                      <p:rCtr x="39740" y="-162"/>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remove" display="0">
                  <p:stCondLst>
                    <p:cond delay="indefinite"/>
                  </p:stCondLst>
                  <p:endCondLst>
                    <p:cond evt="onStopAudio" delay="0">
                      <p:tgtEl>
                        <p:sldTgt/>
                      </p:tgtEl>
                    </p:cond>
                  </p:endCondLst>
                </p:cTn>
                <p:tgtEl>
                  <p:spTgt spid="12"/>
                </p:tgtEl>
              </p:cMediaNode>
            </p:audio>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a:off x="6459151" y="1365189"/>
            <a:ext cx="1" cy="5492811"/>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733655" y="0"/>
            <a:ext cx="0" cy="5643645"/>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20305" y="1666381"/>
            <a:ext cx="3755495" cy="584771"/>
            <a:chOff x="2182205" y="1666381"/>
            <a:chExt cx="3755495" cy="584771"/>
          </a:xfrm>
        </p:grpSpPr>
        <p:sp>
          <p:nvSpPr>
            <p:cNvPr id="5" name="圆角矩形 72"/>
            <p:cNvSpPr/>
            <p:nvPr/>
          </p:nvSpPr>
          <p:spPr>
            <a:xfrm rot="10800000" flipV="1">
              <a:off x="5453413" y="1705945"/>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1</a:t>
              </a:r>
              <a:endParaRPr lang="zh-CN" altLang="en-US" sz="3600" dirty="0">
                <a:latin typeface="方正卡通简体" panose="03000509000000000000" pitchFamily="2" charset="-122"/>
                <a:ea typeface="方正卡通简体" panose="03000509000000000000" pitchFamily="2" charset="-122"/>
              </a:endParaRPr>
            </a:p>
          </p:txBody>
        </p:sp>
        <p:sp>
          <p:nvSpPr>
            <p:cNvPr id="6" name="文本框 5"/>
            <p:cNvSpPr txBox="1"/>
            <p:nvPr/>
          </p:nvSpPr>
          <p:spPr>
            <a:xfrm>
              <a:off x="2182205" y="1666381"/>
              <a:ext cx="3057239" cy="584771"/>
            </a:xfrm>
            <a:prstGeom prst="rect">
              <a:avLst/>
            </a:prstGeom>
            <a:noFill/>
          </p:spPr>
          <p:txBody>
            <a:bodyPr wrap="none" lIns="91436" tIns="45718" rIns="91436" bIns="45718" rtlCol="0">
              <a:spAutoFit/>
            </a:bodyPr>
            <a:lstStyle/>
            <a:p>
              <a:r>
                <a:rPr lang="zh-CN" altLang="en-US" sz="3200" dirty="0">
                  <a:latin typeface="方正卡通简体" panose="03000509000000000000" pitchFamily="2" charset="-122"/>
                  <a:ea typeface="方正卡通简体" panose="03000509000000000000" pitchFamily="2" charset="-122"/>
                </a:rPr>
                <a:t>请输入您的标题</a:t>
              </a:r>
            </a:p>
          </p:txBody>
        </p:sp>
      </p:grpSp>
      <p:grpSp>
        <p:nvGrpSpPr>
          <p:cNvPr id="7" name="组合 6"/>
          <p:cNvGrpSpPr/>
          <p:nvPr/>
        </p:nvGrpSpPr>
        <p:grpSpPr>
          <a:xfrm>
            <a:off x="6217011" y="2292932"/>
            <a:ext cx="4267021" cy="584771"/>
            <a:chOff x="6178911" y="2292932"/>
            <a:chExt cx="4267021" cy="584771"/>
          </a:xfrm>
        </p:grpSpPr>
        <p:sp>
          <p:nvSpPr>
            <p:cNvPr id="8" name="圆角矩形 73"/>
            <p:cNvSpPr/>
            <p:nvPr/>
          </p:nvSpPr>
          <p:spPr>
            <a:xfrm rot="10800000" flipV="1">
              <a:off x="6178911" y="2313513"/>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4</a:t>
              </a:r>
              <a:endParaRPr lang="zh-CN" altLang="en-US" sz="3600" dirty="0">
                <a:latin typeface="方正卡通简体" panose="03000509000000000000" pitchFamily="2" charset="-122"/>
                <a:ea typeface="方正卡通简体" panose="03000509000000000000" pitchFamily="2" charset="-122"/>
              </a:endParaRPr>
            </a:p>
          </p:txBody>
        </p:sp>
        <p:sp>
          <p:nvSpPr>
            <p:cNvPr id="9" name="文本框 8"/>
            <p:cNvSpPr txBox="1"/>
            <p:nvPr/>
          </p:nvSpPr>
          <p:spPr>
            <a:xfrm>
              <a:off x="7388693" y="2292932"/>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p>
          </p:txBody>
        </p:sp>
      </p:grpSp>
      <p:grpSp>
        <p:nvGrpSpPr>
          <p:cNvPr id="10" name="组合 9"/>
          <p:cNvGrpSpPr/>
          <p:nvPr/>
        </p:nvGrpSpPr>
        <p:grpSpPr>
          <a:xfrm>
            <a:off x="2192130" y="2976881"/>
            <a:ext cx="3784600" cy="584771"/>
            <a:chOff x="2154030" y="2976881"/>
            <a:chExt cx="3784600" cy="584771"/>
          </a:xfrm>
        </p:grpSpPr>
        <p:sp>
          <p:nvSpPr>
            <p:cNvPr id="11" name="圆角矩形 74"/>
            <p:cNvSpPr/>
            <p:nvPr/>
          </p:nvSpPr>
          <p:spPr>
            <a:xfrm rot="10800000" flipV="1">
              <a:off x="5454343" y="2976881"/>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2</a:t>
              </a:r>
              <a:endParaRPr lang="zh-CN" altLang="en-US" sz="3600" dirty="0">
                <a:latin typeface="方正卡通简体" panose="03000509000000000000" pitchFamily="2" charset="-122"/>
                <a:ea typeface="方正卡通简体" panose="03000509000000000000" pitchFamily="2" charset="-122"/>
              </a:endParaRPr>
            </a:p>
          </p:txBody>
        </p:sp>
        <p:sp>
          <p:nvSpPr>
            <p:cNvPr id="12" name="文本框 11"/>
            <p:cNvSpPr txBox="1"/>
            <p:nvPr/>
          </p:nvSpPr>
          <p:spPr>
            <a:xfrm>
              <a:off x="2154030" y="2976881"/>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p>
          </p:txBody>
        </p:sp>
      </p:grpSp>
      <p:grpSp>
        <p:nvGrpSpPr>
          <p:cNvPr id="13" name="组合 12"/>
          <p:cNvGrpSpPr/>
          <p:nvPr/>
        </p:nvGrpSpPr>
        <p:grpSpPr>
          <a:xfrm>
            <a:off x="6217011" y="3561652"/>
            <a:ext cx="4135400" cy="584771"/>
            <a:chOff x="6178911" y="3561652"/>
            <a:chExt cx="4135400" cy="584771"/>
          </a:xfrm>
        </p:grpSpPr>
        <p:sp>
          <p:nvSpPr>
            <p:cNvPr id="14" name="圆角矩形 75"/>
            <p:cNvSpPr/>
            <p:nvPr/>
          </p:nvSpPr>
          <p:spPr>
            <a:xfrm rot="10800000" flipV="1">
              <a:off x="6178911" y="3583513"/>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5</a:t>
              </a:r>
              <a:endParaRPr lang="zh-CN" altLang="en-US" sz="3600" dirty="0">
                <a:latin typeface="方正卡通简体" panose="03000509000000000000" pitchFamily="2" charset="-122"/>
                <a:ea typeface="方正卡通简体" panose="03000509000000000000" pitchFamily="2" charset="-122"/>
              </a:endParaRPr>
            </a:p>
          </p:txBody>
        </p:sp>
        <p:sp>
          <p:nvSpPr>
            <p:cNvPr id="15" name="文本框 14"/>
            <p:cNvSpPr txBox="1"/>
            <p:nvPr/>
          </p:nvSpPr>
          <p:spPr>
            <a:xfrm>
              <a:off x="7257072" y="3561652"/>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p>
          </p:txBody>
        </p:sp>
      </p:grpSp>
      <p:grpSp>
        <p:nvGrpSpPr>
          <p:cNvPr id="16" name="组合 15"/>
          <p:cNvGrpSpPr/>
          <p:nvPr/>
        </p:nvGrpSpPr>
        <p:grpSpPr>
          <a:xfrm>
            <a:off x="1954596" y="4212257"/>
            <a:ext cx="4022134" cy="584771"/>
            <a:chOff x="1916496" y="4212257"/>
            <a:chExt cx="4022134" cy="584771"/>
          </a:xfrm>
        </p:grpSpPr>
        <p:sp>
          <p:nvSpPr>
            <p:cNvPr id="17" name="圆角矩形 76"/>
            <p:cNvSpPr/>
            <p:nvPr/>
          </p:nvSpPr>
          <p:spPr>
            <a:xfrm rot="10800000" flipV="1">
              <a:off x="5454343" y="4246881"/>
              <a:ext cx="484287" cy="491115"/>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3</a:t>
              </a:r>
              <a:endParaRPr lang="zh-CN" altLang="en-US" sz="3600" dirty="0">
                <a:latin typeface="方正卡通简体" panose="03000509000000000000" pitchFamily="2" charset="-122"/>
                <a:ea typeface="方正卡通简体" panose="03000509000000000000" pitchFamily="2" charset="-122"/>
              </a:endParaRPr>
            </a:p>
          </p:txBody>
        </p:sp>
        <p:sp>
          <p:nvSpPr>
            <p:cNvPr id="18" name="文本框 17"/>
            <p:cNvSpPr txBox="1"/>
            <p:nvPr/>
          </p:nvSpPr>
          <p:spPr>
            <a:xfrm>
              <a:off x="1916496" y="4212257"/>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p>
          </p:txBody>
        </p:sp>
      </p:grpSp>
      <p:grpSp>
        <p:nvGrpSpPr>
          <p:cNvPr id="19" name="组合 18"/>
          <p:cNvGrpSpPr/>
          <p:nvPr/>
        </p:nvGrpSpPr>
        <p:grpSpPr>
          <a:xfrm>
            <a:off x="6217011" y="4806684"/>
            <a:ext cx="4135400" cy="584771"/>
            <a:chOff x="6178911" y="4806684"/>
            <a:chExt cx="4135400" cy="584771"/>
          </a:xfrm>
        </p:grpSpPr>
        <p:sp>
          <p:nvSpPr>
            <p:cNvPr id="20" name="圆角矩形 77"/>
            <p:cNvSpPr/>
            <p:nvPr/>
          </p:nvSpPr>
          <p:spPr>
            <a:xfrm rot="10800000" flipV="1">
              <a:off x="6178911" y="4853512"/>
              <a:ext cx="484287" cy="49111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en-US" altLang="zh-CN" sz="3600" dirty="0">
                  <a:latin typeface="方正卡通简体" panose="03000509000000000000" pitchFamily="2" charset="-122"/>
                  <a:ea typeface="方正卡通简体" panose="03000509000000000000" pitchFamily="2" charset="-122"/>
                </a:rPr>
                <a:t>6</a:t>
              </a:r>
              <a:endParaRPr lang="zh-CN" altLang="en-US" sz="3600" dirty="0">
                <a:latin typeface="方正卡通简体" panose="03000509000000000000" pitchFamily="2" charset="-122"/>
                <a:ea typeface="方正卡通简体" panose="03000509000000000000" pitchFamily="2" charset="-122"/>
              </a:endParaRPr>
            </a:p>
          </p:txBody>
        </p:sp>
        <p:sp>
          <p:nvSpPr>
            <p:cNvPr id="21" name="文本框 20"/>
            <p:cNvSpPr txBox="1"/>
            <p:nvPr/>
          </p:nvSpPr>
          <p:spPr>
            <a:xfrm>
              <a:off x="7257072" y="4806684"/>
              <a:ext cx="3057239" cy="584771"/>
            </a:xfrm>
            <a:prstGeom prst="rect">
              <a:avLst/>
            </a:prstGeom>
            <a:noFill/>
          </p:spPr>
          <p:txBody>
            <a:bodyPr wrap="none" lIns="91436" tIns="45718" rIns="91436" bIns="45718" rtlCol="0">
              <a:spAutoFit/>
            </a:bodyPr>
            <a:lstStyle>
              <a:defPPr>
                <a:defRPr lang="zh-CN"/>
              </a:defPPr>
              <a:lvl1pPr>
                <a:defRPr sz="3200">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方正卡通简体" panose="03000509000000000000" pitchFamily="2" charset="-122"/>
                  <a:ea typeface="方正卡通简体" panose="03000509000000000000" pitchFamily="2" charset="-122"/>
                </a:rPr>
                <a:t>请输入您的标题</a:t>
              </a:r>
            </a:p>
          </p:txBody>
        </p:sp>
      </p:gr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down)">
                                      <p:cBhvr>
                                        <p:cTn id="26" dur="500"/>
                                        <p:tgtEl>
                                          <p:spTgt spid="2"/>
                                        </p:tgtEl>
                                      </p:cBhvr>
                                    </p:animEffect>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9"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p>
        </p:txBody>
      </p:sp>
      <p:sp>
        <p:nvSpPr>
          <p:cNvPr id="11" name="PA_文本框 14"/>
          <p:cNvSpPr txBox="1">
            <a:spLocks noChangeArrowheads="1"/>
          </p:cNvSpPr>
          <p:nvPr>
            <p:custDataLst>
              <p:tags r:id="rId3"/>
            </p:custDataLst>
          </p:nvPr>
        </p:nvSpPr>
        <p:spPr bwMode="auto">
          <a:xfrm>
            <a:off x="7130805" y="1935972"/>
            <a:ext cx="1115690"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01</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12"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p>
        </p:txBody>
      </p:sp>
      <p:sp>
        <p:nvSpPr>
          <p:cNvPr id="13"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strVal val="#ppt_w*0.70"/>
                                          </p:val>
                                        </p:tav>
                                        <p:tav tm="100000">
                                          <p:val>
                                            <p:strVal val="#ppt_w"/>
                                          </p:val>
                                        </p:tav>
                                      </p:tavLst>
                                    </p:anim>
                                    <p:anim calcmode="lin" valueType="num">
                                      <p:cBhvr>
                                        <p:cTn id="28" dur="1000" fill="hold"/>
                                        <p:tgtEl>
                                          <p:spTgt spid="12"/>
                                        </p:tgtEl>
                                        <p:attrNameLst>
                                          <p:attrName>ppt_h</p:attrName>
                                        </p:attrNameLst>
                                      </p:cBhvr>
                                      <p:tavLst>
                                        <p:tav tm="0">
                                          <p:val>
                                            <p:strVal val="#ppt_h"/>
                                          </p:val>
                                        </p:tav>
                                        <p:tav tm="100000">
                                          <p:val>
                                            <p:strVal val="#ppt_h"/>
                                          </p:val>
                                        </p:tav>
                                      </p:tavLst>
                                    </p:anim>
                                    <p:animEffect transition="in" filter="fade">
                                      <p:cBhvr>
                                        <p:cTn id="29" dur="1000"/>
                                        <p:tgtEl>
                                          <p:spTgt spid="12"/>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strVal val="#ppt_w*0.70"/>
                                          </p:val>
                                        </p:tav>
                                        <p:tav tm="100000">
                                          <p:val>
                                            <p:strVal val="#ppt_w"/>
                                          </p:val>
                                        </p:tav>
                                      </p:tavLst>
                                    </p:anim>
                                    <p:anim calcmode="lin" valueType="num">
                                      <p:cBhvr>
                                        <p:cTn id="33" dur="1000" fill="hold"/>
                                        <p:tgtEl>
                                          <p:spTgt spid="13"/>
                                        </p:tgtEl>
                                        <p:attrNameLst>
                                          <p:attrName>ppt_h</p:attrName>
                                        </p:attrNameLst>
                                      </p:cBhvr>
                                      <p:tavLst>
                                        <p:tav tm="0">
                                          <p:val>
                                            <p:strVal val="#ppt_h"/>
                                          </p:val>
                                        </p:tav>
                                        <p:tav tm="100000">
                                          <p:val>
                                            <p:strVal val="#ppt_h"/>
                                          </p:val>
                                        </p:tav>
                                      </p:tavLst>
                                    </p:anim>
                                    <p:animEffect transition="in" filter="fade">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71"/>
          <p:cNvSpPr>
            <a:spLocks noEditPoints="1"/>
          </p:cNvSpPr>
          <p:nvPr/>
        </p:nvSpPr>
        <p:spPr bwMode="auto">
          <a:xfrm>
            <a:off x="6232127" y="4153357"/>
            <a:ext cx="967236"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39" tIns="45719" rIns="91439" bIns="45719" numCol="1" anchor="t" anchorCtr="0" compatLnSpc="1"/>
          <a:lstStyle/>
          <a:p>
            <a:endParaRPr lang="zh-CN" altLang="en-US" sz="2400"/>
          </a:p>
        </p:txBody>
      </p:sp>
      <p:sp>
        <p:nvSpPr>
          <p:cNvPr id="3" name="Freeform 476"/>
          <p:cNvSpPr>
            <a:spLocks noEditPoints="1"/>
          </p:cNvSpPr>
          <p:nvPr/>
        </p:nvSpPr>
        <p:spPr bwMode="auto">
          <a:xfrm>
            <a:off x="1810111" y="1849101"/>
            <a:ext cx="1041341"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1"/>
          </a:solidFill>
          <a:ln>
            <a:noFill/>
          </a:ln>
          <a:effectLst/>
        </p:spPr>
        <p:txBody>
          <a:bodyPr vert="horz" wrap="square" lIns="91439" tIns="45719" rIns="91439" bIns="45719" numCol="1" anchor="t" anchorCtr="0" compatLnSpc="1"/>
          <a:lstStyle/>
          <a:p>
            <a:endParaRPr lang="zh-CN" altLang="en-US" sz="2400"/>
          </a:p>
        </p:txBody>
      </p:sp>
      <p:sp>
        <p:nvSpPr>
          <p:cNvPr id="4" name="Oval 493"/>
          <p:cNvSpPr>
            <a:spLocks noChangeArrowheads="1"/>
          </p:cNvSpPr>
          <p:nvPr/>
        </p:nvSpPr>
        <p:spPr bwMode="auto">
          <a:xfrm>
            <a:off x="1810110" y="4229641"/>
            <a:ext cx="730404" cy="662683"/>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3"/>
          </a:solidFill>
          <a:ln>
            <a:noFill/>
          </a:ln>
          <a:effectLst/>
        </p:spPr>
        <p:txBody>
          <a:bodyPr vert="horz" wrap="square" lIns="91439" tIns="45719" rIns="91439" bIns="45719" numCol="1" anchor="t" anchorCtr="0" compatLnSpc="1"/>
          <a:lstStyle/>
          <a:p>
            <a:endParaRPr lang="zh-CN" altLang="en-US" sz="2400"/>
          </a:p>
        </p:txBody>
      </p:sp>
      <p:sp>
        <p:nvSpPr>
          <p:cNvPr id="5" name="Freeform 497"/>
          <p:cNvSpPr>
            <a:spLocks noEditPoints="1"/>
          </p:cNvSpPr>
          <p:nvPr/>
        </p:nvSpPr>
        <p:spPr bwMode="auto">
          <a:xfrm>
            <a:off x="6232129" y="1849102"/>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a:noFill/>
          </a:ln>
          <a:effectLst/>
        </p:spPr>
        <p:txBody>
          <a:bodyPr vert="horz" wrap="square" lIns="91439" tIns="45719" rIns="91439" bIns="45719" numCol="1" anchor="t" anchorCtr="0" compatLnSpc="1"/>
          <a:lstStyle/>
          <a:p>
            <a:endParaRPr lang="zh-CN" altLang="en-US" sz="2400"/>
          </a:p>
        </p:txBody>
      </p:sp>
      <p:cxnSp>
        <p:nvCxnSpPr>
          <p:cNvPr id="6" name="直接连接符 5"/>
          <p:cNvCxnSpPr/>
          <p:nvPr/>
        </p:nvCxnSpPr>
        <p:spPr>
          <a:xfrm>
            <a:off x="1810110" y="2695878"/>
            <a:ext cx="3709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232125" y="2695878"/>
            <a:ext cx="3680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10110" y="5051317"/>
            <a:ext cx="3709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232125" y="5051317"/>
            <a:ext cx="36800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498"/>
          <p:cNvSpPr txBox="1"/>
          <p:nvPr/>
        </p:nvSpPr>
        <p:spPr>
          <a:xfrm>
            <a:off x="3806647" y="2104058"/>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1"/>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1" name="TextBox 499"/>
          <p:cNvSpPr txBox="1"/>
          <p:nvPr/>
        </p:nvSpPr>
        <p:spPr>
          <a:xfrm>
            <a:off x="8199458" y="2104058"/>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2"/>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2" name="TextBox 500"/>
          <p:cNvSpPr txBox="1"/>
          <p:nvPr/>
        </p:nvSpPr>
        <p:spPr>
          <a:xfrm>
            <a:off x="3806647" y="4429041"/>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3"/>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3" name="TextBox 501"/>
          <p:cNvSpPr txBox="1"/>
          <p:nvPr/>
        </p:nvSpPr>
        <p:spPr>
          <a:xfrm>
            <a:off x="8199458" y="4429041"/>
            <a:ext cx="1829345" cy="420562"/>
          </a:xfrm>
          <a:prstGeom prst="rect">
            <a:avLst/>
          </a:prstGeom>
          <a:noFill/>
        </p:spPr>
        <p:txBody>
          <a:bodyPr wrap="none" lIns="91439" tIns="45719" rIns="91439" bIns="45719" rtlCol="0" anchor="ctr">
            <a:spAutoFit/>
          </a:bodyPr>
          <a:lstStyle/>
          <a:p>
            <a:pPr lvl="0" algn="r"/>
            <a:r>
              <a:rPr lang="zh-CN" altLang="en-US" sz="2135" b="1" dirty="0">
                <a:solidFill>
                  <a:schemeClr val="accent4"/>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4" name="TextBox 503"/>
          <p:cNvSpPr txBox="1"/>
          <p:nvPr/>
        </p:nvSpPr>
        <p:spPr>
          <a:xfrm>
            <a:off x="1684887" y="2785927"/>
            <a:ext cx="4061599" cy="1052594"/>
          </a:xfrm>
          <a:prstGeom prst="rect">
            <a:avLst/>
          </a:prstGeom>
          <a:noFill/>
        </p:spPr>
        <p:txBody>
          <a:bodyPr wrap="square" lIns="91439" tIns="45719" rIns="91439" bIns="45719"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504"/>
          <p:cNvSpPr txBox="1"/>
          <p:nvPr/>
        </p:nvSpPr>
        <p:spPr>
          <a:xfrm>
            <a:off x="6130529" y="2785927"/>
            <a:ext cx="4061599" cy="1052594"/>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6" name="TextBox 505"/>
          <p:cNvSpPr txBox="1"/>
          <p:nvPr/>
        </p:nvSpPr>
        <p:spPr>
          <a:xfrm>
            <a:off x="1684887" y="5151791"/>
            <a:ext cx="4061599" cy="1052594"/>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7" name="TextBox 506"/>
          <p:cNvSpPr txBox="1"/>
          <p:nvPr/>
        </p:nvSpPr>
        <p:spPr>
          <a:xfrm>
            <a:off x="6130529" y="5151791"/>
            <a:ext cx="4061599" cy="1052594"/>
          </a:xfrm>
          <a:prstGeom prst="rect">
            <a:avLst/>
          </a:prstGeom>
          <a:noFill/>
        </p:spPr>
        <p:txBody>
          <a:bodyPr wrap="square" lIns="91439" tIns="45719" rIns="91439" bIns="4571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dirty="0"/>
              <a:t>您的内容打在这里，或者通过复制您的文本后，在此框中选择粘贴，并选择只保留文字</a:t>
            </a:r>
            <a:r>
              <a:rPr lang="zh-CN" altLang="en-US" sz="1600" dirty="0">
                <a:sym typeface="微软雅黑" panose="020B0503020204020204" pitchFamily="34" charset="-122"/>
              </a:rPr>
              <a:t>，在此录入上述图表的描述说明。</a:t>
            </a:r>
            <a:endParaRPr lang="zh-CN" altLang="en-US" sz="1600" dirty="0"/>
          </a:p>
        </p:txBody>
      </p:sp>
      <p:sp>
        <p:nvSpPr>
          <p:cNvPr id="18" name="文本框 17"/>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300"/>
                                        <p:tgtEl>
                                          <p:spTgt spid="10"/>
                                        </p:tgtEl>
                                        <p:attrNameLst>
                                          <p:attrName>ppt_y</p:attrName>
                                        </p:attrNameLst>
                                      </p:cBhvr>
                                      <p:tavLst>
                                        <p:tav tm="0">
                                          <p:val>
                                            <p:strVal val="#ppt_y+#ppt_h*1.125000"/>
                                          </p:val>
                                        </p:tav>
                                        <p:tav tm="100000">
                                          <p:val>
                                            <p:strVal val="#ppt_y"/>
                                          </p:val>
                                        </p:tav>
                                      </p:tavLst>
                                    </p:anim>
                                    <p:animEffect transition="in" filter="wipe(up)">
                                      <p:cBhvr>
                                        <p:cTn id="38" dur="300"/>
                                        <p:tgtEl>
                                          <p:spTgt spid="10"/>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300"/>
                                        <p:tgtEl>
                                          <p:spTgt spid="11"/>
                                        </p:tgtEl>
                                        <p:attrNameLst>
                                          <p:attrName>ppt_y</p:attrName>
                                        </p:attrNameLst>
                                      </p:cBhvr>
                                      <p:tavLst>
                                        <p:tav tm="0">
                                          <p:val>
                                            <p:strVal val="#ppt_y+#ppt_h*1.125000"/>
                                          </p:val>
                                        </p:tav>
                                        <p:tav tm="100000">
                                          <p:val>
                                            <p:strVal val="#ppt_y"/>
                                          </p:val>
                                        </p:tav>
                                      </p:tavLst>
                                    </p:anim>
                                    <p:animEffect transition="in" filter="wipe(up)">
                                      <p:cBhvr>
                                        <p:cTn id="42" dur="300"/>
                                        <p:tgtEl>
                                          <p:spTgt spid="1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300"/>
                                        <p:tgtEl>
                                          <p:spTgt spid="12"/>
                                        </p:tgtEl>
                                        <p:attrNameLst>
                                          <p:attrName>ppt_y</p:attrName>
                                        </p:attrNameLst>
                                      </p:cBhvr>
                                      <p:tavLst>
                                        <p:tav tm="0">
                                          <p:val>
                                            <p:strVal val="#ppt_y+#ppt_h*1.125000"/>
                                          </p:val>
                                        </p:tav>
                                        <p:tav tm="100000">
                                          <p:val>
                                            <p:strVal val="#ppt_y"/>
                                          </p:val>
                                        </p:tav>
                                      </p:tavLst>
                                    </p:anim>
                                    <p:animEffect transition="in" filter="wipe(up)">
                                      <p:cBhvr>
                                        <p:cTn id="46" dur="300"/>
                                        <p:tgtEl>
                                          <p:spTgt spid="1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300"/>
                                        <p:tgtEl>
                                          <p:spTgt spid="13"/>
                                        </p:tgtEl>
                                        <p:attrNameLst>
                                          <p:attrName>ppt_y</p:attrName>
                                        </p:attrNameLst>
                                      </p:cBhvr>
                                      <p:tavLst>
                                        <p:tav tm="0">
                                          <p:val>
                                            <p:strVal val="#ppt_y+#ppt_h*1.125000"/>
                                          </p:val>
                                        </p:tav>
                                        <p:tav tm="100000">
                                          <p:val>
                                            <p:strVal val="#ppt_y"/>
                                          </p:val>
                                        </p:tav>
                                      </p:tavLst>
                                    </p:anim>
                                    <p:animEffect transition="in" filter="wipe(up)">
                                      <p:cBhvr>
                                        <p:cTn id="50" dur="300"/>
                                        <p:tgtEl>
                                          <p:spTgt spid="13"/>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14"/>
                                        </p:tgtEl>
                                        <p:attrNameLst>
                                          <p:attrName>style.visibility</p:attrName>
                                        </p:attrNameLst>
                                      </p:cBhvr>
                                      <p:to>
                                        <p:strVal val="visible"/>
                                      </p:to>
                                    </p:set>
                                    <p:animEffect transition="in" filter="fade">
                                      <p:cBhvr>
                                        <p:cTn id="53" dur="100"/>
                                        <p:tgtEl>
                                          <p:spTgt spid="14"/>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15"/>
                                        </p:tgtEl>
                                        <p:attrNameLst>
                                          <p:attrName>style.visibility</p:attrName>
                                        </p:attrNameLst>
                                      </p:cBhvr>
                                      <p:to>
                                        <p:strVal val="visible"/>
                                      </p:to>
                                    </p:set>
                                    <p:animEffect transition="in" filter="fade">
                                      <p:cBhvr>
                                        <p:cTn id="56" dur="100"/>
                                        <p:tgtEl>
                                          <p:spTgt spid="15"/>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16"/>
                                        </p:tgtEl>
                                        <p:attrNameLst>
                                          <p:attrName>style.visibility</p:attrName>
                                        </p:attrNameLst>
                                      </p:cBhvr>
                                      <p:to>
                                        <p:strVal val="visible"/>
                                      </p:to>
                                    </p:set>
                                    <p:animEffect transition="in" filter="fade">
                                      <p:cBhvr>
                                        <p:cTn id="59" dur="100"/>
                                        <p:tgtEl>
                                          <p:spTgt spid="16"/>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17"/>
                                        </p:tgtEl>
                                        <p:attrNameLst>
                                          <p:attrName>style.visibility</p:attrName>
                                        </p:attrNameLst>
                                      </p:cBhvr>
                                      <p:to>
                                        <p:strVal val="visible"/>
                                      </p:to>
                                    </p:set>
                                    <p:animEffect transition="in" filter="fade">
                                      <p:cBhvr>
                                        <p:cTn id="6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1" grpId="0"/>
      <p:bldP spid="12" grpId="0"/>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847439" y="4766478"/>
            <a:ext cx="1187451" cy="1174749"/>
            <a:chOff x="4305571" y="3574858"/>
            <a:chExt cx="890588" cy="881062"/>
          </a:xfrm>
          <a:solidFill>
            <a:schemeClr val="accent3"/>
          </a:solidFill>
        </p:grpSpPr>
        <p:sp>
          <p:nvSpPr>
            <p:cNvPr id="3" name="Freeform 15"/>
            <p:cNvSpPr>
              <a:spLocks noEditPoints="1"/>
            </p:cNvSpPr>
            <p:nvPr/>
          </p:nvSpPr>
          <p:spPr bwMode="auto">
            <a:xfrm>
              <a:off x="4305571" y="3574858"/>
              <a:ext cx="890588" cy="881062"/>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4" name="Freeform 16"/>
            <p:cNvSpPr>
              <a:spLocks noEditPoints="1"/>
            </p:cNvSpPr>
            <p:nvPr/>
          </p:nvSpPr>
          <p:spPr bwMode="auto">
            <a:xfrm>
              <a:off x="4605608" y="3836795"/>
              <a:ext cx="290513" cy="328612"/>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grpSp>
      <p:grpSp>
        <p:nvGrpSpPr>
          <p:cNvPr id="5" name="组合 4"/>
          <p:cNvGrpSpPr/>
          <p:nvPr/>
        </p:nvGrpSpPr>
        <p:grpSpPr>
          <a:xfrm>
            <a:off x="5847439" y="2088894"/>
            <a:ext cx="1174751" cy="1189567"/>
            <a:chOff x="4305571" y="1566670"/>
            <a:chExt cx="881063" cy="892175"/>
          </a:xfrm>
          <a:solidFill>
            <a:schemeClr val="accent1"/>
          </a:solidFill>
        </p:grpSpPr>
        <p:sp>
          <p:nvSpPr>
            <p:cNvPr id="6" name="Freeform 17"/>
            <p:cNvSpPr>
              <a:spLocks noEditPoints="1"/>
            </p:cNvSpPr>
            <p:nvPr/>
          </p:nvSpPr>
          <p:spPr bwMode="auto">
            <a:xfrm>
              <a:off x="4305571" y="1566670"/>
              <a:ext cx="881063" cy="892175"/>
            </a:xfrm>
            <a:custGeom>
              <a:avLst/>
              <a:gdLst>
                <a:gd name="T0" fmla="*/ 54 w 94"/>
                <a:gd name="T1" fmla="*/ 95 h 95"/>
                <a:gd name="T2" fmla="*/ 56 w 94"/>
                <a:gd name="T3" fmla="*/ 82 h 95"/>
                <a:gd name="T4" fmla="*/ 65 w 94"/>
                <a:gd name="T5" fmla="*/ 78 h 95"/>
                <a:gd name="T6" fmla="*/ 75 w 94"/>
                <a:gd name="T7" fmla="*/ 86 h 95"/>
                <a:gd name="T8" fmla="*/ 85 w 94"/>
                <a:gd name="T9" fmla="*/ 76 h 95"/>
                <a:gd name="T10" fmla="*/ 78 w 94"/>
                <a:gd name="T11" fmla="*/ 66 h 95"/>
                <a:gd name="T12" fmla="*/ 82 w 94"/>
                <a:gd name="T13" fmla="*/ 56 h 95"/>
                <a:gd name="T14" fmla="*/ 94 w 94"/>
                <a:gd name="T15" fmla="*/ 54 h 95"/>
                <a:gd name="T16" fmla="*/ 94 w 94"/>
                <a:gd name="T17" fmla="*/ 41 h 95"/>
                <a:gd name="T18" fmla="*/ 82 w 94"/>
                <a:gd name="T19" fmla="*/ 38 h 95"/>
                <a:gd name="T20" fmla="*/ 81 w 94"/>
                <a:gd name="T21" fmla="*/ 37 h 95"/>
                <a:gd name="T22" fmla="*/ 81 w 94"/>
                <a:gd name="T23" fmla="*/ 37 h 95"/>
                <a:gd name="T24" fmla="*/ 80 w 94"/>
                <a:gd name="T25" fmla="*/ 34 h 95"/>
                <a:gd name="T26" fmla="*/ 79 w 94"/>
                <a:gd name="T27" fmla="*/ 32 h 95"/>
                <a:gd name="T28" fmla="*/ 79 w 94"/>
                <a:gd name="T29" fmla="*/ 32 h 95"/>
                <a:gd name="T30" fmla="*/ 78 w 94"/>
                <a:gd name="T31" fmla="*/ 29 h 95"/>
                <a:gd name="T32" fmla="*/ 85 w 94"/>
                <a:gd name="T33" fmla="*/ 19 h 95"/>
                <a:gd name="T34" fmla="*/ 75 w 94"/>
                <a:gd name="T35" fmla="*/ 9 h 95"/>
                <a:gd name="T36" fmla="*/ 65 w 94"/>
                <a:gd name="T37" fmla="*/ 16 h 95"/>
                <a:gd name="T38" fmla="*/ 56 w 94"/>
                <a:gd name="T39" fmla="*/ 13 h 95"/>
                <a:gd name="T40" fmla="*/ 54 w 94"/>
                <a:gd name="T41" fmla="*/ 0 h 95"/>
                <a:gd name="T42" fmla="*/ 40 w 94"/>
                <a:gd name="T43" fmla="*/ 0 h 95"/>
                <a:gd name="T44" fmla="*/ 38 w 94"/>
                <a:gd name="T45" fmla="*/ 13 h 95"/>
                <a:gd name="T46" fmla="*/ 29 w 94"/>
                <a:gd name="T47" fmla="*/ 16 h 95"/>
                <a:gd name="T48" fmla="*/ 18 w 94"/>
                <a:gd name="T49" fmla="*/ 9 h 95"/>
                <a:gd name="T50" fmla="*/ 9 w 94"/>
                <a:gd name="T51" fmla="*/ 19 h 95"/>
                <a:gd name="T52" fmla="*/ 16 w 94"/>
                <a:gd name="T53" fmla="*/ 29 h 95"/>
                <a:gd name="T54" fmla="*/ 12 w 94"/>
                <a:gd name="T55" fmla="*/ 38 h 95"/>
                <a:gd name="T56" fmla="*/ 0 w 94"/>
                <a:gd name="T57" fmla="*/ 41 h 95"/>
                <a:gd name="T58" fmla="*/ 0 w 94"/>
                <a:gd name="T59" fmla="*/ 54 h 95"/>
                <a:gd name="T60" fmla="*/ 12 w 94"/>
                <a:gd name="T61" fmla="*/ 56 h 95"/>
                <a:gd name="T62" fmla="*/ 16 w 94"/>
                <a:gd name="T63" fmla="*/ 66 h 95"/>
                <a:gd name="T64" fmla="*/ 9 w 94"/>
                <a:gd name="T65" fmla="*/ 76 h 95"/>
                <a:gd name="T66" fmla="*/ 18 w 94"/>
                <a:gd name="T67" fmla="*/ 86 h 95"/>
                <a:gd name="T68" fmla="*/ 29 w 94"/>
                <a:gd name="T69" fmla="*/ 78 h 95"/>
                <a:gd name="T70" fmla="*/ 38 w 94"/>
                <a:gd name="T71" fmla="*/ 82 h 95"/>
                <a:gd name="T72" fmla="*/ 40 w 94"/>
                <a:gd name="T73" fmla="*/ 95 h 95"/>
                <a:gd name="T74" fmla="*/ 54 w 94"/>
                <a:gd name="T75" fmla="*/ 95 h 95"/>
                <a:gd name="T76" fmla="*/ 72 w 94"/>
                <a:gd name="T77" fmla="*/ 44 h 95"/>
                <a:gd name="T78" fmla="*/ 50 w 94"/>
                <a:gd name="T79" fmla="*/ 72 h 95"/>
                <a:gd name="T80" fmla="*/ 22 w 94"/>
                <a:gd name="T81" fmla="*/ 51 h 95"/>
                <a:gd name="T82" fmla="*/ 44 w 94"/>
                <a:gd name="T83" fmla="*/ 22 h 95"/>
                <a:gd name="T84" fmla="*/ 55 w 94"/>
                <a:gd name="T85" fmla="*/ 24 h 95"/>
                <a:gd name="T86" fmla="*/ 55 w 94"/>
                <a:gd name="T87" fmla="*/ 24 h 95"/>
                <a:gd name="T88" fmla="*/ 65 w 94"/>
                <a:gd name="T89" fmla="*/ 30 h 95"/>
                <a:gd name="T90" fmla="*/ 69 w 94"/>
                <a:gd name="T91" fmla="*/ 35 h 95"/>
                <a:gd name="T92" fmla="*/ 72 w 94"/>
                <a:gd name="T93" fmla="*/ 4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7" name="Freeform 18"/>
            <p:cNvSpPr>
              <a:spLocks noEditPoints="1"/>
            </p:cNvSpPr>
            <p:nvPr/>
          </p:nvSpPr>
          <p:spPr bwMode="auto">
            <a:xfrm>
              <a:off x="4605608" y="1839720"/>
              <a:ext cx="280988" cy="327025"/>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p>
          </p:txBody>
        </p:sp>
      </p:grpSp>
      <p:grpSp>
        <p:nvGrpSpPr>
          <p:cNvPr id="8" name="组合 7"/>
          <p:cNvGrpSpPr/>
          <p:nvPr/>
        </p:nvGrpSpPr>
        <p:grpSpPr>
          <a:xfrm>
            <a:off x="4614821" y="3039278"/>
            <a:ext cx="1949451" cy="1951567"/>
            <a:chOff x="3381108" y="2279458"/>
            <a:chExt cx="1462088" cy="1463675"/>
          </a:xfrm>
          <a:solidFill>
            <a:schemeClr val="accent2"/>
          </a:solidFill>
        </p:grpSpPr>
        <p:sp>
          <p:nvSpPr>
            <p:cNvPr id="9" name="Freeform 19"/>
            <p:cNvSpPr>
              <a:spLocks noEditPoints="1"/>
            </p:cNvSpPr>
            <p:nvPr/>
          </p:nvSpPr>
          <p:spPr bwMode="auto">
            <a:xfrm>
              <a:off x="3381108" y="2279458"/>
              <a:ext cx="1462088" cy="1463675"/>
            </a:xfrm>
            <a:custGeom>
              <a:avLst/>
              <a:gdLst>
                <a:gd name="T0" fmla="*/ 89 w 156"/>
                <a:gd name="T1" fmla="*/ 156 h 156"/>
                <a:gd name="T2" fmla="*/ 93 w 156"/>
                <a:gd name="T3" fmla="*/ 135 h 156"/>
                <a:gd name="T4" fmla="*/ 108 w 156"/>
                <a:gd name="T5" fmla="*/ 129 h 156"/>
                <a:gd name="T6" fmla="*/ 125 w 156"/>
                <a:gd name="T7" fmla="*/ 141 h 156"/>
                <a:gd name="T8" fmla="*/ 141 w 156"/>
                <a:gd name="T9" fmla="*/ 125 h 156"/>
                <a:gd name="T10" fmla="*/ 129 w 156"/>
                <a:gd name="T11" fmla="*/ 108 h 156"/>
                <a:gd name="T12" fmla="*/ 135 w 156"/>
                <a:gd name="T13" fmla="*/ 93 h 156"/>
                <a:gd name="T14" fmla="*/ 156 w 156"/>
                <a:gd name="T15" fmla="*/ 89 h 156"/>
                <a:gd name="T16" fmla="*/ 156 w 156"/>
                <a:gd name="T17" fmla="*/ 67 h 156"/>
                <a:gd name="T18" fmla="*/ 135 w 156"/>
                <a:gd name="T19" fmla="*/ 63 h 156"/>
                <a:gd name="T20" fmla="*/ 135 w 156"/>
                <a:gd name="T21" fmla="*/ 62 h 156"/>
                <a:gd name="T22" fmla="*/ 135 w 156"/>
                <a:gd name="T23" fmla="*/ 62 h 156"/>
                <a:gd name="T24" fmla="*/ 132 w 156"/>
                <a:gd name="T25" fmla="*/ 56 h 156"/>
                <a:gd name="T26" fmla="*/ 131 w 156"/>
                <a:gd name="T27" fmla="*/ 53 h 156"/>
                <a:gd name="T28" fmla="*/ 131 w 156"/>
                <a:gd name="T29" fmla="*/ 53 h 156"/>
                <a:gd name="T30" fmla="*/ 129 w 156"/>
                <a:gd name="T31" fmla="*/ 48 h 156"/>
                <a:gd name="T32" fmla="*/ 141 w 156"/>
                <a:gd name="T33" fmla="*/ 31 h 156"/>
                <a:gd name="T34" fmla="*/ 125 w 156"/>
                <a:gd name="T35" fmla="*/ 15 h 156"/>
                <a:gd name="T36" fmla="*/ 108 w 156"/>
                <a:gd name="T37" fmla="*/ 27 h 156"/>
                <a:gd name="T38" fmla="*/ 93 w 156"/>
                <a:gd name="T39" fmla="*/ 21 h 156"/>
                <a:gd name="T40" fmla="*/ 89 w 156"/>
                <a:gd name="T41" fmla="*/ 0 h 156"/>
                <a:gd name="T42" fmla="*/ 67 w 156"/>
                <a:gd name="T43" fmla="*/ 0 h 156"/>
                <a:gd name="T44" fmla="*/ 63 w 156"/>
                <a:gd name="T45" fmla="*/ 21 h 156"/>
                <a:gd name="T46" fmla="*/ 48 w 156"/>
                <a:gd name="T47" fmla="*/ 27 h 156"/>
                <a:gd name="T48" fmla="*/ 31 w 156"/>
                <a:gd name="T49" fmla="*/ 15 h 156"/>
                <a:gd name="T50" fmla="*/ 15 w 156"/>
                <a:gd name="T51" fmla="*/ 31 h 156"/>
                <a:gd name="T52" fmla="*/ 27 w 156"/>
                <a:gd name="T53" fmla="*/ 48 h 156"/>
                <a:gd name="T54" fmla="*/ 21 w 156"/>
                <a:gd name="T55" fmla="*/ 63 h 156"/>
                <a:gd name="T56" fmla="*/ 0 w 156"/>
                <a:gd name="T57" fmla="*/ 67 h 156"/>
                <a:gd name="T58" fmla="*/ 0 w 156"/>
                <a:gd name="T59" fmla="*/ 89 h 156"/>
                <a:gd name="T60" fmla="*/ 21 w 156"/>
                <a:gd name="T61" fmla="*/ 93 h 156"/>
                <a:gd name="T62" fmla="*/ 27 w 156"/>
                <a:gd name="T63" fmla="*/ 108 h 156"/>
                <a:gd name="T64" fmla="*/ 15 w 156"/>
                <a:gd name="T65" fmla="*/ 125 h 156"/>
                <a:gd name="T66" fmla="*/ 31 w 156"/>
                <a:gd name="T67" fmla="*/ 141 h 156"/>
                <a:gd name="T68" fmla="*/ 48 w 156"/>
                <a:gd name="T69" fmla="*/ 129 h 156"/>
                <a:gd name="T70" fmla="*/ 63 w 156"/>
                <a:gd name="T71" fmla="*/ 135 h 156"/>
                <a:gd name="T72" fmla="*/ 67 w 156"/>
                <a:gd name="T73" fmla="*/ 156 h 156"/>
                <a:gd name="T74" fmla="*/ 89 w 156"/>
                <a:gd name="T75" fmla="*/ 156 h 156"/>
                <a:gd name="T76" fmla="*/ 119 w 156"/>
                <a:gd name="T77" fmla="*/ 72 h 156"/>
                <a:gd name="T78" fmla="*/ 84 w 156"/>
                <a:gd name="T79" fmla="*/ 119 h 156"/>
                <a:gd name="T80" fmla="*/ 37 w 156"/>
                <a:gd name="T81" fmla="*/ 84 h 156"/>
                <a:gd name="T82" fmla="*/ 72 w 156"/>
                <a:gd name="T83" fmla="*/ 37 h 156"/>
                <a:gd name="T84" fmla="*/ 92 w 156"/>
                <a:gd name="T85" fmla="*/ 39 h 156"/>
                <a:gd name="T86" fmla="*/ 92 w 156"/>
                <a:gd name="T87" fmla="*/ 39 h 156"/>
                <a:gd name="T88" fmla="*/ 107 w 156"/>
                <a:gd name="T89" fmla="*/ 49 h 156"/>
                <a:gd name="T90" fmla="*/ 114 w 156"/>
                <a:gd name="T91" fmla="*/ 57 h 156"/>
                <a:gd name="T92" fmla="*/ 119 w 156"/>
                <a:gd name="T93"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sp>
          <p:nvSpPr>
            <p:cNvPr id="10" name="Freeform 20"/>
            <p:cNvSpPr>
              <a:spLocks noEditPoints="1"/>
            </p:cNvSpPr>
            <p:nvPr/>
          </p:nvSpPr>
          <p:spPr bwMode="auto">
            <a:xfrm>
              <a:off x="3877996" y="2720783"/>
              <a:ext cx="468313" cy="54451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grp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p>
          </p:txBody>
        </p:sp>
      </p:grpSp>
      <p:sp>
        <p:nvSpPr>
          <p:cNvPr id="11" name="任意多边形 57"/>
          <p:cNvSpPr/>
          <p:nvPr/>
        </p:nvSpPr>
        <p:spPr>
          <a:xfrm>
            <a:off x="6940333" y="2888567"/>
            <a:ext cx="3774847" cy="30250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D00000"/>
              </a:solidFill>
              <a:latin typeface="微软雅黑" panose="020B0503020204020204" pitchFamily="34" charset="-122"/>
              <a:ea typeface="微软雅黑" panose="020B0503020204020204" pitchFamily="34" charset="-122"/>
            </a:endParaRPr>
          </a:p>
        </p:txBody>
      </p:sp>
      <p:sp>
        <p:nvSpPr>
          <p:cNvPr id="12" name="任意多边形 58"/>
          <p:cNvSpPr/>
          <p:nvPr/>
        </p:nvSpPr>
        <p:spPr>
          <a:xfrm>
            <a:off x="6940333" y="5786439"/>
            <a:ext cx="3774847" cy="30250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D00000"/>
              </a:solidFill>
              <a:latin typeface="微软雅黑" panose="020B0503020204020204" pitchFamily="34" charset="-122"/>
              <a:ea typeface="微软雅黑" panose="020B0503020204020204" pitchFamily="34" charset="-122"/>
            </a:endParaRPr>
          </a:p>
        </p:txBody>
      </p:sp>
      <p:sp>
        <p:nvSpPr>
          <p:cNvPr id="13" name="任意多边形 59"/>
          <p:cNvSpPr/>
          <p:nvPr/>
        </p:nvSpPr>
        <p:spPr>
          <a:xfrm flipH="1">
            <a:off x="970277" y="4294568"/>
            <a:ext cx="3838036" cy="340864"/>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D0000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590754" y="1944191"/>
            <a:ext cx="2555862" cy="1154057"/>
            <a:chOff x="448680" y="4399916"/>
            <a:chExt cx="2555862" cy="1154057"/>
          </a:xfrm>
        </p:grpSpPr>
        <p:sp>
          <p:nvSpPr>
            <p:cNvPr id="15" name="TextBox 23"/>
            <p:cNvSpPr txBox="1"/>
            <p:nvPr/>
          </p:nvSpPr>
          <p:spPr>
            <a:xfrm>
              <a:off x="448680" y="4753238"/>
              <a:ext cx="2555862" cy="800735"/>
            </a:xfrm>
            <a:prstGeom prst="rect">
              <a:avLst/>
            </a:prstGeom>
            <a:noFill/>
          </p:spPr>
          <p:txBody>
            <a:bodyPr wrap="square" rtlCol="0">
              <a:spAutoFit/>
            </a:bodyPr>
            <a:lstStyle/>
            <a:p>
              <a:pPr>
                <a:lnSpc>
                  <a:spcPct val="110000"/>
                </a:lnSpc>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点击此处更换文本点击此处更换文本点击此处更换文本点击此处更换文本</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6"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p>
          </p:txBody>
        </p:sp>
      </p:grpSp>
      <p:grpSp>
        <p:nvGrpSpPr>
          <p:cNvPr id="17" name="组合 16"/>
          <p:cNvGrpSpPr/>
          <p:nvPr/>
        </p:nvGrpSpPr>
        <p:grpSpPr>
          <a:xfrm>
            <a:off x="7590754" y="4791657"/>
            <a:ext cx="2555862" cy="1154057"/>
            <a:chOff x="448680" y="4399916"/>
            <a:chExt cx="2555862" cy="1154057"/>
          </a:xfrm>
        </p:grpSpPr>
        <p:sp>
          <p:nvSpPr>
            <p:cNvPr id="18" name="TextBox 23"/>
            <p:cNvSpPr txBox="1"/>
            <p:nvPr/>
          </p:nvSpPr>
          <p:spPr>
            <a:xfrm>
              <a:off x="448680" y="4753238"/>
              <a:ext cx="2555862" cy="800735"/>
            </a:xfrm>
            <a:prstGeom prst="rect">
              <a:avLst/>
            </a:prstGeom>
            <a:noFill/>
          </p:spPr>
          <p:txBody>
            <a:bodyPr wrap="square" rtlCol="0">
              <a:spAutoFit/>
            </a:bodyPr>
            <a:lstStyle/>
            <a:p>
              <a:pPr>
                <a:lnSpc>
                  <a:spcPct val="110000"/>
                </a:lnSpc>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点击此处更换文本点击此处更换文本点击此处更换文本点击此处更换文本</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9"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p>
          </p:txBody>
        </p:sp>
      </p:grpSp>
      <p:grpSp>
        <p:nvGrpSpPr>
          <p:cNvPr id="20" name="组合 19"/>
          <p:cNvGrpSpPr/>
          <p:nvPr/>
        </p:nvGrpSpPr>
        <p:grpSpPr>
          <a:xfrm>
            <a:off x="1631497" y="3360845"/>
            <a:ext cx="2555862" cy="1154057"/>
            <a:chOff x="448680" y="4399916"/>
            <a:chExt cx="2555862" cy="1154057"/>
          </a:xfrm>
        </p:grpSpPr>
        <p:sp>
          <p:nvSpPr>
            <p:cNvPr id="21" name="TextBox 23"/>
            <p:cNvSpPr txBox="1"/>
            <p:nvPr/>
          </p:nvSpPr>
          <p:spPr>
            <a:xfrm>
              <a:off x="448680" y="4753238"/>
              <a:ext cx="2555862" cy="800735"/>
            </a:xfrm>
            <a:prstGeom prst="rect">
              <a:avLst/>
            </a:prstGeom>
            <a:noFill/>
          </p:spPr>
          <p:txBody>
            <a:bodyPr wrap="square" rtlCol="0">
              <a:spAutoFit/>
            </a:bodyPr>
            <a:lstStyle/>
            <a:p>
              <a:pPr>
                <a:lnSpc>
                  <a:spcPct val="110000"/>
                </a:lnSpc>
              </a:pPr>
              <a:r>
                <a:rPr lang="zh-CN" altLang="en-US" sz="1400" dirty="0" smtClean="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点击此处更换文本点击此处更换文本点击此处更换文本点击此处更换文本</a:t>
              </a:r>
              <a:endPar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2"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p>
          </p:txBody>
        </p:sp>
      </p:grpSp>
      <p:sp>
        <p:nvSpPr>
          <p:cNvPr id="23" name="文本框 22"/>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8" presetClass="emph" presetSubtype="0" fill="hold" nodeType="withEffect">
                                      <p:stCondLst>
                                        <p:cond delay="0"/>
                                      </p:stCondLst>
                                      <p:childTnLst>
                                        <p:animRot by="21600000">
                                          <p:cBhvr>
                                            <p:cTn id="17" dur="2000" fill="hold"/>
                                            <p:tgtEl>
                                              <p:spTgt spid="5"/>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8"/>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2"/>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2" presetClass="entr" presetSubtype="2" fill="hold" nodeType="afterEffect" p14:presetBounceEnd="46000">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14:bounceEnd="46000">
                                          <p:cBhvr additive="base">
                                            <p:cTn id="37" dur="1000" fill="hold"/>
                                            <p:tgtEl>
                                              <p:spTgt spid="14"/>
                                            </p:tgtEl>
                                            <p:attrNameLst>
                                              <p:attrName>ppt_x</p:attrName>
                                            </p:attrNameLst>
                                          </p:cBhvr>
                                          <p:tavLst>
                                            <p:tav tm="0">
                                              <p:val>
                                                <p:strVal val="1+#ppt_w/2"/>
                                              </p:val>
                                            </p:tav>
                                            <p:tav tm="100000">
                                              <p:val>
                                                <p:strVal val="#ppt_x"/>
                                              </p:val>
                                            </p:tav>
                                          </p:tavLst>
                                        </p:anim>
                                        <p:anim calcmode="lin" valueType="num" p14:bounceEnd="46000">
                                          <p:cBhvr additive="base">
                                            <p:cTn id="38" dur="1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46000">
                                      <p:stCondLst>
                                        <p:cond delay="250"/>
                                      </p:stCondLst>
                                      <p:childTnLst>
                                        <p:set>
                                          <p:cBhvr>
                                            <p:cTn id="40" dur="1" fill="hold">
                                              <p:stCondLst>
                                                <p:cond delay="0"/>
                                              </p:stCondLst>
                                            </p:cTn>
                                            <p:tgtEl>
                                              <p:spTgt spid="17"/>
                                            </p:tgtEl>
                                            <p:attrNameLst>
                                              <p:attrName>style.visibility</p:attrName>
                                            </p:attrNameLst>
                                          </p:cBhvr>
                                          <p:to>
                                            <p:strVal val="visible"/>
                                          </p:to>
                                        </p:set>
                                        <p:anim calcmode="lin" valueType="num" p14:bounceEnd="46000">
                                          <p:cBhvr additive="base">
                                            <p:cTn id="41" dur="1000" fill="hold"/>
                                            <p:tgtEl>
                                              <p:spTgt spid="17"/>
                                            </p:tgtEl>
                                            <p:attrNameLst>
                                              <p:attrName>ppt_x</p:attrName>
                                            </p:attrNameLst>
                                          </p:cBhvr>
                                          <p:tavLst>
                                            <p:tav tm="0">
                                              <p:val>
                                                <p:strVal val="1+#ppt_w/2"/>
                                              </p:val>
                                            </p:tav>
                                            <p:tav tm="100000">
                                              <p:val>
                                                <p:strVal val="#ppt_x"/>
                                              </p:val>
                                            </p:tav>
                                          </p:tavLst>
                                        </p:anim>
                                        <p:anim calcmode="lin" valueType="num" p14:bounceEnd="46000">
                                          <p:cBhvr additive="base">
                                            <p:cTn id="42" dur="10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14:presetBounceEnd="46000">
                                      <p:stCondLst>
                                        <p:cond delay="500"/>
                                      </p:stCondLst>
                                      <p:childTnLst>
                                        <p:set>
                                          <p:cBhvr>
                                            <p:cTn id="44" dur="1" fill="hold">
                                              <p:stCondLst>
                                                <p:cond delay="0"/>
                                              </p:stCondLst>
                                            </p:cTn>
                                            <p:tgtEl>
                                              <p:spTgt spid="20"/>
                                            </p:tgtEl>
                                            <p:attrNameLst>
                                              <p:attrName>style.visibility</p:attrName>
                                            </p:attrNameLst>
                                          </p:cBhvr>
                                          <p:to>
                                            <p:strVal val="visible"/>
                                          </p:to>
                                        </p:set>
                                        <p:anim calcmode="lin" valueType="num" p14:bounceEnd="46000">
                                          <p:cBhvr additive="base">
                                            <p:cTn id="45" dur="1000" fill="hold"/>
                                            <p:tgtEl>
                                              <p:spTgt spid="20"/>
                                            </p:tgtEl>
                                            <p:attrNameLst>
                                              <p:attrName>ppt_x</p:attrName>
                                            </p:attrNameLst>
                                          </p:cBhvr>
                                          <p:tavLst>
                                            <p:tav tm="0">
                                              <p:val>
                                                <p:strVal val="0-#ppt_w/2"/>
                                              </p:val>
                                            </p:tav>
                                            <p:tav tm="100000">
                                              <p:val>
                                                <p:strVal val="#ppt_x"/>
                                              </p:val>
                                            </p:tav>
                                          </p:tavLst>
                                        </p:anim>
                                        <p:anim calcmode="lin" valueType="num" p14:bounceEnd="46000">
                                          <p:cBhvr additive="base">
                                            <p:cTn id="46"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8" presetClass="emph" presetSubtype="0" fill="hold" nodeType="withEffect">
                                      <p:stCondLst>
                                        <p:cond delay="0"/>
                                      </p:stCondLst>
                                      <p:childTnLst>
                                        <p:animRot by="21600000">
                                          <p:cBhvr>
                                            <p:cTn id="17" dur="2000" fill="hold"/>
                                            <p:tgtEl>
                                              <p:spTgt spid="5"/>
                                            </p:tgtEl>
                                            <p:attrNameLst>
                                              <p:attrName>r</p:attrName>
                                            </p:attrNameLst>
                                          </p:cBhvr>
                                        </p:animRot>
                                      </p:childTnLst>
                                    </p:cTn>
                                  </p:par>
                                  <p:par>
                                    <p:cTn id="18" presetID="8" presetClass="emph" presetSubtype="0" fill="hold" nodeType="withEffect">
                                      <p:stCondLst>
                                        <p:cond delay="0"/>
                                      </p:stCondLst>
                                      <p:childTnLst>
                                        <p:animRot by="21600000">
                                          <p:cBhvr>
                                            <p:cTn id="19" dur="2000" fill="hold"/>
                                            <p:tgtEl>
                                              <p:spTgt spid="8"/>
                                            </p:tgtEl>
                                            <p:attrNameLst>
                                              <p:attrName>r</p:attrName>
                                            </p:attrNameLst>
                                          </p:cBhvr>
                                        </p:animRot>
                                      </p:childTnLst>
                                    </p:cTn>
                                  </p:par>
                                  <p:par>
                                    <p:cTn id="20" presetID="8" presetClass="emph" presetSubtype="0" fill="hold" nodeType="withEffect">
                                      <p:stCondLst>
                                        <p:cond delay="0"/>
                                      </p:stCondLst>
                                      <p:childTnLst>
                                        <p:animRot by="21600000">
                                          <p:cBhvr>
                                            <p:cTn id="21" dur="2000" fill="hold"/>
                                            <p:tgtEl>
                                              <p:spTgt spid="2"/>
                                            </p:tgtEl>
                                            <p:attrNameLst>
                                              <p:attrName>r</p:attrName>
                                            </p:attrNameLst>
                                          </p:cBhvr>
                                        </p:animRo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25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1000" fill="hold"/>
                                            <p:tgtEl>
                                              <p:spTgt spid="17"/>
                                            </p:tgtEl>
                                            <p:attrNameLst>
                                              <p:attrName>ppt_x</p:attrName>
                                            </p:attrNameLst>
                                          </p:cBhvr>
                                          <p:tavLst>
                                            <p:tav tm="0">
                                              <p:val>
                                                <p:strVal val="1+#ppt_w/2"/>
                                              </p:val>
                                            </p:tav>
                                            <p:tav tm="100000">
                                              <p:val>
                                                <p:strVal val="#ppt_x"/>
                                              </p:val>
                                            </p:tav>
                                          </p:tavLst>
                                        </p:anim>
                                        <p:anim calcmode="lin" valueType="num">
                                          <p:cBhvr additive="base">
                                            <p:cTn id="42" dur="10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50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1000" fill="hold"/>
                                            <p:tgtEl>
                                              <p:spTgt spid="20"/>
                                            </p:tgtEl>
                                            <p:attrNameLst>
                                              <p:attrName>ppt_x</p:attrName>
                                            </p:attrNameLst>
                                          </p:cBhvr>
                                          <p:tavLst>
                                            <p:tav tm="0">
                                              <p:val>
                                                <p:strVal val="0-#ppt_w/2"/>
                                              </p:val>
                                            </p:tav>
                                            <p:tav tm="100000">
                                              <p:val>
                                                <p:strVal val="#ppt_x"/>
                                              </p:val>
                                            </p:tav>
                                          </p:tavLst>
                                        </p:anim>
                                        <p:anim calcmode="lin" valueType="num">
                                          <p:cBhvr additive="base">
                                            <p:cTn id="46"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39788" y="1937259"/>
            <a:ext cx="2160000" cy="2160000"/>
            <a:chOff x="839788" y="1937259"/>
            <a:chExt cx="2160000" cy="2160000"/>
          </a:xfrm>
        </p:grpSpPr>
        <p:graphicFrame>
          <p:nvGraphicFramePr>
            <p:cNvPr id="3" name="图表 2"/>
            <p:cNvGraphicFramePr/>
            <p:nvPr/>
          </p:nvGraphicFramePr>
          <p:xfrm>
            <a:off x="839788" y="1937259"/>
            <a:ext cx="2160000" cy="216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文本框 3"/>
            <p:cNvSpPr txBox="1"/>
            <p:nvPr/>
          </p:nvSpPr>
          <p:spPr>
            <a:xfrm>
              <a:off x="1426823" y="2615875"/>
              <a:ext cx="1015021"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1"/>
                  </a:solidFill>
                  <a:latin typeface="Impact" panose="020B0806030902050204" pitchFamily="34" charset="0"/>
                </a:rPr>
                <a:t>78%</a:t>
              </a:r>
              <a:endParaRPr lang="zh-CN" altLang="en-US" sz="4000" dirty="0">
                <a:solidFill>
                  <a:schemeClr val="accent1"/>
                </a:solidFill>
                <a:latin typeface="Impact" panose="020B0806030902050204" pitchFamily="34" charset="0"/>
              </a:endParaRPr>
            </a:p>
          </p:txBody>
        </p:sp>
      </p:grpSp>
      <p:grpSp>
        <p:nvGrpSpPr>
          <p:cNvPr id="5" name="组合 4"/>
          <p:cNvGrpSpPr/>
          <p:nvPr/>
        </p:nvGrpSpPr>
        <p:grpSpPr>
          <a:xfrm>
            <a:off x="3623930" y="1937259"/>
            <a:ext cx="2160000" cy="2160000"/>
            <a:chOff x="3623930" y="1937259"/>
            <a:chExt cx="2160000" cy="2160000"/>
          </a:xfrm>
        </p:grpSpPr>
        <p:graphicFrame>
          <p:nvGraphicFramePr>
            <p:cNvPr id="6" name="图表 5"/>
            <p:cNvGraphicFramePr/>
            <p:nvPr/>
          </p:nvGraphicFramePr>
          <p:xfrm>
            <a:off x="3623930" y="1937259"/>
            <a:ext cx="2160000" cy="2160000"/>
          </p:xfrm>
          <a:graphic>
            <a:graphicData uri="http://schemas.openxmlformats.org/drawingml/2006/chart">
              <c:chart xmlns:c="http://schemas.openxmlformats.org/drawingml/2006/chart" xmlns:r="http://schemas.openxmlformats.org/officeDocument/2006/relationships" r:id="rId4"/>
            </a:graphicData>
          </a:graphic>
        </p:graphicFrame>
        <p:sp>
          <p:nvSpPr>
            <p:cNvPr id="7" name="文本框 6"/>
            <p:cNvSpPr txBox="1"/>
            <p:nvPr/>
          </p:nvSpPr>
          <p:spPr>
            <a:xfrm>
              <a:off x="4168900" y="2615875"/>
              <a:ext cx="1087156"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2"/>
                  </a:solidFill>
                  <a:latin typeface="Impact" panose="020B0806030902050204" pitchFamily="34" charset="0"/>
                </a:rPr>
                <a:t>83%</a:t>
              </a:r>
              <a:endParaRPr lang="zh-CN" altLang="en-US" sz="4000" dirty="0">
                <a:solidFill>
                  <a:schemeClr val="accent2"/>
                </a:solidFill>
                <a:latin typeface="Impact" panose="020B0806030902050204" pitchFamily="34" charset="0"/>
              </a:endParaRPr>
            </a:p>
          </p:txBody>
        </p:sp>
      </p:grpSp>
      <p:grpSp>
        <p:nvGrpSpPr>
          <p:cNvPr id="8" name="组合 7"/>
          <p:cNvGrpSpPr/>
          <p:nvPr/>
        </p:nvGrpSpPr>
        <p:grpSpPr>
          <a:xfrm>
            <a:off x="6408072" y="1937259"/>
            <a:ext cx="2160000" cy="2160000"/>
            <a:chOff x="6408072" y="1937259"/>
            <a:chExt cx="2160000" cy="2160000"/>
          </a:xfrm>
        </p:grpSpPr>
        <p:graphicFrame>
          <p:nvGraphicFramePr>
            <p:cNvPr id="9" name="图表 8"/>
            <p:cNvGraphicFramePr/>
            <p:nvPr/>
          </p:nvGraphicFramePr>
          <p:xfrm>
            <a:off x="6408072" y="1937259"/>
            <a:ext cx="2160000" cy="2160000"/>
          </p:xfrm>
          <a:graphic>
            <a:graphicData uri="http://schemas.openxmlformats.org/drawingml/2006/chart">
              <c:chart xmlns:c="http://schemas.openxmlformats.org/drawingml/2006/chart" xmlns:r="http://schemas.openxmlformats.org/officeDocument/2006/relationships" r:id="rId5"/>
            </a:graphicData>
          </a:graphic>
        </p:graphicFrame>
        <p:sp>
          <p:nvSpPr>
            <p:cNvPr id="10" name="文本框 9"/>
            <p:cNvSpPr txBox="1"/>
            <p:nvPr/>
          </p:nvSpPr>
          <p:spPr>
            <a:xfrm>
              <a:off x="6985519" y="2615875"/>
              <a:ext cx="1010213"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3"/>
                  </a:solidFill>
                  <a:latin typeface="Impact" panose="020B0806030902050204" pitchFamily="34" charset="0"/>
                </a:rPr>
                <a:t>81%</a:t>
              </a:r>
              <a:endParaRPr lang="zh-CN" altLang="en-US" sz="4000" dirty="0">
                <a:solidFill>
                  <a:schemeClr val="accent3"/>
                </a:solidFill>
                <a:latin typeface="Impact" panose="020B0806030902050204" pitchFamily="34" charset="0"/>
              </a:endParaRPr>
            </a:p>
          </p:txBody>
        </p:sp>
      </p:grpSp>
      <p:grpSp>
        <p:nvGrpSpPr>
          <p:cNvPr id="11" name="组合 10"/>
          <p:cNvGrpSpPr/>
          <p:nvPr/>
        </p:nvGrpSpPr>
        <p:grpSpPr>
          <a:xfrm>
            <a:off x="9192213" y="1937259"/>
            <a:ext cx="2160000" cy="2160000"/>
            <a:chOff x="9192213" y="1937259"/>
            <a:chExt cx="2160000" cy="2160000"/>
          </a:xfrm>
        </p:grpSpPr>
        <p:graphicFrame>
          <p:nvGraphicFramePr>
            <p:cNvPr id="12" name="图表 11"/>
            <p:cNvGraphicFramePr/>
            <p:nvPr/>
          </p:nvGraphicFramePr>
          <p:xfrm>
            <a:off x="9192213" y="1937259"/>
            <a:ext cx="2160000"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13" name="文本框 12"/>
            <p:cNvSpPr txBox="1"/>
            <p:nvPr/>
          </p:nvSpPr>
          <p:spPr>
            <a:xfrm>
              <a:off x="9727811" y="2615875"/>
              <a:ext cx="1093568" cy="775918"/>
            </a:xfrm>
            <a:prstGeom prst="rect">
              <a:avLst/>
            </a:prstGeom>
            <a:noFill/>
          </p:spPr>
          <p:txBody>
            <a:bodyPr wrap="none" rtlCol="0">
              <a:spAutoFit/>
            </a:bodyPr>
            <a:lstStyle/>
            <a:p>
              <a:pPr algn="ctr">
                <a:lnSpc>
                  <a:spcPct val="125000"/>
                </a:lnSpc>
                <a:spcAft>
                  <a:spcPts val="800"/>
                </a:spcAft>
              </a:pPr>
              <a:r>
                <a:rPr lang="en-US" altLang="zh-CN" sz="4000" dirty="0">
                  <a:solidFill>
                    <a:schemeClr val="accent4"/>
                  </a:solidFill>
                  <a:latin typeface="Impact" panose="020B0806030902050204" pitchFamily="34" charset="0"/>
                </a:rPr>
                <a:t>90%</a:t>
              </a:r>
              <a:endParaRPr lang="zh-CN" altLang="en-US" sz="4000" dirty="0">
                <a:solidFill>
                  <a:schemeClr val="accent4"/>
                </a:solidFill>
                <a:latin typeface="Impact" panose="020B0806030902050204" pitchFamily="34" charset="0"/>
              </a:endParaRPr>
            </a:p>
          </p:txBody>
        </p:sp>
      </p:grpSp>
      <p:grpSp>
        <p:nvGrpSpPr>
          <p:cNvPr id="14" name="组合 13"/>
          <p:cNvGrpSpPr/>
          <p:nvPr/>
        </p:nvGrpSpPr>
        <p:grpSpPr>
          <a:xfrm>
            <a:off x="641857" y="3571044"/>
            <a:ext cx="2555862" cy="2361450"/>
            <a:chOff x="641857" y="3571044"/>
            <a:chExt cx="2555862" cy="2361450"/>
          </a:xfrm>
        </p:grpSpPr>
        <p:sp>
          <p:nvSpPr>
            <p:cNvPr id="15" name="椭圆 14"/>
            <p:cNvSpPr>
              <a:spLocks noChangeAspect="1"/>
            </p:cNvSpPr>
            <p:nvPr/>
          </p:nvSpPr>
          <p:spPr>
            <a:xfrm>
              <a:off x="1661421" y="3571044"/>
              <a:ext cx="540000" cy="540000"/>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cxnSp>
          <p:nvCxnSpPr>
            <p:cNvPr id="16" name="直接连接符 15"/>
            <p:cNvCxnSpPr/>
            <p:nvPr/>
          </p:nvCxnSpPr>
          <p:spPr>
            <a:xfrm>
              <a:off x="1931421" y="4105068"/>
              <a:ext cx="0" cy="3600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KSO_Shape"/>
            <p:cNvSpPr>
              <a:spLocks noChangeAspect="1" noChangeArrowheads="1"/>
            </p:cNvSpPr>
            <p:nvPr/>
          </p:nvSpPr>
          <p:spPr bwMode="auto">
            <a:xfrm>
              <a:off x="1751421" y="3684728"/>
              <a:ext cx="360000" cy="300000"/>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p:spPr>
          <p:txBody>
            <a:bodyPr bIns="432000"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ndParaRPr>
            </a:p>
          </p:txBody>
        </p:sp>
        <p:grpSp>
          <p:nvGrpSpPr>
            <p:cNvPr id="18" name="组合 17"/>
            <p:cNvGrpSpPr/>
            <p:nvPr/>
          </p:nvGrpSpPr>
          <p:grpSpPr>
            <a:xfrm>
              <a:off x="641857" y="4775875"/>
              <a:ext cx="2555862" cy="1156619"/>
              <a:chOff x="448680" y="4399916"/>
              <a:chExt cx="2555862" cy="1156619"/>
            </a:xfrm>
          </p:grpSpPr>
          <p:sp>
            <p:nvSpPr>
              <p:cNvPr id="19"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0"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p>
            </p:txBody>
          </p:sp>
        </p:grpSp>
      </p:grpSp>
      <p:grpSp>
        <p:nvGrpSpPr>
          <p:cNvPr id="21" name="组合 20"/>
          <p:cNvGrpSpPr/>
          <p:nvPr/>
        </p:nvGrpSpPr>
        <p:grpSpPr>
          <a:xfrm>
            <a:off x="3434548" y="3571044"/>
            <a:ext cx="2555862" cy="2361450"/>
            <a:chOff x="3434548" y="3571044"/>
            <a:chExt cx="2555862" cy="2361450"/>
          </a:xfrm>
        </p:grpSpPr>
        <p:sp>
          <p:nvSpPr>
            <p:cNvPr id="22" name="椭圆 21"/>
            <p:cNvSpPr>
              <a:spLocks noChangeAspect="1"/>
            </p:cNvSpPr>
            <p:nvPr/>
          </p:nvSpPr>
          <p:spPr>
            <a:xfrm>
              <a:off x="4442479" y="3571044"/>
              <a:ext cx="540000" cy="540000"/>
            </a:xfrm>
            <a:prstGeom prst="ellipse">
              <a:avLst/>
            </a:pr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cxnSp>
          <p:nvCxnSpPr>
            <p:cNvPr id="23" name="直接连接符 22"/>
            <p:cNvCxnSpPr/>
            <p:nvPr/>
          </p:nvCxnSpPr>
          <p:spPr>
            <a:xfrm>
              <a:off x="4712479" y="4105068"/>
              <a:ext cx="0" cy="3600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KSO_Shape"/>
            <p:cNvSpPr>
              <a:spLocks noChangeAspect="1"/>
            </p:cNvSpPr>
            <p:nvPr/>
          </p:nvSpPr>
          <p:spPr bwMode="auto">
            <a:xfrm>
              <a:off x="4616479" y="3660284"/>
              <a:ext cx="192000" cy="360000"/>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p>
          </p:txBody>
        </p:sp>
        <p:grpSp>
          <p:nvGrpSpPr>
            <p:cNvPr id="25" name="组合 24"/>
            <p:cNvGrpSpPr/>
            <p:nvPr/>
          </p:nvGrpSpPr>
          <p:grpSpPr>
            <a:xfrm>
              <a:off x="3434548" y="4775875"/>
              <a:ext cx="2555862" cy="1156619"/>
              <a:chOff x="448680" y="4399916"/>
              <a:chExt cx="2555862" cy="1156619"/>
            </a:xfrm>
          </p:grpSpPr>
          <p:sp>
            <p:nvSpPr>
              <p:cNvPr id="26"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7"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p>
            </p:txBody>
          </p:sp>
        </p:grpSp>
      </p:grpSp>
      <p:grpSp>
        <p:nvGrpSpPr>
          <p:cNvPr id="28" name="组合 27"/>
          <p:cNvGrpSpPr/>
          <p:nvPr/>
        </p:nvGrpSpPr>
        <p:grpSpPr>
          <a:xfrm>
            <a:off x="6227239" y="3571044"/>
            <a:ext cx="2555862" cy="2361450"/>
            <a:chOff x="6227239" y="3571044"/>
            <a:chExt cx="2555862" cy="2361450"/>
          </a:xfrm>
        </p:grpSpPr>
        <p:sp>
          <p:nvSpPr>
            <p:cNvPr id="29" name="椭圆 28"/>
            <p:cNvSpPr>
              <a:spLocks noChangeAspect="1"/>
            </p:cNvSpPr>
            <p:nvPr/>
          </p:nvSpPr>
          <p:spPr>
            <a:xfrm>
              <a:off x="7223537" y="3571044"/>
              <a:ext cx="540000" cy="540000"/>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a:solidFill>
                  <a:schemeClr val="tx1"/>
                </a:solidFill>
              </a:endParaRPr>
            </a:p>
          </p:txBody>
        </p:sp>
        <p:cxnSp>
          <p:nvCxnSpPr>
            <p:cNvPr id="30" name="直接连接符 29"/>
            <p:cNvCxnSpPr/>
            <p:nvPr/>
          </p:nvCxnSpPr>
          <p:spPr>
            <a:xfrm>
              <a:off x="7511575" y="4105068"/>
              <a:ext cx="0" cy="3600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KSO_Shape"/>
            <p:cNvSpPr>
              <a:spLocks noChangeAspect="1"/>
            </p:cNvSpPr>
            <p:nvPr/>
          </p:nvSpPr>
          <p:spPr bwMode="auto">
            <a:xfrm>
              <a:off x="7331575" y="3705728"/>
              <a:ext cx="360000" cy="25800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32" name="组合 31"/>
            <p:cNvGrpSpPr/>
            <p:nvPr/>
          </p:nvGrpSpPr>
          <p:grpSpPr>
            <a:xfrm>
              <a:off x="6227239" y="4775875"/>
              <a:ext cx="2555862" cy="1156619"/>
              <a:chOff x="448680" y="4399916"/>
              <a:chExt cx="2555862" cy="1156619"/>
            </a:xfrm>
          </p:grpSpPr>
          <p:sp>
            <p:nvSpPr>
              <p:cNvPr id="33"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836509"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p>
            </p:txBody>
          </p:sp>
        </p:grpSp>
      </p:grpSp>
      <p:grpSp>
        <p:nvGrpSpPr>
          <p:cNvPr id="35" name="组合 34"/>
          <p:cNvGrpSpPr/>
          <p:nvPr/>
        </p:nvGrpSpPr>
        <p:grpSpPr>
          <a:xfrm>
            <a:off x="9019930" y="3571044"/>
            <a:ext cx="2555862" cy="2361450"/>
            <a:chOff x="9019930" y="3571044"/>
            <a:chExt cx="2555862" cy="2361450"/>
          </a:xfrm>
        </p:grpSpPr>
        <p:sp>
          <p:nvSpPr>
            <p:cNvPr id="36" name="椭圆 35"/>
            <p:cNvSpPr>
              <a:spLocks noChangeAspect="1"/>
            </p:cNvSpPr>
            <p:nvPr/>
          </p:nvSpPr>
          <p:spPr>
            <a:xfrm>
              <a:off x="10004596" y="3571044"/>
              <a:ext cx="540000" cy="540000"/>
            </a:xfrm>
            <a:prstGeom prst="ellipse">
              <a:avLst/>
            </a:pr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175"/>
              <a:endParaRPr lang="zh-CN" altLang="en-US" sz="2255" dirty="0">
                <a:solidFill>
                  <a:schemeClr val="tx1"/>
                </a:solidFill>
              </a:endParaRPr>
            </a:p>
          </p:txBody>
        </p:sp>
        <p:cxnSp>
          <p:nvCxnSpPr>
            <p:cNvPr id="37" name="直接连接符 36"/>
            <p:cNvCxnSpPr/>
            <p:nvPr/>
          </p:nvCxnSpPr>
          <p:spPr>
            <a:xfrm>
              <a:off x="10274596" y="4105068"/>
              <a:ext cx="0" cy="36000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KSO_Shape"/>
            <p:cNvSpPr>
              <a:spLocks noChangeAspect="1"/>
            </p:cNvSpPr>
            <p:nvPr/>
          </p:nvSpPr>
          <p:spPr bwMode="auto">
            <a:xfrm>
              <a:off x="10094596" y="3696532"/>
              <a:ext cx="360000" cy="26940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contourW="12700">
                <a:contourClr>
                  <a:srgbClr val="FFFFFF"/>
                </a:contourClr>
              </a:sp3d>
            </a:bodyPr>
            <a:lstStyle/>
            <a:p>
              <a:pPr algn="ctr">
                <a:defRPr/>
              </a:pPr>
              <a:endParaRPr lang="zh-CN" altLang="en-US" dirty="0"/>
            </a:p>
          </p:txBody>
        </p:sp>
        <p:grpSp>
          <p:nvGrpSpPr>
            <p:cNvPr id="39" name="组合 38"/>
            <p:cNvGrpSpPr/>
            <p:nvPr/>
          </p:nvGrpSpPr>
          <p:grpSpPr>
            <a:xfrm>
              <a:off x="9019930" y="4775875"/>
              <a:ext cx="2555862" cy="1156619"/>
              <a:chOff x="448680" y="4399916"/>
              <a:chExt cx="2555862" cy="1156619"/>
            </a:xfrm>
          </p:grpSpPr>
          <p:sp>
            <p:nvSpPr>
              <p:cNvPr id="40"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41"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p>
            </p:txBody>
          </p:sp>
        </p:grpSp>
      </p:grpSp>
      <p:sp>
        <p:nvSpPr>
          <p:cNvPr id="42" name="文本框 41"/>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2" presetClass="entr" presetSubtype="4" fill="hold" nodeType="afterEffect" p14:presetBounceEnd="41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41000">
                                          <p:cBhvr additive="base">
                                            <p:cTn id="32" dur="1000" fill="hold"/>
                                            <p:tgtEl>
                                              <p:spTgt spid="14"/>
                                            </p:tgtEl>
                                            <p:attrNameLst>
                                              <p:attrName>ppt_x</p:attrName>
                                            </p:attrNameLst>
                                          </p:cBhvr>
                                          <p:tavLst>
                                            <p:tav tm="0">
                                              <p:val>
                                                <p:strVal val="#ppt_x"/>
                                              </p:val>
                                            </p:tav>
                                            <p:tav tm="100000">
                                              <p:val>
                                                <p:strVal val="#ppt_x"/>
                                              </p:val>
                                            </p:tav>
                                          </p:tavLst>
                                        </p:anim>
                                        <p:anim calcmode="lin" valueType="num" p14:bounceEnd="41000">
                                          <p:cBhvr additive="base">
                                            <p:cTn id="33" dur="10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14:presetBounceEnd="41000">
                                      <p:stCondLst>
                                        <p:cond delay="250"/>
                                      </p:stCondLst>
                                      <p:childTnLst>
                                        <p:set>
                                          <p:cBhvr>
                                            <p:cTn id="35" dur="1" fill="hold">
                                              <p:stCondLst>
                                                <p:cond delay="0"/>
                                              </p:stCondLst>
                                            </p:cTn>
                                            <p:tgtEl>
                                              <p:spTgt spid="21"/>
                                            </p:tgtEl>
                                            <p:attrNameLst>
                                              <p:attrName>style.visibility</p:attrName>
                                            </p:attrNameLst>
                                          </p:cBhvr>
                                          <p:to>
                                            <p:strVal val="visible"/>
                                          </p:to>
                                        </p:set>
                                        <p:anim calcmode="lin" valueType="num" p14:bounceEnd="41000">
                                          <p:cBhvr additive="base">
                                            <p:cTn id="36" dur="1000" fill="hold"/>
                                            <p:tgtEl>
                                              <p:spTgt spid="21"/>
                                            </p:tgtEl>
                                            <p:attrNameLst>
                                              <p:attrName>ppt_x</p:attrName>
                                            </p:attrNameLst>
                                          </p:cBhvr>
                                          <p:tavLst>
                                            <p:tav tm="0">
                                              <p:val>
                                                <p:strVal val="#ppt_x"/>
                                              </p:val>
                                            </p:tav>
                                            <p:tav tm="100000">
                                              <p:val>
                                                <p:strVal val="#ppt_x"/>
                                              </p:val>
                                            </p:tav>
                                          </p:tavLst>
                                        </p:anim>
                                        <p:anim calcmode="lin" valueType="num" p14:bounceEnd="41000">
                                          <p:cBhvr additive="base">
                                            <p:cTn id="37" dur="10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14:presetBounceEnd="41000">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14:bounceEnd="41000">
                                          <p:cBhvr additive="base">
                                            <p:cTn id="40" dur="1000" fill="hold"/>
                                            <p:tgtEl>
                                              <p:spTgt spid="28"/>
                                            </p:tgtEl>
                                            <p:attrNameLst>
                                              <p:attrName>ppt_x</p:attrName>
                                            </p:attrNameLst>
                                          </p:cBhvr>
                                          <p:tavLst>
                                            <p:tav tm="0">
                                              <p:val>
                                                <p:strVal val="#ppt_x"/>
                                              </p:val>
                                            </p:tav>
                                            <p:tav tm="100000">
                                              <p:val>
                                                <p:strVal val="#ppt_x"/>
                                              </p:val>
                                            </p:tav>
                                          </p:tavLst>
                                        </p:anim>
                                        <p:anim calcmode="lin" valueType="num" p14:bounceEnd="41000">
                                          <p:cBhvr additive="base">
                                            <p:cTn id="41" dur="10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14:presetBounceEnd="41000">
                                      <p:stCondLst>
                                        <p:cond delay="750"/>
                                      </p:stCondLst>
                                      <p:childTnLst>
                                        <p:set>
                                          <p:cBhvr>
                                            <p:cTn id="43" dur="1" fill="hold">
                                              <p:stCondLst>
                                                <p:cond delay="0"/>
                                              </p:stCondLst>
                                            </p:cTn>
                                            <p:tgtEl>
                                              <p:spTgt spid="35"/>
                                            </p:tgtEl>
                                            <p:attrNameLst>
                                              <p:attrName>style.visibility</p:attrName>
                                            </p:attrNameLst>
                                          </p:cBhvr>
                                          <p:to>
                                            <p:strVal val="visible"/>
                                          </p:to>
                                        </p:set>
                                        <p:anim calcmode="lin" valueType="num" p14:bounceEnd="41000">
                                          <p:cBhvr additive="base">
                                            <p:cTn id="44" dur="1000" fill="hold"/>
                                            <p:tgtEl>
                                              <p:spTgt spid="35"/>
                                            </p:tgtEl>
                                            <p:attrNameLst>
                                              <p:attrName>ppt_x</p:attrName>
                                            </p:attrNameLst>
                                          </p:cBhvr>
                                          <p:tavLst>
                                            <p:tav tm="0">
                                              <p:val>
                                                <p:strVal val="#ppt_x"/>
                                              </p:val>
                                            </p:tav>
                                            <p:tav tm="100000">
                                              <p:val>
                                                <p:strVal val="#ppt_x"/>
                                              </p:val>
                                            </p:tav>
                                          </p:tavLst>
                                        </p:anim>
                                        <p:anim calcmode="lin" valueType="num" p14:bounceEnd="41000">
                                          <p:cBhvr additive="base">
                                            <p:cTn id="45"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ppt_x"/>
                                              </p:val>
                                            </p:tav>
                                            <p:tav tm="100000">
                                              <p:val>
                                                <p:strVal val="#ppt_x"/>
                                              </p:val>
                                            </p:tav>
                                          </p:tavLst>
                                        </p:anim>
                                        <p:anim calcmode="lin" valueType="num">
                                          <p:cBhvr additive="base">
                                            <p:cTn id="33" dur="10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25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1000" fill="hold"/>
                                            <p:tgtEl>
                                              <p:spTgt spid="21"/>
                                            </p:tgtEl>
                                            <p:attrNameLst>
                                              <p:attrName>ppt_x</p:attrName>
                                            </p:attrNameLst>
                                          </p:cBhvr>
                                          <p:tavLst>
                                            <p:tav tm="0">
                                              <p:val>
                                                <p:strVal val="#ppt_x"/>
                                              </p:val>
                                            </p:tav>
                                            <p:tav tm="100000">
                                              <p:val>
                                                <p:strVal val="#ppt_x"/>
                                              </p:val>
                                            </p:tav>
                                          </p:tavLst>
                                        </p:anim>
                                        <p:anim calcmode="lin" valueType="num">
                                          <p:cBhvr additive="base">
                                            <p:cTn id="37" dur="10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1000" fill="hold"/>
                                            <p:tgtEl>
                                              <p:spTgt spid="28"/>
                                            </p:tgtEl>
                                            <p:attrNameLst>
                                              <p:attrName>ppt_x</p:attrName>
                                            </p:attrNameLst>
                                          </p:cBhvr>
                                          <p:tavLst>
                                            <p:tav tm="0">
                                              <p:val>
                                                <p:strVal val="#ppt_x"/>
                                              </p:val>
                                            </p:tav>
                                            <p:tav tm="100000">
                                              <p:val>
                                                <p:strVal val="#ppt_x"/>
                                              </p:val>
                                            </p:tav>
                                          </p:tavLst>
                                        </p:anim>
                                        <p:anim calcmode="lin" valueType="num">
                                          <p:cBhvr additive="base">
                                            <p:cTn id="41" dur="10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75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1000" fill="hold"/>
                                            <p:tgtEl>
                                              <p:spTgt spid="35"/>
                                            </p:tgtEl>
                                            <p:attrNameLst>
                                              <p:attrName>ppt_x</p:attrName>
                                            </p:attrNameLst>
                                          </p:cBhvr>
                                          <p:tavLst>
                                            <p:tav tm="0">
                                              <p:val>
                                                <p:strVal val="#ppt_x"/>
                                              </p:val>
                                            </p:tav>
                                            <p:tav tm="100000">
                                              <p:val>
                                                <p:strVal val="#ppt_x"/>
                                              </p:val>
                                            </p:tav>
                                          </p:tavLst>
                                        </p:anim>
                                        <p:anim calcmode="lin" valueType="num">
                                          <p:cBhvr additive="base">
                                            <p:cTn id="45"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5406269" y="1511452"/>
            <a:ext cx="1350433" cy="4895849"/>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 name="Freeform 11"/>
          <p:cNvSpPr/>
          <p:nvPr/>
        </p:nvSpPr>
        <p:spPr bwMode="auto">
          <a:xfrm>
            <a:off x="6621236" y="19220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1"/>
          </a:solidFill>
          <a:ln>
            <a:noFill/>
          </a:ln>
        </p:spPr>
        <p:txBody>
          <a:bodyPr/>
          <a:lstStyle/>
          <a:p>
            <a:endParaRPr lang="zh-CN" altLang="en-US" sz="2400"/>
          </a:p>
        </p:txBody>
      </p:sp>
      <p:sp>
        <p:nvSpPr>
          <p:cNvPr id="4" name="Freeform 12"/>
          <p:cNvSpPr/>
          <p:nvPr/>
        </p:nvSpPr>
        <p:spPr bwMode="auto">
          <a:xfrm>
            <a:off x="5205186" y="3101068"/>
            <a:ext cx="357716" cy="531284"/>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solidFill>
            <a:schemeClr val="accent2"/>
          </a:solidFill>
          <a:ln>
            <a:noFill/>
          </a:ln>
        </p:spPr>
        <p:txBody>
          <a:bodyPr/>
          <a:lstStyle/>
          <a:p>
            <a:endParaRPr lang="zh-CN" altLang="en-US" sz="2400"/>
          </a:p>
        </p:txBody>
      </p:sp>
      <p:sp>
        <p:nvSpPr>
          <p:cNvPr id="5" name="Freeform 13"/>
          <p:cNvSpPr/>
          <p:nvPr/>
        </p:nvSpPr>
        <p:spPr bwMode="auto">
          <a:xfrm>
            <a:off x="5205186" y="5467501"/>
            <a:ext cx="357716" cy="531284"/>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solidFill>
            <a:schemeClr val="accent4"/>
          </a:solidFill>
          <a:ln>
            <a:noFill/>
          </a:ln>
        </p:spPr>
        <p:txBody>
          <a:bodyPr/>
          <a:lstStyle/>
          <a:p>
            <a:endParaRPr lang="zh-CN" altLang="en-US" sz="2400"/>
          </a:p>
        </p:txBody>
      </p:sp>
      <p:sp>
        <p:nvSpPr>
          <p:cNvPr id="6" name="Freeform 14"/>
          <p:cNvSpPr/>
          <p:nvPr/>
        </p:nvSpPr>
        <p:spPr bwMode="auto">
          <a:xfrm>
            <a:off x="6621236" y="4284285"/>
            <a:ext cx="359833" cy="531283"/>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solidFill>
            <a:schemeClr val="accent3"/>
          </a:solidFill>
          <a:ln>
            <a:noFill/>
          </a:ln>
        </p:spPr>
        <p:txBody>
          <a:bodyPr/>
          <a:lstStyle/>
          <a:p>
            <a:endParaRPr lang="zh-CN" altLang="en-US" sz="2400"/>
          </a:p>
        </p:txBody>
      </p:sp>
      <p:grpSp>
        <p:nvGrpSpPr>
          <p:cNvPr id="7" name="组合 6"/>
          <p:cNvGrpSpPr/>
          <p:nvPr/>
        </p:nvGrpSpPr>
        <p:grpSpPr>
          <a:xfrm>
            <a:off x="5687785" y="2974068"/>
            <a:ext cx="787400" cy="785284"/>
            <a:chOff x="5691717" y="3032126"/>
            <a:chExt cx="787400" cy="785284"/>
          </a:xfrm>
        </p:grpSpPr>
        <p:sp>
          <p:nvSpPr>
            <p:cNvPr id="8" name="Oval 7"/>
            <p:cNvSpPr>
              <a:spLocks noChangeArrowheads="1"/>
            </p:cNvSpPr>
            <p:nvPr/>
          </p:nvSpPr>
          <p:spPr bwMode="auto">
            <a:xfrm>
              <a:off x="5691717" y="3032126"/>
              <a:ext cx="787400" cy="785284"/>
            </a:xfrm>
            <a:prstGeom prst="ellipse">
              <a:avLst/>
            </a:prstGeom>
            <a:solidFill>
              <a:schemeClr val="accent2"/>
            </a:solidFill>
            <a:ln>
              <a:noFill/>
            </a:ln>
          </p:spPr>
          <p:txBody>
            <a:bodyPr/>
            <a:lstStyle/>
            <a:p>
              <a:endParaRPr lang="zh-CN" altLang="en-US" sz="2400" dirty="0"/>
            </a:p>
          </p:txBody>
        </p:sp>
        <p:grpSp>
          <p:nvGrpSpPr>
            <p:cNvPr id="9" name="Group 15"/>
            <p:cNvGrpSpPr/>
            <p:nvPr/>
          </p:nvGrpSpPr>
          <p:grpSpPr bwMode="auto">
            <a:xfrm>
              <a:off x="5945717" y="3281892"/>
              <a:ext cx="302683" cy="287867"/>
              <a:chOff x="0" y="0"/>
              <a:chExt cx="143" cy="136"/>
            </a:xfrm>
          </p:grpSpPr>
          <p:sp>
            <p:nvSpPr>
              <p:cNvPr id="10" name="Freeform 16"/>
              <p:cNvSpPr/>
              <p:nvPr/>
            </p:nvSpPr>
            <p:spPr bwMode="auto">
              <a:xfrm>
                <a:off x="75" y="49"/>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1" name="Freeform 17"/>
              <p:cNvSpPr>
                <a:spLocks noEditPoints="1"/>
              </p:cNvSpPr>
              <p:nvPr/>
            </p:nvSpPr>
            <p:spPr bwMode="auto">
              <a:xfrm>
                <a:off x="0" y="0"/>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2" name="组合 11"/>
          <p:cNvGrpSpPr/>
          <p:nvPr/>
        </p:nvGrpSpPr>
        <p:grpSpPr>
          <a:xfrm>
            <a:off x="5687785" y="1792968"/>
            <a:ext cx="787400" cy="783167"/>
            <a:chOff x="5691717" y="1851026"/>
            <a:chExt cx="787400" cy="783167"/>
          </a:xfrm>
        </p:grpSpPr>
        <p:sp>
          <p:nvSpPr>
            <p:cNvPr id="13" name="Oval 6"/>
            <p:cNvSpPr>
              <a:spLocks noChangeArrowheads="1"/>
            </p:cNvSpPr>
            <p:nvPr/>
          </p:nvSpPr>
          <p:spPr bwMode="auto">
            <a:xfrm>
              <a:off x="5691717" y="1851026"/>
              <a:ext cx="787400" cy="783167"/>
            </a:xfrm>
            <a:prstGeom prst="ellipse">
              <a:avLst/>
            </a:prstGeom>
            <a:solidFill>
              <a:schemeClr val="accent1"/>
            </a:solidFill>
            <a:ln>
              <a:noFill/>
            </a:ln>
          </p:spPr>
          <p:txBody>
            <a:bodyPr/>
            <a:lstStyle/>
            <a:p>
              <a:endParaRPr lang="zh-CN" altLang="en-US" sz="2400" dirty="0"/>
            </a:p>
          </p:txBody>
        </p:sp>
        <p:grpSp>
          <p:nvGrpSpPr>
            <p:cNvPr id="14" name="Group 18"/>
            <p:cNvGrpSpPr/>
            <p:nvPr/>
          </p:nvGrpSpPr>
          <p:grpSpPr bwMode="auto">
            <a:xfrm>
              <a:off x="5969001" y="2075392"/>
              <a:ext cx="260351" cy="357717"/>
              <a:chOff x="0" y="0"/>
              <a:chExt cx="123" cy="169"/>
            </a:xfrm>
          </p:grpSpPr>
          <p:sp>
            <p:nvSpPr>
              <p:cNvPr id="15" name="Freeform 19"/>
              <p:cNvSpPr>
                <a:spLocks noEditPoints="1"/>
              </p:cNvSpPr>
              <p:nvPr/>
            </p:nvSpPr>
            <p:spPr bwMode="auto">
              <a:xfrm>
                <a:off x="21" y="18"/>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20"/>
              <p:cNvSpPr>
                <a:spLocks noEditPoints="1"/>
              </p:cNvSpPr>
              <p:nvPr/>
            </p:nvSpPr>
            <p:spPr bwMode="auto">
              <a:xfrm>
                <a:off x="40" y="49"/>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7" name="Freeform 21"/>
              <p:cNvSpPr>
                <a:spLocks noEditPoints="1"/>
              </p:cNvSpPr>
              <p:nvPr/>
            </p:nvSpPr>
            <p:spPr bwMode="auto">
              <a:xfrm>
                <a:off x="0" y="117"/>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8" name="Freeform 22"/>
              <p:cNvSpPr/>
              <p:nvPr/>
            </p:nvSpPr>
            <p:spPr bwMode="auto">
              <a:xfrm>
                <a:off x="3" y="0"/>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19" name="组合 18"/>
          <p:cNvGrpSpPr/>
          <p:nvPr/>
        </p:nvGrpSpPr>
        <p:grpSpPr>
          <a:xfrm>
            <a:off x="5687785" y="4157285"/>
            <a:ext cx="787400" cy="785283"/>
            <a:chOff x="5691717" y="4215343"/>
            <a:chExt cx="787400" cy="785283"/>
          </a:xfrm>
        </p:grpSpPr>
        <p:sp>
          <p:nvSpPr>
            <p:cNvPr id="20" name="Oval 8"/>
            <p:cNvSpPr>
              <a:spLocks noChangeArrowheads="1"/>
            </p:cNvSpPr>
            <p:nvPr/>
          </p:nvSpPr>
          <p:spPr bwMode="auto">
            <a:xfrm>
              <a:off x="5691717" y="4215343"/>
              <a:ext cx="787400" cy="785283"/>
            </a:xfrm>
            <a:prstGeom prst="ellipse">
              <a:avLst/>
            </a:prstGeom>
            <a:solidFill>
              <a:schemeClr val="accent3"/>
            </a:solidFill>
            <a:ln>
              <a:noFill/>
            </a:ln>
          </p:spPr>
          <p:txBody>
            <a:bodyPr/>
            <a:lstStyle/>
            <a:p>
              <a:endParaRPr lang="zh-CN" altLang="en-US" sz="2400"/>
            </a:p>
          </p:txBody>
        </p:sp>
        <p:grpSp>
          <p:nvGrpSpPr>
            <p:cNvPr id="21" name="Group 23"/>
            <p:cNvGrpSpPr/>
            <p:nvPr/>
          </p:nvGrpSpPr>
          <p:grpSpPr bwMode="auto">
            <a:xfrm>
              <a:off x="5928784" y="4492626"/>
              <a:ext cx="287867" cy="232833"/>
              <a:chOff x="0" y="0"/>
              <a:chExt cx="136" cy="110"/>
            </a:xfrm>
          </p:grpSpPr>
          <p:sp>
            <p:nvSpPr>
              <p:cNvPr id="22" name="Freeform 24"/>
              <p:cNvSpPr>
                <a:spLocks noEditPoints="1"/>
              </p:cNvSpPr>
              <p:nvPr/>
            </p:nvSpPr>
            <p:spPr bwMode="auto">
              <a:xfrm>
                <a:off x="0" y="3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3" name="Freeform 25"/>
              <p:cNvSpPr/>
              <p:nvPr/>
            </p:nvSpPr>
            <p:spPr bwMode="auto">
              <a:xfrm>
                <a:off x="0" y="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grpSp>
      <p:grpSp>
        <p:nvGrpSpPr>
          <p:cNvPr id="24" name="组合 23"/>
          <p:cNvGrpSpPr/>
          <p:nvPr/>
        </p:nvGrpSpPr>
        <p:grpSpPr>
          <a:xfrm>
            <a:off x="5687785" y="5340501"/>
            <a:ext cx="787400" cy="785284"/>
            <a:chOff x="5691717" y="5398559"/>
            <a:chExt cx="787400" cy="785284"/>
          </a:xfrm>
        </p:grpSpPr>
        <p:sp>
          <p:nvSpPr>
            <p:cNvPr id="25" name="Oval 9"/>
            <p:cNvSpPr>
              <a:spLocks noChangeArrowheads="1"/>
            </p:cNvSpPr>
            <p:nvPr/>
          </p:nvSpPr>
          <p:spPr bwMode="auto">
            <a:xfrm>
              <a:off x="5691717" y="5398559"/>
              <a:ext cx="787400" cy="785284"/>
            </a:xfrm>
            <a:prstGeom prst="ellipse">
              <a:avLst/>
            </a:prstGeom>
            <a:solidFill>
              <a:schemeClr val="accent4"/>
            </a:solidFill>
            <a:ln>
              <a:noFill/>
            </a:ln>
          </p:spPr>
          <p:txBody>
            <a:bodyPr/>
            <a:lstStyle/>
            <a:p>
              <a:endParaRPr lang="zh-CN" altLang="en-US" sz="2400" dirty="0"/>
            </a:p>
          </p:txBody>
        </p:sp>
        <p:grpSp>
          <p:nvGrpSpPr>
            <p:cNvPr id="26" name="Group 26"/>
            <p:cNvGrpSpPr/>
            <p:nvPr/>
          </p:nvGrpSpPr>
          <p:grpSpPr bwMode="auto">
            <a:xfrm>
              <a:off x="5988051" y="5629277"/>
              <a:ext cx="237067" cy="323849"/>
              <a:chOff x="0" y="0"/>
              <a:chExt cx="112" cy="153"/>
            </a:xfrm>
          </p:grpSpPr>
          <p:sp>
            <p:nvSpPr>
              <p:cNvPr id="27" name="Freeform 27"/>
              <p:cNvSpPr>
                <a:spLocks noEditPoints="1"/>
              </p:cNvSpPr>
              <p:nvPr/>
            </p:nvSpPr>
            <p:spPr bwMode="auto">
              <a:xfrm>
                <a:off x="0" y="0"/>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28" name="Rectangle 28"/>
              <p:cNvSpPr>
                <a:spLocks noChangeArrowheads="1"/>
              </p:cNvSpPr>
              <p:nvPr/>
            </p:nvSpPr>
            <p:spPr bwMode="auto">
              <a:xfrm>
                <a:off x="21" y="40"/>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29" name="Rectangle 29"/>
              <p:cNvSpPr>
                <a:spLocks noChangeArrowheads="1"/>
              </p:cNvSpPr>
              <p:nvPr/>
            </p:nvSpPr>
            <p:spPr bwMode="auto">
              <a:xfrm>
                <a:off x="21" y="62"/>
                <a:ext cx="70" cy="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0" name="Rectangle 30"/>
              <p:cNvSpPr>
                <a:spLocks noChangeArrowheads="1"/>
              </p:cNvSpPr>
              <p:nvPr/>
            </p:nvSpPr>
            <p:spPr bwMode="auto">
              <a:xfrm>
                <a:off x="21" y="85"/>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sp>
            <p:nvSpPr>
              <p:cNvPr id="31" name="Rectangle 31"/>
              <p:cNvSpPr>
                <a:spLocks noChangeArrowheads="1"/>
              </p:cNvSpPr>
              <p:nvPr/>
            </p:nvSpPr>
            <p:spPr bwMode="auto">
              <a:xfrm>
                <a:off x="21" y="108"/>
                <a:ext cx="70" cy="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p>
            </p:txBody>
          </p:sp>
        </p:grpSp>
      </p:grpSp>
      <p:sp>
        <p:nvSpPr>
          <p:cNvPr id="32" name="文本框 31"/>
          <p:cNvSpPr txBox="1"/>
          <p:nvPr/>
        </p:nvSpPr>
        <p:spPr>
          <a:xfrm>
            <a:off x="7127120" y="1853755"/>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文本框 32"/>
          <p:cNvSpPr txBox="1"/>
          <p:nvPr/>
        </p:nvSpPr>
        <p:spPr>
          <a:xfrm>
            <a:off x="7127120" y="1511452"/>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34" name="文本框 33"/>
          <p:cNvSpPr txBox="1"/>
          <p:nvPr/>
        </p:nvSpPr>
        <p:spPr>
          <a:xfrm>
            <a:off x="1777321" y="2956992"/>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5" name="文本框 34"/>
          <p:cNvSpPr txBox="1"/>
          <p:nvPr/>
        </p:nvSpPr>
        <p:spPr>
          <a:xfrm>
            <a:off x="3864429" y="2614689"/>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7127120" y="4223327"/>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7" name="文本框 36"/>
          <p:cNvSpPr txBox="1"/>
          <p:nvPr/>
        </p:nvSpPr>
        <p:spPr>
          <a:xfrm>
            <a:off x="7127120" y="3881024"/>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777321" y="5218116"/>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9" name="文本框 38"/>
          <p:cNvSpPr txBox="1"/>
          <p:nvPr/>
        </p:nvSpPr>
        <p:spPr>
          <a:xfrm>
            <a:off x="3864429" y="4875813"/>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0" name="文本框 39"/>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2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20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20000">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14:bounceEnd="20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20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20000">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14:bounceEnd="20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20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9000"/>
                                      </p:iterate>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1634"/>
                                </p:stCondLst>
                                <p:childTnLst>
                                  <p:par>
                                    <p:cTn id="35" presetID="2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par>
                              <p:cTn id="38" fill="hold">
                                <p:stCondLst>
                                  <p:cond delay="2134"/>
                                </p:stCondLst>
                                <p:childTnLst>
                                  <p:par>
                                    <p:cTn id="39" presetID="53" presetClass="entr" presetSubtype="16" fill="hold" grpId="0" nodeType="afterEffect">
                                      <p:stCondLst>
                                        <p:cond delay="0"/>
                                      </p:stCondLst>
                                      <p:iterate type="lt">
                                        <p:tmPct val="9000"/>
                                      </p:iterate>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769"/>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3269"/>
                                </p:stCondLst>
                                <p:childTnLst>
                                  <p:par>
                                    <p:cTn id="52" presetID="53" presetClass="entr" presetSubtype="16" fill="hold" grpId="0" nodeType="afterEffect">
                                      <p:stCondLst>
                                        <p:cond delay="0"/>
                                      </p:stCondLst>
                                      <p:iterate type="lt">
                                        <p:tmPct val="9000"/>
                                      </p:iterate>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childTnLst>
                              </p:cTn>
                            </p:par>
                            <p:par>
                              <p:cTn id="60" fill="hold">
                                <p:stCondLst>
                                  <p:cond delay="3904"/>
                                </p:stCondLst>
                                <p:childTnLst>
                                  <p:par>
                                    <p:cTn id="61" presetID="22" presetClass="entr" presetSubtype="2"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right)">
                                          <p:cBhvr>
                                            <p:cTn id="63" dur="500"/>
                                            <p:tgtEl>
                                              <p:spTgt spid="5"/>
                                            </p:tgtEl>
                                          </p:cBhvr>
                                        </p:animEffect>
                                      </p:childTnLst>
                                    </p:cTn>
                                  </p:par>
                                </p:childTnLst>
                              </p:cTn>
                            </p:par>
                            <p:par>
                              <p:cTn id="64" fill="hold">
                                <p:stCondLst>
                                  <p:cond delay="4404"/>
                                </p:stCondLst>
                                <p:childTnLst>
                                  <p:par>
                                    <p:cTn id="65" presetID="53" presetClass="entr" presetSubtype="16" fill="hold" grpId="0" nodeType="afterEffect">
                                      <p:stCondLst>
                                        <p:cond delay="0"/>
                                      </p:stCondLst>
                                      <p:iterate type="lt">
                                        <p:tmPct val="9000"/>
                                      </p:iterate>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32" grpId="0"/>
          <p:bldP spid="33" grpId="0"/>
          <p:bldP spid="34" grpId="0"/>
          <p:bldP spid="35" grpId="0"/>
          <p:bldP spid="36" grpId="0"/>
          <p:bldP spid="37" grpId="0"/>
          <p:bldP spid="38" grpId="0"/>
          <p:bldP spid="3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bwMode="auto">
          <a:xfrm>
            <a:off x="571500" y="3274484"/>
            <a:ext cx="10737851" cy="463549"/>
            <a:chOff x="428596" y="2455860"/>
            <a:chExt cx="8052761" cy="348310"/>
          </a:xfrm>
          <a:solidFill>
            <a:schemeClr val="accent1"/>
          </a:solidFill>
        </p:grpSpPr>
        <p:cxnSp>
          <p:nvCxnSpPr>
            <p:cNvPr id="3" name="Straight Connector 2"/>
            <p:cNvCxnSpPr>
              <a:stCxn id="4" idx="0"/>
            </p:cNvCxnSpPr>
            <p:nvPr/>
          </p:nvCxnSpPr>
          <p:spPr>
            <a:xfrm>
              <a:off x="728611" y="2630810"/>
              <a:ext cx="7752746" cy="14314"/>
            </a:xfrm>
            <a:prstGeom prst="line">
              <a:avLst/>
            </a:prstGeom>
            <a:grpFill/>
            <a:ln w="12700" cap="flat">
              <a:solidFill>
                <a:schemeClr val="tx1">
                  <a:lumMod val="65000"/>
                  <a:lumOff val="3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4" name="Isosceles Triangle 17"/>
            <p:cNvSpPr/>
            <p:nvPr/>
          </p:nvSpPr>
          <p:spPr>
            <a:xfrm rot="5400000">
              <a:off x="404448" y="2480008"/>
              <a:ext cx="348310" cy="300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grpSp>
        <p:nvGrpSpPr>
          <p:cNvPr id="5" name="Group 56"/>
          <p:cNvGrpSpPr/>
          <p:nvPr/>
        </p:nvGrpSpPr>
        <p:grpSpPr bwMode="auto">
          <a:xfrm>
            <a:off x="1046702" y="2857501"/>
            <a:ext cx="1005403" cy="2148305"/>
            <a:chOff x="785824" y="2143122"/>
            <a:chExt cx="752881" cy="1612001"/>
          </a:xfrm>
        </p:grpSpPr>
        <p:cxnSp>
          <p:nvCxnSpPr>
            <p:cNvPr id="6" name="Straight Connector 3"/>
            <p:cNvCxnSpPr/>
            <p:nvPr/>
          </p:nvCxnSpPr>
          <p:spPr>
            <a:xfrm rot="5400000">
              <a:off x="805697"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Oval 13"/>
            <p:cNvSpPr/>
            <p:nvPr/>
          </p:nvSpPr>
          <p:spPr>
            <a:xfrm>
              <a:off x="1071917" y="2538599"/>
              <a:ext cx="207639" cy="2080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1"/>
                </a:solidFill>
                <a:latin typeface="微软雅黑" panose="020B0503020204020204" pitchFamily="34" charset="-122"/>
                <a:ea typeface="微软雅黑" panose="020B0503020204020204" pitchFamily="34" charset="-122"/>
              </a:endParaRPr>
            </a:p>
          </p:txBody>
        </p:sp>
        <p:sp>
          <p:nvSpPr>
            <p:cNvPr id="8" name="Rectangle 18"/>
            <p:cNvSpPr/>
            <p:nvPr/>
          </p:nvSpPr>
          <p:spPr>
            <a:xfrm>
              <a:off x="896421" y="2143122"/>
              <a:ext cx="498400" cy="254037"/>
            </a:xfrm>
            <a:prstGeom prst="rect">
              <a:avLst/>
            </a:prstGeom>
          </p:spPr>
          <p:txBody>
            <a:bodyPr wrap="none">
              <a:spAutoFit/>
            </a:bodyPr>
            <a:lstStyle/>
            <a:p>
              <a:pPr algn="ctr">
                <a:defRPr/>
              </a:pPr>
              <a:r>
                <a:rPr lang="en-US" sz="1600" dirty="0" smtClean="0">
                  <a:solidFill>
                    <a:schemeClr val="accent1"/>
                  </a:solidFill>
                  <a:latin typeface="微软雅黑" panose="020B0503020204020204" pitchFamily="34" charset="-122"/>
                  <a:ea typeface="微软雅黑" panose="020B0503020204020204" pitchFamily="34" charset="-122"/>
                  <a:cs typeface="Open Sans" pitchFamily="34" charset="0"/>
                </a:rPr>
                <a:t>2015</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9" name="Rectangle 22"/>
            <p:cNvSpPr/>
            <p:nvPr/>
          </p:nvSpPr>
          <p:spPr>
            <a:xfrm>
              <a:off x="785824" y="3501086"/>
              <a:ext cx="752881" cy="254037"/>
            </a:xfrm>
            <a:prstGeom prst="rect">
              <a:avLst/>
            </a:prstGeom>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Open Sans" pitchFamily="34" charset="0"/>
                </a:rPr>
                <a:t>添加标题</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grpSp>
        <p:nvGrpSpPr>
          <p:cNvPr id="10" name="Group 57"/>
          <p:cNvGrpSpPr/>
          <p:nvPr/>
        </p:nvGrpSpPr>
        <p:grpSpPr bwMode="auto">
          <a:xfrm>
            <a:off x="2311400" y="2935818"/>
            <a:ext cx="1619251" cy="2682591"/>
            <a:chOff x="1734213" y="2201628"/>
            <a:chExt cx="1214446" cy="2011560"/>
          </a:xfrm>
        </p:grpSpPr>
        <p:cxnSp>
          <p:nvCxnSpPr>
            <p:cNvPr id="11" name="Straight Connector 23"/>
            <p:cNvCxnSpPr/>
            <p:nvPr/>
          </p:nvCxnSpPr>
          <p:spPr>
            <a:xfrm rot="5400000">
              <a:off x="1949391"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25"/>
            <p:cNvSpPr/>
            <p:nvPr/>
          </p:nvSpPr>
          <p:spPr>
            <a:xfrm>
              <a:off x="1734213"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13" name="Group 52"/>
            <p:cNvGrpSpPr/>
            <p:nvPr/>
          </p:nvGrpSpPr>
          <p:grpSpPr bwMode="auto">
            <a:xfrm>
              <a:off x="1877089" y="2201628"/>
              <a:ext cx="883120" cy="883120"/>
              <a:chOff x="1877089" y="2201628"/>
              <a:chExt cx="883120" cy="883120"/>
            </a:xfrm>
          </p:grpSpPr>
          <p:sp>
            <p:nvSpPr>
              <p:cNvPr id="14" name="Oval 24"/>
              <p:cNvSpPr/>
              <p:nvPr/>
            </p:nvSpPr>
            <p:spPr>
              <a:xfrm>
                <a:off x="1877089"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nvGrpSpPr>
              <p:cNvPr id="15" name="Group 26"/>
              <p:cNvGrpSpPr/>
              <p:nvPr/>
            </p:nvGrpSpPr>
            <p:grpSpPr>
              <a:xfrm>
                <a:off x="2154695" y="2457448"/>
                <a:ext cx="366051" cy="343525"/>
                <a:chOff x="7730164" y="1298694"/>
                <a:chExt cx="366051" cy="343525"/>
              </a:xfrm>
              <a:solidFill>
                <a:schemeClr val="bg1">
                  <a:lumMod val="65000"/>
                </a:schemeClr>
              </a:solidFill>
            </p:grpSpPr>
            <p:sp>
              <p:nvSpPr>
                <p:cNvPr id="16"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7"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9"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0"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1"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2"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3"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4"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25" name="Group 59"/>
          <p:cNvGrpSpPr/>
          <p:nvPr/>
        </p:nvGrpSpPr>
        <p:grpSpPr bwMode="auto">
          <a:xfrm>
            <a:off x="5454652" y="2935818"/>
            <a:ext cx="1619249" cy="2682591"/>
            <a:chOff x="4091667" y="2201628"/>
            <a:chExt cx="1214446" cy="2011560"/>
          </a:xfrm>
        </p:grpSpPr>
        <p:cxnSp>
          <p:nvCxnSpPr>
            <p:cNvPr id="26" name="Straight Connector 36"/>
            <p:cNvCxnSpPr/>
            <p:nvPr/>
          </p:nvCxnSpPr>
          <p:spPr>
            <a:xfrm rot="5400000">
              <a:off x="4306845" y="3070618"/>
              <a:ext cx="714239" cy="1587"/>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38"/>
            <p:cNvSpPr/>
            <p:nvPr/>
          </p:nvSpPr>
          <p:spPr>
            <a:xfrm>
              <a:off x="4091667"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8" name="Group 53"/>
            <p:cNvGrpSpPr/>
            <p:nvPr/>
          </p:nvGrpSpPr>
          <p:grpSpPr bwMode="auto">
            <a:xfrm>
              <a:off x="4214810" y="2201628"/>
              <a:ext cx="883120" cy="883120"/>
              <a:chOff x="4214810" y="2201628"/>
              <a:chExt cx="883120" cy="883120"/>
            </a:xfrm>
          </p:grpSpPr>
          <p:sp>
            <p:nvSpPr>
              <p:cNvPr id="29" name="Oval 37"/>
              <p:cNvSpPr/>
              <p:nvPr/>
            </p:nvSpPr>
            <p:spPr>
              <a:xfrm>
                <a:off x="4215493" y="2201628"/>
                <a:ext cx="882657"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latin typeface="微软雅黑" panose="020B0503020204020204" pitchFamily="34" charset="-122"/>
                  <a:ea typeface="微软雅黑" panose="020B0503020204020204" pitchFamily="34" charset="-122"/>
                </a:endParaRPr>
              </a:p>
            </p:txBody>
          </p:sp>
          <p:grpSp>
            <p:nvGrpSpPr>
              <p:cNvPr id="30" name="Group 39"/>
              <p:cNvGrpSpPr/>
              <p:nvPr/>
            </p:nvGrpSpPr>
            <p:grpSpPr>
              <a:xfrm>
                <a:off x="4484169" y="2458389"/>
                <a:ext cx="366050" cy="320373"/>
                <a:chOff x="2556020" y="3523156"/>
                <a:chExt cx="366050" cy="320373"/>
              </a:xfrm>
              <a:solidFill>
                <a:schemeClr val="bg1">
                  <a:lumMod val="65000"/>
                </a:schemeClr>
              </a:solidFill>
            </p:grpSpPr>
            <p:sp>
              <p:nvSpPr>
                <p:cNvPr id="3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3" name="Group 61"/>
          <p:cNvGrpSpPr/>
          <p:nvPr/>
        </p:nvGrpSpPr>
        <p:grpSpPr bwMode="auto">
          <a:xfrm>
            <a:off x="8597900" y="2935818"/>
            <a:ext cx="1619251" cy="2682591"/>
            <a:chOff x="6449121" y="2201628"/>
            <a:chExt cx="1214446" cy="2011560"/>
          </a:xfrm>
        </p:grpSpPr>
        <p:cxnSp>
          <p:nvCxnSpPr>
            <p:cNvPr id="34" name="Straight Connector 42"/>
            <p:cNvCxnSpPr/>
            <p:nvPr/>
          </p:nvCxnSpPr>
          <p:spPr>
            <a:xfrm rot="5400000">
              <a:off x="6664299"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44"/>
            <p:cNvSpPr/>
            <p:nvPr/>
          </p:nvSpPr>
          <p:spPr>
            <a:xfrm>
              <a:off x="6449121"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36" name="Group 54"/>
            <p:cNvGrpSpPr/>
            <p:nvPr/>
          </p:nvGrpSpPr>
          <p:grpSpPr bwMode="auto">
            <a:xfrm>
              <a:off x="6591997" y="2201628"/>
              <a:ext cx="883120" cy="883120"/>
              <a:chOff x="6591997" y="2201628"/>
              <a:chExt cx="883120" cy="883120"/>
            </a:xfrm>
          </p:grpSpPr>
          <p:sp>
            <p:nvSpPr>
              <p:cNvPr id="37" name="Oval 43"/>
              <p:cNvSpPr/>
              <p:nvPr/>
            </p:nvSpPr>
            <p:spPr>
              <a:xfrm>
                <a:off x="6591997"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sp>
            <p:nvSpPr>
              <p:cNvPr id="38" name="AutoShape 117"/>
              <p:cNvSpPr/>
              <p:nvPr/>
            </p:nvSpPr>
            <p:spPr bwMode="auto">
              <a:xfrm>
                <a:off x="6839649" y="2503196"/>
                <a:ext cx="365127" cy="27458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3"/>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39" name="Group 58"/>
          <p:cNvGrpSpPr/>
          <p:nvPr/>
        </p:nvGrpSpPr>
        <p:grpSpPr bwMode="auto">
          <a:xfrm>
            <a:off x="4133864" y="2857501"/>
            <a:ext cx="1005405" cy="2148305"/>
            <a:chOff x="3101064" y="2143122"/>
            <a:chExt cx="753913" cy="1612001"/>
          </a:xfrm>
        </p:grpSpPr>
        <p:cxnSp>
          <p:nvCxnSpPr>
            <p:cNvPr id="40" name="Straight Connector 4"/>
            <p:cNvCxnSpPr/>
            <p:nvPr/>
          </p:nvCxnSpPr>
          <p:spPr>
            <a:xfrm rot="5400000">
              <a:off x="3092091" y="3071461"/>
              <a:ext cx="714717"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Oval 14"/>
            <p:cNvSpPr/>
            <p:nvPr/>
          </p:nvSpPr>
          <p:spPr>
            <a:xfrm>
              <a:off x="3358186" y="2538599"/>
              <a:ext cx="207924" cy="2080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2"/>
                </a:solidFill>
                <a:latin typeface="微软雅黑" panose="020B0503020204020204" pitchFamily="34" charset="-122"/>
                <a:ea typeface="微软雅黑" panose="020B0503020204020204" pitchFamily="34" charset="-122"/>
              </a:endParaRPr>
            </a:p>
          </p:txBody>
        </p:sp>
        <p:sp>
          <p:nvSpPr>
            <p:cNvPr id="42" name="Rectangle 19"/>
            <p:cNvSpPr/>
            <p:nvPr/>
          </p:nvSpPr>
          <p:spPr>
            <a:xfrm>
              <a:off x="3182449" y="2143122"/>
              <a:ext cx="499082" cy="254037"/>
            </a:xfrm>
            <a:prstGeom prst="rect">
              <a:avLst/>
            </a:prstGeom>
          </p:spPr>
          <p:txBody>
            <a:bodyPr wrap="none">
              <a:spAutoFit/>
            </a:bodyPr>
            <a:lstStyle/>
            <a:p>
              <a:pPr algn="ctr">
                <a:defRPr/>
              </a:pPr>
              <a:r>
                <a:rPr lang="en-US" sz="1600" dirty="0" smtClean="0">
                  <a:solidFill>
                    <a:schemeClr val="accent2"/>
                  </a:solidFill>
                  <a:latin typeface="微软雅黑" panose="020B0503020204020204" pitchFamily="34" charset="-122"/>
                  <a:ea typeface="微软雅黑" panose="020B0503020204020204" pitchFamily="34" charset="-122"/>
                  <a:cs typeface="Open Sans" pitchFamily="34" charset="0"/>
                </a:rPr>
                <a:t>2016</a:t>
              </a:r>
              <a:endParaRPr lang="en-US"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sp>
          <p:nvSpPr>
            <p:cNvPr id="43" name="Rectangle 46"/>
            <p:cNvSpPr/>
            <p:nvPr/>
          </p:nvSpPr>
          <p:spPr>
            <a:xfrm>
              <a:off x="3101064" y="3501086"/>
              <a:ext cx="753913" cy="254037"/>
            </a:xfrm>
            <a:prstGeom prst="rect">
              <a:avLst/>
            </a:prstGeom>
          </p:spPr>
          <p:txBody>
            <a:bodyPr wrap="none">
              <a:spAutoFit/>
            </a:bodyPr>
            <a:lstStyle/>
            <a:p>
              <a:pPr algn="ctr">
                <a:defRPr/>
              </a:pPr>
              <a:r>
                <a:rPr lang="zh-CN" altLang="en-US" sz="1600" dirty="0">
                  <a:solidFill>
                    <a:schemeClr val="accent2"/>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grpSp>
      <p:grpSp>
        <p:nvGrpSpPr>
          <p:cNvPr id="44" name="Group 60"/>
          <p:cNvGrpSpPr/>
          <p:nvPr/>
        </p:nvGrpSpPr>
        <p:grpSpPr bwMode="auto">
          <a:xfrm>
            <a:off x="7230540" y="2857501"/>
            <a:ext cx="1005403" cy="2148305"/>
            <a:chOff x="5423537" y="2143122"/>
            <a:chExt cx="753132" cy="1612001"/>
          </a:xfrm>
        </p:grpSpPr>
        <p:cxnSp>
          <p:nvCxnSpPr>
            <p:cNvPr id="45" name="Straight Connector 5"/>
            <p:cNvCxnSpPr/>
            <p:nvPr/>
          </p:nvCxnSpPr>
          <p:spPr>
            <a:xfrm rot="5400000">
              <a:off x="5449087" y="3071462"/>
              <a:ext cx="714717" cy="158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94663" y="2538599"/>
              <a:ext cx="209294" cy="2080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3"/>
                </a:solidFill>
                <a:latin typeface="微软雅黑" panose="020B0503020204020204" pitchFamily="34" charset="-122"/>
                <a:ea typeface="微软雅黑" panose="020B0503020204020204" pitchFamily="34" charset="-122"/>
              </a:endParaRPr>
            </a:p>
          </p:txBody>
        </p:sp>
        <p:sp>
          <p:nvSpPr>
            <p:cNvPr id="47" name="Rectangle 20"/>
            <p:cNvSpPr/>
            <p:nvPr/>
          </p:nvSpPr>
          <p:spPr>
            <a:xfrm>
              <a:off x="5539724" y="2143122"/>
              <a:ext cx="498566" cy="254037"/>
            </a:xfrm>
            <a:prstGeom prst="rect">
              <a:avLst/>
            </a:prstGeom>
          </p:spPr>
          <p:txBody>
            <a:bodyPr wrap="none">
              <a:spAutoFit/>
            </a:bodyPr>
            <a:lstStyle/>
            <a:p>
              <a:pPr algn="ctr">
                <a:defRPr/>
              </a:pPr>
              <a:r>
                <a:rPr lang="en-US" sz="1600" dirty="0" smtClean="0">
                  <a:solidFill>
                    <a:schemeClr val="accent3"/>
                  </a:solidFill>
                  <a:latin typeface="微软雅黑" panose="020B0503020204020204" pitchFamily="34" charset="-122"/>
                  <a:ea typeface="微软雅黑" panose="020B0503020204020204" pitchFamily="34" charset="-122"/>
                  <a:cs typeface="Open Sans" pitchFamily="34" charset="0"/>
                </a:rPr>
                <a:t>2017</a:t>
              </a:r>
              <a:endParaRPr lang="en-US"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sp>
          <p:nvSpPr>
            <p:cNvPr id="48" name="Rectangle 47"/>
            <p:cNvSpPr/>
            <p:nvPr/>
          </p:nvSpPr>
          <p:spPr>
            <a:xfrm>
              <a:off x="5423537" y="3501086"/>
              <a:ext cx="753132" cy="254037"/>
            </a:xfrm>
            <a:prstGeom prst="rect">
              <a:avLst/>
            </a:prstGeom>
          </p:spPr>
          <p:txBody>
            <a:bodyPr wrap="none">
              <a:spAutoFit/>
            </a:bodyPr>
            <a:lstStyle/>
            <a:p>
              <a:pPr algn="ctr">
                <a:defRPr/>
              </a:pPr>
              <a:r>
                <a:rPr lang="zh-CN" altLang="en-US" sz="1600" dirty="0">
                  <a:solidFill>
                    <a:schemeClr val="accent3"/>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grpSp>
      <p:grpSp>
        <p:nvGrpSpPr>
          <p:cNvPr id="49" name="Group 62"/>
          <p:cNvGrpSpPr/>
          <p:nvPr/>
        </p:nvGrpSpPr>
        <p:grpSpPr bwMode="auto">
          <a:xfrm>
            <a:off x="10402366" y="2857501"/>
            <a:ext cx="1005404" cy="2148305"/>
            <a:chOff x="7802598" y="2143122"/>
            <a:chExt cx="752882" cy="1612001"/>
          </a:xfrm>
        </p:grpSpPr>
        <p:cxnSp>
          <p:nvCxnSpPr>
            <p:cNvPr id="50" name="Straight Connector 6"/>
            <p:cNvCxnSpPr/>
            <p:nvPr/>
          </p:nvCxnSpPr>
          <p:spPr>
            <a:xfrm rot="5400000">
              <a:off x="7806621"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 name="Oval 16"/>
            <p:cNvSpPr/>
            <p:nvPr/>
          </p:nvSpPr>
          <p:spPr>
            <a:xfrm>
              <a:off x="8072841" y="2538599"/>
              <a:ext cx="207639" cy="2080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4"/>
                </a:solidFill>
                <a:latin typeface="微软雅黑" panose="020B0503020204020204" pitchFamily="34" charset="-122"/>
                <a:ea typeface="微软雅黑" panose="020B0503020204020204" pitchFamily="34" charset="-122"/>
              </a:endParaRPr>
            </a:p>
          </p:txBody>
        </p:sp>
        <p:sp>
          <p:nvSpPr>
            <p:cNvPr id="52" name="Rectangle 21"/>
            <p:cNvSpPr/>
            <p:nvPr/>
          </p:nvSpPr>
          <p:spPr>
            <a:xfrm>
              <a:off x="7897347" y="2143122"/>
              <a:ext cx="498400" cy="254037"/>
            </a:xfrm>
            <a:prstGeom prst="rect">
              <a:avLst/>
            </a:prstGeom>
          </p:spPr>
          <p:txBody>
            <a:bodyPr wrap="none">
              <a:spAutoFit/>
            </a:bodyPr>
            <a:lstStyle/>
            <a:p>
              <a:pPr algn="ctr">
                <a:defRPr/>
              </a:pPr>
              <a:r>
                <a:rPr lang="en-US" sz="1600" dirty="0" smtClean="0">
                  <a:solidFill>
                    <a:schemeClr val="accent4"/>
                  </a:solidFill>
                  <a:latin typeface="微软雅黑" panose="020B0503020204020204" pitchFamily="34" charset="-122"/>
                  <a:ea typeface="微软雅黑" panose="020B0503020204020204" pitchFamily="34" charset="-122"/>
                  <a:cs typeface="Open Sans" pitchFamily="34" charset="0"/>
                </a:rPr>
                <a:t>2018</a:t>
              </a:r>
              <a:endParaRPr lang="en-US"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sp>
          <p:nvSpPr>
            <p:cNvPr id="53" name="Rectangle 48"/>
            <p:cNvSpPr/>
            <p:nvPr/>
          </p:nvSpPr>
          <p:spPr>
            <a:xfrm>
              <a:off x="7802598" y="3501086"/>
              <a:ext cx="752882" cy="254037"/>
            </a:xfrm>
            <a:prstGeom prst="rect">
              <a:avLst/>
            </a:prstGeom>
          </p:spPr>
          <p:txBody>
            <a:bodyPr wrap="none">
              <a:spAutoFit/>
            </a:bodyPr>
            <a:lstStyle/>
            <a:p>
              <a:pPr algn="ctr">
                <a:defRPr/>
              </a:pPr>
              <a:r>
                <a:rPr lang="zh-CN" altLang="en-US" sz="1600" dirty="0">
                  <a:solidFill>
                    <a:schemeClr val="accent4"/>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grpSp>
      <p:sp>
        <p:nvSpPr>
          <p:cNvPr id="54" name="文本框 53"/>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par>
                                <p:cTn id="12" presetID="1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ppt_y</p:attrName>
                                        </p:attrNameLst>
                                      </p:cBhvr>
                                      <p:tavLst>
                                        <p:tav tm="0">
                                          <p:val>
                                            <p:strVal val="#ppt_y+#ppt_h*1.125000"/>
                                          </p:val>
                                        </p:tav>
                                        <p:tav tm="100000">
                                          <p:val>
                                            <p:strVal val="#ppt_y"/>
                                          </p:val>
                                        </p:tav>
                                      </p:tavLst>
                                    </p:anim>
                                    <p:animEffect transition="in" filter="wipe(up)">
                                      <p:cBhvr>
                                        <p:cTn id="15" dur="500"/>
                                        <p:tgtEl>
                                          <p:spTgt spid="10"/>
                                        </p:tgtEl>
                                      </p:cBhvr>
                                    </p:animEffect>
                                  </p:childTnLst>
                                </p:cTn>
                              </p:par>
                              <p:par>
                                <p:cTn id="16" presetID="12" presetClass="entr" presetSubtype="1"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lide(fromTop)">
                                      <p:cBhvr>
                                        <p:cTn id="18" dur="500"/>
                                        <p:tgtEl>
                                          <p:spTgt spid="39"/>
                                        </p:tgtEl>
                                      </p:cBhvr>
                                    </p:animEffect>
                                  </p:childTnLst>
                                </p:cTn>
                              </p:par>
                              <p:par>
                                <p:cTn id="19" presetID="1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ppt_y</p:attrName>
                                        </p:attrNameLst>
                                      </p:cBhvr>
                                      <p:tavLst>
                                        <p:tav tm="0">
                                          <p:val>
                                            <p:strVal val="#ppt_y+#ppt_h*1.125000"/>
                                          </p:val>
                                        </p:tav>
                                        <p:tav tm="100000">
                                          <p:val>
                                            <p:strVal val="#ppt_y"/>
                                          </p:val>
                                        </p:tav>
                                      </p:tavLst>
                                    </p:anim>
                                    <p:animEffect transition="in" filter="wipe(up)">
                                      <p:cBhvr>
                                        <p:cTn id="22" dur="500"/>
                                        <p:tgtEl>
                                          <p:spTgt spid="25"/>
                                        </p:tgtEl>
                                      </p:cBhvr>
                                    </p:animEffect>
                                  </p:childTnLst>
                                </p:cTn>
                              </p:par>
                              <p:par>
                                <p:cTn id="23" presetID="1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Top)">
                                      <p:cBhvr>
                                        <p:cTn id="25" dur="500"/>
                                        <p:tgtEl>
                                          <p:spTgt spid="44"/>
                                        </p:tgtEl>
                                      </p:cBhvr>
                                    </p:animEffect>
                                  </p:childTnLst>
                                </p:cTn>
                              </p:par>
                              <p:par>
                                <p:cTn id="26" presetID="1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ppt_h*1.125000"/>
                                          </p:val>
                                        </p:tav>
                                        <p:tav tm="100000">
                                          <p:val>
                                            <p:strVal val="#ppt_y"/>
                                          </p:val>
                                        </p:tav>
                                      </p:tavLst>
                                    </p:anim>
                                    <p:animEffect transition="in" filter="wipe(up)">
                                      <p:cBhvr>
                                        <p:cTn id="29" dur="500"/>
                                        <p:tgtEl>
                                          <p:spTgt spid="33"/>
                                        </p:tgtEl>
                                      </p:cBhvr>
                                    </p:animEffect>
                                  </p:childTnLst>
                                </p:cTn>
                              </p:par>
                              <p:par>
                                <p:cTn id="30" presetID="12" presetClass="entr" presetSubtype="1"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slide(fromTop)">
                                      <p:cBhvr>
                                        <p:cTn id="3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7"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p>
        </p:txBody>
      </p:sp>
      <p:sp>
        <p:nvSpPr>
          <p:cNvPr id="8" name="PA_文本框 14"/>
          <p:cNvSpPr txBox="1">
            <a:spLocks noChangeArrowheads="1"/>
          </p:cNvSpPr>
          <p:nvPr>
            <p:custDataLst>
              <p:tags r:id="rId3"/>
            </p:custDataLst>
          </p:nvPr>
        </p:nvSpPr>
        <p:spPr bwMode="auto">
          <a:xfrm>
            <a:off x="6971848" y="1967723"/>
            <a:ext cx="1134926"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02</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9"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p>
        </p:txBody>
      </p:sp>
      <p:sp>
        <p:nvSpPr>
          <p:cNvPr id="10"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strVal val="#ppt_w*0.70"/>
                                          </p:val>
                                        </p:tav>
                                        <p:tav tm="100000">
                                          <p:val>
                                            <p:strVal val="#ppt_w"/>
                                          </p:val>
                                        </p:tav>
                                      </p:tavLst>
                                    </p:anim>
                                    <p:anim calcmode="lin" valueType="num">
                                      <p:cBhvr>
                                        <p:cTn id="28" dur="1000" fill="hold"/>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9"/>
          <p:cNvSpPr>
            <a:spLocks noEditPoints="1"/>
          </p:cNvSpPr>
          <p:nvPr/>
        </p:nvSpPr>
        <p:spPr bwMode="auto">
          <a:xfrm>
            <a:off x="4243918" y="2083859"/>
            <a:ext cx="3704167" cy="3704167"/>
          </a:xfrm>
          <a:custGeom>
            <a:avLst/>
            <a:gdLst>
              <a:gd name="T0" fmla="*/ 566 w 741"/>
              <a:gd name="T1" fmla="*/ 225 h 741"/>
              <a:gd name="T2" fmla="*/ 413 w 741"/>
              <a:gd name="T3" fmla="*/ 348 h 741"/>
              <a:gd name="T4" fmla="*/ 495 w 741"/>
              <a:gd name="T5" fmla="*/ 225 h 741"/>
              <a:gd name="T6" fmla="*/ 495 w 741"/>
              <a:gd name="T7" fmla="*/ 125 h 741"/>
              <a:gd name="T8" fmla="*/ 245 w 741"/>
              <a:gd name="T9" fmla="*/ 125 h 741"/>
              <a:gd name="T10" fmla="*/ 245 w 741"/>
              <a:gd name="T11" fmla="*/ 225 h 741"/>
              <a:gd name="T12" fmla="*/ 327 w 741"/>
              <a:gd name="T13" fmla="*/ 348 h 741"/>
              <a:gd name="T14" fmla="*/ 175 w 741"/>
              <a:gd name="T15" fmla="*/ 225 h 741"/>
              <a:gd name="T16" fmla="*/ 0 w 741"/>
              <a:gd name="T17" fmla="*/ 371 h 741"/>
              <a:gd name="T18" fmla="*/ 175 w 741"/>
              <a:gd name="T19" fmla="*/ 516 h 741"/>
              <a:gd name="T20" fmla="*/ 327 w 741"/>
              <a:gd name="T21" fmla="*/ 393 h 741"/>
              <a:gd name="T22" fmla="*/ 245 w 741"/>
              <a:gd name="T23" fmla="*/ 516 h 741"/>
              <a:gd name="T24" fmla="*/ 245 w 741"/>
              <a:gd name="T25" fmla="*/ 616 h 741"/>
              <a:gd name="T26" fmla="*/ 495 w 741"/>
              <a:gd name="T27" fmla="*/ 616 h 741"/>
              <a:gd name="T28" fmla="*/ 495 w 741"/>
              <a:gd name="T29" fmla="*/ 516 h 741"/>
              <a:gd name="T30" fmla="*/ 413 w 741"/>
              <a:gd name="T31" fmla="*/ 393 h 741"/>
              <a:gd name="T32" fmla="*/ 566 w 741"/>
              <a:gd name="T33" fmla="*/ 516 h 741"/>
              <a:gd name="T34" fmla="*/ 741 w 741"/>
              <a:gd name="T35" fmla="*/ 371 h 741"/>
              <a:gd name="T36" fmla="*/ 268 w 741"/>
              <a:gd name="T37" fmla="*/ 203 h 741"/>
              <a:gd name="T38" fmla="*/ 268 w 741"/>
              <a:gd name="T39" fmla="*/ 148 h 741"/>
              <a:gd name="T40" fmla="*/ 473 w 741"/>
              <a:gd name="T41" fmla="*/ 148 h 741"/>
              <a:gd name="T42" fmla="*/ 473 w 741"/>
              <a:gd name="T43" fmla="*/ 203 h 741"/>
              <a:gd name="T44" fmla="*/ 268 w 741"/>
              <a:gd name="T45" fmla="*/ 203 h 741"/>
              <a:gd name="T46" fmla="*/ 175 w 741"/>
              <a:gd name="T47" fmla="*/ 484 h 741"/>
              <a:gd name="T48" fmla="*/ 45 w 741"/>
              <a:gd name="T49" fmla="*/ 371 h 741"/>
              <a:gd name="T50" fmla="*/ 175 w 741"/>
              <a:gd name="T51" fmla="*/ 257 h 741"/>
              <a:gd name="T52" fmla="*/ 305 w 741"/>
              <a:gd name="T53" fmla="*/ 371 h 741"/>
              <a:gd name="T54" fmla="*/ 473 w 741"/>
              <a:gd name="T55" fmla="*/ 539 h 741"/>
              <a:gd name="T56" fmla="*/ 473 w 741"/>
              <a:gd name="T57" fmla="*/ 594 h 741"/>
              <a:gd name="T58" fmla="*/ 268 w 741"/>
              <a:gd name="T59" fmla="*/ 594 h 741"/>
              <a:gd name="T60" fmla="*/ 268 w 741"/>
              <a:gd name="T61" fmla="*/ 539 h 741"/>
              <a:gd name="T62" fmla="*/ 473 w 741"/>
              <a:gd name="T63" fmla="*/ 539 h 741"/>
              <a:gd name="T64" fmla="*/ 350 w 741"/>
              <a:gd name="T65" fmla="*/ 371 h 741"/>
              <a:gd name="T66" fmla="*/ 391 w 741"/>
              <a:gd name="T67" fmla="*/ 371 h 741"/>
              <a:gd name="T68" fmla="*/ 593 w 741"/>
              <a:gd name="T69" fmla="*/ 473 h 741"/>
              <a:gd name="T70" fmla="*/ 538 w 741"/>
              <a:gd name="T71" fmla="*/ 473 h 741"/>
              <a:gd name="T72" fmla="*/ 538 w 741"/>
              <a:gd name="T73" fmla="*/ 268 h 741"/>
              <a:gd name="T74" fmla="*/ 593 w 741"/>
              <a:gd name="T75" fmla="*/ 268 h 741"/>
              <a:gd name="T76" fmla="*/ 593 w 741"/>
              <a:gd name="T77" fmla="*/ 47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1" h="741">
                <a:moveTo>
                  <a:pt x="616" y="246"/>
                </a:moveTo>
                <a:cubicBezTo>
                  <a:pt x="602" y="232"/>
                  <a:pt x="585" y="225"/>
                  <a:pt x="566" y="225"/>
                </a:cubicBezTo>
                <a:cubicBezTo>
                  <a:pt x="547" y="225"/>
                  <a:pt x="529" y="232"/>
                  <a:pt x="516" y="246"/>
                </a:cubicBezTo>
                <a:cubicBezTo>
                  <a:pt x="413" y="348"/>
                  <a:pt x="413" y="348"/>
                  <a:pt x="413" y="348"/>
                </a:cubicBezTo>
                <a:cubicBezTo>
                  <a:pt x="393" y="328"/>
                  <a:pt x="393" y="328"/>
                  <a:pt x="393" y="328"/>
                </a:cubicBezTo>
                <a:cubicBezTo>
                  <a:pt x="495" y="225"/>
                  <a:pt x="495" y="225"/>
                  <a:pt x="495" y="225"/>
                </a:cubicBezTo>
                <a:cubicBezTo>
                  <a:pt x="509" y="212"/>
                  <a:pt x="516" y="194"/>
                  <a:pt x="516" y="175"/>
                </a:cubicBezTo>
                <a:cubicBezTo>
                  <a:pt x="516" y="156"/>
                  <a:pt x="509" y="138"/>
                  <a:pt x="495" y="125"/>
                </a:cubicBezTo>
                <a:cubicBezTo>
                  <a:pt x="370" y="0"/>
                  <a:pt x="370" y="0"/>
                  <a:pt x="370" y="0"/>
                </a:cubicBezTo>
                <a:cubicBezTo>
                  <a:pt x="245" y="125"/>
                  <a:pt x="245" y="125"/>
                  <a:pt x="245" y="125"/>
                </a:cubicBezTo>
                <a:cubicBezTo>
                  <a:pt x="232" y="138"/>
                  <a:pt x="225" y="156"/>
                  <a:pt x="225" y="175"/>
                </a:cubicBezTo>
                <a:cubicBezTo>
                  <a:pt x="225" y="194"/>
                  <a:pt x="232" y="212"/>
                  <a:pt x="245" y="225"/>
                </a:cubicBezTo>
                <a:cubicBezTo>
                  <a:pt x="348" y="328"/>
                  <a:pt x="348" y="328"/>
                  <a:pt x="348" y="328"/>
                </a:cubicBezTo>
                <a:cubicBezTo>
                  <a:pt x="327" y="348"/>
                  <a:pt x="327" y="348"/>
                  <a:pt x="327" y="348"/>
                </a:cubicBezTo>
                <a:cubicBezTo>
                  <a:pt x="225" y="246"/>
                  <a:pt x="225" y="246"/>
                  <a:pt x="225" y="246"/>
                </a:cubicBezTo>
                <a:cubicBezTo>
                  <a:pt x="211" y="232"/>
                  <a:pt x="194" y="225"/>
                  <a:pt x="175" y="225"/>
                </a:cubicBezTo>
                <a:cubicBezTo>
                  <a:pt x="156" y="225"/>
                  <a:pt x="138" y="232"/>
                  <a:pt x="125" y="246"/>
                </a:cubicBezTo>
                <a:cubicBezTo>
                  <a:pt x="0" y="371"/>
                  <a:pt x="0" y="371"/>
                  <a:pt x="0" y="371"/>
                </a:cubicBezTo>
                <a:cubicBezTo>
                  <a:pt x="125" y="496"/>
                  <a:pt x="125" y="496"/>
                  <a:pt x="125" y="496"/>
                </a:cubicBezTo>
                <a:cubicBezTo>
                  <a:pt x="138" y="509"/>
                  <a:pt x="156" y="516"/>
                  <a:pt x="175" y="516"/>
                </a:cubicBezTo>
                <a:cubicBezTo>
                  <a:pt x="194" y="516"/>
                  <a:pt x="211" y="509"/>
                  <a:pt x="225" y="496"/>
                </a:cubicBezTo>
                <a:cubicBezTo>
                  <a:pt x="327" y="393"/>
                  <a:pt x="327" y="393"/>
                  <a:pt x="327" y="393"/>
                </a:cubicBezTo>
                <a:cubicBezTo>
                  <a:pt x="348" y="414"/>
                  <a:pt x="348" y="414"/>
                  <a:pt x="348" y="414"/>
                </a:cubicBezTo>
                <a:cubicBezTo>
                  <a:pt x="245" y="516"/>
                  <a:pt x="245" y="516"/>
                  <a:pt x="245" y="516"/>
                </a:cubicBezTo>
                <a:cubicBezTo>
                  <a:pt x="232" y="529"/>
                  <a:pt x="225" y="547"/>
                  <a:pt x="225" y="566"/>
                </a:cubicBezTo>
                <a:cubicBezTo>
                  <a:pt x="225" y="585"/>
                  <a:pt x="232" y="603"/>
                  <a:pt x="245" y="616"/>
                </a:cubicBezTo>
                <a:cubicBezTo>
                  <a:pt x="370" y="741"/>
                  <a:pt x="370" y="741"/>
                  <a:pt x="370" y="741"/>
                </a:cubicBezTo>
                <a:cubicBezTo>
                  <a:pt x="495" y="616"/>
                  <a:pt x="495" y="616"/>
                  <a:pt x="495" y="616"/>
                </a:cubicBezTo>
                <a:cubicBezTo>
                  <a:pt x="509" y="603"/>
                  <a:pt x="516" y="585"/>
                  <a:pt x="516" y="566"/>
                </a:cubicBezTo>
                <a:cubicBezTo>
                  <a:pt x="516" y="547"/>
                  <a:pt x="509" y="529"/>
                  <a:pt x="495" y="516"/>
                </a:cubicBezTo>
                <a:cubicBezTo>
                  <a:pt x="393" y="414"/>
                  <a:pt x="393" y="414"/>
                  <a:pt x="393" y="414"/>
                </a:cubicBezTo>
                <a:cubicBezTo>
                  <a:pt x="413" y="393"/>
                  <a:pt x="413" y="393"/>
                  <a:pt x="413" y="393"/>
                </a:cubicBezTo>
                <a:cubicBezTo>
                  <a:pt x="516" y="496"/>
                  <a:pt x="516" y="496"/>
                  <a:pt x="516" y="496"/>
                </a:cubicBezTo>
                <a:cubicBezTo>
                  <a:pt x="529" y="509"/>
                  <a:pt x="547" y="516"/>
                  <a:pt x="566" y="516"/>
                </a:cubicBezTo>
                <a:cubicBezTo>
                  <a:pt x="585" y="516"/>
                  <a:pt x="602" y="509"/>
                  <a:pt x="616" y="496"/>
                </a:cubicBezTo>
                <a:cubicBezTo>
                  <a:pt x="741" y="371"/>
                  <a:pt x="741" y="371"/>
                  <a:pt x="741" y="371"/>
                </a:cubicBezTo>
                <a:lnTo>
                  <a:pt x="616" y="246"/>
                </a:lnTo>
                <a:close/>
                <a:moveTo>
                  <a:pt x="268" y="203"/>
                </a:moveTo>
                <a:cubicBezTo>
                  <a:pt x="261" y="195"/>
                  <a:pt x="257" y="185"/>
                  <a:pt x="257" y="175"/>
                </a:cubicBezTo>
                <a:cubicBezTo>
                  <a:pt x="257" y="165"/>
                  <a:pt x="260" y="155"/>
                  <a:pt x="268" y="148"/>
                </a:cubicBezTo>
                <a:cubicBezTo>
                  <a:pt x="370" y="45"/>
                  <a:pt x="370" y="45"/>
                  <a:pt x="370" y="45"/>
                </a:cubicBezTo>
                <a:cubicBezTo>
                  <a:pt x="473" y="148"/>
                  <a:pt x="473" y="148"/>
                  <a:pt x="473" y="148"/>
                </a:cubicBezTo>
                <a:cubicBezTo>
                  <a:pt x="480" y="155"/>
                  <a:pt x="484" y="165"/>
                  <a:pt x="484" y="175"/>
                </a:cubicBezTo>
                <a:cubicBezTo>
                  <a:pt x="484" y="185"/>
                  <a:pt x="480" y="195"/>
                  <a:pt x="473" y="203"/>
                </a:cubicBezTo>
                <a:cubicBezTo>
                  <a:pt x="370" y="305"/>
                  <a:pt x="370" y="305"/>
                  <a:pt x="370" y="305"/>
                </a:cubicBezTo>
                <a:lnTo>
                  <a:pt x="268" y="203"/>
                </a:lnTo>
                <a:close/>
                <a:moveTo>
                  <a:pt x="202" y="473"/>
                </a:moveTo>
                <a:cubicBezTo>
                  <a:pt x="195" y="480"/>
                  <a:pt x="185" y="484"/>
                  <a:pt x="175" y="484"/>
                </a:cubicBezTo>
                <a:cubicBezTo>
                  <a:pt x="164" y="484"/>
                  <a:pt x="155" y="480"/>
                  <a:pt x="147" y="473"/>
                </a:cubicBezTo>
                <a:cubicBezTo>
                  <a:pt x="45" y="371"/>
                  <a:pt x="45" y="371"/>
                  <a:pt x="45" y="371"/>
                </a:cubicBezTo>
                <a:cubicBezTo>
                  <a:pt x="147" y="268"/>
                  <a:pt x="147" y="268"/>
                  <a:pt x="147" y="268"/>
                </a:cubicBezTo>
                <a:cubicBezTo>
                  <a:pt x="155" y="261"/>
                  <a:pt x="164" y="257"/>
                  <a:pt x="175" y="257"/>
                </a:cubicBezTo>
                <a:cubicBezTo>
                  <a:pt x="185" y="257"/>
                  <a:pt x="195" y="261"/>
                  <a:pt x="202" y="268"/>
                </a:cubicBezTo>
                <a:cubicBezTo>
                  <a:pt x="305" y="371"/>
                  <a:pt x="305" y="371"/>
                  <a:pt x="305" y="371"/>
                </a:cubicBezTo>
                <a:lnTo>
                  <a:pt x="202" y="473"/>
                </a:lnTo>
                <a:close/>
                <a:moveTo>
                  <a:pt x="473" y="539"/>
                </a:moveTo>
                <a:cubicBezTo>
                  <a:pt x="480" y="546"/>
                  <a:pt x="484" y="556"/>
                  <a:pt x="484" y="566"/>
                </a:cubicBezTo>
                <a:cubicBezTo>
                  <a:pt x="484" y="576"/>
                  <a:pt x="480" y="586"/>
                  <a:pt x="473" y="594"/>
                </a:cubicBezTo>
                <a:cubicBezTo>
                  <a:pt x="370" y="696"/>
                  <a:pt x="370" y="696"/>
                  <a:pt x="370" y="696"/>
                </a:cubicBezTo>
                <a:cubicBezTo>
                  <a:pt x="268" y="594"/>
                  <a:pt x="268" y="594"/>
                  <a:pt x="268" y="594"/>
                </a:cubicBezTo>
                <a:cubicBezTo>
                  <a:pt x="261" y="586"/>
                  <a:pt x="257" y="576"/>
                  <a:pt x="257" y="566"/>
                </a:cubicBezTo>
                <a:cubicBezTo>
                  <a:pt x="257" y="556"/>
                  <a:pt x="260" y="546"/>
                  <a:pt x="268" y="539"/>
                </a:cubicBezTo>
                <a:cubicBezTo>
                  <a:pt x="370" y="436"/>
                  <a:pt x="370" y="436"/>
                  <a:pt x="370" y="436"/>
                </a:cubicBezTo>
                <a:lnTo>
                  <a:pt x="473" y="539"/>
                </a:lnTo>
                <a:close/>
                <a:moveTo>
                  <a:pt x="370" y="391"/>
                </a:moveTo>
                <a:cubicBezTo>
                  <a:pt x="350" y="371"/>
                  <a:pt x="350" y="371"/>
                  <a:pt x="350" y="371"/>
                </a:cubicBezTo>
                <a:cubicBezTo>
                  <a:pt x="370" y="350"/>
                  <a:pt x="370" y="350"/>
                  <a:pt x="370" y="350"/>
                </a:cubicBezTo>
                <a:cubicBezTo>
                  <a:pt x="391" y="371"/>
                  <a:pt x="391" y="371"/>
                  <a:pt x="391" y="371"/>
                </a:cubicBezTo>
                <a:lnTo>
                  <a:pt x="370" y="391"/>
                </a:lnTo>
                <a:close/>
                <a:moveTo>
                  <a:pt x="593" y="473"/>
                </a:moveTo>
                <a:cubicBezTo>
                  <a:pt x="586" y="480"/>
                  <a:pt x="576" y="484"/>
                  <a:pt x="566" y="484"/>
                </a:cubicBezTo>
                <a:cubicBezTo>
                  <a:pt x="555" y="484"/>
                  <a:pt x="546" y="480"/>
                  <a:pt x="538" y="473"/>
                </a:cubicBezTo>
                <a:cubicBezTo>
                  <a:pt x="436" y="371"/>
                  <a:pt x="436" y="371"/>
                  <a:pt x="436" y="371"/>
                </a:cubicBezTo>
                <a:cubicBezTo>
                  <a:pt x="538" y="268"/>
                  <a:pt x="538" y="268"/>
                  <a:pt x="538" y="268"/>
                </a:cubicBezTo>
                <a:cubicBezTo>
                  <a:pt x="546" y="261"/>
                  <a:pt x="555" y="257"/>
                  <a:pt x="566" y="257"/>
                </a:cubicBezTo>
                <a:cubicBezTo>
                  <a:pt x="576" y="257"/>
                  <a:pt x="586" y="261"/>
                  <a:pt x="593" y="268"/>
                </a:cubicBezTo>
                <a:cubicBezTo>
                  <a:pt x="696" y="371"/>
                  <a:pt x="696" y="371"/>
                  <a:pt x="696" y="371"/>
                </a:cubicBezTo>
                <a:lnTo>
                  <a:pt x="593" y="473"/>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p>
        </p:txBody>
      </p:sp>
      <p:sp>
        <p:nvSpPr>
          <p:cNvPr id="3" name="Line 14"/>
          <p:cNvSpPr>
            <a:spLocks noChangeShapeType="1"/>
          </p:cNvSpPr>
          <p:nvPr/>
        </p:nvSpPr>
        <p:spPr bwMode="auto">
          <a:xfrm flipH="1">
            <a:off x="4116917" y="2496609"/>
            <a:ext cx="1344083"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4" name="文本框 3"/>
          <p:cNvSpPr txBox="1"/>
          <p:nvPr/>
        </p:nvSpPr>
        <p:spPr>
          <a:xfrm>
            <a:off x="1311733" y="2564705"/>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 name="文本框 4"/>
          <p:cNvSpPr txBox="1"/>
          <p:nvPr/>
        </p:nvSpPr>
        <p:spPr>
          <a:xfrm>
            <a:off x="4116917" y="2062452"/>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6" name="Line 16"/>
          <p:cNvSpPr>
            <a:spLocks noChangeShapeType="1"/>
          </p:cNvSpPr>
          <p:nvPr/>
        </p:nvSpPr>
        <p:spPr bwMode="auto">
          <a:xfrm flipH="1">
            <a:off x="3217334" y="4467225"/>
            <a:ext cx="1344084"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7" name="文本框 6"/>
          <p:cNvSpPr txBox="1"/>
          <p:nvPr/>
        </p:nvSpPr>
        <p:spPr>
          <a:xfrm>
            <a:off x="1124672" y="4568903"/>
            <a:ext cx="3306308" cy="105259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 name="文本框 7"/>
          <p:cNvSpPr txBox="1"/>
          <p:nvPr/>
        </p:nvSpPr>
        <p:spPr>
          <a:xfrm>
            <a:off x="3040556" y="3965438"/>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9" name="Line 18"/>
          <p:cNvSpPr>
            <a:spLocks noChangeShapeType="1"/>
          </p:cNvSpPr>
          <p:nvPr/>
        </p:nvSpPr>
        <p:spPr bwMode="auto">
          <a:xfrm>
            <a:off x="7632701" y="3341159"/>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0" name="文本框 9"/>
          <p:cNvSpPr txBox="1"/>
          <p:nvPr/>
        </p:nvSpPr>
        <p:spPr>
          <a:xfrm>
            <a:off x="7948085" y="340964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 name="文本框 10"/>
          <p:cNvSpPr txBox="1"/>
          <p:nvPr/>
        </p:nvSpPr>
        <p:spPr>
          <a:xfrm>
            <a:off x="7755469" y="2890948"/>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2" name="Line 20"/>
          <p:cNvSpPr>
            <a:spLocks noChangeShapeType="1"/>
          </p:cNvSpPr>
          <p:nvPr/>
        </p:nvSpPr>
        <p:spPr bwMode="auto">
          <a:xfrm>
            <a:off x="6824134" y="5273676"/>
            <a:ext cx="1367367" cy="0"/>
          </a:xfrm>
          <a:prstGeom prst="line">
            <a:avLst/>
          </a:prstGeom>
          <a:noFill/>
          <a:ln w="6350">
            <a:solidFill>
              <a:schemeClr val="tx1">
                <a:lumMod val="75000"/>
                <a:lumOff val="25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13" name="文本框 12"/>
          <p:cNvSpPr txBox="1"/>
          <p:nvPr/>
        </p:nvSpPr>
        <p:spPr>
          <a:xfrm>
            <a:off x="7142542" y="5330212"/>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文本框 13"/>
          <p:cNvSpPr txBox="1"/>
          <p:nvPr/>
        </p:nvSpPr>
        <p:spPr>
          <a:xfrm>
            <a:off x="6949926" y="4811516"/>
            <a:ext cx="1219200"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15" name="文本框 14"/>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9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634"/>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par>
                          <p:cTn id="28" fill="hold">
                            <p:stCondLst>
                              <p:cond delay="2134"/>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childTnLst>
                          </p:cTn>
                        </p:par>
                        <p:par>
                          <p:cTn id="37" fill="hold">
                            <p:stCondLst>
                              <p:cond delay="2769"/>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3269"/>
                            </p:stCondLst>
                            <p:childTnLst>
                              <p:par>
                                <p:cTn id="42" presetID="53" presetClass="entr" presetSubtype="16" fill="hold" grpId="0" nodeType="afterEffect">
                                  <p:stCondLst>
                                    <p:cond delay="0"/>
                                  </p:stCondLst>
                                  <p:iterate type="lt">
                                    <p:tmPct val="9000"/>
                                  </p:iterate>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par>
                          <p:cTn id="50" fill="hold">
                            <p:stCondLst>
                              <p:cond delay="3904"/>
                            </p:stCondLst>
                            <p:childTnLst>
                              <p:par>
                                <p:cTn id="51" presetID="22" presetClass="entr" presetSubtype="8"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4404"/>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7" grpId="0"/>
      <p:bldP spid="8" grpId="0"/>
      <p:bldP spid="9" grpId="0" animBg="1"/>
      <p:bldP spid="10" grpId="0"/>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18" y="3129280"/>
            <a:ext cx="5679441" cy="3728720"/>
            <a:chOff x="2494956" y="1977519"/>
            <a:chExt cx="3763312" cy="3172332"/>
          </a:xfrm>
          <a:solidFill>
            <a:schemeClr val="accent1"/>
          </a:solidFill>
        </p:grpSpPr>
        <p:sp>
          <p:nvSpPr>
            <p:cNvPr id="3"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5"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6"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noFill/>
            </a:ln>
          </p:spPr>
          <p:txBody>
            <a:bodyPr vert="horz" wrap="square" lIns="121920" tIns="60960" rIns="121920" bIns="60960" numCol="1" anchor="t" anchorCtr="0" compatLnSpc="1"/>
            <a:lstStyle/>
            <a:p>
              <a:endParaRPr lang="zh-CN" altLang="en-US" sz="2400"/>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3"/>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3"/>
            </a:solidFill>
            <a:ln>
              <a:noFill/>
            </a:ln>
          </p:spPr>
          <p:txBody>
            <a:bodyPr vert="horz" wrap="square" lIns="121920" tIns="60960" rIns="121920" bIns="60960" numCol="1" anchor="t" anchorCtr="0" compatLnSpc="1"/>
            <a:lstStyle/>
            <a:p>
              <a:endParaRPr lang="zh-CN" altLang="en-US" sz="2400"/>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solidFill>
              <a:srgbClr val="FFFFFF"/>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4"/>
            </a:solidFill>
            <a:ln>
              <a:noFill/>
            </a:ln>
          </p:spPr>
          <p:txBody>
            <a:bodyPr vert="horz" wrap="square" lIns="121920" tIns="60960" rIns="121920" bIns="60960" numCol="1" anchor="t" anchorCtr="0" compatLnSpc="1"/>
            <a:lstStyle/>
            <a:p>
              <a:endParaRPr lang="zh-CN" altLang="en-US" sz="2400"/>
            </a:p>
          </p:txBody>
        </p:sp>
      </p:grpSp>
      <p:grpSp>
        <p:nvGrpSpPr>
          <p:cNvPr id="19" name="组合 18"/>
          <p:cNvGrpSpPr/>
          <p:nvPr/>
        </p:nvGrpSpPr>
        <p:grpSpPr>
          <a:xfrm>
            <a:off x="1222140" y="4501938"/>
            <a:ext cx="2395147" cy="1854463"/>
            <a:chOff x="7784055" y="1622396"/>
            <a:chExt cx="1796360" cy="1390847"/>
          </a:xfrm>
        </p:grpSpPr>
        <p:sp>
          <p:nvSpPr>
            <p:cNvPr id="20" name="矩形 19"/>
            <p:cNvSpPr/>
            <p:nvPr/>
          </p:nvSpPr>
          <p:spPr>
            <a:xfrm>
              <a:off x="8305209"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Arial Black" panose="020B0A04020102020204" pitchFamily="34" charset="0"/>
                  <a:ea typeface="微软雅黑" panose="020B0503020204020204" pitchFamily="34" charset="-122"/>
                </a:rPr>
                <a:t>2015</a:t>
              </a:r>
              <a:endParaRPr lang="zh-CN" altLang="en-US" sz="2400" dirty="0">
                <a:solidFill>
                  <a:schemeClr val="accent1"/>
                </a:solidFill>
                <a:latin typeface="Arial Black" panose="020B0A04020102020204" pitchFamily="34" charset="0"/>
                <a:ea typeface="微软雅黑" panose="020B0503020204020204" pitchFamily="34" charset="-122"/>
              </a:endParaRPr>
            </a:p>
          </p:txBody>
        </p:sp>
        <p:sp>
          <p:nvSpPr>
            <p:cNvPr id="21" name="文本框 20"/>
            <p:cNvSpPr txBox="1"/>
            <p:nvPr/>
          </p:nvSpPr>
          <p:spPr bwMode="auto">
            <a:xfrm>
              <a:off x="7784055" y="2205330"/>
              <a:ext cx="1796360"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3" name="组合 22"/>
          <p:cNvGrpSpPr/>
          <p:nvPr/>
        </p:nvGrpSpPr>
        <p:grpSpPr>
          <a:xfrm>
            <a:off x="8433467" y="4368800"/>
            <a:ext cx="2466267" cy="1717290"/>
            <a:chOff x="7769888" y="1622396"/>
            <a:chExt cx="1849700" cy="1287967"/>
          </a:xfrm>
        </p:grpSpPr>
        <p:sp>
          <p:nvSpPr>
            <p:cNvPr id="24" name="矩形 23"/>
            <p:cNvSpPr/>
            <p:nvPr/>
          </p:nvSpPr>
          <p:spPr>
            <a:xfrm>
              <a:off x="8317712"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4"/>
                  </a:solidFill>
                  <a:latin typeface="Arial Black" panose="020B0A04020102020204" pitchFamily="34" charset="0"/>
                  <a:ea typeface="微软雅黑" panose="020B0503020204020204" pitchFamily="34" charset="-122"/>
                </a:rPr>
                <a:t>2018</a:t>
              </a:r>
              <a:endParaRPr lang="zh-CN" altLang="en-US" sz="2400" dirty="0">
                <a:solidFill>
                  <a:schemeClr val="accent4"/>
                </a:solidFill>
                <a:latin typeface="Arial Black" panose="020B0A04020102020204" pitchFamily="34" charset="0"/>
                <a:ea typeface="微软雅黑" panose="020B0503020204020204" pitchFamily="34" charset="-122"/>
              </a:endParaRPr>
            </a:p>
          </p:txBody>
        </p:sp>
        <p:sp>
          <p:nvSpPr>
            <p:cNvPr id="25" name="文本框 24"/>
            <p:cNvSpPr txBox="1"/>
            <p:nvPr/>
          </p:nvSpPr>
          <p:spPr bwMode="auto">
            <a:xfrm>
              <a:off x="7769888" y="2287904"/>
              <a:ext cx="1849700" cy="622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smtClean="0">
                  <a:solidFill>
                    <a:schemeClr val="tx1"/>
                  </a:solidFill>
                </a:rPr>
                <a:t>点击此处更换文本点击此处更换文本点击此处更换文本点击此处更换文本</a:t>
              </a:r>
              <a:endParaRPr lang="zh-CN" altLang="en-US" sz="1600" dirty="0">
                <a:solidFill>
                  <a:schemeClr val="tx1"/>
                </a:solidFill>
              </a:endParaRP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7" name="组合 26"/>
          <p:cNvGrpSpPr/>
          <p:nvPr/>
        </p:nvGrpSpPr>
        <p:grpSpPr>
          <a:xfrm>
            <a:off x="2398468" y="1730937"/>
            <a:ext cx="2216844" cy="1574026"/>
            <a:chOff x="7465444" y="1607156"/>
            <a:chExt cx="1662633" cy="1180519"/>
          </a:xfrm>
        </p:grpSpPr>
        <p:sp>
          <p:nvSpPr>
            <p:cNvPr id="28" name="矩形 27"/>
            <p:cNvSpPr/>
            <p:nvPr/>
          </p:nvSpPr>
          <p:spPr>
            <a:xfrm>
              <a:off x="7919735" y="160715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Arial Black" panose="020B0A04020102020204" pitchFamily="34" charset="0"/>
                  <a:ea typeface="微软雅黑" panose="020B0503020204020204" pitchFamily="34" charset="-122"/>
                </a:rPr>
                <a:t>2016</a:t>
              </a:r>
              <a:endParaRPr lang="zh-CN" altLang="en-US" sz="2400" dirty="0">
                <a:solidFill>
                  <a:schemeClr val="accent2"/>
                </a:solidFill>
                <a:latin typeface="Arial Black" panose="020B0A04020102020204" pitchFamily="34" charset="0"/>
                <a:ea typeface="微软雅黑" panose="020B0503020204020204" pitchFamily="34" charset="-122"/>
              </a:endParaRPr>
            </a:p>
          </p:txBody>
        </p:sp>
        <p:sp>
          <p:nvSpPr>
            <p:cNvPr id="29" name="文本框 28"/>
            <p:cNvSpPr txBox="1"/>
            <p:nvPr/>
          </p:nvSpPr>
          <p:spPr bwMode="auto">
            <a:xfrm>
              <a:off x="7465444" y="2164428"/>
              <a:ext cx="166263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31" name="组合 30"/>
          <p:cNvGrpSpPr/>
          <p:nvPr/>
        </p:nvGrpSpPr>
        <p:grpSpPr>
          <a:xfrm>
            <a:off x="7628105" y="1616277"/>
            <a:ext cx="2224764" cy="1545810"/>
            <a:chOff x="6739091" y="1622396"/>
            <a:chExt cx="1668573" cy="1159357"/>
          </a:xfrm>
        </p:grpSpPr>
        <p:sp>
          <p:nvSpPr>
            <p:cNvPr id="32" name="矩形 31"/>
            <p:cNvSpPr/>
            <p:nvPr/>
          </p:nvSpPr>
          <p:spPr>
            <a:xfrm>
              <a:off x="7146286"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Arial Black" panose="020B0A04020102020204" pitchFamily="34" charset="0"/>
                  <a:ea typeface="微软雅黑" panose="020B0503020204020204" pitchFamily="34" charset="-122"/>
                </a:rPr>
                <a:t>2017</a:t>
              </a:r>
              <a:endParaRPr lang="zh-CN" altLang="en-US" sz="2400" dirty="0">
                <a:solidFill>
                  <a:schemeClr val="accent3"/>
                </a:solidFill>
                <a:latin typeface="Arial Black" panose="020B0A04020102020204" pitchFamily="34" charset="0"/>
                <a:ea typeface="微软雅黑" panose="020B0503020204020204" pitchFamily="34" charset="-122"/>
              </a:endParaRPr>
            </a:p>
          </p:txBody>
        </p:sp>
        <p:sp>
          <p:nvSpPr>
            <p:cNvPr id="33" name="文本框 32"/>
            <p:cNvSpPr txBox="1"/>
            <p:nvPr/>
          </p:nvSpPr>
          <p:spPr bwMode="auto">
            <a:xfrm>
              <a:off x="6739091" y="2158506"/>
              <a:ext cx="166857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sp>
        <p:nvSpPr>
          <p:cNvPr id="35" name="椭圆 34"/>
          <p:cNvSpPr/>
          <p:nvPr/>
        </p:nvSpPr>
        <p:spPr>
          <a:xfrm>
            <a:off x="4460240" y="5173980"/>
            <a:ext cx="543560" cy="543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6" name="椭圆 35"/>
          <p:cNvSpPr/>
          <p:nvPr/>
        </p:nvSpPr>
        <p:spPr>
          <a:xfrm>
            <a:off x="6631940" y="43230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7" name="椭圆 36"/>
          <p:cNvSpPr/>
          <p:nvPr/>
        </p:nvSpPr>
        <p:spPr>
          <a:xfrm>
            <a:off x="5837909" y="3809576"/>
            <a:ext cx="447040" cy="447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8" name="椭圆 37"/>
          <p:cNvSpPr/>
          <p:nvPr/>
        </p:nvSpPr>
        <p:spPr>
          <a:xfrm>
            <a:off x="7152640" y="5110480"/>
            <a:ext cx="391160" cy="391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9" name="椭圆 38"/>
          <p:cNvSpPr/>
          <p:nvPr/>
        </p:nvSpPr>
        <p:spPr>
          <a:xfrm>
            <a:off x="7863840" y="34975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0" name="椭圆 39"/>
          <p:cNvSpPr/>
          <p:nvPr/>
        </p:nvSpPr>
        <p:spPr>
          <a:xfrm>
            <a:off x="4709725" y="3981872"/>
            <a:ext cx="305648" cy="305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1" name="文本框 40"/>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65638" y="2168300"/>
            <a:ext cx="1782762" cy="1373187"/>
            <a:chOff x="4465638" y="1979613"/>
            <a:chExt cx="1782762" cy="1373187"/>
          </a:xfrm>
        </p:grpSpPr>
        <p:sp>
          <p:nvSpPr>
            <p:cNvPr id="3" name="Freeform 8"/>
            <p:cNvSpPr/>
            <p:nvPr/>
          </p:nvSpPr>
          <p:spPr bwMode="auto">
            <a:xfrm>
              <a:off x="4465638" y="19796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4" name="Freeform 9"/>
            <p:cNvSpPr/>
            <p:nvPr/>
          </p:nvSpPr>
          <p:spPr bwMode="auto">
            <a:xfrm>
              <a:off x="5060950" y="19796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5" name="Freeform 21"/>
            <p:cNvSpPr/>
            <p:nvPr/>
          </p:nvSpPr>
          <p:spPr bwMode="auto">
            <a:xfrm>
              <a:off x="5160963" y="25701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2"/>
            <p:cNvSpPr/>
            <p:nvPr/>
          </p:nvSpPr>
          <p:spPr bwMode="auto">
            <a:xfrm>
              <a:off x="5278438" y="25527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组合 6"/>
          <p:cNvGrpSpPr/>
          <p:nvPr/>
        </p:nvGrpSpPr>
        <p:grpSpPr>
          <a:xfrm>
            <a:off x="5653317" y="3378789"/>
            <a:ext cx="752606" cy="776237"/>
            <a:chOff x="3862388" y="1625601"/>
            <a:chExt cx="608013" cy="628649"/>
          </a:xfrm>
          <a:solidFill>
            <a:schemeClr val="accent1">
              <a:lumMod val="50000"/>
            </a:schemeClr>
          </a:solidFill>
        </p:grpSpPr>
        <p:sp>
          <p:nvSpPr>
            <p:cNvPr id="8"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9"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1" name="Oval 40"/>
            <p:cNvSpPr>
              <a:spLocks noChangeArrowheads="1"/>
            </p:cNvSpPr>
            <p:nvPr/>
          </p:nvSpPr>
          <p:spPr bwMode="auto">
            <a:xfrm>
              <a:off x="4121150" y="1895475"/>
              <a:ext cx="88900" cy="87312"/>
            </a:xfrm>
            <a:prstGeom prst="ellipse">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grpSp>
      <p:grpSp>
        <p:nvGrpSpPr>
          <p:cNvPr id="12" name="组合 11"/>
          <p:cNvGrpSpPr/>
          <p:nvPr/>
        </p:nvGrpSpPr>
        <p:grpSpPr>
          <a:xfrm>
            <a:off x="4410075" y="3789137"/>
            <a:ext cx="1244600" cy="1617663"/>
            <a:chOff x="4410075" y="3600450"/>
            <a:chExt cx="1244600" cy="1617663"/>
          </a:xfrm>
        </p:grpSpPr>
        <p:sp>
          <p:nvSpPr>
            <p:cNvPr id="13" name="Freeform 14"/>
            <p:cNvSpPr/>
            <p:nvPr/>
          </p:nvSpPr>
          <p:spPr bwMode="auto">
            <a:xfrm rot="10800000">
              <a:off x="4410075" y="36004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4"/>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4" name="Freeform 15"/>
            <p:cNvSpPr/>
            <p:nvPr/>
          </p:nvSpPr>
          <p:spPr bwMode="auto">
            <a:xfrm rot="10800000">
              <a:off x="4410075" y="41386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4"/>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 name="Oval 42"/>
            <p:cNvSpPr>
              <a:spLocks noChangeArrowheads="1"/>
            </p:cNvSpPr>
            <p:nvPr/>
          </p:nvSpPr>
          <p:spPr bwMode="auto">
            <a:xfrm>
              <a:off x="4943475" y="43846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6" name="Oval 43"/>
            <p:cNvSpPr>
              <a:spLocks noChangeArrowheads="1"/>
            </p:cNvSpPr>
            <p:nvPr/>
          </p:nvSpPr>
          <p:spPr bwMode="auto">
            <a:xfrm>
              <a:off x="5030788" y="43656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Oval 44"/>
            <p:cNvSpPr>
              <a:spLocks noChangeArrowheads="1"/>
            </p:cNvSpPr>
            <p:nvPr/>
          </p:nvSpPr>
          <p:spPr bwMode="auto">
            <a:xfrm>
              <a:off x="4943475" y="44688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8" name="Oval 45"/>
            <p:cNvSpPr>
              <a:spLocks noChangeArrowheads="1"/>
            </p:cNvSpPr>
            <p:nvPr/>
          </p:nvSpPr>
          <p:spPr bwMode="auto">
            <a:xfrm>
              <a:off x="5030788" y="44688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19" name="组合 18"/>
          <p:cNvGrpSpPr/>
          <p:nvPr/>
        </p:nvGrpSpPr>
        <p:grpSpPr>
          <a:xfrm>
            <a:off x="5899150" y="4032025"/>
            <a:ext cx="1719263" cy="1417637"/>
            <a:chOff x="5899150" y="3843338"/>
            <a:chExt cx="1719263" cy="1417637"/>
          </a:xfrm>
        </p:grpSpPr>
        <p:sp>
          <p:nvSpPr>
            <p:cNvPr id="20" name="Freeform 14"/>
            <p:cNvSpPr/>
            <p:nvPr/>
          </p:nvSpPr>
          <p:spPr bwMode="auto">
            <a:xfrm rot="5400000">
              <a:off x="5763419" y="39790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1" name="Freeform 15"/>
            <p:cNvSpPr/>
            <p:nvPr/>
          </p:nvSpPr>
          <p:spPr bwMode="auto">
            <a:xfrm rot="5400000">
              <a:off x="6336507" y="39790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22" name="Freeform 36"/>
            <p:cNvSpPr/>
            <p:nvPr/>
          </p:nvSpPr>
          <p:spPr bwMode="auto">
            <a:xfrm>
              <a:off x="6656388" y="44307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组合 22"/>
          <p:cNvGrpSpPr/>
          <p:nvPr/>
        </p:nvGrpSpPr>
        <p:grpSpPr>
          <a:xfrm>
            <a:off x="6321425" y="2149250"/>
            <a:ext cx="1416050" cy="1719262"/>
            <a:chOff x="6321425" y="1960563"/>
            <a:chExt cx="1416050" cy="1719262"/>
          </a:xfrm>
        </p:grpSpPr>
        <p:sp>
          <p:nvSpPr>
            <p:cNvPr id="24" name="Freeform 14"/>
            <p:cNvSpPr/>
            <p:nvPr/>
          </p:nvSpPr>
          <p:spPr bwMode="auto">
            <a:xfrm>
              <a:off x="6321425" y="25336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5" name="Freeform 15"/>
            <p:cNvSpPr/>
            <p:nvPr/>
          </p:nvSpPr>
          <p:spPr bwMode="auto">
            <a:xfrm>
              <a:off x="6321425" y="19605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6" name="Rectangle 27"/>
            <p:cNvSpPr>
              <a:spLocks noChangeArrowheads="1"/>
            </p:cNvSpPr>
            <p:nvPr/>
          </p:nvSpPr>
          <p:spPr bwMode="auto">
            <a:xfrm>
              <a:off x="6973888" y="27193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7" name="Rectangle 28"/>
            <p:cNvSpPr>
              <a:spLocks noChangeArrowheads="1"/>
            </p:cNvSpPr>
            <p:nvPr/>
          </p:nvSpPr>
          <p:spPr bwMode="auto">
            <a:xfrm>
              <a:off x="7015163" y="26955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8" name="Rectangle 29"/>
            <p:cNvSpPr>
              <a:spLocks noChangeArrowheads="1"/>
            </p:cNvSpPr>
            <p:nvPr/>
          </p:nvSpPr>
          <p:spPr bwMode="auto">
            <a:xfrm>
              <a:off x="7051675" y="26797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29" name="Rectangle 30"/>
            <p:cNvSpPr>
              <a:spLocks noChangeArrowheads="1"/>
            </p:cNvSpPr>
            <p:nvPr/>
          </p:nvSpPr>
          <p:spPr bwMode="auto">
            <a:xfrm>
              <a:off x="7089775" y="27781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30" name="文本框 29"/>
          <p:cNvSpPr txBox="1"/>
          <p:nvPr/>
        </p:nvSpPr>
        <p:spPr>
          <a:xfrm>
            <a:off x="1060672" y="234930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31" name="文本框 30"/>
          <p:cNvSpPr txBox="1"/>
          <p:nvPr/>
        </p:nvSpPr>
        <p:spPr>
          <a:xfrm>
            <a:off x="1633488" y="1949195"/>
            <a:ext cx="2322752" cy="400110"/>
          </a:xfrm>
          <a:prstGeom prst="rect">
            <a:avLst/>
          </a:prstGeom>
          <a:noFill/>
        </p:spPr>
        <p:txBody>
          <a:bodyPr wrap="none" lIns="0" rIns="0" rtlCol="0">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rPr>
              <a:t>添加幻灯片正文标题</a:t>
            </a:r>
          </a:p>
        </p:txBody>
      </p:sp>
      <p:sp>
        <p:nvSpPr>
          <p:cNvPr id="32" name="文本框 31"/>
          <p:cNvSpPr txBox="1"/>
          <p:nvPr/>
        </p:nvSpPr>
        <p:spPr>
          <a:xfrm>
            <a:off x="8198292" y="2393983"/>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33" name="文本框 32"/>
          <p:cNvSpPr txBox="1"/>
          <p:nvPr/>
        </p:nvSpPr>
        <p:spPr>
          <a:xfrm>
            <a:off x="8198292" y="1993873"/>
            <a:ext cx="2322752" cy="400110"/>
          </a:xfrm>
          <a:prstGeom prst="rect">
            <a:avLst/>
          </a:prstGeom>
          <a:noFill/>
        </p:spPr>
        <p:txBody>
          <a:bodyPr wrap="none" lIns="0" rIns="0" rtlCol="0">
            <a:spAutoFit/>
          </a:bodyPr>
          <a:lstStyle/>
          <a:p>
            <a:pPr algn="r"/>
            <a:r>
              <a:rPr lang="zh-CN" altLang="en-US" sz="2000" b="1" dirty="0">
                <a:solidFill>
                  <a:schemeClr val="accent2"/>
                </a:solidFill>
                <a:latin typeface="微软雅黑" panose="020B0503020204020204" pitchFamily="34" charset="-122"/>
                <a:ea typeface="微软雅黑" panose="020B0503020204020204" pitchFamily="34" charset="-122"/>
              </a:rPr>
              <a:t>添加幻灯片正文标题</a:t>
            </a:r>
          </a:p>
        </p:txBody>
      </p:sp>
      <p:sp>
        <p:nvSpPr>
          <p:cNvPr id="34" name="文本框 33"/>
          <p:cNvSpPr txBox="1"/>
          <p:nvPr/>
        </p:nvSpPr>
        <p:spPr>
          <a:xfrm>
            <a:off x="1112932" y="4786602"/>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35" name="文本框 34"/>
          <p:cNvSpPr txBox="1"/>
          <p:nvPr/>
        </p:nvSpPr>
        <p:spPr>
          <a:xfrm>
            <a:off x="1685748" y="4386492"/>
            <a:ext cx="2322752" cy="400110"/>
          </a:xfrm>
          <a:prstGeom prst="rect">
            <a:avLst/>
          </a:prstGeom>
          <a:noFill/>
        </p:spPr>
        <p:txBody>
          <a:bodyPr wrap="none" lIns="0" rIns="0" rtlCol="0">
            <a:spAutoFit/>
          </a:bodyPr>
          <a:lstStyle/>
          <a:p>
            <a:pPr algn="r"/>
            <a:r>
              <a:rPr lang="zh-CN" altLang="en-US" sz="2000" b="1" dirty="0">
                <a:solidFill>
                  <a:schemeClr val="accent4"/>
                </a:solidFill>
                <a:latin typeface="微软雅黑" panose="020B0503020204020204" pitchFamily="34" charset="-122"/>
                <a:ea typeface="微软雅黑" panose="020B0503020204020204" pitchFamily="34" charset="-122"/>
              </a:rPr>
              <a:t>添加幻灯片正文标题</a:t>
            </a:r>
          </a:p>
        </p:txBody>
      </p:sp>
      <p:sp>
        <p:nvSpPr>
          <p:cNvPr id="36" name="文本框 35"/>
          <p:cNvSpPr txBox="1"/>
          <p:nvPr/>
        </p:nvSpPr>
        <p:spPr>
          <a:xfrm>
            <a:off x="8198292" y="478773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37" name="文本框 36"/>
          <p:cNvSpPr txBox="1"/>
          <p:nvPr/>
        </p:nvSpPr>
        <p:spPr>
          <a:xfrm>
            <a:off x="8198292" y="4387627"/>
            <a:ext cx="2322752" cy="400110"/>
          </a:xfrm>
          <a:prstGeom prst="rect">
            <a:avLst/>
          </a:prstGeom>
          <a:noFill/>
        </p:spPr>
        <p:txBody>
          <a:bodyPr wrap="none" lIns="0" rIns="0" rtlCol="0">
            <a:spAutoFit/>
          </a:bodyPr>
          <a:lstStyle/>
          <a:p>
            <a:pPr algn="r"/>
            <a:r>
              <a:rPr lang="zh-CN" altLang="en-US" sz="2000" b="1" dirty="0">
                <a:solidFill>
                  <a:schemeClr val="accent3"/>
                </a:solidFill>
                <a:latin typeface="微软雅黑" panose="020B0503020204020204" pitchFamily="34" charset="-122"/>
                <a:ea typeface="微软雅黑" panose="020B0503020204020204" pitchFamily="34" charset="-122"/>
              </a:rPr>
              <a:t>添加幻灯片正文标题</a:t>
            </a:r>
          </a:p>
        </p:txBody>
      </p:sp>
      <p:sp>
        <p:nvSpPr>
          <p:cNvPr id="38" name="文本框 37"/>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1"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down)">
                                          <p:cBhvr>
                                            <p:cTn id="12" dur="500"/>
                                            <p:tgtEl>
                                              <p:spTgt spid="23"/>
                                            </p:tgtEl>
                                          </p:cBhvr>
                                        </p:animEffect>
                                      </p:childTnLst>
                                    </p:cTn>
                                  </p:par>
                                  <p:par>
                                    <p:cTn id="13" presetID="1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ppt_x</p:attrName>
                                            </p:attrNameLst>
                                          </p:cBhvr>
                                          <p:tavLst>
                                            <p:tav tm="0">
                                              <p:val>
                                                <p:strVal val="#ppt_x+#ppt_w*1.125000"/>
                                              </p:val>
                                            </p:tav>
                                            <p:tav tm="100000">
                                              <p:val>
                                                <p:strVal val="#ppt_x"/>
                                              </p:val>
                                            </p:tav>
                                          </p:tavLst>
                                        </p:anim>
                                        <p:animEffect transition="in" filter="wipe(left)">
                                          <p:cBhvr>
                                            <p:cTn id="16" dur="500"/>
                                            <p:tgtEl>
                                              <p:spTgt spid="19"/>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000"/>
                                </p:stCondLst>
                                <p:childTnLst>
                                  <p:par>
                                    <p:cTn id="26" presetID="2" presetClass="entr" presetSubtype="8" accel="26600" fill="hold" grpId="0" nodeType="afterEffect" p14:presetBounceEnd="26000">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14:bounceEnd="26000">
                                          <p:cBhvr additive="base">
                                            <p:cTn id="28" dur="400" fill="hold"/>
                                            <p:tgtEl>
                                              <p:spTgt spid="31"/>
                                            </p:tgtEl>
                                            <p:attrNameLst>
                                              <p:attrName>ppt_x</p:attrName>
                                            </p:attrNameLst>
                                          </p:cBhvr>
                                          <p:tavLst>
                                            <p:tav tm="0">
                                              <p:val>
                                                <p:strVal val="0-#ppt_w/2"/>
                                              </p:val>
                                            </p:tav>
                                            <p:tav tm="100000">
                                              <p:val>
                                                <p:strVal val="#ppt_x"/>
                                              </p:val>
                                            </p:tav>
                                          </p:tavLst>
                                        </p:anim>
                                        <p:anim calcmode="lin" valueType="num" p14:bounceEnd="26000">
                                          <p:cBhvr additive="base">
                                            <p:cTn id="29" dur="400" fill="hold"/>
                                            <p:tgtEl>
                                              <p:spTgt spid="31"/>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14:presetBounceEnd="26000">
                                      <p:stCondLst>
                                        <p:cond delay="100"/>
                                      </p:stCondLst>
                                      <p:childTnLst>
                                        <p:set>
                                          <p:cBhvr>
                                            <p:cTn id="31" dur="1" fill="hold">
                                              <p:stCondLst>
                                                <p:cond delay="0"/>
                                              </p:stCondLst>
                                            </p:cTn>
                                            <p:tgtEl>
                                              <p:spTgt spid="30"/>
                                            </p:tgtEl>
                                            <p:attrNameLst>
                                              <p:attrName>style.visibility</p:attrName>
                                            </p:attrNameLst>
                                          </p:cBhvr>
                                          <p:to>
                                            <p:strVal val="visible"/>
                                          </p:to>
                                        </p:set>
                                        <p:anim calcmode="lin" valueType="num" p14:bounceEnd="26000">
                                          <p:cBhvr additive="base">
                                            <p:cTn id="32" dur="400" fill="hold"/>
                                            <p:tgtEl>
                                              <p:spTgt spid="30"/>
                                            </p:tgtEl>
                                            <p:attrNameLst>
                                              <p:attrName>ppt_x</p:attrName>
                                            </p:attrNameLst>
                                          </p:cBhvr>
                                          <p:tavLst>
                                            <p:tav tm="0">
                                              <p:val>
                                                <p:strVal val="0-#ppt_w/2"/>
                                              </p:val>
                                            </p:tav>
                                            <p:tav tm="100000">
                                              <p:val>
                                                <p:strVal val="#ppt_x"/>
                                              </p:val>
                                            </p:tav>
                                          </p:tavLst>
                                        </p:anim>
                                        <p:anim calcmode="lin" valueType="num" p14:bounceEnd="26000">
                                          <p:cBhvr additive="base">
                                            <p:cTn id="33" dur="400" fill="hold"/>
                                            <p:tgtEl>
                                              <p:spTgt spid="3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accel="26600" fill="hold" grpId="0" nodeType="afterEffect" p14:presetBounceEnd="26000">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14:bounceEnd="26000">
                                          <p:cBhvr additive="base">
                                            <p:cTn id="37" dur="400" fill="hold"/>
                                            <p:tgtEl>
                                              <p:spTgt spid="33"/>
                                            </p:tgtEl>
                                            <p:attrNameLst>
                                              <p:attrName>ppt_x</p:attrName>
                                            </p:attrNameLst>
                                          </p:cBhvr>
                                          <p:tavLst>
                                            <p:tav tm="0">
                                              <p:val>
                                                <p:strVal val="1+#ppt_w/2"/>
                                              </p:val>
                                            </p:tav>
                                            <p:tav tm="100000">
                                              <p:val>
                                                <p:strVal val="#ppt_x"/>
                                              </p:val>
                                            </p:tav>
                                          </p:tavLst>
                                        </p:anim>
                                        <p:anim calcmode="lin" valueType="num" p14:bounceEnd="26000">
                                          <p:cBhvr additive="base">
                                            <p:cTn id="38" dur="4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accel="26600" fill="hold" grpId="0" nodeType="withEffect" p14:presetBounceEnd="26000">
                                      <p:stCondLst>
                                        <p:cond delay="100"/>
                                      </p:stCondLst>
                                      <p:childTnLst>
                                        <p:set>
                                          <p:cBhvr>
                                            <p:cTn id="40" dur="1" fill="hold">
                                              <p:stCondLst>
                                                <p:cond delay="0"/>
                                              </p:stCondLst>
                                            </p:cTn>
                                            <p:tgtEl>
                                              <p:spTgt spid="32"/>
                                            </p:tgtEl>
                                            <p:attrNameLst>
                                              <p:attrName>style.visibility</p:attrName>
                                            </p:attrNameLst>
                                          </p:cBhvr>
                                          <p:to>
                                            <p:strVal val="visible"/>
                                          </p:to>
                                        </p:set>
                                        <p:anim calcmode="lin" valueType="num" p14:bounceEnd="26000">
                                          <p:cBhvr additive="base">
                                            <p:cTn id="41" dur="400" fill="hold"/>
                                            <p:tgtEl>
                                              <p:spTgt spid="32"/>
                                            </p:tgtEl>
                                            <p:attrNameLst>
                                              <p:attrName>ppt_x</p:attrName>
                                            </p:attrNameLst>
                                          </p:cBhvr>
                                          <p:tavLst>
                                            <p:tav tm="0">
                                              <p:val>
                                                <p:strVal val="1+#ppt_w/2"/>
                                              </p:val>
                                            </p:tav>
                                            <p:tav tm="100000">
                                              <p:val>
                                                <p:strVal val="#ppt_x"/>
                                              </p:val>
                                            </p:tav>
                                          </p:tavLst>
                                        </p:anim>
                                        <p:anim calcmode="lin" valueType="num" p14:bounceEnd="26000">
                                          <p:cBhvr additive="base">
                                            <p:cTn id="42" dur="4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8" accel="26600" fill="hold" grpId="0" nodeType="afterEffect" p14:presetBounceEnd="26000">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14:bounceEnd="26000">
                                          <p:cBhvr additive="base">
                                            <p:cTn id="46" dur="400" fill="hold"/>
                                            <p:tgtEl>
                                              <p:spTgt spid="35"/>
                                            </p:tgtEl>
                                            <p:attrNameLst>
                                              <p:attrName>ppt_x</p:attrName>
                                            </p:attrNameLst>
                                          </p:cBhvr>
                                          <p:tavLst>
                                            <p:tav tm="0">
                                              <p:val>
                                                <p:strVal val="0-#ppt_w/2"/>
                                              </p:val>
                                            </p:tav>
                                            <p:tav tm="100000">
                                              <p:val>
                                                <p:strVal val="#ppt_x"/>
                                              </p:val>
                                            </p:tav>
                                          </p:tavLst>
                                        </p:anim>
                                        <p:anim calcmode="lin" valueType="num" p14:bounceEnd="26000">
                                          <p:cBhvr additive="base">
                                            <p:cTn id="47" dur="4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8" accel="26600" fill="hold" grpId="0" nodeType="withEffect" p14:presetBounceEnd="26000">
                                      <p:stCondLst>
                                        <p:cond delay="100"/>
                                      </p:stCondLst>
                                      <p:childTnLst>
                                        <p:set>
                                          <p:cBhvr>
                                            <p:cTn id="49" dur="1" fill="hold">
                                              <p:stCondLst>
                                                <p:cond delay="0"/>
                                              </p:stCondLst>
                                            </p:cTn>
                                            <p:tgtEl>
                                              <p:spTgt spid="34"/>
                                            </p:tgtEl>
                                            <p:attrNameLst>
                                              <p:attrName>style.visibility</p:attrName>
                                            </p:attrNameLst>
                                          </p:cBhvr>
                                          <p:to>
                                            <p:strVal val="visible"/>
                                          </p:to>
                                        </p:set>
                                        <p:anim calcmode="lin" valueType="num" p14:bounceEnd="26000">
                                          <p:cBhvr additive="base">
                                            <p:cTn id="50" dur="400" fill="hold"/>
                                            <p:tgtEl>
                                              <p:spTgt spid="34"/>
                                            </p:tgtEl>
                                            <p:attrNameLst>
                                              <p:attrName>ppt_x</p:attrName>
                                            </p:attrNameLst>
                                          </p:cBhvr>
                                          <p:tavLst>
                                            <p:tav tm="0">
                                              <p:val>
                                                <p:strVal val="0-#ppt_w/2"/>
                                              </p:val>
                                            </p:tav>
                                            <p:tav tm="100000">
                                              <p:val>
                                                <p:strVal val="#ppt_x"/>
                                              </p:val>
                                            </p:tav>
                                          </p:tavLst>
                                        </p:anim>
                                        <p:anim calcmode="lin" valueType="num" p14:bounceEnd="26000">
                                          <p:cBhvr additive="base">
                                            <p:cTn id="51" dur="400" fill="hold"/>
                                            <p:tgtEl>
                                              <p:spTgt spid="34"/>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accel="26600" fill="hold" grpId="0" nodeType="afterEffect" p14:presetBounceEnd="26000">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14:bounceEnd="26000">
                                          <p:cBhvr additive="base">
                                            <p:cTn id="55" dur="400" fill="hold"/>
                                            <p:tgtEl>
                                              <p:spTgt spid="37"/>
                                            </p:tgtEl>
                                            <p:attrNameLst>
                                              <p:attrName>ppt_x</p:attrName>
                                            </p:attrNameLst>
                                          </p:cBhvr>
                                          <p:tavLst>
                                            <p:tav tm="0">
                                              <p:val>
                                                <p:strVal val="1+#ppt_w/2"/>
                                              </p:val>
                                            </p:tav>
                                            <p:tav tm="100000">
                                              <p:val>
                                                <p:strVal val="#ppt_x"/>
                                              </p:val>
                                            </p:tav>
                                          </p:tavLst>
                                        </p:anim>
                                        <p:anim calcmode="lin" valueType="num" p14:bounceEnd="26000">
                                          <p:cBhvr additive="base">
                                            <p:cTn id="56" dur="4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26600" fill="hold" grpId="0" nodeType="withEffect" p14:presetBounceEnd="26000">
                                      <p:stCondLst>
                                        <p:cond delay="100"/>
                                      </p:stCondLst>
                                      <p:childTnLst>
                                        <p:set>
                                          <p:cBhvr>
                                            <p:cTn id="58" dur="1" fill="hold">
                                              <p:stCondLst>
                                                <p:cond delay="0"/>
                                              </p:stCondLst>
                                            </p:cTn>
                                            <p:tgtEl>
                                              <p:spTgt spid="36"/>
                                            </p:tgtEl>
                                            <p:attrNameLst>
                                              <p:attrName>style.visibility</p:attrName>
                                            </p:attrNameLst>
                                          </p:cBhvr>
                                          <p:to>
                                            <p:strVal val="visible"/>
                                          </p:to>
                                        </p:set>
                                        <p:anim calcmode="lin" valueType="num" p14:bounceEnd="26000">
                                          <p:cBhvr additive="base">
                                            <p:cTn id="59" dur="400" fill="hold"/>
                                            <p:tgtEl>
                                              <p:spTgt spid="36"/>
                                            </p:tgtEl>
                                            <p:attrNameLst>
                                              <p:attrName>ppt_x</p:attrName>
                                            </p:attrNameLst>
                                          </p:cBhvr>
                                          <p:tavLst>
                                            <p:tav tm="0">
                                              <p:val>
                                                <p:strVal val="1+#ppt_w/2"/>
                                              </p:val>
                                            </p:tav>
                                            <p:tav tm="100000">
                                              <p:val>
                                                <p:strVal val="#ppt_x"/>
                                              </p:val>
                                            </p:tav>
                                          </p:tavLst>
                                        </p:anim>
                                        <p:anim calcmode="lin" valueType="num" p14:bounceEnd="26000">
                                          <p:cBhvr additive="base">
                                            <p:cTn id="60" dur="4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1"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down)">
                                          <p:cBhvr>
                                            <p:cTn id="12" dur="500"/>
                                            <p:tgtEl>
                                              <p:spTgt spid="23"/>
                                            </p:tgtEl>
                                          </p:cBhvr>
                                        </p:animEffect>
                                      </p:childTnLst>
                                    </p:cTn>
                                  </p:par>
                                  <p:par>
                                    <p:cTn id="13" presetID="1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ppt_x</p:attrName>
                                            </p:attrNameLst>
                                          </p:cBhvr>
                                          <p:tavLst>
                                            <p:tav tm="0">
                                              <p:val>
                                                <p:strVal val="#ppt_x+#ppt_w*1.125000"/>
                                              </p:val>
                                            </p:tav>
                                            <p:tav tm="100000">
                                              <p:val>
                                                <p:strVal val="#ppt_x"/>
                                              </p:val>
                                            </p:tav>
                                          </p:tavLst>
                                        </p:anim>
                                        <p:animEffect transition="in" filter="wipe(left)">
                                          <p:cBhvr>
                                            <p:cTn id="16" dur="500"/>
                                            <p:tgtEl>
                                              <p:spTgt spid="19"/>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1000"/>
                                </p:stCondLst>
                                <p:childTnLst>
                                  <p:par>
                                    <p:cTn id="26" presetID="2" presetClass="entr" presetSubtype="8" accel="2660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400" fill="hold"/>
                                            <p:tgtEl>
                                              <p:spTgt spid="31"/>
                                            </p:tgtEl>
                                            <p:attrNameLst>
                                              <p:attrName>ppt_x</p:attrName>
                                            </p:attrNameLst>
                                          </p:cBhvr>
                                          <p:tavLst>
                                            <p:tav tm="0">
                                              <p:val>
                                                <p:strVal val="0-#ppt_w/2"/>
                                              </p:val>
                                            </p:tav>
                                            <p:tav tm="100000">
                                              <p:val>
                                                <p:strVal val="#ppt_x"/>
                                              </p:val>
                                            </p:tav>
                                          </p:tavLst>
                                        </p:anim>
                                        <p:anim calcmode="lin" valueType="num">
                                          <p:cBhvr additive="base">
                                            <p:cTn id="29" dur="400" fill="hold"/>
                                            <p:tgtEl>
                                              <p:spTgt spid="31"/>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stCondLst>
                                        <p:cond delay="1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400" fill="hold"/>
                                            <p:tgtEl>
                                              <p:spTgt spid="30"/>
                                            </p:tgtEl>
                                            <p:attrNameLst>
                                              <p:attrName>ppt_x</p:attrName>
                                            </p:attrNameLst>
                                          </p:cBhvr>
                                          <p:tavLst>
                                            <p:tav tm="0">
                                              <p:val>
                                                <p:strVal val="0-#ppt_w/2"/>
                                              </p:val>
                                            </p:tav>
                                            <p:tav tm="100000">
                                              <p:val>
                                                <p:strVal val="#ppt_x"/>
                                              </p:val>
                                            </p:tav>
                                          </p:tavLst>
                                        </p:anim>
                                        <p:anim calcmode="lin" valueType="num">
                                          <p:cBhvr additive="base">
                                            <p:cTn id="33" dur="400" fill="hold"/>
                                            <p:tgtEl>
                                              <p:spTgt spid="3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accel="2660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400" fill="hold"/>
                                            <p:tgtEl>
                                              <p:spTgt spid="33"/>
                                            </p:tgtEl>
                                            <p:attrNameLst>
                                              <p:attrName>ppt_x</p:attrName>
                                            </p:attrNameLst>
                                          </p:cBhvr>
                                          <p:tavLst>
                                            <p:tav tm="0">
                                              <p:val>
                                                <p:strVal val="1+#ppt_w/2"/>
                                              </p:val>
                                            </p:tav>
                                            <p:tav tm="100000">
                                              <p:val>
                                                <p:strVal val="#ppt_x"/>
                                              </p:val>
                                            </p:tav>
                                          </p:tavLst>
                                        </p:anim>
                                        <p:anim calcmode="lin" valueType="num">
                                          <p:cBhvr additive="base">
                                            <p:cTn id="38" dur="4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accel="26600" fill="hold" grpId="0" nodeType="withEffect">
                                      <p:stCondLst>
                                        <p:cond delay="1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400" fill="hold"/>
                                            <p:tgtEl>
                                              <p:spTgt spid="32"/>
                                            </p:tgtEl>
                                            <p:attrNameLst>
                                              <p:attrName>ppt_x</p:attrName>
                                            </p:attrNameLst>
                                          </p:cBhvr>
                                          <p:tavLst>
                                            <p:tav tm="0">
                                              <p:val>
                                                <p:strVal val="1+#ppt_w/2"/>
                                              </p:val>
                                            </p:tav>
                                            <p:tav tm="100000">
                                              <p:val>
                                                <p:strVal val="#ppt_x"/>
                                              </p:val>
                                            </p:tav>
                                          </p:tavLst>
                                        </p:anim>
                                        <p:anim calcmode="lin" valueType="num">
                                          <p:cBhvr additive="base">
                                            <p:cTn id="42" dur="400" fill="hold"/>
                                            <p:tgtEl>
                                              <p:spTgt spid="32"/>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 presetClass="entr" presetSubtype="8" accel="266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400" fill="hold"/>
                                            <p:tgtEl>
                                              <p:spTgt spid="35"/>
                                            </p:tgtEl>
                                            <p:attrNameLst>
                                              <p:attrName>ppt_x</p:attrName>
                                            </p:attrNameLst>
                                          </p:cBhvr>
                                          <p:tavLst>
                                            <p:tav tm="0">
                                              <p:val>
                                                <p:strVal val="0-#ppt_w/2"/>
                                              </p:val>
                                            </p:tav>
                                            <p:tav tm="100000">
                                              <p:val>
                                                <p:strVal val="#ppt_x"/>
                                              </p:val>
                                            </p:tav>
                                          </p:tavLst>
                                        </p:anim>
                                        <p:anim calcmode="lin" valueType="num">
                                          <p:cBhvr additive="base">
                                            <p:cTn id="47" dur="4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8" accel="26600" fill="hold" grpId="0" nodeType="withEffect">
                                      <p:stCondLst>
                                        <p:cond delay="1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400" fill="hold"/>
                                            <p:tgtEl>
                                              <p:spTgt spid="34"/>
                                            </p:tgtEl>
                                            <p:attrNameLst>
                                              <p:attrName>ppt_x</p:attrName>
                                            </p:attrNameLst>
                                          </p:cBhvr>
                                          <p:tavLst>
                                            <p:tav tm="0">
                                              <p:val>
                                                <p:strVal val="0-#ppt_w/2"/>
                                              </p:val>
                                            </p:tav>
                                            <p:tav tm="100000">
                                              <p:val>
                                                <p:strVal val="#ppt_x"/>
                                              </p:val>
                                            </p:tav>
                                          </p:tavLst>
                                        </p:anim>
                                        <p:anim calcmode="lin" valueType="num">
                                          <p:cBhvr additive="base">
                                            <p:cTn id="51" dur="400" fill="hold"/>
                                            <p:tgtEl>
                                              <p:spTgt spid="34"/>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accel="2660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400" fill="hold"/>
                                            <p:tgtEl>
                                              <p:spTgt spid="37"/>
                                            </p:tgtEl>
                                            <p:attrNameLst>
                                              <p:attrName>ppt_x</p:attrName>
                                            </p:attrNameLst>
                                          </p:cBhvr>
                                          <p:tavLst>
                                            <p:tav tm="0">
                                              <p:val>
                                                <p:strVal val="1+#ppt_w/2"/>
                                              </p:val>
                                            </p:tav>
                                            <p:tav tm="100000">
                                              <p:val>
                                                <p:strVal val="#ppt_x"/>
                                              </p:val>
                                            </p:tav>
                                          </p:tavLst>
                                        </p:anim>
                                        <p:anim calcmode="lin" valueType="num">
                                          <p:cBhvr additive="base">
                                            <p:cTn id="56" dur="4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26600" fill="hold" grpId="0" nodeType="withEffect">
                                      <p:stCondLst>
                                        <p:cond delay="1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400" fill="hold"/>
                                            <p:tgtEl>
                                              <p:spTgt spid="36"/>
                                            </p:tgtEl>
                                            <p:attrNameLst>
                                              <p:attrName>ppt_x</p:attrName>
                                            </p:attrNameLst>
                                          </p:cBhvr>
                                          <p:tavLst>
                                            <p:tav tm="0">
                                              <p:val>
                                                <p:strVal val="1+#ppt_w/2"/>
                                              </p:val>
                                            </p:tav>
                                            <p:tav tm="100000">
                                              <p:val>
                                                <p:strVal val="#ppt_x"/>
                                              </p:val>
                                            </p:tav>
                                          </p:tavLst>
                                        </p:anim>
                                        <p:anim calcmode="lin" valueType="num">
                                          <p:cBhvr additive="base">
                                            <p:cTn id="60" dur="4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 name="Group 12"/>
          <p:cNvGrpSpPr/>
          <p:nvPr/>
        </p:nvGrpSpPr>
        <p:grpSpPr>
          <a:xfrm>
            <a:off x="8256539" y="1803400"/>
            <a:ext cx="650165" cy="662997"/>
            <a:chOff x="7160655" y="2178006"/>
            <a:chExt cx="379359" cy="386846"/>
          </a:xfrm>
          <a:solidFill>
            <a:schemeClr val="accent2"/>
          </a:solidFill>
        </p:grpSpPr>
        <p:sp>
          <p:nvSpPr>
            <p:cNvPr id="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12"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nvGrpSpPr>
          <p:cNvPr id="13" name="Group 17"/>
          <p:cNvGrpSpPr/>
          <p:nvPr/>
        </p:nvGrpSpPr>
        <p:grpSpPr>
          <a:xfrm>
            <a:off x="3202062" y="1397000"/>
            <a:ext cx="689521" cy="607043"/>
            <a:chOff x="6040049" y="4182118"/>
            <a:chExt cx="521619" cy="459224"/>
          </a:xfrm>
          <a:solidFill>
            <a:schemeClr val="accent1"/>
          </a:solidFill>
        </p:grpSpPr>
        <p:sp>
          <p:nvSpPr>
            <p:cNvPr id="1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9" name="Group 23"/>
          <p:cNvGrpSpPr/>
          <p:nvPr/>
        </p:nvGrpSpPr>
        <p:grpSpPr>
          <a:xfrm>
            <a:off x="3393413" y="4851401"/>
            <a:ext cx="719543" cy="448097"/>
            <a:chOff x="2942785" y="3296116"/>
            <a:chExt cx="416796" cy="259561"/>
          </a:xfrm>
          <a:solidFill>
            <a:schemeClr val="accent5"/>
          </a:solidFill>
        </p:grpSpPr>
        <p:sp>
          <p:nvSpPr>
            <p:cNvPr id="20"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1" name="Rectangle 96"/>
            <p:cNvSpPr>
              <a:spLocks noChangeArrowheads="1"/>
            </p:cNvSpPr>
            <p:nvPr/>
          </p:nvSpPr>
          <p:spPr bwMode="auto">
            <a:xfrm>
              <a:off x="3000187" y="3351023"/>
              <a:ext cx="79865"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2" name="Rectangle 97"/>
            <p:cNvSpPr>
              <a:spLocks noChangeArrowheads="1"/>
            </p:cNvSpPr>
            <p:nvPr/>
          </p:nvSpPr>
          <p:spPr bwMode="auto">
            <a:xfrm>
              <a:off x="3092532" y="3351023"/>
              <a:ext cx="77370"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23" name="Group 27"/>
          <p:cNvGrpSpPr/>
          <p:nvPr/>
        </p:nvGrpSpPr>
        <p:grpSpPr>
          <a:xfrm>
            <a:off x="8278580" y="4181527"/>
            <a:ext cx="572291" cy="568527"/>
            <a:chOff x="6853673" y="3715407"/>
            <a:chExt cx="379359" cy="376864"/>
          </a:xfrm>
          <a:solidFill>
            <a:schemeClr val="accent4"/>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5" name="Rectangle 151"/>
            <p:cNvSpPr>
              <a:spLocks noChangeArrowheads="1"/>
            </p:cNvSpPr>
            <p:nvPr/>
          </p:nvSpPr>
          <p:spPr bwMode="auto">
            <a:xfrm>
              <a:off x="6998429" y="3987447"/>
              <a:ext cx="22463"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6" name="Rectangle 152"/>
            <p:cNvSpPr>
              <a:spLocks noChangeArrowheads="1"/>
            </p:cNvSpPr>
            <p:nvPr/>
          </p:nvSpPr>
          <p:spPr bwMode="auto">
            <a:xfrm>
              <a:off x="7033370"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7" name="Rectangle 153"/>
            <p:cNvSpPr>
              <a:spLocks noChangeArrowheads="1"/>
            </p:cNvSpPr>
            <p:nvPr/>
          </p:nvSpPr>
          <p:spPr bwMode="auto">
            <a:xfrm>
              <a:off x="7068311"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8"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9"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0"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1"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2"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3" name="Rectangle 159"/>
            <p:cNvSpPr>
              <a:spLocks noChangeArrowheads="1"/>
            </p:cNvSpPr>
            <p:nvPr/>
          </p:nvSpPr>
          <p:spPr bwMode="auto">
            <a:xfrm>
              <a:off x="7040858" y="3750348"/>
              <a:ext cx="7488" cy="22463"/>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4"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5"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6"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7"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8"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9"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0" name="Rectangle 166"/>
            <p:cNvSpPr>
              <a:spLocks noChangeArrowheads="1"/>
            </p:cNvSpPr>
            <p:nvPr/>
          </p:nvSpPr>
          <p:spPr bwMode="auto">
            <a:xfrm>
              <a:off x="6893606" y="3890112"/>
              <a:ext cx="24958"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1" name="Rectangle 167"/>
            <p:cNvSpPr>
              <a:spLocks noChangeArrowheads="1"/>
            </p:cNvSpPr>
            <p:nvPr/>
          </p:nvSpPr>
          <p:spPr bwMode="auto">
            <a:xfrm>
              <a:off x="7170638" y="3892607"/>
              <a:ext cx="27454"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42" name="Elbow Connector 2"/>
          <p:cNvCxnSpPr>
            <a:stCxn id="3"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Elbow Connector 58"/>
          <p:cNvCxnSpPr>
            <a:stCxn id="4" idx="6"/>
          </p:cNvCxnSpPr>
          <p:nvPr/>
        </p:nvCxnSpPr>
        <p:spPr>
          <a:xfrm>
            <a:off x="6579045" y="3167210"/>
            <a:ext cx="4800155" cy="37750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Elbow Connector 61"/>
          <p:cNvCxnSpPr>
            <a:stCxn id="5"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Elbow Connector 65"/>
          <p:cNvCxnSpPr>
            <a:stCxn id="6" idx="6"/>
          </p:cNvCxnSpPr>
          <p:nvPr/>
        </p:nvCxnSpPr>
        <p:spPr>
          <a:xfrm>
            <a:off x="6579046" y="5001205"/>
            <a:ext cx="4787677" cy="81332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Elbow Connector 68"/>
          <p:cNvCxnSpPr>
            <a:stCxn id="7"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7"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5"/>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Effect transition="in" filter="fade">
                                      <p:cBhvr>
                                        <p:cTn id="13" dur="35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right)">
                                      <p:cBhvr>
                                        <p:cTn id="17" dur="5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42"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anim calcmode="lin" valueType="num">
                                      <p:cBhvr>
                                        <p:cTn id="25" dur="500" fill="hold"/>
                                        <p:tgtEl>
                                          <p:spTgt spid="47"/>
                                        </p:tgtEl>
                                        <p:attrNameLst>
                                          <p:attrName>ppt_x</p:attrName>
                                        </p:attrNameLst>
                                      </p:cBhvr>
                                      <p:tavLst>
                                        <p:tav tm="0">
                                          <p:val>
                                            <p:strVal val="#ppt_x"/>
                                          </p:val>
                                        </p:tav>
                                        <p:tav tm="100000">
                                          <p:val>
                                            <p:strVal val="#ppt_x"/>
                                          </p:val>
                                        </p:tav>
                                      </p:tavLst>
                                    </p:anim>
                                    <p:anim calcmode="lin" valueType="num">
                                      <p:cBhvr>
                                        <p:cTn id="26" dur="5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99"/>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strVal val="#ppt_x"/>
                                          </p:val>
                                        </p:tav>
                                        <p:tav tm="100000">
                                          <p:val>
                                            <p:strVal val="#ppt_x"/>
                                          </p:val>
                                        </p:tav>
                                      </p:tavLst>
                                    </p:anim>
                                    <p:anim calcmode="lin" valueType="num">
                                      <p:cBhvr>
                                        <p:cTn id="32" dur="5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9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50" fill="hold"/>
                                        <p:tgtEl>
                                          <p:spTgt spid="4"/>
                                        </p:tgtEl>
                                        <p:attrNameLst>
                                          <p:attrName>ppt_w</p:attrName>
                                        </p:attrNameLst>
                                      </p:cBhvr>
                                      <p:tavLst>
                                        <p:tav tm="0">
                                          <p:val>
                                            <p:fltVal val="0"/>
                                          </p:val>
                                        </p:tav>
                                        <p:tav tm="100000">
                                          <p:val>
                                            <p:strVal val="#ppt_w"/>
                                          </p:val>
                                        </p:tav>
                                      </p:tavLst>
                                    </p:anim>
                                    <p:anim calcmode="lin" valueType="num">
                                      <p:cBhvr>
                                        <p:cTn id="37" dur="350" fill="hold"/>
                                        <p:tgtEl>
                                          <p:spTgt spid="4"/>
                                        </p:tgtEl>
                                        <p:attrNameLst>
                                          <p:attrName>ppt_h</p:attrName>
                                        </p:attrNameLst>
                                      </p:cBhvr>
                                      <p:tavLst>
                                        <p:tav tm="0">
                                          <p:val>
                                            <p:fltVal val="0"/>
                                          </p:val>
                                        </p:tav>
                                        <p:tav tm="100000">
                                          <p:val>
                                            <p:strVal val="#ppt_h"/>
                                          </p:val>
                                        </p:tav>
                                      </p:tavLst>
                                    </p:anim>
                                    <p:animEffect transition="in" filter="fade">
                                      <p:cBhvr>
                                        <p:cTn id="38" dur="350"/>
                                        <p:tgtEl>
                                          <p:spTgt spid="4"/>
                                        </p:tgtEl>
                                      </p:cBhvr>
                                    </p:animEffect>
                                  </p:childTnLst>
                                </p:cTn>
                              </p:par>
                            </p:childTnLst>
                          </p:cTn>
                        </p:par>
                        <p:par>
                          <p:cTn id="39" fill="hold">
                            <p:stCondLst>
                              <p:cond delay="3099"/>
                            </p:stCondLst>
                            <p:childTnLst>
                              <p:par>
                                <p:cTn id="40" presetID="2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99"/>
                            </p:stCondLst>
                            <p:childTnLst>
                              <p:par>
                                <p:cTn id="47" presetID="42" presetClass="entr" presetSubtype="0" fill="hold" grpId="0" nodeType="afterEffect">
                                  <p:stCondLst>
                                    <p:cond delay="0"/>
                                  </p:stCondLst>
                                  <p:iterate type="lt">
                                    <p:tmPct val="10000"/>
                                  </p:iterate>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anim calcmode="lin" valueType="num">
                                      <p:cBhvr>
                                        <p:cTn id="50" dur="500" fill="hold"/>
                                        <p:tgtEl>
                                          <p:spTgt spid="49"/>
                                        </p:tgtEl>
                                        <p:attrNameLst>
                                          <p:attrName>ppt_x</p:attrName>
                                        </p:attrNameLst>
                                      </p:cBhvr>
                                      <p:tavLst>
                                        <p:tav tm="0">
                                          <p:val>
                                            <p:strVal val="#ppt_x"/>
                                          </p:val>
                                        </p:tav>
                                        <p:tav tm="100000">
                                          <p:val>
                                            <p:strVal val="#ppt_x"/>
                                          </p:val>
                                        </p:tav>
                                      </p:tavLst>
                                    </p:anim>
                                    <p:anim calcmode="lin" valueType="num">
                                      <p:cBhvr>
                                        <p:cTn id="51" dur="5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199"/>
                            </p:stCondLst>
                            <p:childTnLst>
                              <p:par>
                                <p:cTn id="53" presetID="42"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4699"/>
                            </p:stCondLst>
                            <p:childTnLst>
                              <p:par>
                                <p:cTn id="59" presetID="53" presetClass="entr" presetSubtype="16"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350" fill="hold"/>
                                        <p:tgtEl>
                                          <p:spTgt spid="5"/>
                                        </p:tgtEl>
                                        <p:attrNameLst>
                                          <p:attrName>ppt_w</p:attrName>
                                        </p:attrNameLst>
                                      </p:cBhvr>
                                      <p:tavLst>
                                        <p:tav tm="0">
                                          <p:val>
                                            <p:fltVal val="0"/>
                                          </p:val>
                                        </p:tav>
                                        <p:tav tm="100000">
                                          <p:val>
                                            <p:strVal val="#ppt_w"/>
                                          </p:val>
                                        </p:tav>
                                      </p:tavLst>
                                    </p:anim>
                                    <p:anim calcmode="lin" valueType="num">
                                      <p:cBhvr>
                                        <p:cTn id="62" dur="350" fill="hold"/>
                                        <p:tgtEl>
                                          <p:spTgt spid="5"/>
                                        </p:tgtEl>
                                        <p:attrNameLst>
                                          <p:attrName>ppt_h</p:attrName>
                                        </p:attrNameLst>
                                      </p:cBhvr>
                                      <p:tavLst>
                                        <p:tav tm="0">
                                          <p:val>
                                            <p:fltVal val="0"/>
                                          </p:val>
                                        </p:tav>
                                        <p:tav tm="100000">
                                          <p:val>
                                            <p:strVal val="#ppt_h"/>
                                          </p:val>
                                        </p:tav>
                                      </p:tavLst>
                                    </p:anim>
                                    <p:animEffect transition="in" filter="fade">
                                      <p:cBhvr>
                                        <p:cTn id="63" dur="350"/>
                                        <p:tgtEl>
                                          <p:spTgt spid="5"/>
                                        </p:tgtEl>
                                      </p:cBhvr>
                                    </p:animEffect>
                                  </p:childTnLst>
                                </p:cTn>
                              </p:par>
                            </p:childTnLst>
                          </p:cTn>
                        </p:par>
                        <p:par>
                          <p:cTn id="64" fill="hold">
                            <p:stCondLst>
                              <p:cond delay="5199"/>
                            </p:stCondLst>
                            <p:childTnLst>
                              <p:par>
                                <p:cTn id="65" presetID="22" presetClass="entr" presetSubtype="2" fill="hold"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childTnLst>
                          </p:cTn>
                        </p:par>
                        <p:par>
                          <p:cTn id="71" fill="hold">
                            <p:stCondLst>
                              <p:cond delay="5699"/>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anim calcmode="lin" valueType="num">
                                      <p:cBhvr>
                                        <p:cTn id="75" dur="500" fill="hold"/>
                                        <p:tgtEl>
                                          <p:spTgt spid="51"/>
                                        </p:tgtEl>
                                        <p:attrNameLst>
                                          <p:attrName>ppt_x</p:attrName>
                                        </p:attrNameLst>
                                      </p:cBhvr>
                                      <p:tavLst>
                                        <p:tav tm="0">
                                          <p:val>
                                            <p:strVal val="#ppt_x"/>
                                          </p:val>
                                        </p:tav>
                                        <p:tav tm="100000">
                                          <p:val>
                                            <p:strVal val="#ppt_x"/>
                                          </p:val>
                                        </p:tav>
                                      </p:tavLst>
                                    </p:anim>
                                    <p:anim calcmode="lin" valueType="num">
                                      <p:cBhvr>
                                        <p:cTn id="76" dur="500" fill="hold"/>
                                        <p:tgtEl>
                                          <p:spTgt spid="51"/>
                                        </p:tgtEl>
                                        <p:attrNameLst>
                                          <p:attrName>ppt_y</p:attrName>
                                        </p:attrNameLst>
                                      </p:cBhvr>
                                      <p:tavLst>
                                        <p:tav tm="0">
                                          <p:val>
                                            <p:strVal val="#ppt_y+.1"/>
                                          </p:val>
                                        </p:tav>
                                        <p:tav tm="100000">
                                          <p:val>
                                            <p:strVal val="#ppt_y"/>
                                          </p:val>
                                        </p:tav>
                                      </p:tavLst>
                                    </p:anim>
                                  </p:childTnLst>
                                </p:cTn>
                              </p:par>
                            </p:childTnLst>
                          </p:cTn>
                        </p:par>
                        <p:par>
                          <p:cTn id="77" fill="hold">
                            <p:stCondLst>
                              <p:cond delay="6299"/>
                            </p:stCondLst>
                            <p:childTnLst>
                              <p:par>
                                <p:cTn id="78" presetID="42" presetClass="entr" presetSubtype="0"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500"/>
                                        <p:tgtEl>
                                          <p:spTgt spid="52"/>
                                        </p:tgtEl>
                                      </p:cBhvr>
                                    </p:animEffect>
                                    <p:anim calcmode="lin" valueType="num">
                                      <p:cBhvr>
                                        <p:cTn id="81" dur="500" fill="hold"/>
                                        <p:tgtEl>
                                          <p:spTgt spid="52"/>
                                        </p:tgtEl>
                                        <p:attrNameLst>
                                          <p:attrName>ppt_x</p:attrName>
                                        </p:attrNameLst>
                                      </p:cBhvr>
                                      <p:tavLst>
                                        <p:tav tm="0">
                                          <p:val>
                                            <p:strVal val="#ppt_x"/>
                                          </p:val>
                                        </p:tav>
                                        <p:tav tm="100000">
                                          <p:val>
                                            <p:strVal val="#ppt_x"/>
                                          </p:val>
                                        </p:tav>
                                      </p:tavLst>
                                    </p:anim>
                                    <p:anim calcmode="lin" valueType="num">
                                      <p:cBhvr>
                                        <p:cTn id="82" dur="500" fill="hold"/>
                                        <p:tgtEl>
                                          <p:spTgt spid="52"/>
                                        </p:tgtEl>
                                        <p:attrNameLst>
                                          <p:attrName>ppt_y</p:attrName>
                                        </p:attrNameLst>
                                      </p:cBhvr>
                                      <p:tavLst>
                                        <p:tav tm="0">
                                          <p:val>
                                            <p:strVal val="#ppt_y+.1"/>
                                          </p:val>
                                        </p:tav>
                                        <p:tav tm="100000">
                                          <p:val>
                                            <p:strVal val="#ppt_y"/>
                                          </p:val>
                                        </p:tav>
                                      </p:tavLst>
                                    </p:anim>
                                  </p:childTnLst>
                                </p:cTn>
                              </p:par>
                            </p:childTnLst>
                          </p:cTn>
                        </p:par>
                        <p:par>
                          <p:cTn id="83" fill="hold">
                            <p:stCondLst>
                              <p:cond delay="6799"/>
                            </p:stCondLst>
                            <p:childTnLst>
                              <p:par>
                                <p:cTn id="84" presetID="53" presetClass="entr" presetSubtype="16"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350" fill="hold"/>
                                        <p:tgtEl>
                                          <p:spTgt spid="6"/>
                                        </p:tgtEl>
                                        <p:attrNameLst>
                                          <p:attrName>ppt_w</p:attrName>
                                        </p:attrNameLst>
                                      </p:cBhvr>
                                      <p:tavLst>
                                        <p:tav tm="0">
                                          <p:val>
                                            <p:fltVal val="0"/>
                                          </p:val>
                                        </p:tav>
                                        <p:tav tm="100000">
                                          <p:val>
                                            <p:strVal val="#ppt_w"/>
                                          </p:val>
                                        </p:tav>
                                      </p:tavLst>
                                    </p:anim>
                                    <p:anim calcmode="lin" valueType="num">
                                      <p:cBhvr>
                                        <p:cTn id="87" dur="350" fill="hold"/>
                                        <p:tgtEl>
                                          <p:spTgt spid="6"/>
                                        </p:tgtEl>
                                        <p:attrNameLst>
                                          <p:attrName>ppt_h</p:attrName>
                                        </p:attrNameLst>
                                      </p:cBhvr>
                                      <p:tavLst>
                                        <p:tav tm="0">
                                          <p:val>
                                            <p:fltVal val="0"/>
                                          </p:val>
                                        </p:tav>
                                        <p:tav tm="100000">
                                          <p:val>
                                            <p:strVal val="#ppt_h"/>
                                          </p:val>
                                        </p:tav>
                                      </p:tavLst>
                                    </p:anim>
                                    <p:animEffect transition="in" filter="fade">
                                      <p:cBhvr>
                                        <p:cTn id="88" dur="350"/>
                                        <p:tgtEl>
                                          <p:spTgt spid="6"/>
                                        </p:tgtEl>
                                      </p:cBhvr>
                                    </p:animEffect>
                                  </p:childTnLst>
                                </p:cTn>
                              </p:par>
                            </p:childTnLst>
                          </p:cTn>
                        </p:par>
                        <p:par>
                          <p:cTn id="89" fill="hold">
                            <p:stCondLst>
                              <p:cond delay="7299"/>
                            </p:stCondLst>
                            <p:childTnLst>
                              <p:par>
                                <p:cTn id="90" presetID="22" presetClass="entr" presetSubtype="8"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10" presetClass="entr" presetSubtype="0" fill="hold"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7799"/>
                            </p:stCondLst>
                            <p:childTnLst>
                              <p:par>
                                <p:cTn id="97" presetID="42" presetClass="entr" presetSubtype="0" fill="hold" grpId="0" nodeType="afterEffect">
                                  <p:stCondLst>
                                    <p:cond delay="0"/>
                                  </p:stCondLst>
                                  <p:iterate type="lt">
                                    <p:tmPct val="10000"/>
                                  </p:iterate>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anim calcmode="lin" valueType="num">
                                      <p:cBhvr>
                                        <p:cTn id="100" dur="500" fill="hold"/>
                                        <p:tgtEl>
                                          <p:spTgt spid="53"/>
                                        </p:tgtEl>
                                        <p:attrNameLst>
                                          <p:attrName>ppt_x</p:attrName>
                                        </p:attrNameLst>
                                      </p:cBhvr>
                                      <p:tavLst>
                                        <p:tav tm="0">
                                          <p:val>
                                            <p:strVal val="#ppt_x"/>
                                          </p:val>
                                        </p:tav>
                                        <p:tav tm="100000">
                                          <p:val>
                                            <p:strVal val="#ppt_x"/>
                                          </p:val>
                                        </p:tav>
                                      </p:tavLst>
                                    </p:anim>
                                    <p:anim calcmode="lin" valueType="num">
                                      <p:cBhvr>
                                        <p:cTn id="101" dur="500" fill="hold"/>
                                        <p:tgtEl>
                                          <p:spTgt spid="53"/>
                                        </p:tgtEl>
                                        <p:attrNameLst>
                                          <p:attrName>ppt_y</p:attrName>
                                        </p:attrNameLst>
                                      </p:cBhvr>
                                      <p:tavLst>
                                        <p:tav tm="0">
                                          <p:val>
                                            <p:strVal val="#ppt_y+.1"/>
                                          </p:val>
                                        </p:tav>
                                        <p:tav tm="100000">
                                          <p:val>
                                            <p:strVal val="#ppt_y"/>
                                          </p:val>
                                        </p:tav>
                                      </p:tavLst>
                                    </p:anim>
                                  </p:childTnLst>
                                </p:cTn>
                              </p:par>
                            </p:childTnLst>
                          </p:cTn>
                        </p:par>
                        <p:par>
                          <p:cTn id="102" fill="hold">
                            <p:stCondLst>
                              <p:cond delay="8399"/>
                            </p:stCondLst>
                            <p:childTnLst>
                              <p:par>
                                <p:cTn id="103" presetID="42"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anim calcmode="lin" valueType="num">
                                      <p:cBhvr>
                                        <p:cTn id="106" dur="500" fill="hold"/>
                                        <p:tgtEl>
                                          <p:spTgt spid="54"/>
                                        </p:tgtEl>
                                        <p:attrNameLst>
                                          <p:attrName>ppt_x</p:attrName>
                                        </p:attrNameLst>
                                      </p:cBhvr>
                                      <p:tavLst>
                                        <p:tav tm="0">
                                          <p:val>
                                            <p:strVal val="#ppt_x"/>
                                          </p:val>
                                        </p:tav>
                                        <p:tav tm="100000">
                                          <p:val>
                                            <p:strVal val="#ppt_x"/>
                                          </p:val>
                                        </p:tav>
                                      </p:tavLst>
                                    </p:anim>
                                    <p:anim calcmode="lin" valueType="num">
                                      <p:cBhvr>
                                        <p:cTn id="107" dur="500" fill="hold"/>
                                        <p:tgtEl>
                                          <p:spTgt spid="54"/>
                                        </p:tgtEl>
                                        <p:attrNameLst>
                                          <p:attrName>ppt_y</p:attrName>
                                        </p:attrNameLst>
                                      </p:cBhvr>
                                      <p:tavLst>
                                        <p:tav tm="0">
                                          <p:val>
                                            <p:strVal val="#ppt_y+.1"/>
                                          </p:val>
                                        </p:tav>
                                        <p:tav tm="100000">
                                          <p:val>
                                            <p:strVal val="#ppt_y"/>
                                          </p:val>
                                        </p:tav>
                                      </p:tavLst>
                                    </p:anim>
                                  </p:childTnLst>
                                </p:cTn>
                              </p:par>
                            </p:childTnLst>
                          </p:cTn>
                        </p:par>
                        <p:par>
                          <p:cTn id="108" fill="hold">
                            <p:stCondLst>
                              <p:cond delay="8899"/>
                            </p:stCondLst>
                            <p:childTnLst>
                              <p:par>
                                <p:cTn id="109" presetID="53" presetClass="entr" presetSubtype="16"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p:cTn id="111" dur="350" fill="hold"/>
                                        <p:tgtEl>
                                          <p:spTgt spid="7"/>
                                        </p:tgtEl>
                                        <p:attrNameLst>
                                          <p:attrName>ppt_w</p:attrName>
                                        </p:attrNameLst>
                                      </p:cBhvr>
                                      <p:tavLst>
                                        <p:tav tm="0">
                                          <p:val>
                                            <p:fltVal val="0"/>
                                          </p:val>
                                        </p:tav>
                                        <p:tav tm="100000">
                                          <p:val>
                                            <p:strVal val="#ppt_w"/>
                                          </p:val>
                                        </p:tav>
                                      </p:tavLst>
                                    </p:anim>
                                    <p:anim calcmode="lin" valueType="num">
                                      <p:cBhvr>
                                        <p:cTn id="112" dur="350" fill="hold"/>
                                        <p:tgtEl>
                                          <p:spTgt spid="7"/>
                                        </p:tgtEl>
                                        <p:attrNameLst>
                                          <p:attrName>ppt_h</p:attrName>
                                        </p:attrNameLst>
                                      </p:cBhvr>
                                      <p:tavLst>
                                        <p:tav tm="0">
                                          <p:val>
                                            <p:fltVal val="0"/>
                                          </p:val>
                                        </p:tav>
                                        <p:tav tm="100000">
                                          <p:val>
                                            <p:strVal val="#ppt_h"/>
                                          </p:val>
                                        </p:tav>
                                      </p:tavLst>
                                    </p:anim>
                                    <p:animEffect transition="in" filter="fade">
                                      <p:cBhvr>
                                        <p:cTn id="113" dur="350"/>
                                        <p:tgtEl>
                                          <p:spTgt spid="7"/>
                                        </p:tgtEl>
                                      </p:cBhvr>
                                    </p:animEffect>
                                  </p:childTnLst>
                                </p:cTn>
                              </p:par>
                            </p:childTnLst>
                          </p:cTn>
                        </p:par>
                        <p:par>
                          <p:cTn id="114" fill="hold">
                            <p:stCondLst>
                              <p:cond delay="9399"/>
                            </p:stCondLst>
                            <p:childTnLst>
                              <p:par>
                                <p:cTn id="115" presetID="22" presetClass="entr" presetSubtype="2"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right)">
                                      <p:cBhvr>
                                        <p:cTn id="117" dur="500"/>
                                        <p:tgtEl>
                                          <p:spTgt spid="46"/>
                                        </p:tgtEl>
                                      </p:cBhvr>
                                    </p:animEffect>
                                  </p:childTnLst>
                                </p:cTn>
                              </p:par>
                              <p:par>
                                <p:cTn id="118" presetID="10" presetClass="entr" presetSubtype="0" fill="hold" nodeType="with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fade">
                                      <p:cBhvr>
                                        <p:cTn id="120" dur="500"/>
                                        <p:tgtEl>
                                          <p:spTgt spid="19"/>
                                        </p:tgtEl>
                                      </p:cBhvr>
                                    </p:animEffect>
                                  </p:childTnLst>
                                </p:cTn>
                              </p:par>
                            </p:childTnLst>
                          </p:cTn>
                        </p:par>
                        <p:par>
                          <p:cTn id="121" fill="hold">
                            <p:stCondLst>
                              <p:cond delay="9899"/>
                            </p:stCondLst>
                            <p:childTnLst>
                              <p:par>
                                <p:cTn id="122" presetID="42"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childTnLst>
                          </p:cTn>
                        </p:par>
                        <p:par>
                          <p:cTn id="127" fill="hold">
                            <p:stCondLst>
                              <p:cond delay="10500"/>
                            </p:stCondLst>
                            <p:childTnLst>
                              <p:par>
                                <p:cTn id="128" presetID="42"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anim calcmode="lin" valueType="num">
                                      <p:cBhvr>
                                        <p:cTn id="131" dur="500" fill="hold"/>
                                        <p:tgtEl>
                                          <p:spTgt spid="56"/>
                                        </p:tgtEl>
                                        <p:attrNameLst>
                                          <p:attrName>ppt_x</p:attrName>
                                        </p:attrNameLst>
                                      </p:cBhvr>
                                      <p:tavLst>
                                        <p:tav tm="0">
                                          <p:val>
                                            <p:strVal val="#ppt_x"/>
                                          </p:val>
                                        </p:tav>
                                        <p:tav tm="100000">
                                          <p:val>
                                            <p:strVal val="#ppt_x"/>
                                          </p:val>
                                        </p:tav>
                                      </p:tavLst>
                                    </p:anim>
                                    <p:anim calcmode="lin" valueType="num">
                                      <p:cBhvr>
                                        <p:cTn id="132"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2" grpId="0" animBg="1"/>
      <p:bldP spid="47" grpId="0"/>
      <p:bldP spid="48" grpId="0"/>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p>
        </p:txBody>
      </p:sp>
      <p:sp>
        <p:nvSpPr>
          <p:cNvPr id="4" name="PA_文本框 14"/>
          <p:cNvSpPr txBox="1">
            <a:spLocks noChangeArrowheads="1"/>
          </p:cNvSpPr>
          <p:nvPr>
            <p:custDataLst>
              <p:tags r:id="rId3"/>
            </p:custDataLst>
          </p:nvPr>
        </p:nvSpPr>
        <p:spPr bwMode="auto">
          <a:xfrm>
            <a:off x="7105405" y="1935972"/>
            <a:ext cx="1125308"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03</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p>
        </p:txBody>
      </p:sp>
      <p:sp>
        <p:nvSpPr>
          <p:cNvPr id="6"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strVal val="#ppt_w*0.70"/>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4"/>
          <p:cNvSpPr/>
          <p:nvPr/>
        </p:nvSpPr>
        <p:spPr>
          <a:xfrm>
            <a:off x="1235460" y="1772816"/>
            <a:ext cx="2016224" cy="3456384"/>
          </a:xfrm>
          <a:prstGeom prst="roundRect">
            <a:avLst>
              <a:gd name="adj" fmla="val 5477"/>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1235460" y="2348880"/>
            <a:ext cx="20162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1792169" y="1907689"/>
            <a:ext cx="902811" cy="307777"/>
          </a:xfrm>
          <a:prstGeom prst="rect">
            <a:avLst/>
          </a:prstGeom>
          <a:noFill/>
        </p:spPr>
        <p:txBody>
          <a:bodyPr wrap="none" rtlCol="0">
            <a:spAutoFit/>
          </a:bodyPr>
          <a:lstStyle/>
          <a:p>
            <a:pPr defTabSz="1218565">
              <a:defRPr/>
            </a:pPr>
            <a:r>
              <a:rPr lang="zh-CN" altLang="en-US" sz="1400" dirty="0">
                <a:solidFill>
                  <a:schemeClr val="accent1"/>
                </a:solidFill>
                <a:latin typeface="微软雅黑" panose="020B0503020204020204" pitchFamily="34" charset="-122"/>
                <a:ea typeface="微软雅黑" panose="020B0503020204020204" pitchFamily="34" charset="-122"/>
              </a:rPr>
              <a:t>添加标题</a:t>
            </a:r>
          </a:p>
        </p:txBody>
      </p:sp>
      <p:sp>
        <p:nvSpPr>
          <p:cNvPr id="5" name="矩形 4"/>
          <p:cNvSpPr/>
          <p:nvPr/>
        </p:nvSpPr>
        <p:spPr>
          <a:xfrm>
            <a:off x="1514291"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6" name="圆角矩形 8"/>
          <p:cNvSpPr/>
          <p:nvPr/>
        </p:nvSpPr>
        <p:spPr>
          <a:xfrm>
            <a:off x="1487489" y="4674344"/>
            <a:ext cx="1512168" cy="3428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7" name="圆角矩形 9"/>
          <p:cNvSpPr/>
          <p:nvPr/>
        </p:nvSpPr>
        <p:spPr>
          <a:xfrm>
            <a:off x="3803745" y="1772816"/>
            <a:ext cx="2016224" cy="3456384"/>
          </a:xfrm>
          <a:prstGeom prst="roundRect">
            <a:avLst>
              <a:gd name="adj" fmla="val 5477"/>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803745" y="2348880"/>
            <a:ext cx="201622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9"/>
          <p:cNvSpPr txBox="1"/>
          <p:nvPr/>
        </p:nvSpPr>
        <p:spPr>
          <a:xfrm>
            <a:off x="4360454" y="1907689"/>
            <a:ext cx="902811" cy="307777"/>
          </a:xfrm>
          <a:prstGeom prst="rect">
            <a:avLst/>
          </a:prstGeom>
          <a:noFill/>
        </p:spPr>
        <p:txBody>
          <a:bodyPr wrap="none" rtlCol="0">
            <a:spAutoFit/>
          </a:bodyPr>
          <a:lstStyle/>
          <a:p>
            <a:pPr defTabSz="1218565">
              <a:defRPr/>
            </a:pPr>
            <a:r>
              <a:rPr lang="zh-CN" altLang="en-US" sz="1400" dirty="0">
                <a:solidFill>
                  <a:schemeClr val="accent2"/>
                </a:solidFill>
                <a:latin typeface="微软雅黑" panose="020B0503020204020204" pitchFamily="34" charset="-122"/>
                <a:ea typeface="微软雅黑" panose="020B0503020204020204" pitchFamily="34" charset="-122"/>
              </a:rPr>
              <a:t>添加标题</a:t>
            </a:r>
          </a:p>
        </p:txBody>
      </p:sp>
      <p:sp>
        <p:nvSpPr>
          <p:cNvPr id="10" name="矩形 9"/>
          <p:cNvSpPr/>
          <p:nvPr/>
        </p:nvSpPr>
        <p:spPr>
          <a:xfrm>
            <a:off x="4082576"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1" name="圆角矩形 13"/>
          <p:cNvSpPr/>
          <p:nvPr/>
        </p:nvSpPr>
        <p:spPr>
          <a:xfrm>
            <a:off x="4055775" y="4674344"/>
            <a:ext cx="1512168" cy="3428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12" name="圆角矩形 14"/>
          <p:cNvSpPr/>
          <p:nvPr/>
        </p:nvSpPr>
        <p:spPr>
          <a:xfrm>
            <a:off x="6372031" y="1772816"/>
            <a:ext cx="2016224" cy="3456384"/>
          </a:xfrm>
          <a:prstGeom prst="roundRect">
            <a:avLst>
              <a:gd name="adj" fmla="val 5477"/>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372031" y="2348880"/>
            <a:ext cx="201622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6928738" y="1907689"/>
            <a:ext cx="902811" cy="307777"/>
          </a:xfrm>
          <a:prstGeom prst="rect">
            <a:avLst/>
          </a:prstGeom>
          <a:noFill/>
        </p:spPr>
        <p:txBody>
          <a:bodyPr wrap="none" rtlCol="0">
            <a:spAutoFit/>
          </a:bodyPr>
          <a:lstStyle/>
          <a:p>
            <a:pPr defTabSz="1218565">
              <a:defRPr/>
            </a:pPr>
            <a:r>
              <a:rPr lang="zh-CN" altLang="en-US" sz="1400" dirty="0">
                <a:solidFill>
                  <a:schemeClr val="accent3"/>
                </a:solidFill>
                <a:latin typeface="微软雅黑" panose="020B0503020204020204" pitchFamily="34" charset="-122"/>
                <a:ea typeface="微软雅黑" panose="020B0503020204020204" pitchFamily="34" charset="-122"/>
              </a:rPr>
              <a:t>添加标题</a:t>
            </a:r>
          </a:p>
        </p:txBody>
      </p:sp>
      <p:sp>
        <p:nvSpPr>
          <p:cNvPr id="15" name="矩形 14"/>
          <p:cNvSpPr/>
          <p:nvPr/>
        </p:nvSpPr>
        <p:spPr>
          <a:xfrm>
            <a:off x="6650860"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6" name="圆角矩形 18"/>
          <p:cNvSpPr/>
          <p:nvPr/>
        </p:nvSpPr>
        <p:spPr>
          <a:xfrm>
            <a:off x="6624059" y="4674344"/>
            <a:ext cx="1512168" cy="3428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17" name="圆角矩形 19"/>
          <p:cNvSpPr/>
          <p:nvPr/>
        </p:nvSpPr>
        <p:spPr>
          <a:xfrm>
            <a:off x="8940316" y="1772816"/>
            <a:ext cx="2016224" cy="3456384"/>
          </a:xfrm>
          <a:prstGeom prst="roundRect">
            <a:avLst>
              <a:gd name="adj" fmla="val 5477"/>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8940316" y="2348880"/>
            <a:ext cx="201622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TextBox 19"/>
          <p:cNvSpPr txBox="1"/>
          <p:nvPr/>
        </p:nvSpPr>
        <p:spPr>
          <a:xfrm>
            <a:off x="9497025" y="1907689"/>
            <a:ext cx="902811" cy="307777"/>
          </a:xfrm>
          <a:prstGeom prst="rect">
            <a:avLst/>
          </a:prstGeom>
          <a:noFill/>
        </p:spPr>
        <p:txBody>
          <a:bodyPr wrap="none" rtlCol="0">
            <a:spAutoFit/>
          </a:bodyPr>
          <a:lstStyle/>
          <a:p>
            <a:pPr defTabSz="1218565">
              <a:defRPr/>
            </a:pPr>
            <a:r>
              <a:rPr lang="zh-CN" altLang="en-US" sz="1400" dirty="0">
                <a:solidFill>
                  <a:schemeClr val="accent4"/>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9219147"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21" name="圆角矩形 23"/>
          <p:cNvSpPr/>
          <p:nvPr/>
        </p:nvSpPr>
        <p:spPr>
          <a:xfrm>
            <a:off x="9192345" y="4674344"/>
            <a:ext cx="1512168" cy="3428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22" name="文本框 21"/>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2000"/>
                            </p:stCondLst>
                            <p:childTnLst>
                              <p:par>
                                <p:cTn id="17" presetID="1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down)">
                                      <p:cBhvr>
                                        <p:cTn id="20" dur="500"/>
                                        <p:tgtEl>
                                          <p:spTgt spid="5"/>
                                        </p:tgtEl>
                                      </p:cBhvr>
                                    </p:animEffect>
                                  </p:childTnLst>
                                </p:cTn>
                              </p:par>
                            </p:childTnLst>
                          </p:cTn>
                        </p:par>
                        <p:par>
                          <p:cTn id="21" fill="hold">
                            <p:stCondLst>
                              <p:cond delay="250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1000"/>
                                        <p:tgtEl>
                                          <p:spTgt spid="7"/>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5000"/>
                            </p:stCondLst>
                            <p:childTnLst>
                              <p:par>
                                <p:cTn id="38" presetID="1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ppt_y</p:attrName>
                                        </p:attrNameLst>
                                      </p:cBhvr>
                                      <p:tavLst>
                                        <p:tav tm="0">
                                          <p:val>
                                            <p:strVal val="#ppt_y-#ppt_h*1.125000"/>
                                          </p:val>
                                        </p:tav>
                                        <p:tav tm="100000">
                                          <p:val>
                                            <p:strVal val="#ppt_y"/>
                                          </p:val>
                                        </p:tav>
                                      </p:tavLst>
                                    </p:anim>
                                    <p:animEffect transition="in" filter="wipe(down)">
                                      <p:cBhvr>
                                        <p:cTn id="41" dur="500"/>
                                        <p:tgtEl>
                                          <p:spTgt spid="10"/>
                                        </p:tgtEl>
                                      </p:cBhvr>
                                    </p:animEffect>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outVertical)">
                                      <p:cBhvr>
                                        <p:cTn id="45" dur="500"/>
                                        <p:tgtEl>
                                          <p:spTgt spid="11"/>
                                        </p:tgtEl>
                                      </p:cBhvr>
                                    </p:animEffect>
                                  </p:childTnLst>
                                </p:cTn>
                              </p:par>
                            </p:childTnLst>
                          </p:cTn>
                        </p:par>
                        <p:par>
                          <p:cTn id="46" fill="hold">
                            <p:stCondLst>
                              <p:cond delay="6000"/>
                            </p:stCondLst>
                            <p:childTnLst>
                              <p:par>
                                <p:cTn id="47" presetID="21"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heel(1)">
                                      <p:cBhvr>
                                        <p:cTn id="49" dur="1000"/>
                                        <p:tgtEl>
                                          <p:spTgt spid="12"/>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par>
                          <p:cTn id="58" fill="hold">
                            <p:stCondLst>
                              <p:cond delay="8000"/>
                            </p:stCondLst>
                            <p:childTnLst>
                              <p:par>
                                <p:cTn id="59" presetID="1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ppt_y</p:attrName>
                                        </p:attrNameLst>
                                      </p:cBhvr>
                                      <p:tavLst>
                                        <p:tav tm="0">
                                          <p:val>
                                            <p:strVal val="#ppt_y-#ppt_h*1.125000"/>
                                          </p:val>
                                        </p:tav>
                                        <p:tav tm="100000">
                                          <p:val>
                                            <p:strVal val="#ppt_y"/>
                                          </p:val>
                                        </p:tav>
                                      </p:tavLst>
                                    </p:anim>
                                    <p:animEffect transition="in" filter="wipe(down)">
                                      <p:cBhvr>
                                        <p:cTn id="62" dur="500"/>
                                        <p:tgtEl>
                                          <p:spTgt spid="15"/>
                                        </p:tgtEl>
                                      </p:cBhvr>
                                    </p:animEffect>
                                  </p:childTnLst>
                                </p:cTn>
                              </p:par>
                            </p:childTnLst>
                          </p:cTn>
                        </p:par>
                        <p:par>
                          <p:cTn id="63" fill="hold">
                            <p:stCondLst>
                              <p:cond delay="8500"/>
                            </p:stCondLst>
                            <p:childTnLst>
                              <p:par>
                                <p:cTn id="64" presetID="16" presetClass="entr" presetSubtype="37"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barn(outVertical)">
                                      <p:cBhvr>
                                        <p:cTn id="66" dur="500"/>
                                        <p:tgtEl>
                                          <p:spTgt spid="16"/>
                                        </p:tgtEl>
                                      </p:cBhvr>
                                    </p:animEffect>
                                  </p:childTnLst>
                                </p:cTn>
                              </p:par>
                            </p:childTnLst>
                          </p:cTn>
                        </p:par>
                        <p:par>
                          <p:cTn id="67" fill="hold">
                            <p:stCondLst>
                              <p:cond delay="9000"/>
                            </p:stCondLst>
                            <p:childTnLst>
                              <p:par>
                                <p:cTn id="68" presetID="21"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heel(1)">
                                      <p:cBhvr>
                                        <p:cTn id="70" dur="1000"/>
                                        <p:tgtEl>
                                          <p:spTgt spid="17"/>
                                        </p:tgtEl>
                                      </p:cBhvr>
                                    </p:animEffect>
                                  </p:childTnLst>
                                </p:cTn>
                              </p:par>
                            </p:childTnLst>
                          </p:cTn>
                        </p:par>
                        <p:par>
                          <p:cTn id="71" fill="hold">
                            <p:stCondLst>
                              <p:cond delay="10000"/>
                            </p:stCondLst>
                            <p:childTnLst>
                              <p:par>
                                <p:cTn id="72" presetID="22" presetClass="entr" presetSubtype="8"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par>
                          <p:cTn id="75" fill="hold">
                            <p:stCondLst>
                              <p:cond delay="105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par>
                          <p:cTn id="79" fill="hold">
                            <p:stCondLst>
                              <p:cond delay="11000"/>
                            </p:stCondLst>
                            <p:childTnLst>
                              <p:par>
                                <p:cTn id="80" presetID="12" presetClass="entr" presetSubtype="1"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p:tgtEl>
                                          <p:spTgt spid="20"/>
                                        </p:tgtEl>
                                        <p:attrNameLst>
                                          <p:attrName>ppt_y</p:attrName>
                                        </p:attrNameLst>
                                      </p:cBhvr>
                                      <p:tavLst>
                                        <p:tav tm="0">
                                          <p:val>
                                            <p:strVal val="#ppt_y-#ppt_h*1.125000"/>
                                          </p:val>
                                        </p:tav>
                                        <p:tav tm="100000">
                                          <p:val>
                                            <p:strVal val="#ppt_y"/>
                                          </p:val>
                                        </p:tav>
                                      </p:tavLst>
                                    </p:anim>
                                    <p:animEffect transition="in" filter="wipe(down)">
                                      <p:cBhvr>
                                        <p:cTn id="83" dur="500"/>
                                        <p:tgtEl>
                                          <p:spTgt spid="20"/>
                                        </p:tgtEl>
                                      </p:cBhvr>
                                    </p:animEffect>
                                  </p:childTnLst>
                                </p:cTn>
                              </p:par>
                            </p:childTnLst>
                          </p:cTn>
                        </p:par>
                        <p:par>
                          <p:cTn id="84" fill="hold">
                            <p:stCondLst>
                              <p:cond delay="11500"/>
                            </p:stCondLst>
                            <p:childTnLst>
                              <p:par>
                                <p:cTn id="85" presetID="16" presetClass="entr" presetSubtype="37"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arn(outVertical)">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animBg="1"/>
      <p:bldP spid="7" grpId="0" animBg="1"/>
      <p:bldP spid="9" grpId="0"/>
      <p:bldP spid="10" grpId="0"/>
      <p:bldP spid="11" grpId="0" animBg="1"/>
      <p:bldP spid="12" grpId="0" animBg="1"/>
      <p:bldP spid="14" grpId="0"/>
      <p:bldP spid="15" grpId="0"/>
      <p:bldP spid="16" grpId="0" animBg="1"/>
      <p:bldP spid="17" grpId="0" animBg="1"/>
      <p:bldP spid="19" grpId="0"/>
      <p:bldP spid="20"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9"/>
          <p:cNvSpPr txBox="1"/>
          <p:nvPr/>
        </p:nvSpPr>
        <p:spPr>
          <a:xfrm>
            <a:off x="6847275" y="2132482"/>
            <a:ext cx="3198311" cy="769378"/>
          </a:xfrm>
          <a:prstGeom prst="rect">
            <a:avLst/>
          </a:prstGeom>
          <a:noFill/>
        </p:spPr>
        <p:txBody>
          <a:bodyPr wrap="none" rtlCol="0">
            <a:spAutoFit/>
          </a:bodyPr>
          <a:lstStyle/>
          <a:p>
            <a:pPr defTabSz="913765">
              <a:lnSpc>
                <a:spcPct val="150000"/>
              </a:lnSpc>
              <a:defRPr/>
            </a:pPr>
            <a:r>
              <a:rPr lang="zh-CN" altLang="en-US" sz="2935" dirty="0">
                <a:solidFill>
                  <a:schemeClr val="accent2"/>
                </a:solidFill>
                <a:latin typeface="微软雅黑" panose="020B0503020204020204" pitchFamily="34" charset="-122"/>
                <a:ea typeface="微软雅黑" panose="020B0503020204020204" pitchFamily="34" charset="-122"/>
              </a:rPr>
              <a:t>点击此处添加标题</a:t>
            </a:r>
          </a:p>
        </p:txBody>
      </p:sp>
      <p:sp>
        <p:nvSpPr>
          <p:cNvPr id="3" name="椭圆 2"/>
          <p:cNvSpPr/>
          <p:nvPr/>
        </p:nvSpPr>
        <p:spPr>
          <a:xfrm>
            <a:off x="2080363" y="2004291"/>
            <a:ext cx="3552395" cy="3552395"/>
          </a:xfrm>
          <a:prstGeom prst="ellipse">
            <a:avLst/>
          </a:prstGeom>
          <a:noFill/>
          <a:ln w="9525">
            <a:solidFill>
              <a:srgbClr val="394C5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defRPr/>
            </a:pPr>
            <a:endParaRPr lang="zh-CN" altLang="en-US" sz="1800">
              <a:solidFill>
                <a:srgbClr val="3992B5"/>
              </a:solidFill>
              <a:latin typeface="Calibri" panose="020F0502020204030204"/>
              <a:ea typeface="宋体" panose="02010600030101010101" pitchFamily="2" charset="-122"/>
            </a:endParaRPr>
          </a:p>
        </p:txBody>
      </p:sp>
      <p:sp>
        <p:nvSpPr>
          <p:cNvPr id="4" name="弧形 3"/>
          <p:cNvSpPr/>
          <p:nvPr/>
        </p:nvSpPr>
        <p:spPr>
          <a:xfrm flipH="1" flipV="1">
            <a:off x="2296560" y="2220488"/>
            <a:ext cx="3120000" cy="3120000"/>
          </a:xfrm>
          <a:prstGeom prst="arc">
            <a:avLst/>
          </a:prstGeom>
          <a:ln w="1270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3765">
              <a:defRPr/>
            </a:pPr>
            <a:endParaRPr lang="zh-CN" altLang="en-US" sz="1800">
              <a:solidFill>
                <a:srgbClr val="63AECE"/>
              </a:solidFill>
              <a:latin typeface="Calibri" panose="020F0502020204030204"/>
              <a:ea typeface="宋体" panose="02010600030101010101" pitchFamily="2" charset="-122"/>
            </a:endParaRPr>
          </a:p>
        </p:txBody>
      </p:sp>
      <p:sp>
        <p:nvSpPr>
          <p:cNvPr id="5" name="TextBox 22"/>
          <p:cNvSpPr txBox="1"/>
          <p:nvPr/>
        </p:nvSpPr>
        <p:spPr>
          <a:xfrm>
            <a:off x="2607447" y="3348440"/>
            <a:ext cx="2435282" cy="1179810"/>
          </a:xfrm>
          <a:prstGeom prst="rect">
            <a:avLst/>
          </a:prstGeom>
          <a:noFill/>
        </p:spPr>
        <p:txBody>
          <a:bodyPr wrap="none" rtlCol="0">
            <a:spAutoFit/>
          </a:bodyPr>
          <a:lstStyle/>
          <a:p>
            <a:pPr algn="ctr" defTabSz="913765">
              <a:defRPr/>
            </a:pPr>
            <a:r>
              <a:rPr lang="zh-CN" altLang="en-US" sz="1800" dirty="0">
                <a:solidFill>
                  <a:schemeClr val="accent1"/>
                </a:solidFill>
                <a:latin typeface="微软雅黑" panose="020B0503020204020204" pitchFamily="34" charset="-122"/>
                <a:ea typeface="微软雅黑" panose="020B0503020204020204" pitchFamily="34" charset="-122"/>
              </a:rPr>
              <a:t> 点击此处添加标题</a:t>
            </a:r>
            <a:endParaRPr lang="en-US" altLang="zh-CN" sz="1800" dirty="0">
              <a:solidFill>
                <a:schemeClr val="accent1"/>
              </a:solidFill>
              <a:latin typeface="微软雅黑" panose="020B0503020204020204" pitchFamily="34" charset="-122"/>
              <a:ea typeface="微软雅黑" panose="020B0503020204020204" pitchFamily="34" charset="-122"/>
            </a:endParaRPr>
          </a:p>
          <a:p>
            <a:pPr algn="ctr" defTabSz="913765">
              <a:defRPr/>
            </a:pPr>
            <a:r>
              <a:rPr lang="zh-CN" altLang="en-US" sz="1465"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点击此处添加文字内容说明</a:t>
            </a:r>
            <a:endParaRPr lang="en-US" altLang="zh-CN" sz="146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lnSpc>
                <a:spcPct val="150000"/>
              </a:lnSpc>
              <a:defRPr/>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点击此处添加文字内容说明</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defTabSz="913765">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点击此处添加文字内容说明</a:t>
            </a:r>
          </a:p>
        </p:txBody>
      </p:sp>
      <p:grpSp>
        <p:nvGrpSpPr>
          <p:cNvPr id="6" name="组合 5"/>
          <p:cNvGrpSpPr/>
          <p:nvPr/>
        </p:nvGrpSpPr>
        <p:grpSpPr>
          <a:xfrm>
            <a:off x="3407702" y="2402112"/>
            <a:ext cx="901849" cy="901648"/>
            <a:chOff x="5825710" y="2332989"/>
            <a:chExt cx="1663687" cy="1663315"/>
          </a:xfrm>
          <a:solidFill>
            <a:schemeClr val="accent1"/>
          </a:solidFill>
        </p:grpSpPr>
        <p:sp>
          <p:nvSpPr>
            <p:cNvPr id="7" name="Freeform 6"/>
            <p:cNvSpPr/>
            <p:nvPr/>
          </p:nvSpPr>
          <p:spPr bwMode="auto">
            <a:xfrm>
              <a:off x="5825710" y="2332989"/>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pFill/>
            <a:ln w="3175" cap="flat" cmpd="sng" algn="ctr">
              <a:noFill/>
              <a:prstDash val="solid"/>
            </a:ln>
            <a:effectLst/>
          </p:spPr>
          <p:txBody>
            <a:bodyPr lIns="0" rIns="0" anchor="ctr"/>
            <a:lstStyle/>
            <a:p>
              <a:pPr algn="ctr" defTabSz="1218565" fontAlgn="base">
                <a:lnSpc>
                  <a:spcPct val="120000"/>
                </a:lnSpc>
                <a:spcBef>
                  <a:spcPts val="800"/>
                </a:spcBef>
                <a:spcAft>
                  <a:spcPts val="800"/>
                </a:spcAft>
                <a:defRPr/>
              </a:pPr>
              <a:endParaRPr lang="en-US" sz="3735" kern="0" dirty="0">
                <a:solidFill>
                  <a:sysClr val="window" lastClr="FFFFFF"/>
                </a:solidFill>
                <a:latin typeface="Impact" panose="020B0806030902050204" pitchFamily="34" charset="0"/>
                <a:ea typeface="微软雅黑" panose="020B0503020204020204" pitchFamily="34" charset="-122"/>
              </a:endParaRPr>
            </a:p>
          </p:txBody>
        </p:sp>
        <p:sp>
          <p:nvSpPr>
            <p:cNvPr id="8" name="Oval 7"/>
            <p:cNvSpPr>
              <a:spLocks noChangeArrowheads="1"/>
            </p:cNvSpPr>
            <p:nvPr/>
          </p:nvSpPr>
          <p:spPr bwMode="auto">
            <a:xfrm>
              <a:off x="6155760" y="2665951"/>
              <a:ext cx="1003588" cy="997392"/>
            </a:xfrm>
            <a:prstGeom prst="ellipse">
              <a:avLst/>
            </a:prstGeom>
            <a:solidFill>
              <a:schemeClr val="accent2"/>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kern="0" dirty="0">
                <a:solidFill>
                  <a:sysClr val="windowText" lastClr="000000"/>
                </a:solidFill>
                <a:latin typeface="Calibri" panose="020F0502020204030204"/>
              </a:endParaRPr>
            </a:p>
          </p:txBody>
        </p:sp>
      </p:grpSp>
      <p:grpSp>
        <p:nvGrpSpPr>
          <p:cNvPr id="9" name="组合 8"/>
          <p:cNvGrpSpPr/>
          <p:nvPr/>
        </p:nvGrpSpPr>
        <p:grpSpPr>
          <a:xfrm>
            <a:off x="988548" y="4763473"/>
            <a:ext cx="1728192" cy="888484"/>
            <a:chOff x="251520" y="3705587"/>
            <a:chExt cx="1296144" cy="666363"/>
          </a:xfrm>
        </p:grpSpPr>
        <p:cxnSp>
          <p:nvCxnSpPr>
            <p:cNvPr id="10" name="直接连接符 9"/>
            <p:cNvCxnSpPr/>
            <p:nvPr/>
          </p:nvCxnSpPr>
          <p:spPr>
            <a:xfrm flipH="1">
              <a:off x="1043608" y="3705587"/>
              <a:ext cx="504056" cy="66636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251520" y="4371950"/>
              <a:ext cx="79208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2" name="TextBox 42"/>
          <p:cNvSpPr txBox="1"/>
          <p:nvPr/>
        </p:nvSpPr>
        <p:spPr>
          <a:xfrm>
            <a:off x="928236" y="5242327"/>
            <a:ext cx="1157689" cy="379656"/>
          </a:xfrm>
          <a:prstGeom prst="rect">
            <a:avLst/>
          </a:prstGeom>
          <a:noFill/>
        </p:spPr>
        <p:txBody>
          <a:bodyPr wrap="none" rtlCol="0">
            <a:spAutoFit/>
          </a:bodyPr>
          <a:lstStyle/>
          <a:p>
            <a:pPr defTabSz="913765">
              <a:defRPr/>
            </a:pPr>
            <a:r>
              <a:rPr lang="zh-CN" altLang="en-US" sz="1865" dirty="0">
                <a:solidFill>
                  <a:schemeClr val="accent1"/>
                </a:solidFill>
                <a:latin typeface="微软雅黑" panose="020B0503020204020204" pitchFamily="34" charset="-122"/>
                <a:ea typeface="微软雅黑" panose="020B0503020204020204" pitchFamily="34" charset="-122"/>
              </a:rPr>
              <a:t>提升</a:t>
            </a:r>
            <a:r>
              <a:rPr lang="en-US" altLang="zh-CN" sz="1865" dirty="0">
                <a:solidFill>
                  <a:schemeClr val="accent1"/>
                </a:solidFill>
                <a:latin typeface="微软雅黑" panose="020B0503020204020204" pitchFamily="34" charset="-122"/>
                <a:ea typeface="微软雅黑" panose="020B0503020204020204" pitchFamily="34" charset="-122"/>
              </a:rPr>
              <a:t>25%</a:t>
            </a:r>
            <a:endParaRPr lang="zh-CN" altLang="en-US" sz="1865" dirty="0">
              <a:solidFill>
                <a:schemeClr val="accent1"/>
              </a:solidFill>
              <a:latin typeface="微软雅黑" panose="020B0503020204020204" pitchFamily="34" charset="-122"/>
              <a:ea typeface="微软雅黑" panose="020B0503020204020204" pitchFamily="34" charset="-122"/>
            </a:endParaRPr>
          </a:p>
        </p:txBody>
      </p:sp>
      <p:sp>
        <p:nvSpPr>
          <p:cNvPr id="13" name="TextBox 45"/>
          <p:cNvSpPr txBox="1"/>
          <p:nvPr/>
        </p:nvSpPr>
        <p:spPr>
          <a:xfrm>
            <a:off x="6847275" y="2943523"/>
            <a:ext cx="3569205" cy="1938992"/>
          </a:xfrm>
          <a:prstGeom prst="rect">
            <a:avLst/>
          </a:prstGeom>
          <a:noFill/>
        </p:spPr>
        <p:txBody>
          <a:bodyPr wrap="square" rtlCol="0">
            <a:spAutoFit/>
          </a:bodyPr>
          <a:lstStyle>
            <a:defPPr>
              <a:defRPr lang="zh-CN"/>
            </a:defPPr>
            <a:lvl1pPr>
              <a:lnSpc>
                <a:spcPct val="150000"/>
              </a:lnSpc>
              <a:defRPr sz="1200">
                <a:solidFill>
                  <a:schemeClr val="bg1"/>
                </a:solidFill>
                <a:latin typeface="微软雅黑" panose="020B0503020204020204" pitchFamily="34" charset="-122"/>
                <a:ea typeface="微软雅黑" panose="020B0503020204020204" pitchFamily="34" charset="-122"/>
              </a:defRPr>
            </a:lvl1pPr>
          </a:lstStyle>
          <a:p>
            <a:pPr defTabSz="913765">
              <a:defRPr/>
            </a:pPr>
            <a:r>
              <a:rPr lang="zh-CN" altLang="en-US" sz="1600" dirty="0">
                <a:solidFill>
                  <a:schemeClr val="tx1">
                    <a:lumMod val="85000"/>
                    <a:lumOff val="15000"/>
                  </a:schemeClr>
                </a:solidFill>
              </a:rPr>
              <a:t>此处添加文字说明此处添加文字说明</a:t>
            </a:r>
            <a:endParaRPr lang="en-US" altLang="zh-CN" sz="1600" dirty="0">
              <a:solidFill>
                <a:schemeClr val="tx1">
                  <a:lumMod val="85000"/>
                  <a:lumOff val="15000"/>
                </a:schemeClr>
              </a:solidFill>
            </a:endParaRPr>
          </a:p>
          <a:p>
            <a:pPr defTabSz="913765">
              <a:defRPr/>
            </a:pPr>
            <a:r>
              <a:rPr lang="zh-CN" altLang="en-US" sz="1600" dirty="0">
                <a:solidFill>
                  <a:schemeClr val="tx1">
                    <a:lumMod val="85000"/>
                    <a:lumOff val="15000"/>
                  </a:schemeClr>
                </a:solidFill>
              </a:rPr>
              <a:t>此处添加文字说明此处添加文字说明</a:t>
            </a:r>
          </a:p>
          <a:p>
            <a:pPr defTabSz="913765">
              <a:defRPr/>
            </a:pPr>
            <a:r>
              <a:rPr lang="zh-CN" altLang="en-US" sz="1600" dirty="0">
                <a:solidFill>
                  <a:schemeClr val="tx1">
                    <a:lumMod val="85000"/>
                    <a:lumOff val="15000"/>
                  </a:schemeClr>
                </a:solidFill>
              </a:rPr>
              <a:t>此处添加文字说明此处添加文字说明</a:t>
            </a:r>
          </a:p>
          <a:p>
            <a:pPr defTabSz="913765">
              <a:defRPr/>
            </a:pPr>
            <a:r>
              <a:rPr lang="zh-CN" altLang="en-US" sz="1600" dirty="0">
                <a:solidFill>
                  <a:schemeClr val="tx1">
                    <a:lumMod val="85000"/>
                    <a:lumOff val="15000"/>
                  </a:schemeClr>
                </a:solidFill>
              </a:rPr>
              <a:t>此处添加文字说明此处添加文字说明</a:t>
            </a:r>
          </a:p>
          <a:p>
            <a:pPr defTabSz="913765">
              <a:defRPr/>
            </a:pPr>
            <a:r>
              <a:rPr lang="zh-CN" altLang="en-US" sz="1600" dirty="0">
                <a:solidFill>
                  <a:schemeClr val="tx1">
                    <a:lumMod val="85000"/>
                    <a:lumOff val="15000"/>
                  </a:schemeClr>
                </a:solidFill>
              </a:rPr>
              <a:t>此处添加文字说明此处添加文字说明</a:t>
            </a:r>
          </a:p>
        </p:txBody>
      </p:sp>
      <p:sp>
        <p:nvSpPr>
          <p:cNvPr id="14" name="文本框 13"/>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8000" fill="hold"/>
                                            <p:tgtEl>
                                              <p:spTgt spid="6"/>
                                            </p:tgtEl>
                                            <p:attrNameLst>
                                              <p:attrName>r</p:attrName>
                                            </p:attrNameLst>
                                          </p:cBhvr>
                                        </p:animRot>
                                      </p:childTnLst>
                                    </p:cTn>
                                  </p:par>
                                  <p:par>
                                    <p:cTn id="11" presetID="10"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8" presetClass="entr" presetSubtype="6"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500"/>
                                            <p:tgtEl>
                                              <p:spTgt spid="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2"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par>
                                    <p:cTn id="23" presetID="22" presetClass="entr" presetSubtype="8" fill="hold" grpId="0" nodeType="withEffect">
                                      <p:stCondLst>
                                        <p:cond delay="20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 presetClass="entr" presetSubtype="2" fill="hold" grpId="0" nodeType="withEffect" p14:presetBounceEnd="46000">
                                      <p:stCondLst>
                                        <p:cond delay="2500"/>
                                      </p:stCondLst>
                                      <p:childTnLst>
                                        <p:set>
                                          <p:cBhvr>
                                            <p:cTn id="27" dur="1" fill="hold">
                                              <p:stCondLst>
                                                <p:cond delay="0"/>
                                              </p:stCondLst>
                                            </p:cTn>
                                            <p:tgtEl>
                                              <p:spTgt spid="2"/>
                                            </p:tgtEl>
                                            <p:attrNameLst>
                                              <p:attrName>style.visibility</p:attrName>
                                            </p:attrNameLst>
                                          </p:cBhvr>
                                          <p:to>
                                            <p:strVal val="visible"/>
                                          </p:to>
                                        </p:set>
                                        <p:anim calcmode="lin" valueType="num" p14:bounceEnd="46000">
                                          <p:cBhvr additive="base">
                                            <p:cTn id="28" dur="500" fill="hold"/>
                                            <p:tgtEl>
                                              <p:spTgt spid="2"/>
                                            </p:tgtEl>
                                            <p:attrNameLst>
                                              <p:attrName>ppt_x</p:attrName>
                                            </p:attrNameLst>
                                          </p:cBhvr>
                                          <p:tavLst>
                                            <p:tav tm="0">
                                              <p:val>
                                                <p:strVal val="1+#ppt_w/2"/>
                                              </p:val>
                                            </p:tav>
                                            <p:tav tm="100000">
                                              <p:val>
                                                <p:strVal val="#ppt_x"/>
                                              </p:val>
                                            </p:tav>
                                          </p:tavLst>
                                        </p:anim>
                                        <p:anim calcmode="lin" valueType="num" p14:bounceEnd="46000">
                                          <p:cBhvr additive="base">
                                            <p:cTn id="29"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3" name="扑2.wav"/>
                                            </p:tgtEl>
                                          </p:cMediaNode>
                                        </p:audio>
                                      </p:subTnLst>
                                    </p:cTn>
                                  </p:par>
                                  <p:par>
                                    <p:cTn id="30" presetID="22" presetClass="entr" presetSubtype="1" fill="hold" grpId="0" nodeType="withEffect">
                                      <p:stCondLst>
                                        <p:cond delay="300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8000" fill="hold"/>
                                            <p:tgtEl>
                                              <p:spTgt spid="6"/>
                                            </p:tgtEl>
                                            <p:attrNameLst>
                                              <p:attrName>r</p:attrName>
                                            </p:attrNameLst>
                                          </p:cBhvr>
                                        </p:animRot>
                                      </p:childTnLst>
                                    </p:cTn>
                                  </p:par>
                                  <p:par>
                                    <p:cTn id="11" presetID="10"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8" presetClass="entr" presetSubtype="6" fill="hold" grpId="0" nodeType="withEffect">
                                      <p:stCondLst>
                                        <p:cond delay="50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500"/>
                                            <p:tgtEl>
                                              <p:spTgt spid="5"/>
                                            </p:tgtEl>
                                          </p:cBhvr>
                                        </p:animEffect>
                                      </p:childTnLst>
                                    </p:cTn>
                                  </p:par>
                                  <p:par>
                                    <p:cTn id="17" presetID="22" presetClass="entr" presetSubtype="1" fill="hold" grpId="0" nodeType="with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2"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par>
                                    <p:cTn id="23" presetID="22" presetClass="entr" presetSubtype="8" fill="hold" grpId="0" nodeType="withEffect">
                                      <p:stCondLst>
                                        <p:cond delay="200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 presetClass="entr" presetSubtype="2" fill="hold" grpId="0" nodeType="withEffect">
                                      <p:stCondLst>
                                        <p:cond delay="250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1+#ppt_w/2"/>
                                              </p:val>
                                            </p:tav>
                                            <p:tav tm="100000">
                                              <p:val>
                                                <p:strVal val="#ppt_x"/>
                                              </p:val>
                                            </p:tav>
                                          </p:tavLst>
                                        </p:anim>
                                        <p:anim calcmode="lin" valueType="num">
                                          <p:cBhvr additive="base">
                                            <p:cTn id="29" dur="500" fill="hold"/>
                                            <p:tgtEl>
                                              <p:spTgt spid="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6"/>
                                                </p:cond>
                                              </p:stCondLst>
                                              <p:endCondLst>
                                                <p:cond evt="onStopAudio" delay="0">
                                                  <p:tgtEl>
                                                    <p:sldTgt/>
                                                  </p:tgtEl>
                                                </p:cond>
                                              </p:endCondLst>
                                            </p:cTn>
                                            <p:tgtEl>
                                              <p:sndTgt r:embed="rId4" name="扑2.wav"/>
                                            </p:tgtEl>
                                          </p:cMediaNode>
                                        </p:audio>
                                      </p:subTnLst>
                                    </p:cTn>
                                  </p:par>
                                  <p:par>
                                    <p:cTn id="30" presetID="22" presetClass="entr" presetSubtype="1" fill="hold" grpId="0" nodeType="withEffect">
                                      <p:stCondLst>
                                        <p:cond delay="300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2" grpId="0"/>
          <p:bldP spid="1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3"/>
          <p:cNvSpPr>
            <a:spLocks noChangeShapeType="1"/>
          </p:cNvSpPr>
          <p:nvPr/>
        </p:nvSpPr>
        <p:spPr bwMode="auto">
          <a:xfrm>
            <a:off x="5327530" y="3413075"/>
            <a:ext cx="1451335" cy="0"/>
          </a:xfrm>
          <a:prstGeom prst="line">
            <a:avLst/>
          </a:prstGeom>
          <a:noFill/>
          <a:ln w="9525">
            <a:solidFill>
              <a:schemeClr val="accent1"/>
            </a:solidFill>
            <a:bevel/>
          </a:ln>
        </p:spPr>
        <p:txBody>
          <a:bodyPr/>
          <a:lstStyle/>
          <a:p>
            <a:endParaRPr lang="zh-CN" altLang="en-US" sz="1695"/>
          </a:p>
        </p:txBody>
      </p:sp>
      <p:sp>
        <p:nvSpPr>
          <p:cNvPr id="3" name="直接连接符 14"/>
          <p:cNvSpPr>
            <a:spLocks noChangeShapeType="1"/>
          </p:cNvSpPr>
          <p:nvPr/>
        </p:nvSpPr>
        <p:spPr bwMode="auto">
          <a:xfrm>
            <a:off x="5327530" y="4080011"/>
            <a:ext cx="1451335" cy="0"/>
          </a:xfrm>
          <a:prstGeom prst="line">
            <a:avLst/>
          </a:prstGeom>
          <a:noFill/>
          <a:ln w="9525">
            <a:solidFill>
              <a:schemeClr val="accent2"/>
            </a:solidFill>
            <a:bevel/>
          </a:ln>
        </p:spPr>
        <p:txBody>
          <a:bodyPr/>
          <a:lstStyle/>
          <a:p>
            <a:endParaRPr lang="zh-CN" altLang="en-US" sz="1695"/>
          </a:p>
        </p:txBody>
      </p:sp>
      <p:sp>
        <p:nvSpPr>
          <p:cNvPr id="4" name="矩形 15"/>
          <p:cNvSpPr>
            <a:spLocks noChangeArrowheads="1"/>
          </p:cNvSpPr>
          <p:nvPr/>
        </p:nvSpPr>
        <p:spPr bwMode="auto">
          <a:xfrm>
            <a:off x="1037236" y="1874144"/>
            <a:ext cx="3225187" cy="323521"/>
          </a:xfrm>
          <a:prstGeom prst="rect">
            <a:avLst/>
          </a:prstGeom>
          <a:noFill/>
          <a:ln w="9525">
            <a:noFill/>
            <a:miter lim="800000"/>
          </a:ln>
        </p:spPr>
        <p:txBody>
          <a:bodyPr lIns="91028" tIns="45515" rIns="91028" bIns="45515">
            <a:spAutoFit/>
          </a:bodyPr>
          <a:lstStyle/>
          <a:p>
            <a:pPr defTabSz="909320"/>
            <a:r>
              <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单击此处添加标题内容</a:t>
            </a:r>
          </a:p>
        </p:txBody>
      </p:sp>
      <p:sp>
        <p:nvSpPr>
          <p:cNvPr id="5" name="TextBox 16"/>
          <p:cNvSpPr>
            <a:spLocks noChangeArrowheads="1"/>
          </p:cNvSpPr>
          <p:nvPr/>
        </p:nvSpPr>
        <p:spPr bwMode="auto">
          <a:xfrm>
            <a:off x="1037237" y="2330050"/>
            <a:ext cx="2727472" cy="1096296"/>
          </a:xfrm>
          <a:prstGeom prst="rect">
            <a:avLst/>
          </a:prstGeom>
          <a:noFill/>
          <a:ln w="9525">
            <a:noFill/>
            <a:miter lim="800000"/>
          </a:ln>
        </p:spPr>
        <p:txBody>
          <a:bodyPr lIns="91028" tIns="45515" rIns="91028" bIns="45515">
            <a:spAutoFit/>
          </a:bodyPr>
          <a:lstStyle/>
          <a:p>
            <a:pPr defTabSz="909320">
              <a:lnSpc>
                <a:spcPct val="130000"/>
              </a:lnSpc>
              <a:spcBef>
                <a:spcPts val="595"/>
              </a:spcBef>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p>
        </p:txBody>
      </p:sp>
      <p:grpSp>
        <p:nvGrpSpPr>
          <p:cNvPr id="6" name="组合 17"/>
          <p:cNvGrpSpPr/>
          <p:nvPr/>
        </p:nvGrpSpPr>
        <p:grpSpPr bwMode="auto">
          <a:xfrm>
            <a:off x="943666" y="2310141"/>
            <a:ext cx="4150935" cy="2872804"/>
            <a:chOff x="0" y="0"/>
            <a:chExt cx="2880320" cy="2019710"/>
          </a:xfrm>
        </p:grpSpPr>
        <p:grpSp>
          <p:nvGrpSpPr>
            <p:cNvPr id="7" name="组合 18"/>
            <p:cNvGrpSpPr/>
            <p:nvPr/>
          </p:nvGrpSpPr>
          <p:grpSpPr bwMode="auto">
            <a:xfrm>
              <a:off x="0" y="0"/>
              <a:ext cx="2880320" cy="775829"/>
              <a:chOff x="0" y="0"/>
              <a:chExt cx="2880320" cy="360040"/>
            </a:xfrm>
          </p:grpSpPr>
          <p:sp>
            <p:nvSpPr>
              <p:cNvPr id="11" name="直接连接符 25"/>
              <p:cNvSpPr>
                <a:spLocks noChangeShapeType="1"/>
              </p:cNvSpPr>
              <p:nvPr/>
            </p:nvSpPr>
            <p:spPr bwMode="auto">
              <a:xfrm>
                <a:off x="0" y="0"/>
                <a:ext cx="1957772" cy="1"/>
              </a:xfrm>
              <a:prstGeom prst="line">
                <a:avLst/>
              </a:prstGeom>
              <a:noFill/>
              <a:ln w="9525">
                <a:solidFill>
                  <a:schemeClr val="accent1"/>
                </a:solidFill>
                <a:bevel/>
                <a:headEnd type="oval" w="med" len="med"/>
              </a:ln>
            </p:spPr>
            <p:txBody>
              <a:bodyPr/>
              <a:lstStyle/>
              <a:p>
                <a:endParaRPr lang="zh-CN" altLang="en-US" sz="1695"/>
              </a:p>
            </p:txBody>
          </p:sp>
          <p:sp>
            <p:nvSpPr>
              <p:cNvPr id="12" name="直接连接符 26"/>
              <p:cNvSpPr>
                <a:spLocks noChangeShapeType="1"/>
              </p:cNvSpPr>
              <p:nvPr/>
            </p:nvSpPr>
            <p:spPr bwMode="auto">
              <a:xfrm>
                <a:off x="1957772" y="0"/>
                <a:ext cx="922548" cy="360040"/>
              </a:xfrm>
              <a:prstGeom prst="line">
                <a:avLst/>
              </a:prstGeom>
              <a:noFill/>
              <a:ln w="9525">
                <a:solidFill>
                  <a:schemeClr val="accent1"/>
                </a:solidFill>
                <a:bevel/>
              </a:ln>
            </p:spPr>
            <p:txBody>
              <a:bodyPr/>
              <a:lstStyle/>
              <a:p>
                <a:endParaRPr lang="zh-CN" altLang="en-US" sz="1695"/>
              </a:p>
            </p:txBody>
          </p:sp>
        </p:grpSp>
        <p:grpSp>
          <p:nvGrpSpPr>
            <p:cNvPr id="8" name="组合 22"/>
            <p:cNvGrpSpPr/>
            <p:nvPr/>
          </p:nvGrpSpPr>
          <p:grpSpPr bwMode="auto">
            <a:xfrm flipV="1">
              <a:off x="0" y="1243881"/>
              <a:ext cx="2880320" cy="775829"/>
              <a:chOff x="0" y="0"/>
              <a:chExt cx="2880320" cy="360040"/>
            </a:xfrm>
          </p:grpSpPr>
          <p:sp>
            <p:nvSpPr>
              <p:cNvPr id="9" name="直接连接符 23"/>
              <p:cNvSpPr>
                <a:spLocks noChangeShapeType="1"/>
              </p:cNvSpPr>
              <p:nvPr/>
            </p:nvSpPr>
            <p:spPr bwMode="auto">
              <a:xfrm>
                <a:off x="0" y="0"/>
                <a:ext cx="1957772" cy="1"/>
              </a:xfrm>
              <a:prstGeom prst="line">
                <a:avLst/>
              </a:prstGeom>
              <a:noFill/>
              <a:ln w="9525">
                <a:solidFill>
                  <a:schemeClr val="accent4"/>
                </a:solidFill>
                <a:bevel/>
                <a:headEnd type="oval" w="med" len="med"/>
              </a:ln>
            </p:spPr>
            <p:txBody>
              <a:bodyPr/>
              <a:lstStyle/>
              <a:p>
                <a:endParaRPr lang="zh-CN" altLang="en-US" sz="1695"/>
              </a:p>
            </p:txBody>
          </p:sp>
          <p:sp>
            <p:nvSpPr>
              <p:cNvPr id="10" name="直接连接符 24"/>
              <p:cNvSpPr>
                <a:spLocks noChangeShapeType="1"/>
              </p:cNvSpPr>
              <p:nvPr/>
            </p:nvSpPr>
            <p:spPr bwMode="auto">
              <a:xfrm>
                <a:off x="1957772" y="0"/>
                <a:ext cx="922548" cy="360040"/>
              </a:xfrm>
              <a:prstGeom prst="line">
                <a:avLst/>
              </a:prstGeom>
              <a:noFill/>
              <a:ln w="9525">
                <a:solidFill>
                  <a:schemeClr val="accent4"/>
                </a:solidFill>
                <a:bevel/>
              </a:ln>
            </p:spPr>
            <p:txBody>
              <a:bodyPr/>
              <a:lstStyle/>
              <a:p>
                <a:endParaRPr lang="zh-CN" altLang="en-US" sz="1695" dirty="0"/>
              </a:p>
            </p:txBody>
          </p:sp>
        </p:grpSp>
      </p:grpSp>
      <p:sp>
        <p:nvSpPr>
          <p:cNvPr id="13" name="矩形 27"/>
          <p:cNvSpPr>
            <a:spLocks noChangeArrowheads="1"/>
          </p:cNvSpPr>
          <p:nvPr/>
        </p:nvSpPr>
        <p:spPr bwMode="auto">
          <a:xfrm>
            <a:off x="1047192" y="5206836"/>
            <a:ext cx="3227177" cy="323521"/>
          </a:xfrm>
          <a:prstGeom prst="rect">
            <a:avLst/>
          </a:prstGeom>
          <a:noFill/>
          <a:ln w="9525">
            <a:noFill/>
            <a:miter lim="800000"/>
          </a:ln>
        </p:spPr>
        <p:txBody>
          <a:bodyPr lIns="91028" tIns="45515" rIns="91028" bIns="45515">
            <a:spAutoFit/>
          </a:bodyPr>
          <a:lstStyle/>
          <a:p>
            <a:pPr defTabSz="909320"/>
            <a:r>
              <a:rPr lang="zh-CN" altLang="en-US" sz="150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p>
        </p:txBody>
      </p:sp>
      <p:sp>
        <p:nvSpPr>
          <p:cNvPr id="14" name="TextBox 28"/>
          <p:cNvSpPr>
            <a:spLocks noChangeArrowheads="1"/>
          </p:cNvSpPr>
          <p:nvPr/>
        </p:nvSpPr>
        <p:spPr bwMode="auto">
          <a:xfrm>
            <a:off x="1047191" y="4028250"/>
            <a:ext cx="2727472" cy="1096296"/>
          </a:xfrm>
          <a:prstGeom prst="rect">
            <a:avLst/>
          </a:prstGeom>
          <a:noFill/>
          <a:ln w="9525">
            <a:noFill/>
            <a:miter lim="800000"/>
          </a:ln>
        </p:spPr>
        <p:txBody>
          <a:bodyPr lIns="91028" tIns="45515" rIns="91028" bIns="45515">
            <a:spAutoFit/>
          </a:bodyPr>
          <a:lstStyle/>
          <a:p>
            <a:pPr defTabSz="909320">
              <a:lnSpc>
                <a:spcPct val="130000"/>
              </a:lnSpc>
              <a:spcBef>
                <a:spcPts val="595"/>
              </a:spcBef>
            </a:pPr>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p>
        </p:txBody>
      </p:sp>
      <p:grpSp>
        <p:nvGrpSpPr>
          <p:cNvPr id="15" name="组合 29"/>
          <p:cNvGrpSpPr/>
          <p:nvPr/>
        </p:nvGrpSpPr>
        <p:grpSpPr bwMode="auto">
          <a:xfrm flipH="1">
            <a:off x="6960033" y="2310141"/>
            <a:ext cx="4146953" cy="2872804"/>
            <a:chOff x="0" y="0"/>
            <a:chExt cx="2880320" cy="2019710"/>
          </a:xfrm>
        </p:grpSpPr>
        <p:grpSp>
          <p:nvGrpSpPr>
            <p:cNvPr id="16" name="组合 30"/>
            <p:cNvGrpSpPr/>
            <p:nvPr/>
          </p:nvGrpSpPr>
          <p:grpSpPr bwMode="auto">
            <a:xfrm>
              <a:off x="0" y="0"/>
              <a:ext cx="2880320" cy="775829"/>
              <a:chOff x="0" y="0"/>
              <a:chExt cx="2880320" cy="360040"/>
            </a:xfrm>
          </p:grpSpPr>
          <p:sp>
            <p:nvSpPr>
              <p:cNvPr id="20" name="直接连接符 34"/>
              <p:cNvSpPr>
                <a:spLocks noChangeShapeType="1"/>
              </p:cNvSpPr>
              <p:nvPr/>
            </p:nvSpPr>
            <p:spPr bwMode="auto">
              <a:xfrm>
                <a:off x="0" y="0"/>
                <a:ext cx="1957772" cy="1"/>
              </a:xfrm>
              <a:prstGeom prst="line">
                <a:avLst/>
              </a:prstGeom>
              <a:noFill/>
              <a:ln w="9525">
                <a:solidFill>
                  <a:schemeClr val="accent2"/>
                </a:solidFill>
                <a:bevel/>
                <a:headEnd type="oval" w="med" len="med"/>
              </a:ln>
            </p:spPr>
            <p:txBody>
              <a:bodyPr/>
              <a:lstStyle/>
              <a:p>
                <a:endParaRPr lang="zh-CN" altLang="en-US" sz="1695"/>
              </a:p>
            </p:txBody>
          </p:sp>
          <p:sp>
            <p:nvSpPr>
              <p:cNvPr id="21" name="直接连接符 35"/>
              <p:cNvSpPr>
                <a:spLocks noChangeShapeType="1"/>
              </p:cNvSpPr>
              <p:nvPr/>
            </p:nvSpPr>
            <p:spPr bwMode="auto">
              <a:xfrm>
                <a:off x="1957772" y="0"/>
                <a:ext cx="922548" cy="360040"/>
              </a:xfrm>
              <a:prstGeom prst="line">
                <a:avLst/>
              </a:prstGeom>
              <a:noFill/>
              <a:ln w="9525">
                <a:solidFill>
                  <a:schemeClr val="accent2"/>
                </a:solidFill>
                <a:bevel/>
              </a:ln>
            </p:spPr>
            <p:txBody>
              <a:bodyPr/>
              <a:lstStyle/>
              <a:p>
                <a:endParaRPr lang="zh-CN" altLang="en-US" sz="1695"/>
              </a:p>
            </p:txBody>
          </p:sp>
        </p:grpSp>
        <p:grpSp>
          <p:nvGrpSpPr>
            <p:cNvPr id="17" name="组合 31"/>
            <p:cNvGrpSpPr/>
            <p:nvPr/>
          </p:nvGrpSpPr>
          <p:grpSpPr bwMode="auto">
            <a:xfrm flipV="1">
              <a:off x="0" y="1243881"/>
              <a:ext cx="2880320" cy="775829"/>
              <a:chOff x="0" y="0"/>
              <a:chExt cx="2880320" cy="360040"/>
            </a:xfrm>
          </p:grpSpPr>
          <p:sp>
            <p:nvSpPr>
              <p:cNvPr id="18" name="直接连接符 32"/>
              <p:cNvSpPr>
                <a:spLocks noChangeShapeType="1"/>
              </p:cNvSpPr>
              <p:nvPr/>
            </p:nvSpPr>
            <p:spPr bwMode="auto">
              <a:xfrm>
                <a:off x="0" y="0"/>
                <a:ext cx="1957772" cy="1"/>
              </a:xfrm>
              <a:prstGeom prst="line">
                <a:avLst/>
              </a:prstGeom>
              <a:noFill/>
              <a:ln w="9525">
                <a:solidFill>
                  <a:schemeClr val="accent3"/>
                </a:solidFill>
                <a:bevel/>
                <a:headEnd type="oval" w="med" len="med"/>
              </a:ln>
            </p:spPr>
            <p:txBody>
              <a:bodyPr/>
              <a:lstStyle/>
              <a:p>
                <a:endParaRPr lang="zh-CN" altLang="en-US" sz="1695" dirty="0"/>
              </a:p>
            </p:txBody>
          </p:sp>
          <p:sp>
            <p:nvSpPr>
              <p:cNvPr id="19" name="直接连接符 33"/>
              <p:cNvSpPr>
                <a:spLocks noChangeShapeType="1"/>
              </p:cNvSpPr>
              <p:nvPr/>
            </p:nvSpPr>
            <p:spPr bwMode="auto">
              <a:xfrm>
                <a:off x="1957772" y="0"/>
                <a:ext cx="922548" cy="360040"/>
              </a:xfrm>
              <a:prstGeom prst="line">
                <a:avLst/>
              </a:prstGeom>
              <a:noFill/>
              <a:ln w="9525">
                <a:solidFill>
                  <a:schemeClr val="accent3"/>
                </a:solidFill>
                <a:bevel/>
              </a:ln>
            </p:spPr>
            <p:txBody>
              <a:bodyPr/>
              <a:lstStyle/>
              <a:p>
                <a:endParaRPr lang="zh-CN" altLang="en-US" sz="1695" dirty="0"/>
              </a:p>
            </p:txBody>
          </p:sp>
        </p:grpSp>
      </p:grpSp>
      <p:sp>
        <p:nvSpPr>
          <p:cNvPr id="22" name="矩形 36"/>
          <p:cNvSpPr>
            <a:spLocks noChangeArrowheads="1"/>
          </p:cNvSpPr>
          <p:nvPr/>
        </p:nvSpPr>
        <p:spPr bwMode="auto">
          <a:xfrm>
            <a:off x="7893743" y="1878124"/>
            <a:ext cx="3225187" cy="555123"/>
          </a:xfrm>
          <a:prstGeom prst="rect">
            <a:avLst/>
          </a:prstGeom>
          <a:noFill/>
          <a:ln w="9525">
            <a:noFill/>
            <a:miter lim="800000"/>
          </a:ln>
        </p:spPr>
        <p:txBody>
          <a:bodyPr lIns="91028" tIns="45515" rIns="91028" bIns="45515">
            <a:spAutoFit/>
          </a:bodyPr>
          <a:lstStyle/>
          <a:p>
            <a:pPr algn="r" defTabSz="909320"/>
            <a:r>
              <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p>
          <a:p>
            <a:pPr algn="r" defTabSz="909320"/>
            <a:endParaRPr lang="en-US" altLang="zh-CN"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3" name="TextBox 37"/>
          <p:cNvSpPr>
            <a:spLocks noChangeArrowheads="1"/>
          </p:cNvSpPr>
          <p:nvPr/>
        </p:nvSpPr>
        <p:spPr bwMode="auto">
          <a:xfrm>
            <a:off x="8391457" y="2336022"/>
            <a:ext cx="2727472" cy="1424335"/>
          </a:xfrm>
          <a:prstGeom prst="rect">
            <a:avLst/>
          </a:prstGeom>
          <a:noFill/>
          <a:ln w="9525">
            <a:noFill/>
            <a:miter lim="800000"/>
          </a:ln>
        </p:spPr>
        <p:txBody>
          <a:bodyPr lIns="91028" tIns="45515" rIns="91028" bIns="45515">
            <a:spAutoFit/>
          </a:bodyPr>
          <a:lstStyle/>
          <a:p>
            <a:pPr algn="r" defTabSz="909320">
              <a:lnSpc>
                <a:spcPct val="130000"/>
              </a:lnSpc>
              <a:spcBef>
                <a:spcPts val="595"/>
              </a:spcBef>
            </a:pPr>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p>
          <a:p>
            <a:pPr algn="r" defTabSz="909320">
              <a:lnSpc>
                <a:spcPct val="130000"/>
              </a:lnSpc>
              <a:spcBef>
                <a:spcPts val="595"/>
              </a:spcBef>
            </a:pPr>
            <a:r>
              <a:rPr lang="en-US" altLang="zh-CN" sz="1255">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a:t>
            </a:r>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4" name="矩形 38"/>
          <p:cNvSpPr>
            <a:spLocks noChangeArrowheads="1"/>
          </p:cNvSpPr>
          <p:nvPr/>
        </p:nvSpPr>
        <p:spPr bwMode="auto">
          <a:xfrm>
            <a:off x="7893743" y="5210816"/>
            <a:ext cx="3225187" cy="555123"/>
          </a:xfrm>
          <a:prstGeom prst="rect">
            <a:avLst/>
          </a:prstGeom>
          <a:noFill/>
          <a:ln w="9525">
            <a:noFill/>
            <a:miter lim="800000"/>
          </a:ln>
        </p:spPr>
        <p:txBody>
          <a:bodyPr lIns="91028" tIns="45515" rIns="91028" bIns="45515">
            <a:spAutoFit/>
          </a:bodyPr>
          <a:lstStyle/>
          <a:p>
            <a:pPr algn="r" defTabSz="909320"/>
            <a:r>
              <a:rPr lang="zh-CN" altLang="en-US" sz="150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单击此处添加标题内容</a:t>
            </a:r>
          </a:p>
          <a:p>
            <a:pPr algn="r" defTabSz="909320"/>
            <a:endParaRPr lang="en-US" altLang="zh-CN" sz="1505"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5" name="TextBox 39"/>
          <p:cNvSpPr>
            <a:spLocks noChangeArrowheads="1"/>
          </p:cNvSpPr>
          <p:nvPr/>
        </p:nvSpPr>
        <p:spPr bwMode="auto">
          <a:xfrm>
            <a:off x="8391457" y="4032232"/>
            <a:ext cx="2727472" cy="1096296"/>
          </a:xfrm>
          <a:prstGeom prst="rect">
            <a:avLst/>
          </a:prstGeom>
          <a:noFill/>
          <a:ln w="9525">
            <a:noFill/>
            <a:miter lim="800000"/>
          </a:ln>
        </p:spPr>
        <p:txBody>
          <a:bodyPr lIns="91028" tIns="45515" rIns="91028" bIns="45515">
            <a:spAutoFit/>
          </a:bodyPr>
          <a:lstStyle/>
          <a:p>
            <a:pPr algn="r" defTabSz="909320">
              <a:lnSpc>
                <a:spcPct val="130000"/>
              </a:lnSpc>
              <a:spcBef>
                <a:spcPts val="595"/>
              </a:spcBef>
            </a:pPr>
            <a:r>
              <a:rPr lang="zh-CN" altLang="en-US" sz="12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请在此处添加您需要的文字内容请在此处添加您需要的文字内容请在此处添加您需要的文字内容请在此处添加您需要的文字内容</a:t>
            </a:r>
          </a:p>
        </p:txBody>
      </p:sp>
      <p:sp>
        <p:nvSpPr>
          <p:cNvPr id="26" name="矩形 40"/>
          <p:cNvSpPr>
            <a:spLocks noChangeArrowheads="1"/>
          </p:cNvSpPr>
          <p:nvPr/>
        </p:nvSpPr>
        <p:spPr bwMode="auto">
          <a:xfrm>
            <a:off x="5249768" y="3480764"/>
            <a:ext cx="1600888" cy="516522"/>
          </a:xfrm>
          <a:prstGeom prst="rect">
            <a:avLst/>
          </a:prstGeom>
          <a:noFill/>
          <a:ln w="9525">
            <a:noFill/>
            <a:miter lim="800000"/>
          </a:ln>
        </p:spPr>
        <p:txBody>
          <a:bodyPr wrap="none" lIns="91028" tIns="45515" rIns="91028" bIns="45515">
            <a:spAutoFit/>
          </a:bodyPr>
          <a:lstStyle/>
          <a:p>
            <a:pPr algn="ctr" defTabSz="909320"/>
            <a:r>
              <a:rPr lang="zh-CN" altLang="en-US" sz="2760" dirty="0">
                <a:solidFill>
                  <a:srgbClr val="80808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grpSp>
        <p:nvGrpSpPr>
          <p:cNvPr id="27" name="Group 32"/>
          <p:cNvGrpSpPr/>
          <p:nvPr/>
        </p:nvGrpSpPr>
        <p:grpSpPr bwMode="auto">
          <a:xfrm>
            <a:off x="4921395" y="2435565"/>
            <a:ext cx="2168043" cy="722681"/>
            <a:chOff x="2472" y="1202"/>
            <a:chExt cx="1089" cy="363"/>
          </a:xfrm>
          <a:solidFill>
            <a:schemeClr val="accent1"/>
          </a:solidFill>
        </p:grpSpPr>
        <p:sp>
          <p:nvSpPr>
            <p:cNvPr id="28"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pFill/>
            <a:ln w="9525">
              <a:noFill/>
              <a:miter lim="800000"/>
            </a:ln>
          </p:spPr>
          <p:txBody>
            <a:bodyPr wrap="none" anchor="ctr"/>
            <a:lstStyle/>
            <a:p>
              <a:endParaRPr lang="zh-CN" altLang="en-US" sz="1695"/>
            </a:p>
          </p:txBody>
        </p:sp>
        <p:sp>
          <p:nvSpPr>
            <p:cNvPr id="29" name="Rectangle 37"/>
            <p:cNvSpPr>
              <a:spLocks noChangeArrowheads="1"/>
            </p:cNvSpPr>
            <p:nvPr/>
          </p:nvSpPr>
          <p:spPr bwMode="auto">
            <a:xfrm>
              <a:off x="2823" y="1280"/>
              <a:ext cx="310" cy="177"/>
            </a:xfrm>
            <a:prstGeom prst="rect">
              <a:avLst/>
            </a:prstGeom>
            <a:noFill/>
            <a:ln w="9525">
              <a:noFill/>
              <a:miter lim="800000"/>
            </a:ln>
          </p:spPr>
          <p:txBody>
            <a:bodyPr wrap="none">
              <a:spAutoFit/>
            </a:bodyPr>
            <a:lstStyle/>
            <a:p>
              <a:pPr defTabSz="1146175"/>
              <a:r>
                <a:rPr lang="zh-CN" altLang="en-US" sz="1695" dirty="0">
                  <a:solidFill>
                    <a:schemeClr val="bg1"/>
                  </a:solidFill>
                  <a:sym typeface="Arial" panose="020B0604020202020204" pitchFamily="34" charset="0"/>
                </a:rPr>
                <a:t>标题</a:t>
              </a:r>
            </a:p>
          </p:txBody>
        </p:sp>
      </p:grpSp>
      <p:grpSp>
        <p:nvGrpSpPr>
          <p:cNvPr id="30" name="Group 33"/>
          <p:cNvGrpSpPr/>
          <p:nvPr/>
        </p:nvGrpSpPr>
        <p:grpSpPr bwMode="auto">
          <a:xfrm>
            <a:off x="4921395" y="4332849"/>
            <a:ext cx="2168043" cy="722680"/>
            <a:chOff x="2472" y="2155"/>
            <a:chExt cx="1089" cy="363"/>
          </a:xfrm>
          <a:solidFill>
            <a:schemeClr val="accent2"/>
          </a:solidFill>
        </p:grpSpPr>
        <p:sp>
          <p:nvSpPr>
            <p:cNvPr id="31"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pFill/>
            <a:ln w="9525">
              <a:noFill/>
              <a:miter lim="800000"/>
            </a:ln>
          </p:spPr>
          <p:txBody>
            <a:bodyPr rot="10800000" wrap="none" anchor="ctr"/>
            <a:lstStyle/>
            <a:p>
              <a:endParaRPr lang="zh-CN" altLang="en-US" sz="1695"/>
            </a:p>
          </p:txBody>
        </p:sp>
        <p:sp>
          <p:nvSpPr>
            <p:cNvPr id="32" name="Rectangle 38"/>
            <p:cNvSpPr>
              <a:spLocks noChangeArrowheads="1"/>
            </p:cNvSpPr>
            <p:nvPr/>
          </p:nvSpPr>
          <p:spPr bwMode="auto">
            <a:xfrm>
              <a:off x="2823" y="2232"/>
              <a:ext cx="310" cy="177"/>
            </a:xfrm>
            <a:prstGeom prst="rect">
              <a:avLst/>
            </a:prstGeom>
            <a:noFill/>
            <a:ln w="9525">
              <a:noFill/>
              <a:miter lim="800000"/>
            </a:ln>
          </p:spPr>
          <p:txBody>
            <a:bodyPr wrap="none">
              <a:spAutoFit/>
            </a:bodyPr>
            <a:lstStyle/>
            <a:p>
              <a:pPr defTabSz="1146175"/>
              <a:r>
                <a:rPr lang="zh-CN" altLang="en-US" sz="1695" dirty="0">
                  <a:solidFill>
                    <a:schemeClr val="bg1"/>
                  </a:solidFill>
                  <a:sym typeface="Arial" panose="020B0604020202020204" pitchFamily="34" charset="0"/>
                </a:rPr>
                <a:t>标题</a:t>
              </a:r>
            </a:p>
          </p:txBody>
        </p:sp>
      </p:grpSp>
      <p:sp>
        <p:nvSpPr>
          <p:cNvPr id="33" name="文本框 32"/>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par>
                                <p:cTn id="34" presetID="2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13" grpId="0"/>
      <p:bldP spid="14"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452587" y="2007737"/>
            <a:ext cx="2938311" cy="3245635"/>
            <a:chOff x="1839440" y="1505803"/>
            <a:chExt cx="2203733" cy="2434226"/>
          </a:xfrm>
        </p:grpSpPr>
        <p:sp>
          <p:nvSpPr>
            <p:cNvPr id="6" name="Freeform 9"/>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chemeClr val="accent1"/>
            </a:solidFill>
            <a:ln>
              <a:noFill/>
            </a:ln>
          </p:spPr>
          <p:txBody>
            <a:bodyPr/>
            <a:lstStyle/>
            <a:p>
              <a:pPr defTabSz="685165">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组合 37"/>
          <p:cNvGrpSpPr/>
          <p:nvPr/>
        </p:nvGrpSpPr>
        <p:grpSpPr>
          <a:xfrm>
            <a:off x="2439469" y="2485589"/>
            <a:ext cx="3011395" cy="2805263"/>
            <a:chOff x="1829602" y="1864191"/>
            <a:chExt cx="2258546" cy="2103947"/>
          </a:xfrm>
        </p:grpSpPr>
        <p:sp>
          <p:nvSpPr>
            <p:cNvPr id="7" name="Freeform 10"/>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chemeClr val="accent2"/>
            </a:solidFill>
            <a:ln>
              <a:noFill/>
            </a:ln>
          </p:spPr>
          <p:txBody>
            <a:bodyPr/>
            <a:lstStyle/>
            <a:p>
              <a:pPr defTabSz="685165">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2418857" y="2940951"/>
            <a:ext cx="3123831" cy="2407991"/>
            <a:chOff x="1814142" y="2205713"/>
            <a:chExt cx="2342873" cy="1805993"/>
          </a:xfrm>
        </p:grpSpPr>
        <p:sp>
          <p:nvSpPr>
            <p:cNvPr id="8" name="Freeform 11"/>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chemeClr val="accent3"/>
            </a:solidFill>
            <a:ln>
              <a:noFill/>
            </a:ln>
          </p:spPr>
          <p:txBody>
            <a:bodyPr/>
            <a:lstStyle/>
            <a:p>
              <a:pPr defTabSz="685165">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3448396" y="3085371"/>
              <a:ext cx="304982" cy="331685"/>
              <a:chOff x="3516863" y="3834794"/>
              <a:chExt cx="406642" cy="442246"/>
            </a:xfrm>
          </p:grpSpPr>
          <p:sp>
            <p:nvSpPr>
              <p:cNvPr id="16" name="Freeform 31@|5FFC:16777215|FBC:16777215|LFC:16777215|LBC:16777215"/>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32@|5FFC:16777215|FBC:16777215|LFC:16777215|LBC:16777215"/>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33@|5FFC:16777215|FBC:16777215|LFC:16777215|LBC:16777215"/>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4@|5FFC:16777215|FBC:16777215|LFC:16777215|LBC:16777215"/>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5@|5FFC:16777215|FBC:16777215|LFC:16777215|LBC:16777215"/>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6@|5FFC:16777215|FBC:16777215|LFC:16777215|LBC:16777215"/>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5FFC:16777215|FBC:16777215|LFC:16777215|LBC:16777215"/>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8@|5FFC:16777215|FBC:16777215|LFC:16777215|LBC:16777215"/>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9@|5FFC:16777215|FBC:16777215|LFC:16777215|LBC:16777215"/>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任意多边形 125974"/>
          <p:cNvSpPr/>
          <p:nvPr/>
        </p:nvSpPr>
        <p:spPr>
          <a:xfrm>
            <a:off x="4385613" y="1940984"/>
            <a:ext cx="2260863" cy="481345"/>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chemeClr val="accent1"/>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任意多边形 125975"/>
          <p:cNvSpPr/>
          <p:nvPr/>
        </p:nvSpPr>
        <p:spPr>
          <a:xfrm>
            <a:off x="5392060" y="3268327"/>
            <a:ext cx="1239829"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chemeClr val="accent2"/>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任意多边形 125976"/>
          <p:cNvSpPr/>
          <p:nvPr/>
        </p:nvSpPr>
        <p:spPr>
          <a:xfrm>
            <a:off x="5217027" y="4097497"/>
            <a:ext cx="1429448" cy="571108"/>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1" fmla="*/ 0 w 1210962"/>
              <a:gd name="connsiteY0-2" fmla="*/ 481913 h 481913"/>
              <a:gd name="connsiteX1-3" fmla="*/ 729049 w 1210962"/>
              <a:gd name="connsiteY1-4" fmla="*/ 481913 h 481913"/>
              <a:gd name="connsiteX2-5" fmla="*/ 469969 w 1210962"/>
              <a:gd name="connsiteY2-6" fmla="*/ 7620 h 481913"/>
              <a:gd name="connsiteX3-7" fmla="*/ 1210962 w 1210962"/>
              <a:gd name="connsiteY3-8" fmla="*/ 0 h 481913"/>
              <a:gd name="connsiteX0-9" fmla="*/ 0 w 1210962"/>
              <a:gd name="connsiteY0-10" fmla="*/ 481913 h 489533"/>
              <a:gd name="connsiteX1-11" fmla="*/ 477589 w 1210962"/>
              <a:gd name="connsiteY1-12" fmla="*/ 489533 h 489533"/>
              <a:gd name="connsiteX2-13" fmla="*/ 469969 w 1210962"/>
              <a:gd name="connsiteY2-14" fmla="*/ 7620 h 489533"/>
              <a:gd name="connsiteX3-15" fmla="*/ 1210962 w 1210962"/>
              <a:gd name="connsiteY3-16" fmla="*/ 0 h 489533"/>
              <a:gd name="connsiteX0-17" fmla="*/ 0 w 1210962"/>
              <a:gd name="connsiteY0-18" fmla="*/ 481913 h 481913"/>
              <a:gd name="connsiteX1-19" fmla="*/ 468064 w 1210962"/>
              <a:gd name="connsiteY1-20" fmla="*/ 475245 h 481913"/>
              <a:gd name="connsiteX2-21" fmla="*/ 469969 w 1210962"/>
              <a:gd name="connsiteY2-22" fmla="*/ 7620 h 481913"/>
              <a:gd name="connsiteX3-23" fmla="*/ 1210962 w 1210962"/>
              <a:gd name="connsiteY3-24" fmla="*/ 0 h 481913"/>
              <a:gd name="connsiteX0-25" fmla="*/ 0 w 1210962"/>
              <a:gd name="connsiteY0-26" fmla="*/ 486199 h 486199"/>
              <a:gd name="connsiteX1-27" fmla="*/ 468064 w 1210962"/>
              <a:gd name="connsiteY1-28" fmla="*/ 479531 h 486199"/>
              <a:gd name="connsiteX2-29" fmla="*/ 469969 w 1210962"/>
              <a:gd name="connsiteY2-30" fmla="*/ 0 h 486199"/>
              <a:gd name="connsiteX3-31" fmla="*/ 1210962 w 1210962"/>
              <a:gd name="connsiteY3-32" fmla="*/ 4286 h 486199"/>
              <a:gd name="connsiteX0-33" fmla="*/ 0 w 1210962"/>
              <a:gd name="connsiteY0-34" fmla="*/ 481913 h 481913"/>
              <a:gd name="connsiteX1-35" fmla="*/ 468064 w 1210962"/>
              <a:gd name="connsiteY1-36" fmla="*/ 475245 h 481913"/>
              <a:gd name="connsiteX2-37" fmla="*/ 467587 w 1210962"/>
              <a:gd name="connsiteY2-38" fmla="*/ 2858 h 481913"/>
              <a:gd name="connsiteX3-39" fmla="*/ 1210962 w 1210962"/>
              <a:gd name="connsiteY3-40" fmla="*/ 0 h 481913"/>
              <a:gd name="connsiteX0-41" fmla="*/ 0 w 1210962"/>
              <a:gd name="connsiteY0-42" fmla="*/ 483817 h 483817"/>
              <a:gd name="connsiteX1-43" fmla="*/ 468064 w 1210962"/>
              <a:gd name="connsiteY1-44" fmla="*/ 477149 h 483817"/>
              <a:gd name="connsiteX2-45" fmla="*/ 474730 w 1210962"/>
              <a:gd name="connsiteY2-46" fmla="*/ 0 h 483817"/>
              <a:gd name="connsiteX3-47" fmla="*/ 1210962 w 1210962"/>
              <a:gd name="connsiteY3-48" fmla="*/ 1904 h 483817"/>
              <a:gd name="connsiteX0-49" fmla="*/ 0 w 1210962"/>
              <a:gd name="connsiteY0-50" fmla="*/ 481913 h 481913"/>
              <a:gd name="connsiteX1-51" fmla="*/ 468064 w 1210962"/>
              <a:gd name="connsiteY1-52" fmla="*/ 475245 h 481913"/>
              <a:gd name="connsiteX2-53" fmla="*/ 472349 w 1210962"/>
              <a:gd name="connsiteY2-54" fmla="*/ 5240 h 481913"/>
              <a:gd name="connsiteX3-55" fmla="*/ 1210962 w 1210962"/>
              <a:gd name="connsiteY3-56" fmla="*/ 0 h 481913"/>
              <a:gd name="connsiteX0-57" fmla="*/ 0 w 1210962"/>
              <a:gd name="connsiteY0-58" fmla="*/ 486198 h 486198"/>
              <a:gd name="connsiteX1-59" fmla="*/ 468064 w 1210962"/>
              <a:gd name="connsiteY1-60" fmla="*/ 479530 h 486198"/>
              <a:gd name="connsiteX2-61" fmla="*/ 467587 w 1210962"/>
              <a:gd name="connsiteY2-62" fmla="*/ 0 h 486198"/>
              <a:gd name="connsiteX3-63" fmla="*/ 1210962 w 1210962"/>
              <a:gd name="connsiteY3-64" fmla="*/ 4285 h 486198"/>
              <a:gd name="connsiteX0-65" fmla="*/ 0 w 1210962"/>
              <a:gd name="connsiteY0-66" fmla="*/ 481913 h 481913"/>
              <a:gd name="connsiteX1-67" fmla="*/ 468064 w 1210962"/>
              <a:gd name="connsiteY1-68" fmla="*/ 475245 h 481913"/>
              <a:gd name="connsiteX2-69" fmla="*/ 467587 w 1210962"/>
              <a:gd name="connsiteY2-70" fmla="*/ 2859 h 481913"/>
              <a:gd name="connsiteX3-71" fmla="*/ 1210962 w 1210962"/>
              <a:gd name="connsiteY3-72" fmla="*/ 0 h 481913"/>
              <a:gd name="connsiteX0-73" fmla="*/ 0 w 1210962"/>
              <a:gd name="connsiteY0-74" fmla="*/ 481913 h 481913"/>
              <a:gd name="connsiteX1-75" fmla="*/ 465683 w 1210962"/>
              <a:gd name="connsiteY1-76" fmla="*/ 480007 h 481913"/>
              <a:gd name="connsiteX2-77" fmla="*/ 467587 w 1210962"/>
              <a:gd name="connsiteY2-78" fmla="*/ 2859 h 481913"/>
              <a:gd name="connsiteX3-79" fmla="*/ 1210962 w 1210962"/>
              <a:gd name="connsiteY3-80" fmla="*/ 0 h 481913"/>
              <a:gd name="connsiteX0-81" fmla="*/ 0 w 1210962"/>
              <a:gd name="connsiteY0-82" fmla="*/ 488579 h 488579"/>
              <a:gd name="connsiteX1-83" fmla="*/ 465683 w 1210962"/>
              <a:gd name="connsiteY1-84" fmla="*/ 486673 h 488579"/>
              <a:gd name="connsiteX2-85" fmla="*/ 469968 w 1210962"/>
              <a:gd name="connsiteY2-86" fmla="*/ 0 h 488579"/>
              <a:gd name="connsiteX3-87" fmla="*/ 1210962 w 1210962"/>
              <a:gd name="connsiteY3-88" fmla="*/ 6666 h 488579"/>
              <a:gd name="connsiteX0-89" fmla="*/ 0 w 1210962"/>
              <a:gd name="connsiteY0-90" fmla="*/ 483816 h 483816"/>
              <a:gd name="connsiteX1-91" fmla="*/ 465683 w 1210962"/>
              <a:gd name="connsiteY1-92" fmla="*/ 481910 h 483816"/>
              <a:gd name="connsiteX2-93" fmla="*/ 469968 w 1210962"/>
              <a:gd name="connsiteY2-94" fmla="*/ 0 h 483816"/>
              <a:gd name="connsiteX3-95" fmla="*/ 1210962 w 1210962"/>
              <a:gd name="connsiteY3-96" fmla="*/ 1903 h 483816"/>
              <a:gd name="connsiteX0-97" fmla="*/ 0 w 1210962"/>
              <a:gd name="connsiteY0-98" fmla="*/ 490960 h 490960"/>
              <a:gd name="connsiteX1-99" fmla="*/ 465683 w 1210962"/>
              <a:gd name="connsiteY1-100" fmla="*/ 489054 h 490960"/>
              <a:gd name="connsiteX2-101" fmla="*/ 469968 w 1210962"/>
              <a:gd name="connsiteY2-102" fmla="*/ 0 h 490960"/>
              <a:gd name="connsiteX3-103" fmla="*/ 1210962 w 1210962"/>
              <a:gd name="connsiteY3-104" fmla="*/ 9047 h 490960"/>
              <a:gd name="connsiteX0-105" fmla="*/ 0 w 1210962"/>
              <a:gd name="connsiteY0-106" fmla="*/ 483816 h 483816"/>
              <a:gd name="connsiteX1-107" fmla="*/ 465683 w 1210962"/>
              <a:gd name="connsiteY1-108" fmla="*/ 481910 h 483816"/>
              <a:gd name="connsiteX2-109" fmla="*/ 467587 w 1210962"/>
              <a:gd name="connsiteY2-110" fmla="*/ 0 h 483816"/>
              <a:gd name="connsiteX3-111" fmla="*/ 1210962 w 1210962"/>
              <a:gd name="connsiteY3-112" fmla="*/ 1903 h 483816"/>
              <a:gd name="connsiteX0-113" fmla="*/ 0 w 1210962"/>
              <a:gd name="connsiteY0-114" fmla="*/ 481913 h 481913"/>
              <a:gd name="connsiteX1-115" fmla="*/ 465683 w 1210962"/>
              <a:gd name="connsiteY1-116" fmla="*/ 480007 h 481913"/>
              <a:gd name="connsiteX2-117" fmla="*/ 465206 w 1210962"/>
              <a:gd name="connsiteY2-118" fmla="*/ 2859 h 481913"/>
              <a:gd name="connsiteX3-119" fmla="*/ 1210962 w 1210962"/>
              <a:gd name="connsiteY3-120" fmla="*/ 0 h 481913"/>
              <a:gd name="connsiteX0-121" fmla="*/ 0 w 1210962"/>
              <a:gd name="connsiteY0-122" fmla="*/ 483816 h 483816"/>
              <a:gd name="connsiteX1-123" fmla="*/ 465683 w 1210962"/>
              <a:gd name="connsiteY1-124" fmla="*/ 481910 h 483816"/>
              <a:gd name="connsiteX2-125" fmla="*/ 465206 w 1210962"/>
              <a:gd name="connsiteY2-126" fmla="*/ 0 h 483816"/>
              <a:gd name="connsiteX3-127" fmla="*/ 1210962 w 1210962"/>
              <a:gd name="connsiteY3-128" fmla="*/ 1903 h 483816"/>
            </a:gdLst>
            <a:ahLst/>
            <a:cxnLst>
              <a:cxn ang="0">
                <a:pos x="connsiteX0-1" y="connsiteY0-2"/>
              </a:cxn>
              <a:cxn ang="0">
                <a:pos x="connsiteX1-3" y="connsiteY1-4"/>
              </a:cxn>
              <a:cxn ang="0">
                <a:pos x="connsiteX2-5" y="connsiteY2-6"/>
              </a:cxn>
              <a:cxn ang="0">
                <a:pos x="connsiteX3-7" y="connsiteY3-8"/>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chemeClr val="accent3"/>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125977"/>
          <p:cNvSpPr/>
          <p:nvPr/>
        </p:nvSpPr>
        <p:spPr>
          <a:xfrm>
            <a:off x="3816751" y="5004087"/>
            <a:ext cx="2829724" cy="71472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1" fmla="*/ 0 w 2397210"/>
              <a:gd name="connsiteY0-2" fmla="*/ 395416 h 605481"/>
              <a:gd name="connsiteX1-3" fmla="*/ 0 w 2397210"/>
              <a:gd name="connsiteY1-4" fmla="*/ 605481 h 605481"/>
              <a:gd name="connsiteX2-5" fmla="*/ 1653402 w 2397210"/>
              <a:gd name="connsiteY2-6" fmla="*/ 605481 h 605481"/>
              <a:gd name="connsiteX3-7" fmla="*/ 1742302 w 2397210"/>
              <a:gd name="connsiteY3-8" fmla="*/ 0 h 605481"/>
              <a:gd name="connsiteX4-9" fmla="*/ 2397210 w 2397210"/>
              <a:gd name="connsiteY4-10" fmla="*/ 0 h 605481"/>
              <a:gd name="connsiteX0-11" fmla="*/ 0 w 2397210"/>
              <a:gd name="connsiteY0-12" fmla="*/ 395416 h 605481"/>
              <a:gd name="connsiteX1-13" fmla="*/ 0 w 2397210"/>
              <a:gd name="connsiteY1-14" fmla="*/ 605481 h 605481"/>
              <a:gd name="connsiteX2-15" fmla="*/ 1653402 w 2397210"/>
              <a:gd name="connsiteY2-16" fmla="*/ 605481 h 605481"/>
              <a:gd name="connsiteX3-17" fmla="*/ 1647052 w 2397210"/>
              <a:gd name="connsiteY3-18" fmla="*/ 0 h 605481"/>
              <a:gd name="connsiteX4-19" fmla="*/ 2397210 w 2397210"/>
              <a:gd name="connsiteY4-20" fmla="*/ 0 h 605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chemeClr val="accent4"/>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2375755" y="2940951"/>
            <a:ext cx="2327412" cy="2526048"/>
            <a:chOff x="1781816" y="2205713"/>
            <a:chExt cx="1745559" cy="1894536"/>
          </a:xfrm>
        </p:grpSpPr>
        <p:sp>
          <p:nvSpPr>
            <p:cNvPr id="9" name="Freeform 12"/>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chemeClr val="accent4"/>
            </a:solidFill>
            <a:ln>
              <a:noFill/>
            </a:ln>
          </p:spPr>
          <p:txBody>
            <a:bodyPr/>
            <a:lstStyle/>
            <a:p>
              <a:pPr defTabSz="685165">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803572" y="3645997"/>
              <a:ext cx="310604" cy="209411"/>
              <a:chOff x="2681093" y="4567497"/>
              <a:chExt cx="414138" cy="279215"/>
            </a:xfrm>
          </p:grpSpPr>
          <p:sp>
            <p:nvSpPr>
              <p:cNvPr id="13"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5" name="TextBox 13"/>
          <p:cNvSpPr txBox="1"/>
          <p:nvPr/>
        </p:nvSpPr>
        <p:spPr>
          <a:xfrm>
            <a:off x="7866052" y="226653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866053" y="255243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7866052" y="3053257"/>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866053" y="335111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866052" y="3893418"/>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7866053" y="417932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7866052" y="474825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7866053" y="503415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7108433" y="2139711"/>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7108433" y="2896015"/>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7108433" y="376829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7108433" y="459773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1"/>
          <p:cNvSpPr txBox="1"/>
          <p:nvPr>
            <p:custDataLst>
              <p:tags r:id="rId1"/>
            </p:custDataLst>
          </p:nvPr>
        </p:nvSpPr>
        <p:spPr>
          <a:xfrm>
            <a:off x="5536969" y="2566130"/>
            <a:ext cx="1335302" cy="615425"/>
          </a:xfrm>
          <a:prstGeom prst="rect">
            <a:avLst/>
          </a:prstGeom>
          <a:noFill/>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P</a:t>
            </a:r>
            <a:r>
              <a:rPr kumimoji="0" lang="en-US" altLang="zh-CN" sz="40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art</a:t>
            </a:r>
            <a:endParaRPr kumimoji="0" lang="zh-CN" altLang="en-US" sz="115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3" name="PA_文本框 13"/>
          <p:cNvSpPr txBox="1">
            <a:spLocks noChangeArrowheads="1"/>
          </p:cNvSpPr>
          <p:nvPr>
            <p:custDataLst>
              <p:tags r:id="rId2"/>
            </p:custDataLst>
          </p:nvPr>
        </p:nvSpPr>
        <p:spPr bwMode="auto">
          <a:xfrm>
            <a:off x="5636546" y="2404213"/>
            <a:ext cx="6732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1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章 节</a:t>
            </a:r>
          </a:p>
        </p:txBody>
      </p:sp>
      <p:sp>
        <p:nvSpPr>
          <p:cNvPr id="4" name="PA_文本框 14"/>
          <p:cNvSpPr txBox="1">
            <a:spLocks noChangeArrowheads="1"/>
          </p:cNvSpPr>
          <p:nvPr>
            <p:custDataLst>
              <p:tags r:id="rId3"/>
            </p:custDataLst>
          </p:nvPr>
        </p:nvSpPr>
        <p:spPr bwMode="auto">
          <a:xfrm>
            <a:off x="7181605" y="1967723"/>
            <a:ext cx="1134926" cy="147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04</a:t>
            </a:r>
            <a:endParaRPr kumimoji="0" lang="zh-CN" altLang="en-US" sz="9600" b="0" i="0" u="none" strike="noStrike" kern="120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
        <p:nvSpPr>
          <p:cNvPr id="5" name="PA_标题 5"/>
          <p:cNvSpPr txBox="1"/>
          <p:nvPr>
            <p:custDataLst>
              <p:tags r:id="rId4"/>
            </p:custDataLst>
          </p:nvPr>
        </p:nvSpPr>
        <p:spPr>
          <a:xfrm>
            <a:off x="3889162" y="3444922"/>
            <a:ext cx="5904442" cy="525208"/>
          </a:xfrm>
          <a:prstGeom prst="rect">
            <a:avLst/>
          </a:prstGeom>
          <a:noFill/>
        </p:spPr>
        <p:txBody>
          <a:bodyPr wrap="square" lIns="0" tIns="0" rIns="0" bIns="0" anchor="t" anchorCtr="0">
            <a:spAutoFit/>
          </a:bodyPr>
          <a:lstStyle>
            <a:lvl1pPr algn="ctr">
              <a:lnSpc>
                <a:spcPct val="90000"/>
              </a:lnSpc>
              <a:spcBef>
                <a:spcPct val="0"/>
              </a:spcBef>
              <a:buNone/>
              <a:defRPr sz="4000">
                <a:latin typeface="+mj-lt"/>
                <a:ea typeface="+mj-ea"/>
                <a:cs typeface="+mj-cs"/>
              </a:defRPr>
            </a:lvl1pPr>
          </a:lstStyle>
          <a:p>
            <a:pPr lvl="0">
              <a:defRPr/>
            </a:pPr>
            <a:r>
              <a:rPr kumimoji="0" lang="zh-CN" altLang="en-US" sz="379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sym typeface="Arial" panose="020B0604020202020204" pitchFamily="34" charset="0"/>
              </a:rPr>
              <a:t>请输入您的标题</a:t>
            </a:r>
          </a:p>
        </p:txBody>
      </p:sp>
      <p:sp>
        <p:nvSpPr>
          <p:cNvPr id="6" name="PA_文本占位符 6"/>
          <p:cNvSpPr txBox="1"/>
          <p:nvPr>
            <p:custDataLst>
              <p:tags r:id="rId5"/>
            </p:custDataLst>
          </p:nvPr>
        </p:nvSpPr>
        <p:spPr>
          <a:xfrm>
            <a:off x="5093758" y="4033631"/>
            <a:ext cx="3495251" cy="210122"/>
          </a:xfrm>
          <a:prstGeom prst="rect">
            <a:avLst/>
          </a:prstGeom>
          <a:noFill/>
        </p:spPr>
        <p:txBody>
          <a:bodyPr wrap="square" lIns="0" tIns="0" rIns="0" bIns="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lvl="0">
              <a:defRPr/>
            </a:pPr>
            <a:r>
              <a:rPr lang="en-US" altLang="zh-CN" sz="1515" kern="0" dirty="0">
                <a:solidFill>
                  <a:schemeClr val="tx1"/>
                </a:solidFill>
                <a:latin typeface="方正卡通简体" panose="03000509000000000000" pitchFamily="2" charset="-122"/>
                <a:ea typeface="方正卡通简体" panose="03000509000000000000" pitchFamily="2" charset="-122"/>
                <a:sym typeface="Arial" panose="020B0604020202020204" pitchFamily="34" charset="0"/>
              </a:rPr>
              <a:t>Click here to add Title</a:t>
            </a:r>
            <a:endParaRPr kumimoji="0" lang="en-US" altLang="zh-CN" sz="1515" b="0" i="0" u="none" strike="noStrike" kern="0" cap="none" spc="0" normalizeH="0" baseline="0" noProof="0" dirty="0">
              <a:ln>
                <a:noFill/>
              </a:ln>
              <a:solidFill>
                <a:schemeClr val="tx1"/>
              </a:solidFill>
              <a:effectLst/>
              <a:uLnTx/>
              <a:uFillTx/>
              <a:latin typeface="方正卡通简体" panose="03000509000000000000" pitchFamily="2" charset="-122"/>
              <a:ea typeface="方正卡通简体" panose="03000509000000000000"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9" presetClass="entr" presetSubtype="0" decel="100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strVal val="#ppt_w*0.70"/>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Effect transition="in" filter="fade">
                                      <p:cBhvr>
                                        <p:cTn id="3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117879" y="2359297"/>
            <a:ext cx="6016083" cy="3369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p:nvPr/>
        </p:nvSpPr>
        <p:spPr>
          <a:xfrm>
            <a:off x="1821401" y="3964889"/>
            <a:ext cx="1379948" cy="245195"/>
          </a:xfrm>
          <a:prstGeom prst="rect">
            <a:avLst/>
          </a:prstGeom>
        </p:spPr>
        <p:txBody>
          <a:bodyPr lIns="0" tIns="0" rIns="0" bIns="0" anchor="ct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p:nvPr/>
        </p:nvSpPr>
        <p:spPr>
          <a:xfrm>
            <a:off x="1248528" y="4223236"/>
            <a:ext cx="1962304" cy="42050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 name="Shape 1626"/>
          <p:cNvSpPr/>
          <p:nvPr/>
        </p:nvSpPr>
        <p:spPr>
          <a:xfrm flipV="1">
            <a:off x="3565986" y="4054400"/>
            <a:ext cx="1" cy="120434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719361" y="2739175"/>
            <a:ext cx="1" cy="1710364"/>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5831356" y="2156397"/>
            <a:ext cx="1" cy="1779700"/>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389376" y="3452924"/>
            <a:ext cx="1" cy="1181765"/>
          </a:xfrm>
          <a:prstGeom prst="line">
            <a:avLst/>
          </a:prstGeom>
          <a:ln w="12700">
            <a:solidFill>
              <a:srgbClr val="A6AAA9"/>
            </a:solidFill>
            <a:miter lim="400000"/>
          </a:ln>
        </p:spPr>
        <p:txBody>
          <a:bodyPr lIns="22056" tIns="22056" rIns="22056" bIns="22056" anchor="ctr"/>
          <a:lstStyle/>
          <a:p>
            <a:pPr lvl="0"/>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382443" y="3872390"/>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532914" y="2538767"/>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650266" y="1811373"/>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204289" y="4486169"/>
            <a:ext cx="367084" cy="36708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3" tIns="16543" rIns="16543" bIns="16543" numCol="1" anchor="ctr">
            <a:noAutofit/>
          </a:bodyP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515816" y="5215716"/>
            <a:ext cx="100333" cy="1003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641309" y="4373621"/>
            <a:ext cx="156096" cy="15609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5731030" y="3838919"/>
            <a:ext cx="200649" cy="2006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262604" y="3331319"/>
            <a:ext cx="248128" cy="2481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p:nvPr/>
        </p:nvSpPr>
        <p:spPr>
          <a:xfrm>
            <a:off x="2855883" y="2645287"/>
            <a:ext cx="1488875"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8" name="Text Placeholder 4"/>
          <p:cNvSpPr txBox="1"/>
          <p:nvPr/>
        </p:nvSpPr>
        <p:spPr>
          <a:xfrm>
            <a:off x="2351719" y="2899497"/>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19" name="Text Placeholder 3"/>
          <p:cNvSpPr txBox="1"/>
          <p:nvPr/>
        </p:nvSpPr>
        <p:spPr>
          <a:xfrm>
            <a:off x="6198435" y="1921936"/>
            <a:ext cx="12754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4"/>
          <p:cNvSpPr txBox="1"/>
          <p:nvPr/>
        </p:nvSpPr>
        <p:spPr>
          <a:xfrm>
            <a:off x="6186722" y="2185902"/>
            <a:ext cx="162287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1" name="Text Placeholder 3"/>
          <p:cNvSpPr txBox="1"/>
          <p:nvPr/>
        </p:nvSpPr>
        <p:spPr>
          <a:xfrm>
            <a:off x="7754384" y="4595213"/>
            <a:ext cx="1274683" cy="245195"/>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4"/>
          <p:cNvSpPr txBox="1"/>
          <p:nvPr/>
        </p:nvSpPr>
        <p:spPr>
          <a:xfrm>
            <a:off x="7726227" y="4852975"/>
            <a:ext cx="1956351" cy="420500"/>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3" name="Text Placeholder 4"/>
          <p:cNvSpPr txBox="1"/>
          <p:nvPr/>
        </p:nvSpPr>
        <p:spPr>
          <a:xfrm>
            <a:off x="3454341" y="3933973"/>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4" name="Text Placeholder 4"/>
          <p:cNvSpPr txBox="1"/>
          <p:nvPr/>
        </p:nvSpPr>
        <p:spPr>
          <a:xfrm>
            <a:off x="4604816" y="258812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5" name="Text Placeholder 4"/>
          <p:cNvSpPr txBox="1"/>
          <p:nvPr/>
        </p:nvSpPr>
        <p:spPr>
          <a:xfrm>
            <a:off x="5725452" y="1860736"/>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6" name="Text Placeholder 4"/>
          <p:cNvSpPr txBox="1"/>
          <p:nvPr/>
        </p:nvSpPr>
        <p:spPr>
          <a:xfrm>
            <a:off x="7276189" y="4553454"/>
            <a:ext cx="223283" cy="268361"/>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33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7" name="Shape 1625"/>
          <p:cNvSpPr/>
          <p:nvPr/>
        </p:nvSpPr>
        <p:spPr>
          <a:xfrm>
            <a:off x="9226881" y="2308025"/>
            <a:ext cx="1204344" cy="12043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1657"/>
          <p:cNvSpPr/>
          <p:nvPr/>
        </p:nvSpPr>
        <p:spPr>
          <a:xfrm>
            <a:off x="9649619" y="2470145"/>
            <a:ext cx="359084" cy="367084"/>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3"/>
          <p:cNvSpPr txBox="1"/>
          <p:nvPr/>
        </p:nvSpPr>
        <p:spPr>
          <a:xfrm>
            <a:off x="9378767" y="2886994"/>
            <a:ext cx="885719" cy="35492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itchFamily="34" charset="0"/>
                <a:ea typeface="Open Sans" pitchFamily="34" charset="0"/>
                <a:cs typeface="Open Sans"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文本框 29"/>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strips(downLeft)">
                                      <p:cBhvr>
                                        <p:cTn id="56" dur="500"/>
                                        <p:tgtEl>
                                          <p:spTgt spid="17"/>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trips(downLeft)">
                                      <p:cBhvr>
                                        <p:cTn id="59" dur="500"/>
                                        <p:tgtEl>
                                          <p:spTgt spid="1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strips(downRight)">
                                      <p:cBhvr>
                                        <p:cTn id="82" dur="500"/>
                                        <p:tgtEl>
                                          <p:spTgt spid="19"/>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strips(downRight)">
                                      <p:cBhvr>
                                        <p:cTn id="85" dur="500"/>
                                        <p:tgtEl>
                                          <p:spTgt spid="20"/>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strips(downRight)">
                                      <p:cBhvr>
                                        <p:cTn id="108" dur="500"/>
                                        <p:tgtEl>
                                          <p:spTgt spid="21"/>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strips(downRight)">
                                      <p:cBhvr>
                                        <p:cTn id="111" dur="500"/>
                                        <p:tgtEl>
                                          <p:spTgt spid="22"/>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7"/>
                                        </p:tgtEl>
                                        <p:attrNameLst>
                                          <p:attrName>style.color</p:attrName>
                                        </p:attrNameLst>
                                      </p:cBhvr>
                                      <p:to>
                                        <a:schemeClr val="bg1"/>
                                      </p:to>
                                    </p:animClr>
                                    <p:animClr clrSpc="rgb" dir="cw">
                                      <p:cBhvr>
                                        <p:cTn id="117" dur="250" autoRev="1" fill="remove"/>
                                        <p:tgtEl>
                                          <p:spTgt spid="27"/>
                                        </p:tgtEl>
                                        <p:attrNameLst>
                                          <p:attrName>fillcolor</p:attrName>
                                        </p:attrNameLst>
                                      </p:cBhvr>
                                      <p:to>
                                        <a:schemeClr val="bg1"/>
                                      </p:to>
                                    </p:animClr>
                                    <p:set>
                                      <p:cBhvr>
                                        <p:cTn id="118" dur="250" autoRev="1" fill="remove"/>
                                        <p:tgtEl>
                                          <p:spTgt spid="27"/>
                                        </p:tgtEl>
                                        <p:attrNameLst>
                                          <p:attrName>fill.type</p:attrName>
                                        </p:attrNameLst>
                                      </p:cBhvr>
                                      <p:to>
                                        <p:strVal val="solid"/>
                                      </p:to>
                                    </p:set>
                                    <p:set>
                                      <p:cBhvr>
                                        <p:cTn id="119" dur="250" autoRev="1" fill="remove"/>
                                        <p:tgtEl>
                                          <p:spTgt spid="27"/>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animBg="1"/>
      <p:bldP spid="27" grpId="1" animBg="1"/>
      <p:bldP spid="28" grpId="0" animBg="1"/>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533641" y="4591691"/>
            <a:ext cx="679800" cy="502756"/>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6"/>
          <p:cNvSpPr/>
          <p:nvPr/>
        </p:nvSpPr>
        <p:spPr bwMode="auto">
          <a:xfrm>
            <a:off x="4758353" y="3526028"/>
            <a:ext cx="739948" cy="32457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
          <p:cNvSpPr/>
          <p:nvPr/>
        </p:nvSpPr>
        <p:spPr bwMode="auto">
          <a:xfrm>
            <a:off x="4237437" y="2285591"/>
            <a:ext cx="525455" cy="655967"/>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8"/>
          <p:cNvSpPr/>
          <p:nvPr/>
        </p:nvSpPr>
        <p:spPr bwMode="auto">
          <a:xfrm>
            <a:off x="3296614" y="1905403"/>
            <a:ext cx="214495" cy="732004"/>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9"/>
          <p:cNvSpPr/>
          <p:nvPr/>
        </p:nvSpPr>
        <p:spPr bwMode="auto">
          <a:xfrm>
            <a:off x="1546609" y="4588284"/>
            <a:ext cx="679800" cy="501621"/>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p:nvPr/>
        </p:nvSpPr>
        <p:spPr bwMode="auto">
          <a:xfrm>
            <a:off x="1261754" y="3524892"/>
            <a:ext cx="739948" cy="322309"/>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
          <p:cNvSpPr/>
          <p:nvPr/>
        </p:nvSpPr>
        <p:spPr bwMode="auto">
          <a:xfrm>
            <a:off x="1997164" y="2281051"/>
            <a:ext cx="526589" cy="658237"/>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12"/>
          <p:cNvGrpSpPr/>
          <p:nvPr/>
        </p:nvGrpSpPr>
        <p:grpSpPr>
          <a:xfrm>
            <a:off x="2199174" y="2834879"/>
            <a:ext cx="2383271" cy="3134568"/>
            <a:chOff x="2066468" y="2628718"/>
            <a:chExt cx="2744485" cy="3609651"/>
          </a:xfrm>
        </p:grpSpPr>
        <p:sp>
          <p:nvSpPr>
            <p:cNvPr id="10"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Oval 14"/>
          <p:cNvSpPr>
            <a:spLocks noChangeArrowheads="1"/>
          </p:cNvSpPr>
          <p:nvPr/>
        </p:nvSpPr>
        <p:spPr bwMode="auto">
          <a:xfrm>
            <a:off x="2663344" y="3269542"/>
            <a:ext cx="1524157" cy="1524157"/>
          </a:xfrm>
          <a:prstGeom prst="ellipse">
            <a:avLst/>
          </a:prstGeom>
          <a:solidFill>
            <a:schemeClr val="accent2"/>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3" name="Oval 15"/>
          <p:cNvSpPr>
            <a:spLocks noChangeArrowheads="1"/>
          </p:cNvSpPr>
          <p:nvPr/>
        </p:nvSpPr>
        <p:spPr bwMode="auto">
          <a:xfrm>
            <a:off x="2814285" y="3421619"/>
            <a:ext cx="1221143" cy="12200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4" name="Oval 16"/>
          <p:cNvSpPr>
            <a:spLocks noChangeArrowheads="1"/>
          </p:cNvSpPr>
          <p:nvPr/>
        </p:nvSpPr>
        <p:spPr bwMode="auto">
          <a:xfrm>
            <a:off x="2944796" y="3552128"/>
            <a:ext cx="960117" cy="960117"/>
          </a:xfrm>
          <a:prstGeom prst="ellipse">
            <a:avLst/>
          </a:prstGeom>
          <a:solidFill>
            <a:schemeClr val="accent3"/>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7"/>
          <p:cNvSpPr>
            <a:spLocks noChangeArrowheads="1"/>
          </p:cNvSpPr>
          <p:nvPr/>
        </p:nvSpPr>
        <p:spPr bwMode="auto">
          <a:xfrm>
            <a:off x="3086660" y="3692857"/>
            <a:ext cx="676395" cy="67752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6" name="Oval 18"/>
          <p:cNvSpPr>
            <a:spLocks noChangeArrowheads="1"/>
          </p:cNvSpPr>
          <p:nvPr/>
        </p:nvSpPr>
        <p:spPr bwMode="auto">
          <a:xfrm>
            <a:off x="3212631" y="3818830"/>
            <a:ext cx="423315" cy="425585"/>
          </a:xfrm>
          <a:prstGeom prst="ellipse">
            <a:avLst/>
          </a:prstGeom>
          <a:solidFill>
            <a:schemeClr val="accent4"/>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9"/>
          <p:cNvSpPr>
            <a:spLocks noChangeArrowheads="1"/>
          </p:cNvSpPr>
          <p:nvPr/>
        </p:nvSpPr>
        <p:spPr bwMode="auto">
          <a:xfrm>
            <a:off x="3345415" y="3953883"/>
            <a:ext cx="157751" cy="15775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p:nvPr/>
        </p:nvSpPr>
        <p:spPr bwMode="auto">
          <a:xfrm>
            <a:off x="3390809" y="3163999"/>
            <a:ext cx="898835" cy="901104"/>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p:nvPr/>
        </p:nvSpPr>
        <p:spPr bwMode="auto">
          <a:xfrm>
            <a:off x="3424856" y="3141300"/>
            <a:ext cx="898835" cy="901104"/>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
          <p:cNvGrpSpPr>
            <a:grpSpLocks noChangeAspect="1"/>
          </p:cNvGrpSpPr>
          <p:nvPr/>
        </p:nvGrpSpPr>
        <p:grpSpPr bwMode="auto">
          <a:xfrm flipH="1">
            <a:off x="6264927" y="3110580"/>
            <a:ext cx="1084948" cy="937856"/>
            <a:chOff x="2883" y="375"/>
            <a:chExt cx="1938" cy="1977"/>
          </a:xfrm>
          <a:solidFill>
            <a:schemeClr val="accent1"/>
          </a:solidFill>
        </p:grpSpPr>
        <p:sp>
          <p:nvSpPr>
            <p:cNvPr id="2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Group 4"/>
          <p:cNvGrpSpPr>
            <a:grpSpLocks noChangeAspect="1"/>
          </p:cNvGrpSpPr>
          <p:nvPr/>
        </p:nvGrpSpPr>
        <p:grpSpPr bwMode="auto">
          <a:xfrm flipH="1">
            <a:off x="8665781" y="3110580"/>
            <a:ext cx="1084948" cy="937856"/>
            <a:chOff x="2883" y="375"/>
            <a:chExt cx="1938" cy="1977"/>
          </a:xfrm>
          <a:solidFill>
            <a:schemeClr val="accent2"/>
          </a:solidFill>
        </p:grpSpPr>
        <p:sp>
          <p:nvSpPr>
            <p:cNvPr id="3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Group 4"/>
          <p:cNvGrpSpPr>
            <a:grpSpLocks noChangeAspect="1"/>
          </p:cNvGrpSpPr>
          <p:nvPr/>
        </p:nvGrpSpPr>
        <p:grpSpPr bwMode="auto">
          <a:xfrm flipH="1">
            <a:off x="6264927" y="4623711"/>
            <a:ext cx="1084948" cy="937856"/>
            <a:chOff x="2883" y="375"/>
            <a:chExt cx="1938" cy="1977"/>
          </a:xfrm>
          <a:solidFill>
            <a:schemeClr val="accent3"/>
          </a:solidFill>
        </p:grpSpPr>
        <p:sp>
          <p:nvSpPr>
            <p:cNvPr id="4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Group 4"/>
          <p:cNvGrpSpPr>
            <a:grpSpLocks noChangeAspect="1"/>
          </p:cNvGrpSpPr>
          <p:nvPr/>
        </p:nvGrpSpPr>
        <p:grpSpPr bwMode="auto">
          <a:xfrm flipH="1">
            <a:off x="8707118" y="4623711"/>
            <a:ext cx="1084948" cy="937856"/>
            <a:chOff x="2883" y="375"/>
            <a:chExt cx="1938" cy="1977"/>
          </a:xfrm>
          <a:solidFill>
            <a:schemeClr val="accent4"/>
          </a:solidFill>
        </p:grpSpPr>
        <p:sp>
          <p:nvSpPr>
            <p:cNvPr id="5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 name="Content Placeholder 2"/>
          <p:cNvSpPr txBox="1"/>
          <p:nvPr/>
        </p:nvSpPr>
        <p:spPr>
          <a:xfrm>
            <a:off x="6231370" y="2127129"/>
            <a:ext cx="4631284" cy="7659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l">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 replace text, click add relevant headline, modify the text content, also can copy your content to this directly.</a:t>
            </a:r>
            <a:endParaRPr lang="en-US" sz="760" i="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1" name="Content Placeholder 2"/>
          <p:cNvSpPr txBox="1"/>
          <p:nvPr/>
        </p:nvSpPr>
        <p:spPr>
          <a:xfrm>
            <a:off x="6709698" y="3981627"/>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2" name="TextBox 78"/>
          <p:cNvSpPr txBox="1"/>
          <p:nvPr/>
        </p:nvSpPr>
        <p:spPr>
          <a:xfrm>
            <a:off x="6709700" y="3716229"/>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Content Placeholder 2"/>
          <p:cNvSpPr txBox="1"/>
          <p:nvPr/>
        </p:nvSpPr>
        <p:spPr>
          <a:xfrm>
            <a:off x="9178202" y="3981627"/>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4" name="TextBox 78"/>
          <p:cNvSpPr txBox="1"/>
          <p:nvPr/>
        </p:nvSpPr>
        <p:spPr>
          <a:xfrm>
            <a:off x="9178204" y="3716229"/>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Content Placeholder 2"/>
          <p:cNvSpPr txBox="1"/>
          <p:nvPr/>
        </p:nvSpPr>
        <p:spPr>
          <a:xfrm>
            <a:off x="6709698" y="5559062"/>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6" name="TextBox 78"/>
          <p:cNvSpPr txBox="1"/>
          <p:nvPr/>
        </p:nvSpPr>
        <p:spPr>
          <a:xfrm>
            <a:off x="6709700" y="5293663"/>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Content Placeholder 2"/>
          <p:cNvSpPr txBox="1"/>
          <p:nvPr/>
        </p:nvSpPr>
        <p:spPr>
          <a:xfrm>
            <a:off x="9178202" y="5559062"/>
            <a:ext cx="1684449" cy="56066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Please replace text, click add relevant headline, modify the text content, also can copy your content to this directly.</a:t>
            </a:r>
            <a:endParaRPr lang="en-US" sz="76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8" name="TextBox 78"/>
          <p:cNvSpPr txBox="1"/>
          <p:nvPr/>
        </p:nvSpPr>
        <p:spPr>
          <a:xfrm>
            <a:off x="9178204" y="5293663"/>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文本框 68"/>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750"/>
                                        <p:tgtEl>
                                          <p:spTgt spid="20"/>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750"/>
                                        <p:tgtEl>
                                          <p:spTgt spid="30"/>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left)">
                                      <p:cBhvr>
                                        <p:cTn id="70" dur="750"/>
                                        <p:tgtEl>
                                          <p:spTgt spid="40"/>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left)">
                                      <p:cBhvr>
                                        <p:cTn id="74" dur="750"/>
                                        <p:tgtEl>
                                          <p:spTgt spid="50"/>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left)">
                                      <p:cBhvr>
                                        <p:cTn id="78" dur="750"/>
                                        <p:tgtEl>
                                          <p:spTgt spid="61"/>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down)">
                                      <p:cBhvr>
                                        <p:cTn id="82" dur="750"/>
                                        <p:tgtEl>
                                          <p:spTgt spid="62"/>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wipe(left)">
                                      <p:cBhvr>
                                        <p:cTn id="86" dur="750"/>
                                        <p:tgtEl>
                                          <p:spTgt spid="63"/>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wipe(down)">
                                      <p:cBhvr>
                                        <p:cTn id="90" dur="750"/>
                                        <p:tgtEl>
                                          <p:spTgt spid="64"/>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wipe(left)">
                                      <p:cBhvr>
                                        <p:cTn id="94" dur="750"/>
                                        <p:tgtEl>
                                          <p:spTgt spid="65"/>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wipe(down)">
                                      <p:cBhvr>
                                        <p:cTn id="98" dur="750"/>
                                        <p:tgtEl>
                                          <p:spTgt spid="66"/>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750"/>
                                        <p:tgtEl>
                                          <p:spTgt spid="67"/>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down)">
                                      <p:cBhvr>
                                        <p:cTn id="106"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2" grpId="0" animBg="1"/>
      <p:bldP spid="14" grpId="0" animBg="1"/>
      <p:bldP spid="16" grpId="0" animBg="1"/>
      <p:bldP spid="18" grpId="0" animBg="1"/>
      <p:bldP spid="60" grpId="0"/>
      <p:bldP spid="61" grpId="0"/>
      <p:bldP spid="62" grpId="0"/>
      <p:bldP spid="63" grpId="0"/>
      <p:bldP spid="64" grpId="0"/>
      <p:bldP spid="65" grpId="0"/>
      <p:bldP spid="66" grpId="0"/>
      <p:bldP spid="67"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5575300" y="1988612"/>
            <a:ext cx="1024467" cy="1022349"/>
          </a:xfrm>
          <a:prstGeom prst="ellipse">
            <a:avLst/>
          </a:prstGeom>
          <a:solidFill>
            <a:schemeClr val="accent2"/>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Oval 3"/>
          <p:cNvSpPr>
            <a:spLocks noChangeArrowheads="1"/>
          </p:cNvSpPr>
          <p:nvPr/>
        </p:nvSpPr>
        <p:spPr bwMode="auto">
          <a:xfrm>
            <a:off x="5712888" y="3427946"/>
            <a:ext cx="766233" cy="766233"/>
          </a:xfrm>
          <a:prstGeom prst="ellipse">
            <a:avLst/>
          </a:prstGeom>
          <a:solidFill>
            <a:schemeClr val="accent5"/>
          </a:solidFill>
          <a:ln w="9525" cmpd="sng">
            <a:noFill/>
            <a:round/>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Oval 4"/>
          <p:cNvSpPr>
            <a:spLocks noChangeArrowheads="1"/>
          </p:cNvSpPr>
          <p:nvPr/>
        </p:nvSpPr>
        <p:spPr bwMode="auto">
          <a:xfrm>
            <a:off x="6883402" y="3296712"/>
            <a:ext cx="1022351" cy="1022349"/>
          </a:xfrm>
          <a:prstGeom prst="ellipse">
            <a:avLst/>
          </a:prstGeom>
          <a:solidFill>
            <a:schemeClr val="accent3"/>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Oval 5"/>
          <p:cNvSpPr>
            <a:spLocks noChangeArrowheads="1"/>
          </p:cNvSpPr>
          <p:nvPr/>
        </p:nvSpPr>
        <p:spPr bwMode="auto">
          <a:xfrm>
            <a:off x="4269320" y="3296712"/>
            <a:ext cx="1022349" cy="1022349"/>
          </a:xfrm>
          <a:prstGeom prst="ellipse">
            <a:avLst/>
          </a:prstGeom>
          <a:solidFill>
            <a:schemeClr val="accent1"/>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Oval 6"/>
          <p:cNvSpPr>
            <a:spLocks noChangeArrowheads="1"/>
          </p:cNvSpPr>
          <p:nvPr/>
        </p:nvSpPr>
        <p:spPr bwMode="auto">
          <a:xfrm>
            <a:off x="5575300" y="4602692"/>
            <a:ext cx="1024467" cy="1024467"/>
          </a:xfrm>
          <a:prstGeom prst="ellipse">
            <a:avLst/>
          </a:prstGeom>
          <a:solidFill>
            <a:schemeClr val="accent4"/>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p:nvPr/>
        </p:nvSpPr>
        <p:spPr bwMode="auto">
          <a:xfrm>
            <a:off x="3765555" y="2102913"/>
            <a:ext cx="1638300" cy="444500"/>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8"/>
          <p:cNvSpPr/>
          <p:nvPr/>
        </p:nvSpPr>
        <p:spPr bwMode="auto">
          <a:xfrm>
            <a:off x="7427387" y="2102914"/>
            <a:ext cx="757767" cy="1020233"/>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p:nvPr/>
        </p:nvSpPr>
        <p:spPr bwMode="auto">
          <a:xfrm>
            <a:off x="6771220" y="4697946"/>
            <a:ext cx="1352549" cy="444500"/>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0"/>
          <p:cNvSpPr/>
          <p:nvPr/>
        </p:nvSpPr>
        <p:spPr bwMode="auto">
          <a:xfrm>
            <a:off x="3765552" y="4418543"/>
            <a:ext cx="1013883" cy="294216"/>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
          <p:cNvSpPr/>
          <p:nvPr/>
        </p:nvSpPr>
        <p:spPr bwMode="auto">
          <a:xfrm>
            <a:off x="6673853" y="3722161"/>
            <a:ext cx="91016" cy="182033"/>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2"/>
          <p:cNvSpPr/>
          <p:nvPr/>
        </p:nvSpPr>
        <p:spPr bwMode="auto">
          <a:xfrm>
            <a:off x="5410204" y="3722161"/>
            <a:ext cx="91017" cy="182033"/>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3"/>
          <p:cNvSpPr/>
          <p:nvPr/>
        </p:nvSpPr>
        <p:spPr bwMode="auto">
          <a:xfrm>
            <a:off x="5996520" y="4399496"/>
            <a:ext cx="182033" cy="91017"/>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4"/>
          <p:cNvSpPr/>
          <p:nvPr/>
        </p:nvSpPr>
        <p:spPr bwMode="auto">
          <a:xfrm>
            <a:off x="5996520" y="3135845"/>
            <a:ext cx="182033" cy="91016"/>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5"/>
          <p:cNvSpPr>
            <a:spLocks noChangeArrowheads="1"/>
          </p:cNvSpPr>
          <p:nvPr/>
        </p:nvSpPr>
        <p:spPr bwMode="auto">
          <a:xfrm>
            <a:off x="8375654" y="2001312"/>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Rectangle 16"/>
          <p:cNvSpPr>
            <a:spLocks noChangeArrowheads="1"/>
          </p:cNvSpPr>
          <p:nvPr/>
        </p:nvSpPr>
        <p:spPr bwMode="auto">
          <a:xfrm>
            <a:off x="8375654" y="4589995"/>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Rectangle 17"/>
          <p:cNvSpPr>
            <a:spLocks noChangeArrowheads="1"/>
          </p:cNvSpPr>
          <p:nvPr/>
        </p:nvSpPr>
        <p:spPr bwMode="auto">
          <a:xfrm>
            <a:off x="1547286" y="4589992"/>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Rectangle 18"/>
          <p:cNvSpPr>
            <a:spLocks noChangeArrowheads="1"/>
          </p:cNvSpPr>
          <p:nvPr/>
        </p:nvSpPr>
        <p:spPr bwMode="auto">
          <a:xfrm>
            <a:off x="1547286" y="1997076"/>
            <a:ext cx="2017183" cy="66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GB"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Freeform 19"/>
          <p:cNvSpPr>
            <a:spLocks noEditPoints="1"/>
          </p:cNvSpPr>
          <p:nvPr/>
        </p:nvSpPr>
        <p:spPr bwMode="auto">
          <a:xfrm>
            <a:off x="5916084" y="2320925"/>
            <a:ext cx="372533" cy="381000"/>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20"/>
          <p:cNvGrpSpPr/>
          <p:nvPr/>
        </p:nvGrpSpPr>
        <p:grpSpPr bwMode="auto">
          <a:xfrm>
            <a:off x="4565651" y="3582462"/>
            <a:ext cx="469900" cy="478367"/>
            <a:chOff x="0" y="0"/>
            <a:chExt cx="276" cy="281"/>
          </a:xfrm>
        </p:grpSpPr>
        <p:sp>
          <p:nvSpPr>
            <p:cNvPr id="21"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23"/>
          <p:cNvSpPr>
            <a:spLocks noEditPoints="1"/>
          </p:cNvSpPr>
          <p:nvPr/>
        </p:nvSpPr>
        <p:spPr bwMode="auto">
          <a:xfrm>
            <a:off x="5888569" y="4913843"/>
            <a:ext cx="414867" cy="440267"/>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24"/>
          <p:cNvGrpSpPr/>
          <p:nvPr/>
        </p:nvGrpSpPr>
        <p:grpSpPr bwMode="auto">
          <a:xfrm>
            <a:off x="7198785" y="3616326"/>
            <a:ext cx="410633" cy="351367"/>
            <a:chOff x="0" y="0"/>
            <a:chExt cx="280" cy="240"/>
          </a:xfrm>
        </p:grpSpPr>
        <p:sp>
          <p:nvSpPr>
            <p:cNvPr id="25"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Freeform 27"/>
          <p:cNvSpPr>
            <a:spLocks noEditPoints="1"/>
          </p:cNvSpPr>
          <p:nvPr/>
        </p:nvSpPr>
        <p:spPr bwMode="auto">
          <a:xfrm>
            <a:off x="5941485" y="3669245"/>
            <a:ext cx="309033" cy="287867"/>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lstStyle/>
          <a:p>
            <a:pPr>
              <a:lnSpc>
                <a:spcPct val="120000"/>
              </a:lnSpc>
            </a:pPr>
            <a:endParaRPr lang="zh-CN" altLang="en-US" sz="3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27"/>
                                            </p:tgtEl>
                                            <p:attrNameLst>
                                              <p:attrName>style.visibility</p:attrName>
                                            </p:attrNameLst>
                                          </p:cBhvr>
                                          <p:to>
                                            <p:strVal val="visible"/>
                                          </p:to>
                                        </p:set>
                                        <p:anim calcmode="lin" valueType="num">
                                          <p:cBhvr>
                                            <p:cTn id="14" dur="300" fill="hold"/>
                                            <p:tgtEl>
                                              <p:spTgt spid="27"/>
                                            </p:tgtEl>
                                            <p:attrNameLst>
                                              <p:attrName>ppt_w</p:attrName>
                                            </p:attrNameLst>
                                          </p:cBhvr>
                                          <p:tavLst>
                                            <p:tav tm="0">
                                              <p:val>
                                                <p:fltVal val="0"/>
                                              </p:val>
                                            </p:tav>
                                            <p:tav tm="100000">
                                              <p:val>
                                                <p:strVal val="#ppt_w"/>
                                              </p:val>
                                            </p:tav>
                                          </p:tavLst>
                                        </p:anim>
                                        <p:anim calcmode="lin" valueType="num">
                                          <p:cBhvr>
                                            <p:cTn id="15" dur="300" fill="hold"/>
                                            <p:tgtEl>
                                              <p:spTgt spid="27"/>
                                            </p:tgtEl>
                                            <p:attrNameLst>
                                              <p:attrName>ppt_h</p:attrName>
                                            </p:attrNameLst>
                                          </p:cBhvr>
                                          <p:tavLst>
                                            <p:tav tm="0">
                                              <p:val>
                                                <p:fltVal val="0"/>
                                              </p:val>
                                            </p:tav>
                                            <p:tav tm="100000">
                                              <p:val>
                                                <p:strVal val="#ppt_h"/>
                                              </p:val>
                                            </p:tav>
                                          </p:tavLst>
                                        </p:anim>
                                        <p:animEffect transition="in" filter="fade">
                                          <p:cBhvr>
                                            <p:cTn id="16" dur="300"/>
                                            <p:tgtEl>
                                              <p:spTgt spid="27"/>
                                            </p:tgtEl>
                                          </p:cBhvr>
                                        </p:animEffect>
                                      </p:childTnLst>
                                    </p:cTn>
                                  </p:par>
                                  <p:par>
                                    <p:cTn id="17" presetID="6" presetClass="emph" presetSubtype="0" autoRev="1" fill="hold" grpId="1" nodeType="withEffect">
                                      <p:stCondLst>
                                        <p:cond delay="400"/>
                                      </p:stCondLst>
                                      <p:childTnLst>
                                        <p:animScale>
                                          <p:cBhvr>
                                            <p:cTn id="18" dur="150" fill="hold"/>
                                            <p:tgtEl>
                                              <p:spTgt spid="27"/>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14:bounceEnd="60000">
                                          <p:cBhvr additive="base">
                                            <p:cTn id="21" dur="75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par>
                                    <p:cTn id="28" presetID="6" presetClass="emph" presetSubtype="0" autoRev="1" fill="hold" grpId="1" nodeType="withEffect">
                                      <p:stCondLst>
                                        <p:cond delay="700"/>
                                      </p:stCondLst>
                                      <p:childTnLst>
                                        <p:animScale>
                                          <p:cBhvr>
                                            <p:cTn id="29" dur="150" fill="hold"/>
                                            <p:tgtEl>
                                              <p:spTgt spid="2"/>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 fill="hold"/>
                                            <p:tgtEl>
                                              <p:spTgt spid="19"/>
                                            </p:tgtEl>
                                            <p:attrNameLst>
                                              <p:attrName>ppt_w</p:attrName>
                                            </p:attrNameLst>
                                          </p:cBhvr>
                                          <p:tavLst>
                                            <p:tav tm="0">
                                              <p:val>
                                                <p:fltVal val="0"/>
                                              </p:val>
                                            </p:tav>
                                            <p:tav tm="100000">
                                              <p:val>
                                                <p:strVal val="#ppt_w"/>
                                              </p:val>
                                            </p:tav>
                                          </p:tavLst>
                                        </p:anim>
                                        <p:anim calcmode="lin" valueType="num">
                                          <p:cBhvr>
                                            <p:cTn id="33" dur="300" fill="hold"/>
                                            <p:tgtEl>
                                              <p:spTgt spid="19"/>
                                            </p:tgtEl>
                                            <p:attrNameLst>
                                              <p:attrName>ppt_h</p:attrName>
                                            </p:attrNameLst>
                                          </p:cBhvr>
                                          <p:tavLst>
                                            <p:tav tm="0">
                                              <p:val>
                                                <p:fltVal val="0"/>
                                              </p:val>
                                            </p:tav>
                                            <p:tav tm="100000">
                                              <p:val>
                                                <p:strVal val="#ppt_h"/>
                                              </p:val>
                                            </p:tav>
                                          </p:tavLst>
                                        </p:anim>
                                        <p:animEffect transition="in" filter="fade">
                                          <p:cBhvr>
                                            <p:cTn id="34" dur="300"/>
                                            <p:tgtEl>
                                              <p:spTgt spid="19"/>
                                            </p:tgtEl>
                                          </p:cBhvr>
                                        </p:animEffect>
                                      </p:childTnLst>
                                    </p:cTn>
                                  </p:par>
                                  <p:par>
                                    <p:cTn id="35" presetID="6" presetClass="emph" presetSubtype="0" autoRev="1" fill="hold" grpId="1" nodeType="withEffect">
                                      <p:stCondLst>
                                        <p:cond delay="700"/>
                                      </p:stCondLst>
                                      <p:childTnLst>
                                        <p:animScale>
                                          <p:cBhvr>
                                            <p:cTn id="36" dur="150" fill="hold"/>
                                            <p:tgtEl>
                                              <p:spTgt spid="19"/>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14:bounceEnd="60000">
                                          <p:cBhvr additive="base">
                                            <p:cTn id="39"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3"/>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5"/>
                                            </p:tgtEl>
                                            <p:attrNameLst>
                                              <p:attrName>style.visibility</p:attrName>
                                            </p:attrNameLst>
                                          </p:cBhvr>
                                          <p:to>
                                            <p:strVal val="visible"/>
                                          </p:to>
                                        </p:set>
                                        <p:anim calcmode="lin" valueType="num">
                                          <p:cBhvr>
                                            <p:cTn id="43" dur="300" fill="hold"/>
                                            <p:tgtEl>
                                              <p:spTgt spid="5"/>
                                            </p:tgtEl>
                                            <p:attrNameLst>
                                              <p:attrName>ppt_w</p:attrName>
                                            </p:attrNameLst>
                                          </p:cBhvr>
                                          <p:tavLst>
                                            <p:tav tm="0">
                                              <p:val>
                                                <p:fltVal val="0"/>
                                              </p:val>
                                            </p:tav>
                                            <p:tav tm="100000">
                                              <p:val>
                                                <p:strVal val="#ppt_w"/>
                                              </p:val>
                                            </p:tav>
                                          </p:tavLst>
                                        </p:anim>
                                        <p:anim calcmode="lin" valueType="num">
                                          <p:cBhvr>
                                            <p:cTn id="44" dur="300" fill="hold"/>
                                            <p:tgtEl>
                                              <p:spTgt spid="5"/>
                                            </p:tgtEl>
                                            <p:attrNameLst>
                                              <p:attrName>ppt_h</p:attrName>
                                            </p:attrNameLst>
                                          </p:cBhvr>
                                          <p:tavLst>
                                            <p:tav tm="0">
                                              <p:val>
                                                <p:fltVal val="0"/>
                                              </p:val>
                                            </p:tav>
                                            <p:tav tm="100000">
                                              <p:val>
                                                <p:strVal val="#ppt_h"/>
                                              </p:val>
                                            </p:tav>
                                          </p:tavLst>
                                        </p:anim>
                                        <p:animEffect transition="in" filter="fade">
                                          <p:cBhvr>
                                            <p:cTn id="45" dur="300"/>
                                            <p:tgtEl>
                                              <p:spTgt spid="5"/>
                                            </p:tgtEl>
                                          </p:cBhvr>
                                        </p:animEffect>
                                      </p:childTnLst>
                                    </p:cTn>
                                  </p:par>
                                  <p:par>
                                    <p:cTn id="46" presetID="6" presetClass="emph" presetSubtype="0" autoRev="1" fill="hold" grpId="1" nodeType="withEffect">
                                      <p:stCondLst>
                                        <p:cond delay="700"/>
                                      </p:stCondLst>
                                      <p:childTnLst>
                                        <p:animScale>
                                          <p:cBhvr>
                                            <p:cTn id="47" dur="150" fill="hold"/>
                                            <p:tgtEl>
                                              <p:spTgt spid="5"/>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300" fill="hold"/>
                                            <p:tgtEl>
                                              <p:spTgt spid="20"/>
                                            </p:tgtEl>
                                            <p:attrNameLst>
                                              <p:attrName>ppt_w</p:attrName>
                                            </p:attrNameLst>
                                          </p:cBhvr>
                                          <p:tavLst>
                                            <p:tav tm="0">
                                              <p:val>
                                                <p:fltVal val="0"/>
                                              </p:val>
                                            </p:tav>
                                            <p:tav tm="100000">
                                              <p:val>
                                                <p:strVal val="#ppt_w"/>
                                              </p:val>
                                            </p:tav>
                                          </p:tavLst>
                                        </p:anim>
                                        <p:anim calcmode="lin" valueType="num">
                                          <p:cBhvr>
                                            <p:cTn id="51" dur="300" fill="hold"/>
                                            <p:tgtEl>
                                              <p:spTgt spid="20"/>
                                            </p:tgtEl>
                                            <p:attrNameLst>
                                              <p:attrName>ppt_h</p:attrName>
                                            </p:attrNameLst>
                                          </p:cBhvr>
                                          <p:tavLst>
                                            <p:tav tm="0">
                                              <p:val>
                                                <p:fltVal val="0"/>
                                              </p:val>
                                            </p:tav>
                                            <p:tav tm="100000">
                                              <p:val>
                                                <p:strVal val="#ppt_h"/>
                                              </p:val>
                                            </p:tav>
                                          </p:tavLst>
                                        </p:anim>
                                        <p:animEffect transition="in" filter="fade">
                                          <p:cBhvr>
                                            <p:cTn id="52" dur="300"/>
                                            <p:tgtEl>
                                              <p:spTgt spid="20"/>
                                            </p:tgtEl>
                                          </p:cBhvr>
                                        </p:animEffect>
                                      </p:childTnLst>
                                    </p:cTn>
                                  </p:par>
                                  <p:par>
                                    <p:cTn id="53" presetID="6" presetClass="emph" presetSubtype="0" autoRev="1" fill="hold" nodeType="withEffect">
                                      <p:stCondLst>
                                        <p:cond delay="700"/>
                                      </p:stCondLst>
                                      <p:childTnLst>
                                        <p:animScale>
                                          <p:cBhvr>
                                            <p:cTn id="54" dur="150" fill="hold"/>
                                            <p:tgtEl>
                                              <p:spTgt spid="20"/>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14:bounceEnd="60000">
                                          <p:cBhvr additive="base">
                                            <p:cTn id="57" dur="75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1"/>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Effect transition="in" filter="fade">
                                          <p:cBhvr>
                                            <p:cTn id="63" dur="300"/>
                                            <p:tgtEl>
                                              <p:spTgt spid="4"/>
                                            </p:tgtEl>
                                          </p:cBhvr>
                                        </p:animEffect>
                                      </p:childTnLst>
                                    </p:cTn>
                                  </p:par>
                                  <p:par>
                                    <p:cTn id="64" presetID="6" presetClass="emph" presetSubtype="0" autoRev="1" fill="hold" grpId="1" nodeType="withEffect">
                                      <p:stCondLst>
                                        <p:cond delay="700"/>
                                      </p:stCondLst>
                                      <p:childTnLst>
                                        <p:animScale>
                                          <p:cBhvr>
                                            <p:cTn id="65" dur="150" fill="hold"/>
                                            <p:tgtEl>
                                              <p:spTgt spid="4"/>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300" fill="hold"/>
                                            <p:tgtEl>
                                              <p:spTgt spid="24"/>
                                            </p:tgtEl>
                                            <p:attrNameLst>
                                              <p:attrName>ppt_w</p:attrName>
                                            </p:attrNameLst>
                                          </p:cBhvr>
                                          <p:tavLst>
                                            <p:tav tm="0">
                                              <p:val>
                                                <p:fltVal val="0"/>
                                              </p:val>
                                            </p:tav>
                                            <p:tav tm="100000">
                                              <p:val>
                                                <p:strVal val="#ppt_w"/>
                                              </p:val>
                                            </p:tav>
                                          </p:tavLst>
                                        </p:anim>
                                        <p:anim calcmode="lin" valueType="num">
                                          <p:cBhvr>
                                            <p:cTn id="69" dur="300" fill="hold"/>
                                            <p:tgtEl>
                                              <p:spTgt spid="24"/>
                                            </p:tgtEl>
                                            <p:attrNameLst>
                                              <p:attrName>ppt_h</p:attrName>
                                            </p:attrNameLst>
                                          </p:cBhvr>
                                          <p:tavLst>
                                            <p:tav tm="0">
                                              <p:val>
                                                <p:fltVal val="0"/>
                                              </p:val>
                                            </p:tav>
                                            <p:tav tm="100000">
                                              <p:val>
                                                <p:strVal val="#ppt_h"/>
                                              </p:val>
                                            </p:tav>
                                          </p:tavLst>
                                        </p:anim>
                                        <p:animEffect transition="in" filter="fade">
                                          <p:cBhvr>
                                            <p:cTn id="70" dur="300"/>
                                            <p:tgtEl>
                                              <p:spTgt spid="24"/>
                                            </p:tgtEl>
                                          </p:cBhvr>
                                        </p:animEffect>
                                      </p:childTnLst>
                                    </p:cTn>
                                  </p:par>
                                  <p:par>
                                    <p:cTn id="71" presetID="6" presetClass="emph" presetSubtype="0" autoRev="1" fill="hold" nodeType="withEffect">
                                      <p:stCondLst>
                                        <p:cond delay="700"/>
                                      </p:stCondLst>
                                      <p:childTnLst>
                                        <p:animScale>
                                          <p:cBhvr>
                                            <p:cTn id="72" dur="150" fill="hold"/>
                                            <p:tgtEl>
                                              <p:spTgt spid="24"/>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2"/>
                                            </p:tgtEl>
                                            <p:attrNameLst>
                                              <p:attrName>style.visibility</p:attrName>
                                            </p:attrNameLst>
                                          </p:cBhvr>
                                          <p:to>
                                            <p:strVal val="visible"/>
                                          </p:to>
                                        </p:set>
                                        <p:anim calcmode="lin" valueType="num" p14:bounceEnd="60000">
                                          <p:cBhvr additive="base">
                                            <p:cTn id="75" dur="75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2"/>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6"/>
                                            </p:tgtEl>
                                            <p:attrNameLst>
                                              <p:attrName>style.visibility</p:attrName>
                                            </p:attrNameLst>
                                          </p:cBhvr>
                                          <p:to>
                                            <p:strVal val="visible"/>
                                          </p:to>
                                        </p:set>
                                        <p:anim calcmode="lin" valueType="num">
                                          <p:cBhvr>
                                            <p:cTn id="79" dur="300" fill="hold"/>
                                            <p:tgtEl>
                                              <p:spTgt spid="6"/>
                                            </p:tgtEl>
                                            <p:attrNameLst>
                                              <p:attrName>ppt_w</p:attrName>
                                            </p:attrNameLst>
                                          </p:cBhvr>
                                          <p:tavLst>
                                            <p:tav tm="0">
                                              <p:val>
                                                <p:fltVal val="0"/>
                                              </p:val>
                                            </p:tav>
                                            <p:tav tm="100000">
                                              <p:val>
                                                <p:strVal val="#ppt_w"/>
                                              </p:val>
                                            </p:tav>
                                          </p:tavLst>
                                        </p:anim>
                                        <p:anim calcmode="lin" valueType="num">
                                          <p:cBhvr>
                                            <p:cTn id="80" dur="300" fill="hold"/>
                                            <p:tgtEl>
                                              <p:spTgt spid="6"/>
                                            </p:tgtEl>
                                            <p:attrNameLst>
                                              <p:attrName>ppt_h</p:attrName>
                                            </p:attrNameLst>
                                          </p:cBhvr>
                                          <p:tavLst>
                                            <p:tav tm="0">
                                              <p:val>
                                                <p:fltVal val="0"/>
                                              </p:val>
                                            </p:tav>
                                            <p:tav tm="100000">
                                              <p:val>
                                                <p:strVal val="#ppt_h"/>
                                              </p:val>
                                            </p:tav>
                                          </p:tavLst>
                                        </p:anim>
                                        <p:animEffect transition="in" filter="fade">
                                          <p:cBhvr>
                                            <p:cTn id="81" dur="300"/>
                                            <p:tgtEl>
                                              <p:spTgt spid="6"/>
                                            </p:tgtEl>
                                          </p:cBhvr>
                                        </p:animEffect>
                                      </p:childTnLst>
                                    </p:cTn>
                                  </p:par>
                                  <p:par>
                                    <p:cTn id="82" presetID="6" presetClass="emph" presetSubtype="0" autoRev="1" fill="hold" grpId="1" nodeType="withEffect">
                                      <p:stCondLst>
                                        <p:cond delay="700"/>
                                      </p:stCondLst>
                                      <p:childTnLst>
                                        <p:animScale>
                                          <p:cBhvr>
                                            <p:cTn id="83" dur="150" fill="hold"/>
                                            <p:tgtEl>
                                              <p:spTgt spid="6"/>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300" fill="hold"/>
                                            <p:tgtEl>
                                              <p:spTgt spid="23"/>
                                            </p:tgtEl>
                                            <p:attrNameLst>
                                              <p:attrName>ppt_w</p:attrName>
                                            </p:attrNameLst>
                                          </p:cBhvr>
                                          <p:tavLst>
                                            <p:tav tm="0">
                                              <p:val>
                                                <p:fltVal val="0"/>
                                              </p:val>
                                            </p:tav>
                                            <p:tav tm="100000">
                                              <p:val>
                                                <p:strVal val="#ppt_w"/>
                                              </p:val>
                                            </p:tav>
                                          </p:tavLst>
                                        </p:anim>
                                        <p:anim calcmode="lin" valueType="num">
                                          <p:cBhvr>
                                            <p:cTn id="87" dur="300" fill="hold"/>
                                            <p:tgtEl>
                                              <p:spTgt spid="23"/>
                                            </p:tgtEl>
                                            <p:attrNameLst>
                                              <p:attrName>ppt_h</p:attrName>
                                            </p:attrNameLst>
                                          </p:cBhvr>
                                          <p:tavLst>
                                            <p:tav tm="0">
                                              <p:val>
                                                <p:fltVal val="0"/>
                                              </p:val>
                                            </p:tav>
                                            <p:tav tm="100000">
                                              <p:val>
                                                <p:strVal val="#ppt_h"/>
                                              </p:val>
                                            </p:tav>
                                          </p:tavLst>
                                        </p:anim>
                                        <p:animEffect transition="in" filter="fade">
                                          <p:cBhvr>
                                            <p:cTn id="88" dur="300"/>
                                            <p:tgtEl>
                                              <p:spTgt spid="23"/>
                                            </p:tgtEl>
                                          </p:cBhvr>
                                        </p:animEffect>
                                      </p:childTnLst>
                                    </p:cTn>
                                  </p:par>
                                  <p:par>
                                    <p:cTn id="89" presetID="6" presetClass="emph" presetSubtype="0" autoRev="1" fill="hold" grpId="1" nodeType="withEffect">
                                      <p:stCondLst>
                                        <p:cond delay="700"/>
                                      </p:stCondLst>
                                      <p:childTnLst>
                                        <p:animScale>
                                          <p:cBhvr>
                                            <p:cTn id="90" dur="150" fill="hold"/>
                                            <p:tgtEl>
                                              <p:spTgt spid="23"/>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7"/>
                                            </p:tgtEl>
                                            <p:attrNameLst>
                                              <p:attrName>style.visibility</p:attrName>
                                            </p:attrNameLst>
                                          </p:cBhvr>
                                          <p:to>
                                            <p:strVal val="visible"/>
                                          </p:to>
                                        </p:set>
                                        <p:animEffect transition="in" filter="wipe(right)">
                                          <p:cBhvr>
                                            <p:cTn id="93" dur="500"/>
                                            <p:tgtEl>
                                              <p:spTgt spid="7"/>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18"/>
                                            </p:tgtEl>
                                            <p:attrNameLst>
                                              <p:attrName>style.visibility</p:attrName>
                                            </p:attrNameLst>
                                          </p:cBhvr>
                                          <p:to>
                                            <p:strVal val="visible"/>
                                          </p:to>
                                        </p:set>
                                        <p:anim calcmode="lin" valueType="num" p14:bounceEnd="60000">
                                          <p:cBhvr additive="base">
                                            <p:cTn id="96" dur="750" fill="hold"/>
                                            <p:tgtEl>
                                              <p:spTgt spid="18"/>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18"/>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0"/>
                                            </p:tgtEl>
                                            <p:attrNameLst>
                                              <p:attrName>style.visibility</p:attrName>
                                            </p:attrNameLst>
                                          </p:cBhvr>
                                          <p:to>
                                            <p:strVal val="visible"/>
                                          </p:to>
                                        </p:set>
                                        <p:animEffect transition="in" filter="wipe(right)">
                                          <p:cBhvr>
                                            <p:cTn id="100" dur="500"/>
                                            <p:tgtEl>
                                              <p:spTgt spid="10"/>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17"/>
                                            </p:tgtEl>
                                            <p:attrNameLst>
                                              <p:attrName>style.visibility</p:attrName>
                                            </p:attrNameLst>
                                          </p:cBhvr>
                                          <p:to>
                                            <p:strVal val="visible"/>
                                          </p:to>
                                        </p:set>
                                        <p:anim calcmode="lin" valueType="num" p14:bounceEnd="60000">
                                          <p:cBhvr additive="base">
                                            <p:cTn id="103" dur="750" fill="hold"/>
                                            <p:tgtEl>
                                              <p:spTgt spid="17"/>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17"/>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15"/>
                                            </p:tgtEl>
                                            <p:attrNameLst>
                                              <p:attrName>style.visibility</p:attrName>
                                            </p:attrNameLst>
                                          </p:cBhvr>
                                          <p:to>
                                            <p:strVal val="visible"/>
                                          </p:to>
                                        </p:set>
                                        <p:anim calcmode="lin" valueType="num" p14:bounceEnd="60000">
                                          <p:cBhvr additive="base">
                                            <p:cTn id="110" dur="75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15"/>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9"/>
                                            </p:tgtEl>
                                            <p:attrNameLst>
                                              <p:attrName>style.visibility</p:attrName>
                                            </p:attrNameLst>
                                          </p:cBhvr>
                                          <p:to>
                                            <p:strVal val="visible"/>
                                          </p:to>
                                        </p:set>
                                        <p:animEffect transition="in" filter="wipe(left)">
                                          <p:cBhvr>
                                            <p:cTn id="114" dur="500"/>
                                            <p:tgtEl>
                                              <p:spTgt spid="9"/>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16"/>
                                            </p:tgtEl>
                                            <p:attrNameLst>
                                              <p:attrName>style.visibility</p:attrName>
                                            </p:attrNameLst>
                                          </p:cBhvr>
                                          <p:to>
                                            <p:strVal val="visible"/>
                                          </p:to>
                                        </p:set>
                                        <p:anim calcmode="lin" valueType="num" p14:bounceEnd="60000">
                                          <p:cBhvr additive="base">
                                            <p:cTn id="117" dur="750" fill="hold"/>
                                            <p:tgtEl>
                                              <p:spTgt spid="16"/>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19" grpId="1" animBg="1"/>
          <p:bldP spid="23" grpId="0" animBg="1"/>
          <p:bldP spid="23" grpId="1" animBg="1"/>
          <p:bldP spid="27" grpId="0" animBg="1"/>
          <p:bldP spid="27"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par>
                                    <p:cTn id="10" presetID="6" presetClass="emph" presetSubtype="0" autoRev="1" fill="hold" grpId="1" nodeType="withEffect">
                                      <p:stCondLst>
                                        <p:cond delay="300"/>
                                      </p:stCondLst>
                                      <p:childTnLst>
                                        <p:animScale>
                                          <p:cBhvr>
                                            <p:cTn id="11" dur="150" fill="hold"/>
                                            <p:tgtEl>
                                              <p:spTgt spid="3"/>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27"/>
                                            </p:tgtEl>
                                            <p:attrNameLst>
                                              <p:attrName>style.visibility</p:attrName>
                                            </p:attrNameLst>
                                          </p:cBhvr>
                                          <p:to>
                                            <p:strVal val="visible"/>
                                          </p:to>
                                        </p:set>
                                        <p:anim calcmode="lin" valueType="num">
                                          <p:cBhvr>
                                            <p:cTn id="14" dur="300" fill="hold"/>
                                            <p:tgtEl>
                                              <p:spTgt spid="27"/>
                                            </p:tgtEl>
                                            <p:attrNameLst>
                                              <p:attrName>ppt_w</p:attrName>
                                            </p:attrNameLst>
                                          </p:cBhvr>
                                          <p:tavLst>
                                            <p:tav tm="0">
                                              <p:val>
                                                <p:fltVal val="0"/>
                                              </p:val>
                                            </p:tav>
                                            <p:tav tm="100000">
                                              <p:val>
                                                <p:strVal val="#ppt_w"/>
                                              </p:val>
                                            </p:tav>
                                          </p:tavLst>
                                        </p:anim>
                                        <p:anim calcmode="lin" valueType="num">
                                          <p:cBhvr>
                                            <p:cTn id="15" dur="300" fill="hold"/>
                                            <p:tgtEl>
                                              <p:spTgt spid="27"/>
                                            </p:tgtEl>
                                            <p:attrNameLst>
                                              <p:attrName>ppt_h</p:attrName>
                                            </p:attrNameLst>
                                          </p:cBhvr>
                                          <p:tavLst>
                                            <p:tav tm="0">
                                              <p:val>
                                                <p:fltVal val="0"/>
                                              </p:val>
                                            </p:tav>
                                            <p:tav tm="100000">
                                              <p:val>
                                                <p:strVal val="#ppt_h"/>
                                              </p:val>
                                            </p:tav>
                                          </p:tavLst>
                                        </p:anim>
                                        <p:animEffect transition="in" filter="fade">
                                          <p:cBhvr>
                                            <p:cTn id="16" dur="300"/>
                                            <p:tgtEl>
                                              <p:spTgt spid="27"/>
                                            </p:tgtEl>
                                          </p:cBhvr>
                                        </p:animEffect>
                                      </p:childTnLst>
                                    </p:cTn>
                                  </p:par>
                                  <p:par>
                                    <p:cTn id="17" presetID="6" presetClass="emph" presetSubtype="0" autoRev="1" fill="hold" grpId="1" nodeType="withEffect">
                                      <p:stCondLst>
                                        <p:cond delay="400"/>
                                      </p:stCondLst>
                                      <p:childTnLst>
                                        <p:animScale>
                                          <p:cBhvr>
                                            <p:cTn id="18" dur="150" fill="hold"/>
                                            <p:tgtEl>
                                              <p:spTgt spid="27"/>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ppt_x"/>
                                              </p:val>
                                            </p:tav>
                                            <p:tav tm="100000">
                                              <p:val>
                                                <p:strVal val="#ppt_x"/>
                                              </p:val>
                                            </p:tav>
                                          </p:tavLst>
                                        </p:anim>
                                        <p:anim calcmode="lin" valueType="num">
                                          <p:cBhvr additive="base">
                                            <p:cTn id="22" dur="750" fill="hold"/>
                                            <p:tgtEl>
                                              <p:spTgt spid="14"/>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 calcmode="lin" valueType="num">
                                          <p:cBhvr>
                                            <p:cTn id="25" dur="300" fill="hold"/>
                                            <p:tgtEl>
                                              <p:spTgt spid="2"/>
                                            </p:tgtEl>
                                            <p:attrNameLst>
                                              <p:attrName>ppt_w</p:attrName>
                                            </p:attrNameLst>
                                          </p:cBhvr>
                                          <p:tavLst>
                                            <p:tav tm="0">
                                              <p:val>
                                                <p:fltVal val="0"/>
                                              </p:val>
                                            </p:tav>
                                            <p:tav tm="100000">
                                              <p:val>
                                                <p:strVal val="#ppt_w"/>
                                              </p:val>
                                            </p:tav>
                                          </p:tavLst>
                                        </p:anim>
                                        <p:anim calcmode="lin" valueType="num">
                                          <p:cBhvr>
                                            <p:cTn id="26" dur="300" fill="hold"/>
                                            <p:tgtEl>
                                              <p:spTgt spid="2"/>
                                            </p:tgtEl>
                                            <p:attrNameLst>
                                              <p:attrName>ppt_h</p:attrName>
                                            </p:attrNameLst>
                                          </p:cBhvr>
                                          <p:tavLst>
                                            <p:tav tm="0">
                                              <p:val>
                                                <p:fltVal val="0"/>
                                              </p:val>
                                            </p:tav>
                                            <p:tav tm="100000">
                                              <p:val>
                                                <p:strVal val="#ppt_h"/>
                                              </p:val>
                                            </p:tav>
                                          </p:tavLst>
                                        </p:anim>
                                        <p:animEffect transition="in" filter="fade">
                                          <p:cBhvr>
                                            <p:cTn id="27" dur="300"/>
                                            <p:tgtEl>
                                              <p:spTgt spid="2"/>
                                            </p:tgtEl>
                                          </p:cBhvr>
                                        </p:animEffect>
                                      </p:childTnLst>
                                    </p:cTn>
                                  </p:par>
                                  <p:par>
                                    <p:cTn id="28" presetID="6" presetClass="emph" presetSubtype="0" autoRev="1" fill="hold" grpId="1" nodeType="withEffect">
                                      <p:stCondLst>
                                        <p:cond delay="700"/>
                                      </p:stCondLst>
                                      <p:childTnLst>
                                        <p:animScale>
                                          <p:cBhvr>
                                            <p:cTn id="29" dur="150" fill="hold"/>
                                            <p:tgtEl>
                                              <p:spTgt spid="2"/>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300" fill="hold"/>
                                            <p:tgtEl>
                                              <p:spTgt spid="19"/>
                                            </p:tgtEl>
                                            <p:attrNameLst>
                                              <p:attrName>ppt_w</p:attrName>
                                            </p:attrNameLst>
                                          </p:cBhvr>
                                          <p:tavLst>
                                            <p:tav tm="0">
                                              <p:val>
                                                <p:fltVal val="0"/>
                                              </p:val>
                                            </p:tav>
                                            <p:tav tm="100000">
                                              <p:val>
                                                <p:strVal val="#ppt_w"/>
                                              </p:val>
                                            </p:tav>
                                          </p:tavLst>
                                        </p:anim>
                                        <p:anim calcmode="lin" valueType="num">
                                          <p:cBhvr>
                                            <p:cTn id="33" dur="300" fill="hold"/>
                                            <p:tgtEl>
                                              <p:spTgt spid="19"/>
                                            </p:tgtEl>
                                            <p:attrNameLst>
                                              <p:attrName>ppt_h</p:attrName>
                                            </p:attrNameLst>
                                          </p:cBhvr>
                                          <p:tavLst>
                                            <p:tav tm="0">
                                              <p:val>
                                                <p:fltVal val="0"/>
                                              </p:val>
                                            </p:tav>
                                            <p:tav tm="100000">
                                              <p:val>
                                                <p:strVal val="#ppt_h"/>
                                              </p:val>
                                            </p:tav>
                                          </p:tavLst>
                                        </p:anim>
                                        <p:animEffect transition="in" filter="fade">
                                          <p:cBhvr>
                                            <p:cTn id="34" dur="300"/>
                                            <p:tgtEl>
                                              <p:spTgt spid="19"/>
                                            </p:tgtEl>
                                          </p:cBhvr>
                                        </p:animEffect>
                                      </p:childTnLst>
                                    </p:cTn>
                                  </p:par>
                                  <p:par>
                                    <p:cTn id="35" presetID="6" presetClass="emph" presetSubtype="0" autoRev="1" fill="hold" grpId="1" nodeType="withEffect">
                                      <p:stCondLst>
                                        <p:cond delay="700"/>
                                      </p:stCondLst>
                                      <p:childTnLst>
                                        <p:animScale>
                                          <p:cBhvr>
                                            <p:cTn id="36" dur="150" fill="hold"/>
                                            <p:tgtEl>
                                              <p:spTgt spid="19"/>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750" fill="hold"/>
                                            <p:tgtEl>
                                              <p:spTgt spid="13"/>
                                            </p:tgtEl>
                                            <p:attrNameLst>
                                              <p:attrName>ppt_x</p:attrName>
                                            </p:attrNameLst>
                                          </p:cBhvr>
                                          <p:tavLst>
                                            <p:tav tm="0">
                                              <p:val>
                                                <p:strVal val="#ppt_x"/>
                                              </p:val>
                                            </p:tav>
                                            <p:tav tm="100000">
                                              <p:val>
                                                <p:strVal val="#ppt_x"/>
                                              </p:val>
                                            </p:tav>
                                          </p:tavLst>
                                        </p:anim>
                                        <p:anim calcmode="lin" valueType="num">
                                          <p:cBhvr additive="base">
                                            <p:cTn id="40" dur="750" fill="hold"/>
                                            <p:tgtEl>
                                              <p:spTgt spid="13"/>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5"/>
                                            </p:tgtEl>
                                            <p:attrNameLst>
                                              <p:attrName>style.visibility</p:attrName>
                                            </p:attrNameLst>
                                          </p:cBhvr>
                                          <p:to>
                                            <p:strVal val="visible"/>
                                          </p:to>
                                        </p:set>
                                        <p:anim calcmode="lin" valueType="num">
                                          <p:cBhvr>
                                            <p:cTn id="43" dur="300" fill="hold"/>
                                            <p:tgtEl>
                                              <p:spTgt spid="5"/>
                                            </p:tgtEl>
                                            <p:attrNameLst>
                                              <p:attrName>ppt_w</p:attrName>
                                            </p:attrNameLst>
                                          </p:cBhvr>
                                          <p:tavLst>
                                            <p:tav tm="0">
                                              <p:val>
                                                <p:fltVal val="0"/>
                                              </p:val>
                                            </p:tav>
                                            <p:tav tm="100000">
                                              <p:val>
                                                <p:strVal val="#ppt_w"/>
                                              </p:val>
                                            </p:tav>
                                          </p:tavLst>
                                        </p:anim>
                                        <p:anim calcmode="lin" valueType="num">
                                          <p:cBhvr>
                                            <p:cTn id="44" dur="300" fill="hold"/>
                                            <p:tgtEl>
                                              <p:spTgt spid="5"/>
                                            </p:tgtEl>
                                            <p:attrNameLst>
                                              <p:attrName>ppt_h</p:attrName>
                                            </p:attrNameLst>
                                          </p:cBhvr>
                                          <p:tavLst>
                                            <p:tav tm="0">
                                              <p:val>
                                                <p:fltVal val="0"/>
                                              </p:val>
                                            </p:tav>
                                            <p:tav tm="100000">
                                              <p:val>
                                                <p:strVal val="#ppt_h"/>
                                              </p:val>
                                            </p:tav>
                                          </p:tavLst>
                                        </p:anim>
                                        <p:animEffect transition="in" filter="fade">
                                          <p:cBhvr>
                                            <p:cTn id="45" dur="300"/>
                                            <p:tgtEl>
                                              <p:spTgt spid="5"/>
                                            </p:tgtEl>
                                          </p:cBhvr>
                                        </p:animEffect>
                                      </p:childTnLst>
                                    </p:cTn>
                                  </p:par>
                                  <p:par>
                                    <p:cTn id="46" presetID="6" presetClass="emph" presetSubtype="0" autoRev="1" fill="hold" grpId="1" nodeType="withEffect">
                                      <p:stCondLst>
                                        <p:cond delay="700"/>
                                      </p:stCondLst>
                                      <p:childTnLst>
                                        <p:animScale>
                                          <p:cBhvr>
                                            <p:cTn id="47" dur="150" fill="hold"/>
                                            <p:tgtEl>
                                              <p:spTgt spid="5"/>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0"/>
                                            </p:tgtEl>
                                            <p:attrNameLst>
                                              <p:attrName>style.visibility</p:attrName>
                                            </p:attrNameLst>
                                          </p:cBhvr>
                                          <p:to>
                                            <p:strVal val="visible"/>
                                          </p:to>
                                        </p:set>
                                        <p:anim calcmode="lin" valueType="num">
                                          <p:cBhvr>
                                            <p:cTn id="50" dur="300" fill="hold"/>
                                            <p:tgtEl>
                                              <p:spTgt spid="20"/>
                                            </p:tgtEl>
                                            <p:attrNameLst>
                                              <p:attrName>ppt_w</p:attrName>
                                            </p:attrNameLst>
                                          </p:cBhvr>
                                          <p:tavLst>
                                            <p:tav tm="0">
                                              <p:val>
                                                <p:fltVal val="0"/>
                                              </p:val>
                                            </p:tav>
                                            <p:tav tm="100000">
                                              <p:val>
                                                <p:strVal val="#ppt_w"/>
                                              </p:val>
                                            </p:tav>
                                          </p:tavLst>
                                        </p:anim>
                                        <p:anim calcmode="lin" valueType="num">
                                          <p:cBhvr>
                                            <p:cTn id="51" dur="300" fill="hold"/>
                                            <p:tgtEl>
                                              <p:spTgt spid="20"/>
                                            </p:tgtEl>
                                            <p:attrNameLst>
                                              <p:attrName>ppt_h</p:attrName>
                                            </p:attrNameLst>
                                          </p:cBhvr>
                                          <p:tavLst>
                                            <p:tav tm="0">
                                              <p:val>
                                                <p:fltVal val="0"/>
                                              </p:val>
                                            </p:tav>
                                            <p:tav tm="100000">
                                              <p:val>
                                                <p:strVal val="#ppt_h"/>
                                              </p:val>
                                            </p:tav>
                                          </p:tavLst>
                                        </p:anim>
                                        <p:animEffect transition="in" filter="fade">
                                          <p:cBhvr>
                                            <p:cTn id="52" dur="300"/>
                                            <p:tgtEl>
                                              <p:spTgt spid="20"/>
                                            </p:tgtEl>
                                          </p:cBhvr>
                                        </p:animEffect>
                                      </p:childTnLst>
                                    </p:cTn>
                                  </p:par>
                                  <p:par>
                                    <p:cTn id="53" presetID="6" presetClass="emph" presetSubtype="0" autoRev="1" fill="hold" nodeType="withEffect">
                                      <p:stCondLst>
                                        <p:cond delay="700"/>
                                      </p:stCondLst>
                                      <p:childTnLst>
                                        <p:animScale>
                                          <p:cBhvr>
                                            <p:cTn id="54" dur="150" fill="hold"/>
                                            <p:tgtEl>
                                              <p:spTgt spid="20"/>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750" fill="hold"/>
                                            <p:tgtEl>
                                              <p:spTgt spid="11"/>
                                            </p:tgtEl>
                                            <p:attrNameLst>
                                              <p:attrName>ppt_x</p:attrName>
                                            </p:attrNameLst>
                                          </p:cBhvr>
                                          <p:tavLst>
                                            <p:tav tm="0">
                                              <p:val>
                                                <p:strVal val="0-#ppt_w/2"/>
                                              </p:val>
                                            </p:tav>
                                            <p:tav tm="100000">
                                              <p:val>
                                                <p:strVal val="#ppt_x"/>
                                              </p:val>
                                            </p:tav>
                                          </p:tavLst>
                                        </p:anim>
                                        <p:anim calcmode="lin" valueType="num">
                                          <p:cBhvr additive="base">
                                            <p:cTn id="58" dur="750" fill="hold"/>
                                            <p:tgtEl>
                                              <p:spTgt spid="11"/>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4"/>
                                            </p:tgtEl>
                                            <p:attrNameLst>
                                              <p:attrName>style.visibility</p:attrName>
                                            </p:attrNameLst>
                                          </p:cBhvr>
                                          <p:to>
                                            <p:strVal val="visible"/>
                                          </p:to>
                                        </p:set>
                                        <p:anim calcmode="lin" valueType="num">
                                          <p:cBhvr>
                                            <p:cTn id="61" dur="300" fill="hold"/>
                                            <p:tgtEl>
                                              <p:spTgt spid="4"/>
                                            </p:tgtEl>
                                            <p:attrNameLst>
                                              <p:attrName>ppt_w</p:attrName>
                                            </p:attrNameLst>
                                          </p:cBhvr>
                                          <p:tavLst>
                                            <p:tav tm="0">
                                              <p:val>
                                                <p:fltVal val="0"/>
                                              </p:val>
                                            </p:tav>
                                            <p:tav tm="100000">
                                              <p:val>
                                                <p:strVal val="#ppt_w"/>
                                              </p:val>
                                            </p:tav>
                                          </p:tavLst>
                                        </p:anim>
                                        <p:anim calcmode="lin" valueType="num">
                                          <p:cBhvr>
                                            <p:cTn id="62" dur="300" fill="hold"/>
                                            <p:tgtEl>
                                              <p:spTgt spid="4"/>
                                            </p:tgtEl>
                                            <p:attrNameLst>
                                              <p:attrName>ppt_h</p:attrName>
                                            </p:attrNameLst>
                                          </p:cBhvr>
                                          <p:tavLst>
                                            <p:tav tm="0">
                                              <p:val>
                                                <p:fltVal val="0"/>
                                              </p:val>
                                            </p:tav>
                                            <p:tav tm="100000">
                                              <p:val>
                                                <p:strVal val="#ppt_h"/>
                                              </p:val>
                                            </p:tav>
                                          </p:tavLst>
                                        </p:anim>
                                        <p:animEffect transition="in" filter="fade">
                                          <p:cBhvr>
                                            <p:cTn id="63" dur="300"/>
                                            <p:tgtEl>
                                              <p:spTgt spid="4"/>
                                            </p:tgtEl>
                                          </p:cBhvr>
                                        </p:animEffect>
                                      </p:childTnLst>
                                    </p:cTn>
                                  </p:par>
                                  <p:par>
                                    <p:cTn id="64" presetID="6" presetClass="emph" presetSubtype="0" autoRev="1" fill="hold" grpId="1" nodeType="withEffect">
                                      <p:stCondLst>
                                        <p:cond delay="700"/>
                                      </p:stCondLst>
                                      <p:childTnLst>
                                        <p:animScale>
                                          <p:cBhvr>
                                            <p:cTn id="65" dur="150" fill="hold"/>
                                            <p:tgtEl>
                                              <p:spTgt spid="4"/>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300" fill="hold"/>
                                            <p:tgtEl>
                                              <p:spTgt spid="24"/>
                                            </p:tgtEl>
                                            <p:attrNameLst>
                                              <p:attrName>ppt_w</p:attrName>
                                            </p:attrNameLst>
                                          </p:cBhvr>
                                          <p:tavLst>
                                            <p:tav tm="0">
                                              <p:val>
                                                <p:fltVal val="0"/>
                                              </p:val>
                                            </p:tav>
                                            <p:tav tm="100000">
                                              <p:val>
                                                <p:strVal val="#ppt_w"/>
                                              </p:val>
                                            </p:tav>
                                          </p:tavLst>
                                        </p:anim>
                                        <p:anim calcmode="lin" valueType="num">
                                          <p:cBhvr>
                                            <p:cTn id="69" dur="300" fill="hold"/>
                                            <p:tgtEl>
                                              <p:spTgt spid="24"/>
                                            </p:tgtEl>
                                            <p:attrNameLst>
                                              <p:attrName>ppt_h</p:attrName>
                                            </p:attrNameLst>
                                          </p:cBhvr>
                                          <p:tavLst>
                                            <p:tav tm="0">
                                              <p:val>
                                                <p:fltVal val="0"/>
                                              </p:val>
                                            </p:tav>
                                            <p:tav tm="100000">
                                              <p:val>
                                                <p:strVal val="#ppt_h"/>
                                              </p:val>
                                            </p:tav>
                                          </p:tavLst>
                                        </p:anim>
                                        <p:animEffect transition="in" filter="fade">
                                          <p:cBhvr>
                                            <p:cTn id="70" dur="300"/>
                                            <p:tgtEl>
                                              <p:spTgt spid="24"/>
                                            </p:tgtEl>
                                          </p:cBhvr>
                                        </p:animEffect>
                                      </p:childTnLst>
                                    </p:cTn>
                                  </p:par>
                                  <p:par>
                                    <p:cTn id="71" presetID="6" presetClass="emph" presetSubtype="0" autoRev="1" fill="hold" nodeType="withEffect">
                                      <p:stCondLst>
                                        <p:cond delay="700"/>
                                      </p:stCondLst>
                                      <p:childTnLst>
                                        <p:animScale>
                                          <p:cBhvr>
                                            <p:cTn id="72" dur="150" fill="hold"/>
                                            <p:tgtEl>
                                              <p:spTgt spid="24"/>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750" fill="hold"/>
                                            <p:tgtEl>
                                              <p:spTgt spid="12"/>
                                            </p:tgtEl>
                                            <p:attrNameLst>
                                              <p:attrName>ppt_x</p:attrName>
                                            </p:attrNameLst>
                                          </p:cBhvr>
                                          <p:tavLst>
                                            <p:tav tm="0">
                                              <p:val>
                                                <p:strVal val="1+#ppt_w/2"/>
                                              </p:val>
                                            </p:tav>
                                            <p:tav tm="100000">
                                              <p:val>
                                                <p:strVal val="#ppt_x"/>
                                              </p:val>
                                            </p:tav>
                                          </p:tavLst>
                                        </p:anim>
                                        <p:anim calcmode="lin" valueType="num">
                                          <p:cBhvr additive="base">
                                            <p:cTn id="76" dur="750" fill="hold"/>
                                            <p:tgtEl>
                                              <p:spTgt spid="12"/>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6"/>
                                            </p:tgtEl>
                                            <p:attrNameLst>
                                              <p:attrName>style.visibility</p:attrName>
                                            </p:attrNameLst>
                                          </p:cBhvr>
                                          <p:to>
                                            <p:strVal val="visible"/>
                                          </p:to>
                                        </p:set>
                                        <p:anim calcmode="lin" valueType="num">
                                          <p:cBhvr>
                                            <p:cTn id="79" dur="300" fill="hold"/>
                                            <p:tgtEl>
                                              <p:spTgt spid="6"/>
                                            </p:tgtEl>
                                            <p:attrNameLst>
                                              <p:attrName>ppt_w</p:attrName>
                                            </p:attrNameLst>
                                          </p:cBhvr>
                                          <p:tavLst>
                                            <p:tav tm="0">
                                              <p:val>
                                                <p:fltVal val="0"/>
                                              </p:val>
                                            </p:tav>
                                            <p:tav tm="100000">
                                              <p:val>
                                                <p:strVal val="#ppt_w"/>
                                              </p:val>
                                            </p:tav>
                                          </p:tavLst>
                                        </p:anim>
                                        <p:anim calcmode="lin" valueType="num">
                                          <p:cBhvr>
                                            <p:cTn id="80" dur="300" fill="hold"/>
                                            <p:tgtEl>
                                              <p:spTgt spid="6"/>
                                            </p:tgtEl>
                                            <p:attrNameLst>
                                              <p:attrName>ppt_h</p:attrName>
                                            </p:attrNameLst>
                                          </p:cBhvr>
                                          <p:tavLst>
                                            <p:tav tm="0">
                                              <p:val>
                                                <p:fltVal val="0"/>
                                              </p:val>
                                            </p:tav>
                                            <p:tav tm="100000">
                                              <p:val>
                                                <p:strVal val="#ppt_h"/>
                                              </p:val>
                                            </p:tav>
                                          </p:tavLst>
                                        </p:anim>
                                        <p:animEffect transition="in" filter="fade">
                                          <p:cBhvr>
                                            <p:cTn id="81" dur="300"/>
                                            <p:tgtEl>
                                              <p:spTgt spid="6"/>
                                            </p:tgtEl>
                                          </p:cBhvr>
                                        </p:animEffect>
                                      </p:childTnLst>
                                    </p:cTn>
                                  </p:par>
                                  <p:par>
                                    <p:cTn id="82" presetID="6" presetClass="emph" presetSubtype="0" autoRev="1" fill="hold" grpId="1" nodeType="withEffect">
                                      <p:stCondLst>
                                        <p:cond delay="700"/>
                                      </p:stCondLst>
                                      <p:childTnLst>
                                        <p:animScale>
                                          <p:cBhvr>
                                            <p:cTn id="83" dur="150" fill="hold"/>
                                            <p:tgtEl>
                                              <p:spTgt spid="6"/>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3"/>
                                            </p:tgtEl>
                                            <p:attrNameLst>
                                              <p:attrName>style.visibility</p:attrName>
                                            </p:attrNameLst>
                                          </p:cBhvr>
                                          <p:to>
                                            <p:strVal val="visible"/>
                                          </p:to>
                                        </p:set>
                                        <p:anim calcmode="lin" valueType="num">
                                          <p:cBhvr>
                                            <p:cTn id="86" dur="300" fill="hold"/>
                                            <p:tgtEl>
                                              <p:spTgt spid="23"/>
                                            </p:tgtEl>
                                            <p:attrNameLst>
                                              <p:attrName>ppt_w</p:attrName>
                                            </p:attrNameLst>
                                          </p:cBhvr>
                                          <p:tavLst>
                                            <p:tav tm="0">
                                              <p:val>
                                                <p:fltVal val="0"/>
                                              </p:val>
                                            </p:tav>
                                            <p:tav tm="100000">
                                              <p:val>
                                                <p:strVal val="#ppt_w"/>
                                              </p:val>
                                            </p:tav>
                                          </p:tavLst>
                                        </p:anim>
                                        <p:anim calcmode="lin" valueType="num">
                                          <p:cBhvr>
                                            <p:cTn id="87" dur="300" fill="hold"/>
                                            <p:tgtEl>
                                              <p:spTgt spid="23"/>
                                            </p:tgtEl>
                                            <p:attrNameLst>
                                              <p:attrName>ppt_h</p:attrName>
                                            </p:attrNameLst>
                                          </p:cBhvr>
                                          <p:tavLst>
                                            <p:tav tm="0">
                                              <p:val>
                                                <p:fltVal val="0"/>
                                              </p:val>
                                            </p:tav>
                                            <p:tav tm="100000">
                                              <p:val>
                                                <p:strVal val="#ppt_h"/>
                                              </p:val>
                                            </p:tav>
                                          </p:tavLst>
                                        </p:anim>
                                        <p:animEffect transition="in" filter="fade">
                                          <p:cBhvr>
                                            <p:cTn id="88" dur="300"/>
                                            <p:tgtEl>
                                              <p:spTgt spid="23"/>
                                            </p:tgtEl>
                                          </p:cBhvr>
                                        </p:animEffect>
                                      </p:childTnLst>
                                    </p:cTn>
                                  </p:par>
                                  <p:par>
                                    <p:cTn id="89" presetID="6" presetClass="emph" presetSubtype="0" autoRev="1" fill="hold" grpId="1" nodeType="withEffect">
                                      <p:stCondLst>
                                        <p:cond delay="700"/>
                                      </p:stCondLst>
                                      <p:childTnLst>
                                        <p:animScale>
                                          <p:cBhvr>
                                            <p:cTn id="90" dur="150" fill="hold"/>
                                            <p:tgtEl>
                                              <p:spTgt spid="23"/>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7"/>
                                            </p:tgtEl>
                                            <p:attrNameLst>
                                              <p:attrName>style.visibility</p:attrName>
                                            </p:attrNameLst>
                                          </p:cBhvr>
                                          <p:to>
                                            <p:strVal val="visible"/>
                                          </p:to>
                                        </p:set>
                                        <p:animEffect transition="in" filter="wipe(right)">
                                          <p:cBhvr>
                                            <p:cTn id="93" dur="500"/>
                                            <p:tgtEl>
                                              <p:spTgt spid="7"/>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18"/>
                                            </p:tgtEl>
                                            <p:attrNameLst>
                                              <p:attrName>style.visibility</p:attrName>
                                            </p:attrNameLst>
                                          </p:cBhvr>
                                          <p:to>
                                            <p:strVal val="visible"/>
                                          </p:to>
                                        </p:set>
                                        <p:anim calcmode="lin" valueType="num">
                                          <p:cBhvr additive="base">
                                            <p:cTn id="96" dur="750" fill="hold"/>
                                            <p:tgtEl>
                                              <p:spTgt spid="18"/>
                                            </p:tgtEl>
                                            <p:attrNameLst>
                                              <p:attrName>ppt_x</p:attrName>
                                            </p:attrNameLst>
                                          </p:cBhvr>
                                          <p:tavLst>
                                            <p:tav tm="0">
                                              <p:val>
                                                <p:strVal val="0-#ppt_w/2"/>
                                              </p:val>
                                            </p:tav>
                                            <p:tav tm="100000">
                                              <p:val>
                                                <p:strVal val="#ppt_x"/>
                                              </p:val>
                                            </p:tav>
                                          </p:tavLst>
                                        </p:anim>
                                        <p:anim calcmode="lin" valueType="num">
                                          <p:cBhvr additive="base">
                                            <p:cTn id="97" dur="750" fill="hold"/>
                                            <p:tgtEl>
                                              <p:spTgt spid="18"/>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0"/>
                                            </p:tgtEl>
                                            <p:attrNameLst>
                                              <p:attrName>style.visibility</p:attrName>
                                            </p:attrNameLst>
                                          </p:cBhvr>
                                          <p:to>
                                            <p:strVal val="visible"/>
                                          </p:to>
                                        </p:set>
                                        <p:animEffect transition="in" filter="wipe(right)">
                                          <p:cBhvr>
                                            <p:cTn id="100" dur="500"/>
                                            <p:tgtEl>
                                              <p:spTgt spid="10"/>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17"/>
                                            </p:tgtEl>
                                            <p:attrNameLst>
                                              <p:attrName>style.visibility</p:attrName>
                                            </p:attrNameLst>
                                          </p:cBhvr>
                                          <p:to>
                                            <p:strVal val="visible"/>
                                          </p:to>
                                        </p:set>
                                        <p:anim calcmode="lin" valueType="num">
                                          <p:cBhvr additive="base">
                                            <p:cTn id="103" dur="750" fill="hold"/>
                                            <p:tgtEl>
                                              <p:spTgt spid="17"/>
                                            </p:tgtEl>
                                            <p:attrNameLst>
                                              <p:attrName>ppt_x</p:attrName>
                                            </p:attrNameLst>
                                          </p:cBhvr>
                                          <p:tavLst>
                                            <p:tav tm="0">
                                              <p:val>
                                                <p:strVal val="0-#ppt_w/2"/>
                                              </p:val>
                                            </p:tav>
                                            <p:tav tm="100000">
                                              <p:val>
                                                <p:strVal val="#ppt_x"/>
                                              </p:val>
                                            </p:tav>
                                          </p:tavLst>
                                        </p:anim>
                                        <p:anim calcmode="lin" valueType="num">
                                          <p:cBhvr additive="base">
                                            <p:cTn id="104" dur="750" fill="hold"/>
                                            <p:tgtEl>
                                              <p:spTgt spid="17"/>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8"/>
                                            </p:tgtEl>
                                            <p:attrNameLst>
                                              <p:attrName>style.visibility</p:attrName>
                                            </p:attrNameLst>
                                          </p:cBhvr>
                                          <p:to>
                                            <p:strVal val="visible"/>
                                          </p:to>
                                        </p:set>
                                        <p:animEffect transition="in" filter="wipe(left)">
                                          <p:cBhvr>
                                            <p:cTn id="107" dur="500"/>
                                            <p:tgtEl>
                                              <p:spTgt spid="8"/>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15"/>
                                            </p:tgtEl>
                                            <p:attrNameLst>
                                              <p:attrName>style.visibility</p:attrName>
                                            </p:attrNameLst>
                                          </p:cBhvr>
                                          <p:to>
                                            <p:strVal val="visible"/>
                                          </p:to>
                                        </p:set>
                                        <p:anim calcmode="lin" valueType="num">
                                          <p:cBhvr additive="base">
                                            <p:cTn id="110" dur="750" fill="hold"/>
                                            <p:tgtEl>
                                              <p:spTgt spid="15"/>
                                            </p:tgtEl>
                                            <p:attrNameLst>
                                              <p:attrName>ppt_x</p:attrName>
                                            </p:attrNameLst>
                                          </p:cBhvr>
                                          <p:tavLst>
                                            <p:tav tm="0">
                                              <p:val>
                                                <p:strVal val="1+#ppt_w/2"/>
                                              </p:val>
                                            </p:tav>
                                            <p:tav tm="100000">
                                              <p:val>
                                                <p:strVal val="#ppt_x"/>
                                              </p:val>
                                            </p:tav>
                                          </p:tavLst>
                                        </p:anim>
                                        <p:anim calcmode="lin" valueType="num">
                                          <p:cBhvr additive="base">
                                            <p:cTn id="111" dur="750" fill="hold"/>
                                            <p:tgtEl>
                                              <p:spTgt spid="15"/>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9"/>
                                            </p:tgtEl>
                                            <p:attrNameLst>
                                              <p:attrName>style.visibility</p:attrName>
                                            </p:attrNameLst>
                                          </p:cBhvr>
                                          <p:to>
                                            <p:strVal val="visible"/>
                                          </p:to>
                                        </p:set>
                                        <p:animEffect transition="in" filter="wipe(left)">
                                          <p:cBhvr>
                                            <p:cTn id="114" dur="500"/>
                                            <p:tgtEl>
                                              <p:spTgt spid="9"/>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16"/>
                                            </p:tgtEl>
                                            <p:attrNameLst>
                                              <p:attrName>style.visibility</p:attrName>
                                            </p:attrNameLst>
                                          </p:cBhvr>
                                          <p:to>
                                            <p:strVal val="visible"/>
                                          </p:to>
                                        </p:set>
                                        <p:anim calcmode="lin" valueType="num">
                                          <p:cBhvr additive="base">
                                            <p:cTn id="117" dur="750" fill="hold"/>
                                            <p:tgtEl>
                                              <p:spTgt spid="16"/>
                                            </p:tgtEl>
                                            <p:attrNameLst>
                                              <p:attrName>ppt_x</p:attrName>
                                            </p:attrNameLst>
                                          </p:cBhvr>
                                          <p:tavLst>
                                            <p:tav tm="0">
                                              <p:val>
                                                <p:strVal val="1+#ppt_w/2"/>
                                              </p:val>
                                            </p:tav>
                                            <p:tav tm="100000">
                                              <p:val>
                                                <p:strVal val="#ppt_x"/>
                                              </p:val>
                                            </p:tav>
                                          </p:tavLst>
                                        </p:anim>
                                        <p:anim calcmode="lin" valueType="num">
                                          <p:cBhvr additive="base">
                                            <p:cTn id="11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animBg="1"/>
          <p:bldP spid="19" grpId="1" animBg="1"/>
          <p:bldP spid="23" grpId="0" animBg="1"/>
          <p:bldP spid="23" grpId="1" animBg="1"/>
          <p:bldP spid="27" grpId="0" animBg="1"/>
          <p:bldP spid="27" grpId="1"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106043" y="531870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4704771" y="4259165"/>
            <a:ext cx="2051684"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3609813" y="2082520"/>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3439195" y="4886215"/>
            <a:ext cx="1132861"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21"/>
            <p:cNvSpPr txBox="1">
              <a:spLocks noChangeArrowheads="1"/>
            </p:cNvSpPr>
            <p:nvPr/>
          </p:nvSpPr>
          <p:spPr bwMode="auto">
            <a:xfrm>
              <a:off x="6356738" y="5179787"/>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9" name="Group 7"/>
          <p:cNvGrpSpPr/>
          <p:nvPr/>
        </p:nvGrpSpPr>
        <p:grpSpPr>
          <a:xfrm>
            <a:off x="3705748" y="3819958"/>
            <a:ext cx="1132861" cy="1066264"/>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22"/>
            <p:cNvSpPr txBox="1">
              <a:spLocks noChangeArrowheads="1"/>
            </p:cNvSpPr>
            <p:nvPr/>
          </p:nvSpPr>
          <p:spPr bwMode="auto">
            <a:xfrm>
              <a:off x="6672040" y="4034885"/>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2" name="Group 10"/>
          <p:cNvGrpSpPr/>
          <p:nvPr/>
        </p:nvGrpSpPr>
        <p:grpSpPr>
          <a:xfrm>
            <a:off x="3305916" y="2753706"/>
            <a:ext cx="1132861" cy="1066261"/>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3"/>
            <p:cNvSpPr txBox="1">
              <a:spLocks noChangeArrowheads="1"/>
            </p:cNvSpPr>
            <p:nvPr/>
          </p:nvSpPr>
          <p:spPr bwMode="auto">
            <a:xfrm>
              <a:off x="6231728" y="2895663"/>
              <a:ext cx="771726"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5" name="Group 13"/>
          <p:cNvGrpSpPr/>
          <p:nvPr/>
        </p:nvGrpSpPr>
        <p:grpSpPr>
          <a:xfrm>
            <a:off x="2739492" y="1746859"/>
            <a:ext cx="1132861"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a:spLocks noChangeArrowheads="1"/>
            </p:cNvSpPr>
            <p:nvPr/>
          </p:nvSpPr>
          <p:spPr bwMode="auto">
            <a:xfrm rot="20681241">
              <a:off x="5613324" y="1776230"/>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18" name="Group 26"/>
          <p:cNvGrpSpPr>
            <a:grpSpLocks noChangeAspect="1"/>
          </p:cNvGrpSpPr>
          <p:nvPr/>
        </p:nvGrpSpPr>
        <p:grpSpPr>
          <a:xfrm>
            <a:off x="4769490" y="1709322"/>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9"/>
          <p:cNvGrpSpPr>
            <a:grpSpLocks noChangeAspect="1"/>
          </p:cNvGrpSpPr>
          <p:nvPr/>
        </p:nvGrpSpPr>
        <p:grpSpPr>
          <a:xfrm>
            <a:off x="5699566" y="48739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4" name="Group 32"/>
          <p:cNvGrpSpPr>
            <a:grpSpLocks noChangeAspect="1"/>
          </p:cNvGrpSpPr>
          <p:nvPr/>
        </p:nvGrpSpPr>
        <p:grpSpPr>
          <a:xfrm>
            <a:off x="6553775" y="38299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7" name="Group 35"/>
          <p:cNvGrpSpPr>
            <a:grpSpLocks noChangeAspect="1"/>
          </p:cNvGrpSpPr>
          <p:nvPr/>
        </p:nvGrpSpPr>
        <p:grpSpPr>
          <a:xfrm>
            <a:off x="5524400" y="27248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0" name="Group 38"/>
          <p:cNvGrpSpPr>
            <a:grpSpLocks noChangeAspect="1"/>
          </p:cNvGrpSpPr>
          <p:nvPr/>
        </p:nvGrpSpPr>
        <p:grpSpPr>
          <a:xfrm>
            <a:off x="4961257" y="18963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2"/>
          <p:cNvGrpSpPr/>
          <p:nvPr/>
        </p:nvGrpSpPr>
        <p:grpSpPr>
          <a:xfrm>
            <a:off x="5918360" y="51418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42" name="Group 50"/>
          <p:cNvGrpSpPr/>
          <p:nvPr/>
        </p:nvGrpSpPr>
        <p:grpSpPr>
          <a:xfrm>
            <a:off x="6760032" y="4071211"/>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45" name="Freeform 13"/>
          <p:cNvSpPr>
            <a:spLocks noChangeAspect="1" noEditPoints="1"/>
          </p:cNvSpPr>
          <p:nvPr/>
        </p:nvSpPr>
        <p:spPr bwMode="auto">
          <a:xfrm>
            <a:off x="5764539" y="2938669"/>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 name="TextBox 54"/>
          <p:cNvSpPr txBox="1"/>
          <p:nvPr/>
        </p:nvSpPr>
        <p:spPr>
          <a:xfrm>
            <a:off x="6665123" y="480763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TextBox 55"/>
          <p:cNvSpPr txBox="1"/>
          <p:nvPr/>
        </p:nvSpPr>
        <p:spPr>
          <a:xfrm>
            <a:off x="7506464" y="382059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 name="TextBox 56"/>
          <p:cNvSpPr txBox="1"/>
          <p:nvPr/>
        </p:nvSpPr>
        <p:spPr>
          <a:xfrm>
            <a:off x="6491024" y="26706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TextBox 57"/>
          <p:cNvSpPr txBox="1"/>
          <p:nvPr/>
        </p:nvSpPr>
        <p:spPr>
          <a:xfrm>
            <a:off x="5768960" y="16113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TextBox 58"/>
          <p:cNvSpPr txBox="1"/>
          <p:nvPr/>
        </p:nvSpPr>
        <p:spPr>
          <a:xfrm>
            <a:off x="5774433" y="1837013"/>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 name="TextBox 59"/>
          <p:cNvSpPr txBox="1"/>
          <p:nvPr/>
        </p:nvSpPr>
        <p:spPr>
          <a:xfrm>
            <a:off x="6513068" y="2878372"/>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2" name="TextBox 60"/>
          <p:cNvSpPr txBox="1"/>
          <p:nvPr/>
        </p:nvSpPr>
        <p:spPr>
          <a:xfrm>
            <a:off x="7506482" y="4033960"/>
            <a:ext cx="2507069"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3" name="TextBox 61"/>
          <p:cNvSpPr txBox="1"/>
          <p:nvPr/>
        </p:nvSpPr>
        <p:spPr>
          <a:xfrm>
            <a:off x="6662373" y="5029649"/>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 name="文本框 53"/>
          <p:cNvSpPr txBox="1"/>
          <p:nvPr userDrawn="1"/>
        </p:nvSpPr>
        <p:spPr>
          <a:xfrm>
            <a:off x="4180545" y="422276"/>
            <a:ext cx="3041015" cy="583565"/>
          </a:xfrm>
          <a:prstGeom prst="rect">
            <a:avLst/>
          </a:prstGeom>
          <a:noFill/>
        </p:spPr>
        <p:txBody>
          <a:bodyPr vert="horz" wrap="none" rtlCol="0">
            <a:spAutoFit/>
          </a:bodyPr>
          <a:lstStyle/>
          <a:p>
            <a:r>
              <a:rPr lang="zh-CN" altLang="en-US" sz="3200" b="1"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1000"/>
                                        <p:tgtEl>
                                          <p:spTgt spid="1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1+#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6" presetClass="entr" presetSubtype="37"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outVertical)">
                                      <p:cBhvr>
                                        <p:cTn id="46" dur="1000"/>
                                        <p:tgtEl>
                                          <p:spTgt spid="27"/>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left)">
                                      <p:cBhvr>
                                        <p:cTn id="56" dur="500"/>
                                        <p:tgtEl>
                                          <p:spTgt spid="48"/>
                                        </p:tgtEl>
                                      </p:cBhvr>
                                    </p:animEffect>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16" presetClass="entr" presetSubtype="37"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outVertical)">
                                      <p:cBhvr>
                                        <p:cTn id="65" dur="1000"/>
                                        <p:tgtEl>
                                          <p:spTgt spid="24"/>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Effect transition="in" filter="fade">
                                      <p:cBhvr>
                                        <p:cTn id="71" dur="500"/>
                                        <p:tgtEl>
                                          <p:spTgt spid="4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1+#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16" presetClass="entr" presetSubtype="37"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outVertical)">
                                      <p:cBhvr>
                                        <p:cTn id="84" dur="1000"/>
                                        <p:tgtEl>
                                          <p:spTgt spid="21"/>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childTnLst>
                          </p:cTn>
                        </p:par>
                        <p:par>
                          <p:cTn id="91" fill="hold">
                            <p:stCondLst>
                              <p:cond delay="11000"/>
                            </p:stCondLst>
                            <p:childTnLst>
                              <p:par>
                                <p:cTn id="92" presetID="22" presetClass="entr" presetSubtype="8"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5"/>
                                        </p:tgtEl>
                                        <p:attrNameLst>
                                          <p:attrName>style.visibility</p:attrName>
                                        </p:attrNameLst>
                                      </p:cBhvr>
                                      <p:to>
                                        <p:strVal val="visible"/>
                                      </p:to>
                                    </p:set>
                                    <p:anim calcmode="lin" valueType="num">
                                      <p:cBhvr>
                                        <p:cTn id="102" dur="1000" fill="hold"/>
                                        <p:tgtEl>
                                          <p:spTgt spid="5"/>
                                        </p:tgtEl>
                                        <p:attrNameLst>
                                          <p:attrName>ppt_w</p:attrName>
                                        </p:attrNameLst>
                                      </p:cBhvr>
                                      <p:tavLst>
                                        <p:tav tm="0">
                                          <p:val>
                                            <p:fltVal val="0"/>
                                          </p:val>
                                        </p:tav>
                                        <p:tav tm="100000">
                                          <p:val>
                                            <p:strVal val="#ppt_w"/>
                                          </p:val>
                                        </p:tav>
                                      </p:tavLst>
                                    </p:anim>
                                    <p:anim calcmode="lin" valueType="num">
                                      <p:cBhvr>
                                        <p:cTn id="103" dur="1000" fill="hold"/>
                                        <p:tgtEl>
                                          <p:spTgt spid="5"/>
                                        </p:tgtEl>
                                        <p:attrNameLst>
                                          <p:attrName>ppt_h</p:attrName>
                                        </p:attrNameLst>
                                      </p:cBhvr>
                                      <p:tavLst>
                                        <p:tav tm="0">
                                          <p:val>
                                            <p:fltVal val="0"/>
                                          </p:val>
                                        </p:tav>
                                        <p:tav tm="100000">
                                          <p:val>
                                            <p:strVal val="#ppt_h"/>
                                          </p:val>
                                        </p:tav>
                                      </p:tavLst>
                                    </p:anim>
                                    <p:anim calcmode="lin" valueType="num">
                                      <p:cBhvr>
                                        <p:cTn id="104" dur="1000" fill="hold"/>
                                        <p:tgtEl>
                                          <p:spTgt spid="5"/>
                                        </p:tgtEl>
                                        <p:attrNameLst>
                                          <p:attrName>style.rotation</p:attrName>
                                        </p:attrNameLst>
                                      </p:cBhvr>
                                      <p:tavLst>
                                        <p:tav tm="0">
                                          <p:val>
                                            <p:fltVal val="90"/>
                                          </p:val>
                                        </p:tav>
                                        <p:tav tm="100000">
                                          <p:val>
                                            <p:fltVal val="0"/>
                                          </p:val>
                                        </p:tav>
                                      </p:tavLst>
                                    </p:anim>
                                    <p:animEffect transition="in" filter="fade">
                                      <p:cBhvr>
                                        <p:cTn id="105" dur="1000"/>
                                        <p:tgtEl>
                                          <p:spTgt spid="5"/>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4"/>
                                        </p:tgtEl>
                                        <p:attrNameLst>
                                          <p:attrName>style.visibility</p:attrName>
                                        </p:attrNameLst>
                                      </p:cBhvr>
                                      <p:to>
                                        <p:strVal val="visible"/>
                                      </p:to>
                                    </p:set>
                                    <p:anim calcmode="lin" valueType="num">
                                      <p:cBhvr>
                                        <p:cTn id="108" dur="1000" fill="hold"/>
                                        <p:tgtEl>
                                          <p:spTgt spid="4"/>
                                        </p:tgtEl>
                                        <p:attrNameLst>
                                          <p:attrName>ppt_w</p:attrName>
                                        </p:attrNameLst>
                                      </p:cBhvr>
                                      <p:tavLst>
                                        <p:tav tm="0">
                                          <p:val>
                                            <p:fltVal val="0"/>
                                          </p:val>
                                        </p:tav>
                                        <p:tav tm="100000">
                                          <p:val>
                                            <p:strVal val="#ppt_w"/>
                                          </p:val>
                                        </p:tav>
                                      </p:tavLst>
                                    </p:anim>
                                    <p:anim calcmode="lin" valueType="num">
                                      <p:cBhvr>
                                        <p:cTn id="109" dur="1000" fill="hold"/>
                                        <p:tgtEl>
                                          <p:spTgt spid="4"/>
                                        </p:tgtEl>
                                        <p:attrNameLst>
                                          <p:attrName>ppt_h</p:attrName>
                                        </p:attrNameLst>
                                      </p:cBhvr>
                                      <p:tavLst>
                                        <p:tav tm="0">
                                          <p:val>
                                            <p:fltVal val="0"/>
                                          </p:val>
                                        </p:tav>
                                        <p:tav tm="100000">
                                          <p:val>
                                            <p:strVal val="#ppt_h"/>
                                          </p:val>
                                        </p:tav>
                                      </p:tavLst>
                                    </p:anim>
                                    <p:anim calcmode="lin" valueType="num">
                                      <p:cBhvr>
                                        <p:cTn id="110" dur="1000" fill="hold"/>
                                        <p:tgtEl>
                                          <p:spTgt spid="4"/>
                                        </p:tgtEl>
                                        <p:attrNameLst>
                                          <p:attrName>style.rotation</p:attrName>
                                        </p:attrNameLst>
                                      </p:cBhvr>
                                      <p:tavLst>
                                        <p:tav tm="0">
                                          <p:val>
                                            <p:fltVal val="90"/>
                                          </p:val>
                                        </p:tav>
                                        <p:tav tm="100000">
                                          <p:val>
                                            <p:fltVal val="0"/>
                                          </p:val>
                                        </p:tav>
                                      </p:tavLst>
                                    </p:anim>
                                    <p:animEffect transition="in" filter="fade">
                                      <p:cBhvr>
                                        <p:cTn id="111" dur="1000"/>
                                        <p:tgtEl>
                                          <p:spTgt spid="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3"/>
                                        </p:tgtEl>
                                        <p:attrNameLst>
                                          <p:attrName>style.visibility</p:attrName>
                                        </p:attrNameLst>
                                      </p:cBhvr>
                                      <p:to>
                                        <p:strVal val="visible"/>
                                      </p:to>
                                    </p:set>
                                    <p:anim calcmode="lin" valueType="num">
                                      <p:cBhvr>
                                        <p:cTn id="114" dur="1000" fill="hold"/>
                                        <p:tgtEl>
                                          <p:spTgt spid="3"/>
                                        </p:tgtEl>
                                        <p:attrNameLst>
                                          <p:attrName>ppt_w</p:attrName>
                                        </p:attrNameLst>
                                      </p:cBhvr>
                                      <p:tavLst>
                                        <p:tav tm="0">
                                          <p:val>
                                            <p:fltVal val="0"/>
                                          </p:val>
                                        </p:tav>
                                        <p:tav tm="100000">
                                          <p:val>
                                            <p:strVal val="#ppt_w"/>
                                          </p:val>
                                        </p:tav>
                                      </p:tavLst>
                                    </p:anim>
                                    <p:anim calcmode="lin" valueType="num">
                                      <p:cBhvr>
                                        <p:cTn id="115" dur="1000" fill="hold"/>
                                        <p:tgtEl>
                                          <p:spTgt spid="3"/>
                                        </p:tgtEl>
                                        <p:attrNameLst>
                                          <p:attrName>ppt_h</p:attrName>
                                        </p:attrNameLst>
                                      </p:cBhvr>
                                      <p:tavLst>
                                        <p:tav tm="0">
                                          <p:val>
                                            <p:fltVal val="0"/>
                                          </p:val>
                                        </p:tav>
                                        <p:tav tm="100000">
                                          <p:val>
                                            <p:strVal val="#ppt_h"/>
                                          </p:val>
                                        </p:tav>
                                      </p:tavLst>
                                    </p:anim>
                                    <p:anim calcmode="lin" valueType="num">
                                      <p:cBhvr>
                                        <p:cTn id="116" dur="1000" fill="hold"/>
                                        <p:tgtEl>
                                          <p:spTgt spid="3"/>
                                        </p:tgtEl>
                                        <p:attrNameLst>
                                          <p:attrName>style.rotation</p:attrName>
                                        </p:attrNameLst>
                                      </p:cBhvr>
                                      <p:tavLst>
                                        <p:tav tm="0">
                                          <p:val>
                                            <p:fltVal val="90"/>
                                          </p:val>
                                        </p:tav>
                                        <p:tav tm="100000">
                                          <p:val>
                                            <p:fltVal val="0"/>
                                          </p:val>
                                        </p:tav>
                                      </p:tavLst>
                                    </p:anim>
                                    <p:animEffect transition="in" filter="fade">
                                      <p:cBhvr>
                                        <p:cTn id="117" dur="1000"/>
                                        <p:tgtEl>
                                          <p:spTgt spid="3"/>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3233463" y="2897586"/>
            <a:ext cx="6647974" cy="1314655"/>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感谢您的观看！</a:t>
            </a:r>
          </a:p>
        </p:txBody>
      </p:sp>
      <p:sp>
        <p:nvSpPr>
          <p:cNvPr id="5" name="矩形 4"/>
          <p:cNvSpPr/>
          <p:nvPr/>
        </p:nvSpPr>
        <p:spPr>
          <a:xfrm>
            <a:off x="4315859" y="2276913"/>
            <a:ext cx="2031325" cy="646331"/>
          </a:xfrm>
          <a:prstGeom prst="rect">
            <a:avLst/>
          </a:prstGeom>
        </p:spPr>
        <p:txBody>
          <a:bodyPr wrap="none">
            <a:spAutoFit/>
          </a:bodyPr>
          <a:lstStyle/>
          <a:p>
            <a:r>
              <a:rPr lang="zh-CN" altLang="en-US" sz="3600" dirty="0">
                <a:solidFill>
                  <a:srgbClr val="012E4E"/>
                </a:solidFill>
                <a:latin typeface="方正有猫在_GBK" panose="02000000000000000000" pitchFamily="2" charset="-122"/>
                <a:ea typeface="方正有猫在_GBK" panose="02000000000000000000" pitchFamily="2" charset="-122"/>
              </a:rPr>
              <a:t>教学设计</a:t>
            </a:r>
          </a:p>
        </p:txBody>
      </p:sp>
      <p:sp>
        <p:nvSpPr>
          <p:cNvPr id="6" name="矩形 5"/>
          <p:cNvSpPr/>
          <p:nvPr/>
        </p:nvSpPr>
        <p:spPr>
          <a:xfrm>
            <a:off x="150994" y="4095186"/>
            <a:ext cx="12298169"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200" dirty="0">
              <a:latin typeface="汉仪乐喵体简" panose="00020600040101010101" pitchFamily="18" charset="-122"/>
              <a:ea typeface="汉仪乐喵体简" panose="00020600040101010101" pitchFamily="18" charset="-122"/>
            </a:endParaRPr>
          </a:p>
          <a:p>
            <a:pPr algn="ctr"/>
            <a:r>
              <a:rPr lang="zh-CN" altLang="en-US" sz="12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7" name="文本框 6"/>
          <p:cNvSpPr txBox="1"/>
          <p:nvPr/>
        </p:nvSpPr>
        <p:spPr>
          <a:xfrm>
            <a:off x="4714196" y="4675135"/>
            <a:ext cx="2473754" cy="350865"/>
          </a:xfrm>
          <a:prstGeom prst="rect">
            <a:avLst/>
          </a:prstGeom>
          <a:noFill/>
        </p:spPr>
        <p:txBody>
          <a:bodyPr wrap="none" rtlCol="0" anchor="ctr">
            <a:spAutoFit/>
          </a:bodyPr>
          <a:lstStyle/>
          <a:p>
            <a:pPr>
              <a:lnSpc>
                <a:spcPct val="120000"/>
              </a:lnSpc>
            </a:pPr>
            <a:r>
              <a:rPr lang="zh-CN" altLang="en-US" sz="1400" dirty="0" smtClean="0">
                <a:solidFill>
                  <a:srgbClr val="012E4E"/>
                </a:solidFill>
                <a:latin typeface="汉仪乐喵体简" panose="00020600040101010101" pitchFamily="18" charset="-122"/>
                <a:ea typeface="汉仪乐喵体简" panose="00020600040101010101" pitchFamily="18" charset="-122"/>
              </a:rPr>
              <a:t>汇报人    </a:t>
            </a:r>
            <a:r>
              <a:rPr lang="zh-CN" altLang="en-US" sz="1400" dirty="0">
                <a:solidFill>
                  <a:srgbClr val="012E4E"/>
                </a:solidFill>
                <a:latin typeface="汉仪乐喵体简" panose="00020600040101010101" pitchFamily="18" charset="-122"/>
                <a:ea typeface="汉仪乐喵体简" panose="00020600040101010101" pitchFamily="18" charset="-122"/>
              </a:rPr>
              <a:t>日期：</a:t>
            </a:r>
            <a:r>
              <a:rPr lang="en-US" altLang="zh-CN" sz="1400" dirty="0">
                <a:solidFill>
                  <a:srgbClr val="012E4E"/>
                </a:solidFill>
                <a:latin typeface="汉仪乐喵体简" panose="00020600040101010101" pitchFamily="18" charset="-122"/>
                <a:ea typeface="汉仪乐喵体简" panose="00020600040101010101" pitchFamily="18" charset="-122"/>
              </a:rPr>
              <a:t>2019/12/30</a:t>
            </a:r>
            <a:endParaRPr lang="zh-CN" altLang="en-US" sz="1400" dirty="0">
              <a:solidFill>
                <a:srgbClr val="012E4E"/>
              </a:solidFill>
              <a:latin typeface="汉仪乐喵体简" panose="00020600040101010101" pitchFamily="18" charset="-122"/>
              <a:ea typeface="汉仪乐喵体简" panose="00020600040101010101" pitchFamily="18" charset="-122"/>
            </a:endParaRPr>
          </a:p>
        </p:txBody>
      </p:sp>
      <p:pic>
        <p:nvPicPr>
          <p:cNvPr id="9" name="图片 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838450" y="1426013"/>
            <a:ext cx="1276350" cy="1701800"/>
          </a:xfrm>
          <a:prstGeom prst="rect">
            <a:avLst/>
          </a:prstGeom>
        </p:spPr>
      </p:pic>
      <p:pic>
        <p:nvPicPr>
          <p:cNvPr id="11" name="图片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089900" y="4654379"/>
            <a:ext cx="1320800" cy="11669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38" presetClass="entr" presetSubtype="0" accel="50000" fill="hold" grpId="0" nodeType="afterEffect">
                                  <p:stCondLst>
                                    <p:cond delay="0"/>
                                  </p:stCondLst>
                                  <p:iterate type="lt">
                                    <p:tmPct val="50000"/>
                                  </p:iterate>
                                  <p:childTnLst>
                                    <p:set>
                                      <p:cBhvr>
                                        <p:cTn id="18" dur="1" fill="hold">
                                          <p:stCondLst>
                                            <p:cond delay="0"/>
                                          </p:stCondLst>
                                        </p:cTn>
                                        <p:tgtEl>
                                          <p:spTgt spid="4"/>
                                        </p:tgtEl>
                                        <p:attrNameLst>
                                          <p:attrName>style.visibility</p:attrName>
                                        </p:attrNameLst>
                                      </p:cBhvr>
                                      <p:to>
                                        <p:strVal val="visible"/>
                                      </p:to>
                                    </p:set>
                                    <p:set>
                                      <p:cBhvr>
                                        <p:cTn id="19" dur="455" fill="hold">
                                          <p:stCondLst>
                                            <p:cond delay="0"/>
                                          </p:stCondLst>
                                        </p:cTn>
                                        <p:tgtEl>
                                          <p:spTgt spid="4"/>
                                        </p:tgtEl>
                                        <p:attrNameLst>
                                          <p:attrName>style.rotation</p:attrName>
                                        </p:attrNameLst>
                                      </p:cBhvr>
                                      <p:to>
                                        <p:strVal val="-45.0"/>
                                      </p:to>
                                    </p:set>
                                    <p:anim calcmode="lin" valueType="num">
                                      <p:cBhvr>
                                        <p:cTn id="20"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24" fill="hold">
                            <p:stCondLst>
                              <p:cond delay="5000"/>
                            </p:stCondLst>
                            <p:childTnLst>
                              <p:par>
                                <p:cTn id="25" presetID="14"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6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42" presetClass="path" presetSubtype="0" accel="50000" decel="50000" fill="hold" nodeType="withEffect">
                                  <p:stCondLst>
                                    <p:cond delay="0"/>
                                  </p:stCondLst>
                                  <p:childTnLst>
                                    <p:animMotion origin="layout" path="M -0.79479 0.00301 L 1.66667E-6 2.59259E-6 " pathEditMode="relative" rAng="0" ptsTypes="AA">
                                      <p:cBhvr>
                                        <p:cTn id="37" dur="2000" fill="hold"/>
                                        <p:tgtEl>
                                          <p:spTgt spid="11"/>
                                        </p:tgtEl>
                                        <p:attrNameLst>
                                          <p:attrName>ppt_x</p:attrName>
                                          <p:attrName>ppt_y</p:attrName>
                                        </p:attrNameLst>
                                      </p:cBhvr>
                                      <p:rCtr x="39740"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 name="PA" val="v3.0.1"/>
</p:tagLst>
</file>

<file path=ppt/tags/tag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 name="PA" val="v3.0.1"/>
</p:tagLst>
</file>

<file path=ppt/tags/tag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 name="PA" val="v3.0.1"/>
</p:tagLst>
</file>

<file path=ppt/tags/tag1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 name="PA" val="v3.0.1"/>
</p:tagLst>
</file>

<file path=ppt/tags/tag1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 name="PA" val="v3.0.1"/>
</p:tagLst>
</file>

<file path=ppt/tags/tag12.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 name="PA" val="v3.0.1"/>
</p:tagLst>
</file>

<file path=ppt/tags/tag13.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 name="PA" val="v3.0.1"/>
</p:tagLst>
</file>

<file path=ppt/tags/tag14.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 name="PA" val="v3.0.1"/>
</p:tagLst>
</file>

<file path=ppt/tags/tag1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 name="PA" val="v3.0.1"/>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 name="PA" val="v3.0.1"/>
</p:tagLst>
</file>

<file path=ppt/tags/tag17.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TextBox 11"/>
  <p:tag name="PA" val="v3.0.1"/>
</p:tagLst>
</file>

<file path=ppt/tags/tag18.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3"/>
  <p:tag name="PA" val="v3.0.1"/>
</p:tagLst>
</file>

<file path=ppt/tags/tag19.xml><?xml version="1.0" encoding="utf-8"?>
<p:tagLst xmlns:a="http://schemas.openxmlformats.org/drawingml/2006/main" xmlns:r="http://schemas.openxmlformats.org/officeDocument/2006/relationships" xmlns:p="http://schemas.openxmlformats.org/presentationml/2006/main">
  <p:tag name="MH" val="20161022204303"/>
  <p:tag name="MH_LIBRARY" val="GRAPHIC"/>
  <p:tag name="MH_ORDER" val="文本框 14"/>
  <p:tag name="PA" val="v3.0.1"/>
</p:tagLst>
</file>

<file path=ppt/tags/tag2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 name="PA" val="v3.0.1"/>
</p:tagLst>
</file>

<file path=ppt/tags/tag21.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7D6F7E"/>
      </a:accent1>
      <a:accent2>
        <a:srgbClr val="9195C0"/>
      </a:accent2>
      <a:accent3>
        <a:srgbClr val="E5A4B2"/>
      </a:accent3>
      <a:accent4>
        <a:srgbClr val="A5CCC9"/>
      </a:accent4>
      <a:accent5>
        <a:srgbClr val="7D6F7E"/>
      </a:accent5>
      <a:accent6>
        <a:srgbClr val="9195C0"/>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2331</Words>
  <Application>Microsoft Office PowerPoint</Application>
  <PresentationFormat>自定义</PresentationFormat>
  <Paragraphs>258</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演示文稿9</dc:title>
  <dc:creator>柚子设计</dc:creator>
  <cp:keywords>MC-PPT模板</cp:keywords>
  <cp:lastModifiedBy>Sky123.Org</cp:lastModifiedBy>
  <cp:revision>10</cp:revision>
  <dcterms:created xsi:type="dcterms:W3CDTF">2017-11-15T07:51:00Z</dcterms:created>
  <dcterms:modified xsi:type="dcterms:W3CDTF">2018-01-11T03:43:14Z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