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57" r:id="rId4"/>
    <p:sldId id="259" r:id="rId5"/>
    <p:sldId id="258" r:id="rId6"/>
    <p:sldId id="264" r:id="rId7"/>
    <p:sldId id="260" r:id="rId8"/>
    <p:sldId id="263" r:id="rId9"/>
    <p:sldId id="261" r:id="rId10"/>
    <p:sldId id="262" r:id="rId11"/>
    <p:sldId id="265" r:id="rId12"/>
  </p:sldIdLst>
  <p:sldSz cx="12192000" cy="6858000"/>
  <p:notesSz cx="6858000" cy="9144000"/>
  <p:embeddedFontLst>
    <p:embeddedFont>
      <p:font typeface="方正卡通简体" panose="03000509000000000000" pitchFamily="65" charset="-122"/>
      <p:regular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方正剪纸简体" panose="03000509000000000000" pitchFamily="65" charset="-122"/>
      <p:regular r:id="rId2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CF9B0-C66A-4F5F-A487-154555DA34FE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554BE-CFFE-47F7-B4AB-B5A0C0963AD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695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554BE-CFFE-47F7-B4AB-B5A0C0963AD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362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554BE-CFFE-47F7-B4AB-B5A0C0963AD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927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554BE-CFFE-47F7-B4AB-B5A0C0963AD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1289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554BE-CFFE-47F7-B4AB-B5A0C0963AD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1520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554BE-CFFE-47F7-B4AB-B5A0C0963AD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6375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554BE-CFFE-47F7-B4AB-B5A0C0963AD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440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554BE-CFFE-47F7-B4AB-B5A0C0963AD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31243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554BE-CFFE-47F7-B4AB-B5A0C0963AD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84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554BE-CFFE-47F7-B4AB-B5A0C0963AD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605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554BE-CFFE-47F7-B4AB-B5A0C0963AD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819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E210C-3283-4165-AEDC-7526920F57CC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0C4CB-6BC2-4014-B099-F83630FCA3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22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E210C-3283-4165-AEDC-7526920F57CC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0C4CB-6BC2-4014-B099-F83630FCA3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41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E210C-3283-4165-AEDC-7526920F57CC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0C4CB-6BC2-4014-B099-F83630FCA3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084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E210C-3283-4165-AEDC-7526920F57CC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0C4CB-6BC2-4014-B099-F83630FCA3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286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E210C-3283-4165-AEDC-7526920F57CC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0C4CB-6BC2-4014-B099-F83630FCA3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4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E210C-3283-4165-AEDC-7526920F57CC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0C4CB-6BC2-4014-B099-F83630FCA3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889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E210C-3283-4165-AEDC-7526920F57CC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0C4CB-6BC2-4014-B099-F83630FCA3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369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E210C-3283-4165-AEDC-7526920F57CC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0C4CB-6BC2-4014-B099-F83630FCA3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21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E210C-3283-4165-AEDC-7526920F57CC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0C4CB-6BC2-4014-B099-F83630FCA3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76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E210C-3283-4165-AEDC-7526920F57CC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0C4CB-6BC2-4014-B099-F83630FCA3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39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E210C-3283-4165-AEDC-7526920F57CC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0C4CB-6BC2-4014-B099-F83630FCA3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56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checker/>
      </p:transition>
    </mc:Choice>
    <mc:Fallback xmlns="">
      <p:transition spd="slow" advClick="0" advTm="0">
        <p:checker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144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E210C-3283-4165-AEDC-7526920F57CC}" type="datetimeFigureOut">
              <a:rPr lang="zh-CN" altLang="en-US" smtClean="0"/>
              <a:t>2016/12/25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0C4CB-6BC2-4014-B099-F83630FCA3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1540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0">
        <p:checker/>
      </p:transition>
    </mc:Choice>
    <mc:Fallback xmlns="">
      <p:transition spd="slow" advClick="0" advTm="0">
        <p:checker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8190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3943" rtl="0" eaLnBrk="1" latinLnBrk="0" hangingPunct="1">
        <a:spcBef>
          <a:spcPct val="0"/>
        </a:spcBef>
        <a:buNone/>
        <a:defRPr sz="43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29" indent="-342729" algn="l" defTabSz="913943" rtl="0" eaLnBrk="1" latinLnBrk="0" hangingPunct="1">
        <a:spcBef>
          <a:spcPct val="20000"/>
        </a:spcBef>
        <a:buFont typeface="Arial" pitchFamily="34" charset="0"/>
        <a:buChar char="•"/>
        <a:defRPr sz="3198" kern="1200">
          <a:solidFill>
            <a:schemeClr val="tx1"/>
          </a:solidFill>
          <a:latin typeface="+mn-lt"/>
          <a:ea typeface="+mn-ea"/>
          <a:cs typeface="+mn-cs"/>
        </a:defRPr>
      </a:lvl1pPr>
      <a:lvl2pPr marL="742579" indent="-285607" algn="l" defTabSz="913943" rtl="0" eaLnBrk="1" latinLnBrk="0" hangingPunct="1">
        <a:spcBef>
          <a:spcPct val="20000"/>
        </a:spcBef>
        <a:buFont typeface="Arial" pitchFamily="34" charset="0"/>
        <a:buChar char="–"/>
        <a:defRPr sz="2799" kern="1200">
          <a:solidFill>
            <a:schemeClr val="tx1"/>
          </a:solidFill>
          <a:latin typeface="+mn-lt"/>
          <a:ea typeface="+mn-ea"/>
          <a:cs typeface="+mn-cs"/>
        </a:defRPr>
      </a:lvl2pPr>
      <a:lvl3pPr marL="1142429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400" indent="-228486" algn="l" defTabSz="913943" rtl="0" eaLnBrk="1" latinLnBrk="0" hangingPunct="1">
        <a:spcBef>
          <a:spcPct val="20000"/>
        </a:spcBef>
        <a:buFont typeface="Arial" pitchFamily="34" charset="0"/>
        <a:buChar char="–"/>
        <a:defRPr sz="1999" kern="1200">
          <a:solidFill>
            <a:schemeClr val="tx1"/>
          </a:solidFill>
          <a:latin typeface="+mn-lt"/>
          <a:ea typeface="+mn-ea"/>
          <a:cs typeface="+mn-cs"/>
        </a:defRPr>
      </a:lvl4pPr>
      <a:lvl5pPr marL="2056371" indent="-228486" algn="l" defTabSz="913943" rtl="0" eaLnBrk="1" latinLnBrk="0" hangingPunct="1">
        <a:spcBef>
          <a:spcPct val="20000"/>
        </a:spcBef>
        <a:buFont typeface="Arial" pitchFamily="34" charset="0"/>
        <a:buChar char="»"/>
        <a:defRPr sz="1999" kern="1200">
          <a:solidFill>
            <a:schemeClr val="tx1"/>
          </a:solidFill>
          <a:latin typeface="+mn-lt"/>
          <a:ea typeface="+mn-ea"/>
          <a:cs typeface="+mn-cs"/>
        </a:defRPr>
      </a:lvl5pPr>
      <a:lvl6pPr marL="2513343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314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286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257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6.xml"/><Relationship Id="rId13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audio" Target="../media/media1.mp3"/><Relationship Id="rId12" Type="http://schemas.openxmlformats.org/officeDocument/2006/relationships/image" Target="../media/image2.jpg"/><Relationship Id="rId2" Type="http://schemas.openxmlformats.org/officeDocument/2006/relationships/tags" Target="../tags/tag2.xml"/><Relationship Id="rId16" Type="http://schemas.openxmlformats.org/officeDocument/2006/relationships/image" Target="../media/image6.png"/><Relationship Id="rId1" Type="http://schemas.openxmlformats.org/officeDocument/2006/relationships/tags" Target="../tags/tag1.xml"/><Relationship Id="rId6" Type="http://schemas.microsoft.com/office/2007/relationships/media" Target="../media/media1.mp3"/><Relationship Id="rId11" Type="http://schemas.openxmlformats.org/officeDocument/2006/relationships/image" Target="../media/image1.jpg"/><Relationship Id="rId5" Type="http://schemas.openxmlformats.org/officeDocument/2006/relationships/tags" Target="../tags/tag5.xml"/><Relationship Id="rId15" Type="http://schemas.openxmlformats.org/officeDocument/2006/relationships/image" Target="../media/image5.png"/><Relationship Id="rId10" Type="http://schemas.openxmlformats.org/officeDocument/2006/relationships/notesSlide" Target="../notesSlides/notesSlide1.xml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13" Type="http://schemas.openxmlformats.org/officeDocument/2006/relationships/image" Target="../media/image15.png"/><Relationship Id="rId3" Type="http://schemas.openxmlformats.org/officeDocument/2006/relationships/image" Target="../media/image1.jp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3.png"/><Relationship Id="rId5" Type="http://schemas.openxmlformats.org/officeDocument/2006/relationships/image" Target="../media/image8.jpg"/><Relationship Id="rId10" Type="http://schemas.openxmlformats.org/officeDocument/2006/relationships/image" Target="../media/image12.jpg"/><Relationship Id="rId4" Type="http://schemas.openxmlformats.org/officeDocument/2006/relationships/image" Target="../media/image7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6.png"/><Relationship Id="rId3" Type="http://schemas.openxmlformats.org/officeDocument/2006/relationships/image" Target="../media/image1.jpg"/><Relationship Id="rId7" Type="http://schemas.openxmlformats.org/officeDocument/2006/relationships/image" Target="../media/image14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4.jpg"/><Relationship Id="rId5" Type="http://schemas.openxmlformats.org/officeDocument/2006/relationships/image" Target="../media/image20.png"/><Relationship Id="rId10" Type="http://schemas.openxmlformats.org/officeDocument/2006/relationships/image" Target="../media/image23.jpg"/><Relationship Id="rId4" Type="http://schemas.openxmlformats.org/officeDocument/2006/relationships/image" Target="../media/image19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jp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image" Target="../media/image24.jp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image" Target="../media/image1.jpg"/><Relationship Id="rId7" Type="http://schemas.openxmlformats.org/officeDocument/2006/relationships/image" Target="../media/image32.jp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jp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jpg"/><Relationship Id="rId7" Type="http://schemas.openxmlformats.org/officeDocument/2006/relationships/image" Target="../media/image4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jp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.jpg"/><Relationship Id="rId7" Type="http://schemas.openxmlformats.org/officeDocument/2006/relationships/image" Target="../media/image5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g"/><Relationship Id="rId5" Type="http://schemas.openxmlformats.org/officeDocument/2006/relationships/image" Target="../media/image50.jp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1.jpg"/><Relationship Id="rId7" Type="http://schemas.openxmlformats.org/officeDocument/2006/relationships/image" Target="../media/image5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11" Type="http://schemas.openxmlformats.org/officeDocument/2006/relationships/image" Target="../media/image23.jpg"/><Relationship Id="rId5" Type="http://schemas.openxmlformats.org/officeDocument/2006/relationships/image" Target="../media/image48.jpg"/><Relationship Id="rId10" Type="http://schemas.openxmlformats.org/officeDocument/2006/relationships/image" Target="../media/image59.jpeg"/><Relationship Id="rId4" Type="http://schemas.openxmlformats.org/officeDocument/2006/relationships/image" Target="../media/image55.png"/><Relationship Id="rId9" Type="http://schemas.openxmlformats.org/officeDocument/2006/relationships/image" Target="../media/image5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A_淘宝网chenying0907出品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1917">
            <a:off x="2593405" y="2529066"/>
            <a:ext cx="4117081" cy="28819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A_淘宝网chenying0907出品 10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1" t="22829"/>
          <a:stretch/>
        </p:blipFill>
        <p:spPr>
          <a:xfrm>
            <a:off x="1410663" y="1548234"/>
            <a:ext cx="6700595" cy="5849123"/>
          </a:xfrm>
          <a:prstGeom prst="rect">
            <a:avLst/>
          </a:prstGeom>
        </p:spPr>
      </p:pic>
      <p:pic>
        <p:nvPicPr>
          <p:cNvPr id="20" name="PA_淘宝网chenying0907出品 19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5" b="21774"/>
          <a:stretch/>
        </p:blipFill>
        <p:spPr>
          <a:xfrm>
            <a:off x="484566" y="388768"/>
            <a:ext cx="1281655" cy="138474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1" name="PA_淘宝网Chenying0907出品 20"/>
          <p:cNvSpPr/>
          <p:nvPr>
            <p:custDataLst>
              <p:tags r:id="rId4"/>
            </p:custDataLst>
          </p:nvPr>
        </p:nvSpPr>
        <p:spPr>
          <a:xfrm>
            <a:off x="1766221" y="256896"/>
            <a:ext cx="501611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宝宝成长相册 </a:t>
            </a:r>
            <a:endParaRPr lang="en-US" altLang="zh-CN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latin typeface="方正剪纸简体" panose="03000509000000000000" pitchFamily="65" charset="-122"/>
              <a:ea typeface="方正剪纸简体" panose="03000509000000000000" pitchFamily="65" charset="-122"/>
            </a:endParaRPr>
          </a:p>
          <a:p>
            <a:pPr algn="ctr"/>
            <a:r>
              <a:rPr lang="zh-CN" altLang="en-U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儿童纪念册  成长纪念</a:t>
            </a:r>
            <a:endParaRPr lang="zh-CN" alt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pic>
        <p:nvPicPr>
          <p:cNvPr id="3" name="PA_淘宝网chenying0907出品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822" y="3504080"/>
            <a:ext cx="2609839" cy="3056424"/>
          </a:xfrm>
          <a:prstGeom prst="rect">
            <a:avLst/>
          </a:prstGeom>
        </p:spPr>
      </p:pic>
      <p:pic>
        <p:nvPicPr>
          <p:cNvPr id="5" name="PA_绿泡泡 - 我爱你">
            <a:hlinkClick r:id="" action="ppaction://media"/>
          </p:cNvPr>
          <p:cNvPicPr>
            <a:picLocks noChangeAspect="1"/>
          </p:cNvPicPr>
          <p:nvPr>
            <a:audioFile r:link="rId7"/>
            <p:custDataLst>
              <p:tags r:id="rId8"/>
            </p:custDataLst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609600" y="67537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6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250"/>
                            </p:stCondLst>
                            <p:childTnLst>
                              <p:par>
                                <p:cTn id="52" presetID="26" presetClass="entr" presetSubtype="0" fill="hold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70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1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72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73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625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8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1" grpId="1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淘宝网Chenying0907出品 42"/>
          <p:cNvGrpSpPr/>
          <p:nvPr/>
        </p:nvGrpSpPr>
        <p:grpSpPr>
          <a:xfrm rot="21102063">
            <a:off x="-63762" y="117141"/>
            <a:ext cx="4519034" cy="5084712"/>
            <a:chOff x="1820928" y="397039"/>
            <a:chExt cx="4519034" cy="5084712"/>
          </a:xfrm>
        </p:grpSpPr>
        <p:pic>
          <p:nvPicPr>
            <p:cNvPr id="10" name="淘宝网chenying0907出品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14823">
              <a:off x="1820928" y="397039"/>
              <a:ext cx="4519034" cy="5084712"/>
            </a:xfrm>
            <a:prstGeom prst="rect">
              <a:avLst/>
            </a:prstGeom>
          </p:spPr>
        </p:pic>
        <p:pic>
          <p:nvPicPr>
            <p:cNvPr id="16" name="淘宝网chenying0907出品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4394" y="1663003"/>
              <a:ext cx="2172102" cy="342106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45" name="淘宝网chenying0907出品 44" descr="new尘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2063">
            <a:off x="-407489" y="3485779"/>
            <a:ext cx="4725324" cy="2636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6" name="淘宝网Chenying0907出品 45"/>
          <p:cNvGrpSpPr/>
          <p:nvPr/>
        </p:nvGrpSpPr>
        <p:grpSpPr>
          <a:xfrm rot="541840">
            <a:off x="3830820" y="-6678"/>
            <a:ext cx="3730264" cy="4197206"/>
            <a:chOff x="1820928" y="397039"/>
            <a:chExt cx="4519034" cy="5084712"/>
          </a:xfrm>
        </p:grpSpPr>
        <p:pic>
          <p:nvPicPr>
            <p:cNvPr id="47" name="淘宝网chenying0907出品 4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14823">
              <a:off x="1820928" y="397039"/>
              <a:ext cx="4519034" cy="5084712"/>
            </a:xfrm>
            <a:prstGeom prst="rect">
              <a:avLst/>
            </a:prstGeom>
          </p:spPr>
        </p:pic>
        <p:pic>
          <p:nvPicPr>
            <p:cNvPr id="48" name="淘宝网chenying0907出品 4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4394" y="1696543"/>
              <a:ext cx="2172102" cy="335398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49" name="淘宝网chenying0907出品 48" descr="new尘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1840">
            <a:off x="3515452" y="2778940"/>
            <a:ext cx="4111087" cy="2294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" name="淘宝网Chenying0907出品 49"/>
          <p:cNvGrpSpPr/>
          <p:nvPr/>
        </p:nvGrpSpPr>
        <p:grpSpPr>
          <a:xfrm rot="21259107">
            <a:off x="7237224" y="278408"/>
            <a:ext cx="3223524" cy="3627034"/>
            <a:chOff x="1820928" y="397039"/>
            <a:chExt cx="4519034" cy="5084712"/>
          </a:xfrm>
        </p:grpSpPr>
        <p:pic>
          <p:nvPicPr>
            <p:cNvPr id="51" name="淘宝网chenying0907出品 5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14823">
              <a:off x="1820928" y="397039"/>
              <a:ext cx="4519034" cy="5084712"/>
            </a:xfrm>
            <a:prstGeom prst="rect">
              <a:avLst/>
            </a:prstGeom>
          </p:spPr>
        </p:pic>
        <p:pic>
          <p:nvPicPr>
            <p:cNvPr id="52" name="淘宝网chenying0907出品 51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0365" y="1696543"/>
              <a:ext cx="2140158" cy="335398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53" name="淘宝网chenying0907出品 52" descr="new尘4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526909">
            <a:off x="7350743" y="2837645"/>
            <a:ext cx="2952016" cy="1647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淘宝网chenying0907出品 16" descr="4-3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98245">
            <a:off x="3142380" y="4466186"/>
            <a:ext cx="104775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淘宝网chenying0907出品 17" descr="4-9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9083" y="3772119"/>
            <a:ext cx="12573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1832" flipH="1">
            <a:off x="4801305" y="3525862"/>
            <a:ext cx="3507793" cy="2652331"/>
          </a:xfrm>
          <a:prstGeom prst="rect">
            <a:avLst/>
          </a:prstGeom>
        </p:spPr>
      </p:pic>
      <p:sp>
        <p:nvSpPr>
          <p:cNvPr id="21" name="淘宝网Chenying0907出品 20"/>
          <p:cNvSpPr txBox="1"/>
          <p:nvPr/>
        </p:nvSpPr>
        <p:spPr>
          <a:xfrm>
            <a:off x="5554471" y="4248317"/>
            <a:ext cx="2066591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rgbClr val="00206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想对萌宝宝</a:t>
            </a:r>
            <a:r>
              <a:rPr lang="zh-CN" altLang="en-US" sz="3600" b="1" dirty="0" smtClean="0">
                <a:solidFill>
                  <a:srgbClr val="00206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说</a:t>
            </a:r>
            <a:endParaRPr lang="en-US" altLang="zh-CN" sz="3600" b="1" dirty="0" smtClean="0">
              <a:solidFill>
                <a:srgbClr val="002060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r>
              <a:rPr lang="zh-CN" altLang="en-US" sz="2200" b="1" dirty="0" smtClean="0">
                <a:solidFill>
                  <a:srgbClr val="00206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些什么吗</a:t>
            </a:r>
            <a:r>
              <a:rPr lang="en-US" altLang="zh-CN" sz="2200" b="1" dirty="0" smtClean="0">
                <a:solidFill>
                  <a:srgbClr val="00206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?</a:t>
            </a:r>
            <a:endParaRPr lang="zh-CN" altLang="en-US" sz="2200" b="1" dirty="0">
              <a:solidFill>
                <a:srgbClr val="002060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643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57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45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fill="hold" nodeType="withEffect">
                                  <p:stCondLst>
                                    <p:cond delay="570"/>
                                  </p:stCondLst>
                                  <p:childTnLst>
                                    <p:animScale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fill="hold" nodeType="withEffect">
                                  <p:stCondLst>
                                    <p:cond delay="570"/>
                                  </p:stCondLst>
                                  <p:childTnLst>
                                    <p:animScale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24" decel="50000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24" decel="50000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95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950"/>
                            </p:stCondLst>
                            <p:childTnLst>
                              <p:par>
                                <p:cTn id="9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5833">
            <a:off x="1734810" y="-102311"/>
            <a:ext cx="5840306" cy="6571376"/>
          </a:xfrm>
          <a:prstGeom prst="rect">
            <a:avLst/>
          </a:prstGeom>
        </p:spPr>
      </p:pic>
      <p:pic>
        <p:nvPicPr>
          <p:cNvPr id="16" name="淘宝网chenying0907出品 15" descr="new尘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1840">
            <a:off x="1382412" y="3889544"/>
            <a:ext cx="6436543" cy="3591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淘宝网Chenying0907出品 7"/>
          <p:cNvSpPr/>
          <p:nvPr/>
        </p:nvSpPr>
        <p:spPr>
          <a:xfrm>
            <a:off x="3393141" y="2093661"/>
            <a:ext cx="2234784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20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?</a:t>
            </a:r>
            <a:endParaRPr lang="zh-CN" altLang="en-US" sz="20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2" r="18437"/>
          <a:stretch/>
        </p:blipFill>
        <p:spPr>
          <a:xfrm rot="301017">
            <a:off x="2791647" y="1523978"/>
            <a:ext cx="3677157" cy="43094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淘宝网chenying0907出品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1662">
            <a:off x="6508156" y="1817735"/>
            <a:ext cx="3814044" cy="2889695"/>
          </a:xfrm>
          <a:prstGeom prst="rect">
            <a:avLst/>
          </a:prstGeom>
        </p:spPr>
      </p:pic>
      <p:sp>
        <p:nvSpPr>
          <p:cNvPr id="27" name="淘宝网Chenying0907出品 26"/>
          <p:cNvSpPr txBox="1"/>
          <p:nvPr/>
        </p:nvSpPr>
        <p:spPr>
          <a:xfrm>
            <a:off x="7447330" y="2663048"/>
            <a:ext cx="203934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660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萌</a:t>
            </a:r>
            <a:r>
              <a:rPr lang="zh-CN" altLang="en-US" sz="2400" b="1" dirty="0" smtClean="0">
                <a:solidFill>
                  <a:srgbClr val="FF660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宝的</a:t>
            </a:r>
            <a:r>
              <a:rPr lang="zh-CN" altLang="en-US" sz="3600" b="1" dirty="0" smtClean="0">
                <a:solidFill>
                  <a:srgbClr val="FF660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梦想</a:t>
            </a:r>
            <a:endParaRPr lang="en-US" altLang="zh-CN" sz="3600" b="1" dirty="0" smtClean="0">
              <a:solidFill>
                <a:srgbClr val="FF6600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r>
              <a:rPr lang="zh-CN" altLang="en-US" sz="2400" b="1" dirty="0" smtClean="0">
                <a:solidFill>
                  <a:srgbClr val="FF660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是什么呢？</a:t>
            </a:r>
            <a:endParaRPr lang="zh-CN" altLang="en-US" sz="2400" b="1" dirty="0">
              <a:solidFill>
                <a:srgbClr val="FF6600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1989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2" presetClass="emph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57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1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50"/>
                            </p:stCondLst>
                            <p:childTnLst>
                              <p:par>
                                <p:cTn id="33" presetID="43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de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de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650"/>
                            </p:stCondLst>
                            <p:childTnLst>
                              <p:par>
                                <p:cTn id="41" presetID="32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15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15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淘宝网chenying0907出品 14" descr="2-3.png"/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67" y="-355226"/>
            <a:ext cx="10258426" cy="935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淘宝网chenying0907出品 17" descr="4-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922" y="4698222"/>
            <a:ext cx="11049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淘宝网chenying0907出品 18" descr="4-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757" y="3705248"/>
            <a:ext cx="108585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淘宝网chenying0907出品 19" descr="4-3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004" y="4324724"/>
            <a:ext cx="1047750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淘宝网chenying0907出品 20" descr="4-9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150" y="4554487"/>
            <a:ext cx="12573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淘宝网chenying0907出品 21" descr="4-10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160" y="5374447"/>
            <a:ext cx="10858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972" y="752055"/>
            <a:ext cx="4505355" cy="318908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7563">
            <a:off x="1113908" y="1950088"/>
            <a:ext cx="2912191" cy="237729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7" name="淘宝网chenying0907出品 16" descr="3-2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83" t="22501" r="21875" b="9721"/>
          <a:stretch>
            <a:fillRect/>
          </a:stretch>
        </p:blipFill>
        <p:spPr bwMode="auto">
          <a:xfrm>
            <a:off x="3509682" y="3172939"/>
            <a:ext cx="4062629" cy="3685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19" y="-143935"/>
            <a:ext cx="3691136" cy="2658581"/>
          </a:xfrm>
          <a:prstGeom prst="rect">
            <a:avLst/>
          </a:prstGeom>
        </p:spPr>
      </p:pic>
      <p:sp>
        <p:nvSpPr>
          <p:cNvPr id="3" name="淘宝网Chenying0907出品 2"/>
          <p:cNvSpPr txBox="1"/>
          <p:nvPr/>
        </p:nvSpPr>
        <p:spPr>
          <a:xfrm>
            <a:off x="976470" y="610077"/>
            <a:ext cx="2372765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chemeClr val="accent6">
                    <a:lumMod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宝宝</a:t>
            </a:r>
            <a:r>
              <a:rPr lang="en-US" altLang="zh-CN" sz="2200" b="1" dirty="0" smtClean="0">
                <a:solidFill>
                  <a:schemeClr val="accent6">
                    <a:lumMod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1</a:t>
            </a:r>
            <a:r>
              <a:rPr lang="zh-CN" altLang="en-US" sz="2200" b="1" dirty="0" smtClean="0">
                <a:solidFill>
                  <a:schemeClr val="accent6">
                    <a:lumMod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岁</a:t>
            </a:r>
            <a:r>
              <a:rPr lang="zh-CN" altLang="en-US" sz="3600" b="1" dirty="0" smtClean="0">
                <a:solidFill>
                  <a:schemeClr val="accent6">
                    <a:lumMod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生日</a:t>
            </a:r>
            <a:r>
              <a:rPr lang="zh-CN" altLang="en-US" sz="2200" b="1" dirty="0" smtClean="0">
                <a:solidFill>
                  <a:schemeClr val="accent6">
                    <a:lumMod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哦</a:t>
            </a:r>
            <a:endParaRPr lang="en-US" altLang="zh-CN" sz="2200" b="1" dirty="0" smtClean="0">
              <a:solidFill>
                <a:schemeClr val="accent6">
                  <a:lumMod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r>
              <a:rPr lang="zh-CN" altLang="en-US" sz="2200" b="1" dirty="0">
                <a:solidFill>
                  <a:schemeClr val="accent6">
                    <a:lumMod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说</a:t>
            </a:r>
            <a:r>
              <a:rPr lang="zh-CN" altLang="en-US" sz="2200" b="1" dirty="0" smtClean="0">
                <a:solidFill>
                  <a:schemeClr val="accent6">
                    <a:lumMod val="50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些祝福的话吧</a:t>
            </a:r>
            <a:endParaRPr lang="zh-CN" altLang="en-US" sz="2200" b="1" dirty="0">
              <a:solidFill>
                <a:schemeClr val="accent6">
                  <a:lumMod val="50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319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1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24" decel="50000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ntr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24" decel="50000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ntr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24" decel="50000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6" presetClass="entr" presetSubtype="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24" decel="50000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ntr" presetSubtype="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24" decel="50000">
                                          <p:stCondLst>
                                            <p:cond delay="1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721" y="521984"/>
            <a:ext cx="3691136" cy="2658581"/>
          </a:xfrm>
          <a:prstGeom prst="rect">
            <a:avLst/>
          </a:prstGeom>
        </p:spPr>
      </p:pic>
      <p:sp>
        <p:nvSpPr>
          <p:cNvPr id="3" name="淘宝网Chenying0907出品 2"/>
          <p:cNvSpPr txBox="1"/>
          <p:nvPr/>
        </p:nvSpPr>
        <p:spPr>
          <a:xfrm>
            <a:off x="7024007" y="1348597"/>
            <a:ext cx="21435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>
                <a:solidFill>
                  <a:srgbClr val="FF660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请在此处</a:t>
            </a:r>
            <a:r>
              <a:rPr lang="zh-CN" altLang="en-US" sz="3200" b="1" dirty="0">
                <a:solidFill>
                  <a:srgbClr val="FF660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输入</a:t>
            </a:r>
          </a:p>
          <a:p>
            <a:r>
              <a:rPr lang="zh-CN" altLang="en-US" sz="2200" b="1" dirty="0">
                <a:solidFill>
                  <a:srgbClr val="FF660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你想要的文字</a:t>
            </a:r>
          </a:p>
        </p:txBody>
      </p:sp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4080">
            <a:off x="4677625" y="3445031"/>
            <a:ext cx="2912191" cy="209074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2229">
            <a:off x="1319680" y="4336749"/>
            <a:ext cx="2931682" cy="205217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05111">
            <a:off x="1648872" y="939280"/>
            <a:ext cx="3917679" cy="244854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00" y="2919480"/>
            <a:ext cx="2014126" cy="404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83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shred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淘宝网chenying0907出品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473" y="-593294"/>
            <a:ext cx="10539976" cy="7451294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2829">
            <a:off x="5608973" y="1420376"/>
            <a:ext cx="4715612" cy="2783915"/>
          </a:xfrm>
          <a:prstGeom prst="rect">
            <a:avLst/>
          </a:prstGeom>
        </p:spPr>
      </p:pic>
      <p:pic>
        <p:nvPicPr>
          <p:cNvPr id="67" name="淘宝网chenying0907出品 6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9397">
            <a:off x="-206283" y="1511105"/>
            <a:ext cx="6366934" cy="4501139"/>
          </a:xfrm>
          <a:prstGeom prst="rect">
            <a:avLst/>
          </a:prstGeom>
        </p:spPr>
      </p:pic>
      <p:pic>
        <p:nvPicPr>
          <p:cNvPr id="73" name="淘宝网chenying0907出品 7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3665">
            <a:off x="1485168" y="2577085"/>
            <a:ext cx="2899370" cy="2672252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73" y="12861"/>
            <a:ext cx="2630429" cy="3179070"/>
          </a:xfrm>
          <a:prstGeom prst="rect">
            <a:avLst/>
          </a:prstGeom>
        </p:spPr>
      </p:pic>
      <p:pic>
        <p:nvPicPr>
          <p:cNvPr id="2" name="淘宝网Chenying0907出品 14" descr="C:\Documents and Settings\t11318\桌面\新建文件夹\green_leaf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058448" y="-230802"/>
            <a:ext cx="385745" cy="39321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淘宝网Chenying0907出品 14" descr="C:\Documents and Settings\t11318\桌面\新建文件夹\green_leaf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12493" y="1747952"/>
            <a:ext cx="385745" cy="39321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淘宝网Chenying0907出品 14" descr="C:\Documents and Settings\t11318\桌面\新建文件夹\green_leaf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186882" y="2141163"/>
            <a:ext cx="458874" cy="4677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淘宝网Chenying0907出品 14" descr="C:\Documents and Settings\t11318\桌面\新建文件夹\green_leaf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73263" y="805890"/>
            <a:ext cx="458874" cy="46775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淘宝网Chenying0907出品 14" descr="C:\Documents and Settings\t11318\桌面\新建文件夹\green_leaf.pn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87694" y="2162506"/>
            <a:ext cx="385745" cy="39321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淘宝网Chenying0907出品 18" descr="C:\Documents and Settings\t11318\桌面\新建文件夹\未标题-3.pn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844725">
            <a:off x="658710" y="-1011972"/>
            <a:ext cx="503738" cy="2974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淘宝网Chenying0907出品 18" descr="C:\Documents and Settings\t11318\桌面\新建文件夹\未标题-3.pn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844725">
            <a:off x="-2714417" y="-954305"/>
            <a:ext cx="575764" cy="33999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淘宝网Chenying0907出品 18" descr="C:\Documents and Settings\t11318\桌面\新建文件夹\未标题-3.pn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844725">
            <a:off x="-2959654" y="1214439"/>
            <a:ext cx="467756" cy="27621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淘宝网Chenying0907出品 18" descr="C:\Documents and Settings\t11318\桌面\新建文件夹\未标题-3.pn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844725">
            <a:off x="-3073065" y="3467624"/>
            <a:ext cx="575764" cy="33999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淘宝网Chenying0907出品 18" descr="C:\Documents and Settings\t11318\桌面\新建文件夹\未标题-3.pn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844725">
            <a:off x="-2756374" y="503441"/>
            <a:ext cx="575764" cy="33999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淘宝网Chenying0907出品 18" descr="C:\Documents and Settings\t11318\桌面\新建文件夹\未标题-3.pn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844725">
            <a:off x="-568448" y="689698"/>
            <a:ext cx="575764" cy="33999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淘宝网Chenying0907出品 19" descr="C:\Documents and Settings\t11318\桌面\新建文件夹\a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0680" y="-925092"/>
            <a:ext cx="569210" cy="2815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淘宝网Chenying0907出品 19" descr="C:\Documents and Settings\t11318\桌面\新建文件夹\a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70366" y="279625"/>
            <a:ext cx="569210" cy="2815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淘宝网Chenying0907出品 19" descr="C:\Documents and Settings\t11318\桌面\新建文件夹\a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29081" y="1995907"/>
            <a:ext cx="569210" cy="2815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淘宝网Chenying0907出品 19" descr="C:\Documents and Settings\t11318\桌面\新建文件夹\a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5209" y="-710889"/>
            <a:ext cx="569210" cy="2815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淘宝网Chenying0907出品 18" descr="C:\Documents and Settings\t11318\桌面\新建文件夹\未标题-3.pn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844725">
            <a:off x="-780701" y="778689"/>
            <a:ext cx="503738" cy="2974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094101" y="-531162"/>
            <a:ext cx="467756" cy="49150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淘宝网chenying0907出品 47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1905038" y="-440950"/>
            <a:ext cx="431775" cy="4536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5" name="淘宝网chenying0907出品 54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4957" y="-1377783"/>
            <a:ext cx="323831" cy="4147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" name="淘宝网chenying0907出品 59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21729" y="1077601"/>
            <a:ext cx="323831" cy="4147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淘宝网chenying0907出品 65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24869">
            <a:off x="-4242146" y="-371590"/>
            <a:ext cx="431775" cy="4536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淘宝网chenying0907出品 69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24869">
            <a:off x="-1134721" y="-84895"/>
            <a:ext cx="431775" cy="4536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2" name="淘宝网chenying0907出品 71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24869">
            <a:off x="-2274201" y="2840916"/>
            <a:ext cx="431775" cy="4536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4" name="淘宝网chenying0907出品 73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24869">
            <a:off x="-2543042" y="4225210"/>
            <a:ext cx="395794" cy="415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7" name="淘宝网chenying0907出品 76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24869">
            <a:off x="-3027097" y="1609122"/>
            <a:ext cx="431775" cy="4536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9" name="淘宝网Chenying0907出品 19" descr="C:\Documents and Settings\t11318\桌面\新建文件夹\a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192806">
            <a:off x="-4517857" y="1132864"/>
            <a:ext cx="569210" cy="2815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淘宝网Chenying0907出品 19" descr="C:\Documents and Settings\t11318\桌面\新建文件夹\a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192806">
            <a:off x="-3909931" y="3496569"/>
            <a:ext cx="569210" cy="2815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淘宝网Chenying0907出品 19" descr="C:\Documents and Settings\t11318\桌面\新建文件夹\a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192806">
            <a:off x="-792297" y="1589969"/>
            <a:ext cx="503738" cy="24917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淘宝网Chenying0907出品 19" descr="C:\Documents and Settings\t11318\桌面\新建文件夹\a.png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192806">
            <a:off x="648975" y="-402018"/>
            <a:ext cx="467756" cy="2313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淘宝网Chenying0907出品 19" descr="C:\Documents and Settings\t11318\桌面\新建文件夹\a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192806">
            <a:off x="-1680642" y="5392656"/>
            <a:ext cx="569210" cy="28156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淘宝网Chenying0907出品 19" descr="C:\Documents and Settings\t11318\桌面\新建文件夹\a.png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192806">
            <a:off x="-520397" y="-309527"/>
            <a:ext cx="503738" cy="24917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淘宝网Chenying0907出品 19" descr="C:\Documents and Settings\t11318\桌面\新建文件夹\a.png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192806">
            <a:off x="-543426" y="1256151"/>
            <a:ext cx="467756" cy="23138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淘宝网Chenying0907出品 18" descr="C:\Documents and Settings\t11318\桌面\新建文件夹\未标题-3.pn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844725">
            <a:off x="-262555" y="-463995"/>
            <a:ext cx="503738" cy="29745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淘宝网Chenying0907出品 74"/>
          <p:cNvSpPr txBox="1"/>
          <p:nvPr/>
        </p:nvSpPr>
        <p:spPr>
          <a:xfrm rot="412230">
            <a:off x="5453303" y="4393569"/>
            <a:ext cx="44406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dirty="0" smtClean="0">
                <a:solidFill>
                  <a:srgbClr val="00B05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输入你想要的话语吧。。。。。。</a:t>
            </a:r>
            <a:endParaRPr lang="zh-CN" altLang="en-US" sz="2200" b="1" dirty="0">
              <a:solidFill>
                <a:srgbClr val="00B050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592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Rot by="21600000">
                                      <p:cBhvr>
                                        <p:cTn id="28" dur="5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indefinite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1.38889E-6 2.96296E-6 C 0.06545 -0.01944 0.13091 -0.03889 0.18542 -0.02222 C 0.23993 -0.00555 0.24792 0.00787 0.32709 0.1 C 0.40625 0.19213 0.54028 0.43333 0.66042 0.53056 C 0.78056 0.62778 0.97223 0.66065 1.04792 0.68333 " pathEditMode="relative" ptsTypes="aaaaA">
                                      <p:cBhvr>
                                        <p:cTn id="34" dur="5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Rot by="21600000">
                                      <p:cBhvr>
                                        <p:cTn id="36" dur="5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9" presetClass="entr" presetSubtype="10" repeatCount="indefinite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animMotion origin="layout" path="M 1.66667E-6 1.85185E-6 C 0.02847 -0.0669 0.05694 -0.1338 0.11458 -0.05556 C 0.17205 0.02268 0.27014 0.34907 0.34566 0.46944 C 0.42135 0.58981 0.46007 0.64722 0.56875 0.66666 C 0.67743 0.68611 0.87309 0.56713 0.99774 0.58611 C 1.12257 0.60509 1.25573 0.7625 1.31649 0.78055 " pathEditMode="relative" ptsTypes="aaaaaA">
                                      <p:cBhvr>
                                        <p:cTn id="42" dur="5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44" dur="5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3.12337E-7 1.48148E-6 C 0.26002 -0.13796 0.5203 -0.27593 0.72905 -0.14722 C 0.93779 -0.01852 1.1399 0.57523 1.25195 0.77222 C 1.36426 0.96898 1.37884 0.99583 1.40213 1.03333 " pathEditMode="relative" rAng="0" ptsTypes="AAAA">
                                      <p:cBhvr>
                                        <p:cTn id="46" dur="5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107" y="4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600"/>
                            </p:stCondLst>
                            <p:childTnLst>
                              <p:par>
                                <p:cTn id="4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tmFilter="0,0; .5, 1; 1, 1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9" presetClass="entr" presetSubtype="1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60" dur="3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8.43311E-7 3.33333E-6 C 0.08732 0.11527 0.29737 0.57245 0.52342 0.69166 C 0.74948 0.81134 1.20419 0.65347 1.35619 0.71666 C 1.50833 0.78032 1.41931 0.99838 1.43597 1.07245 " pathEditMode="relative" rAng="0" ptsTypes="AAAA">
                                      <p:cBhvr>
                                        <p:cTn id="62" dur="3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345" y="5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255" y="-96163"/>
            <a:ext cx="5910657" cy="6702211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7" t="-1199" r="19359" b="1199"/>
          <a:stretch/>
        </p:blipFill>
        <p:spPr>
          <a:xfrm>
            <a:off x="3979573" y="1941844"/>
            <a:ext cx="4087893" cy="407118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7" name="淘宝网Chenying0907出品 6"/>
          <p:cNvGrpSpPr/>
          <p:nvPr/>
        </p:nvGrpSpPr>
        <p:grpSpPr>
          <a:xfrm>
            <a:off x="1266159" y="2136283"/>
            <a:ext cx="3471468" cy="3936366"/>
            <a:chOff x="941295" y="2052059"/>
            <a:chExt cx="3471468" cy="3936366"/>
          </a:xfrm>
        </p:grpSpPr>
        <p:pic>
          <p:nvPicPr>
            <p:cNvPr id="12" name="淘宝网chenying0907出品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1295" y="2052059"/>
              <a:ext cx="3471468" cy="3936366"/>
            </a:xfrm>
            <a:prstGeom prst="rect">
              <a:avLst/>
            </a:prstGeom>
          </p:spPr>
        </p:pic>
        <p:pic>
          <p:nvPicPr>
            <p:cNvPr id="6" name="淘宝网chenying0907出品 5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84" r="25706"/>
            <a:stretch/>
          </p:blipFill>
          <p:spPr>
            <a:xfrm>
              <a:off x="1139064" y="3205459"/>
              <a:ext cx="2630230" cy="247326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1832" flipH="1">
            <a:off x="470467" y="-248584"/>
            <a:ext cx="3507793" cy="2652331"/>
          </a:xfrm>
          <a:prstGeom prst="rect">
            <a:avLst/>
          </a:prstGeom>
        </p:spPr>
      </p:pic>
      <p:sp>
        <p:nvSpPr>
          <p:cNvPr id="22" name="淘宝网Chenying0907出品 21"/>
          <p:cNvSpPr txBox="1"/>
          <p:nvPr/>
        </p:nvSpPr>
        <p:spPr>
          <a:xfrm>
            <a:off x="1223633" y="473871"/>
            <a:ext cx="2040943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00206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请在此处</a:t>
            </a:r>
            <a:r>
              <a:rPr lang="zh-CN" altLang="en-US" sz="3200" b="1" dirty="0">
                <a:solidFill>
                  <a:srgbClr val="00206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输入</a:t>
            </a:r>
            <a:endParaRPr lang="en-US" altLang="zh-CN" sz="3200" b="1" dirty="0">
              <a:solidFill>
                <a:srgbClr val="002060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r>
              <a:rPr lang="zh-CN" altLang="en-US" sz="2000" b="1" dirty="0">
                <a:solidFill>
                  <a:srgbClr val="00206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你想要的文字</a:t>
            </a:r>
            <a:endParaRPr lang="en-US" altLang="zh-CN" sz="2000" b="1" dirty="0">
              <a:solidFill>
                <a:srgbClr val="002060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6545601"/>
      </p:ext>
    </p:extLst>
  </p:cSld>
  <p:clrMapOvr>
    <a:masterClrMapping/>
  </p:clrMapOvr>
  <p:transition spd="slow" advClick="0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62"/>
          <a:stretch/>
        </p:blipFill>
        <p:spPr>
          <a:xfrm>
            <a:off x="-1304966" y="-198411"/>
            <a:ext cx="14447520" cy="7619469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92"/>
          <a:stretch/>
        </p:blipFill>
        <p:spPr>
          <a:xfrm rot="913367">
            <a:off x="1067210" y="1396407"/>
            <a:ext cx="2416866" cy="20219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淘宝网chenying0907出品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5045">
            <a:off x="4780475" y="1904552"/>
            <a:ext cx="2534274" cy="1793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淘宝网chenying0907出品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36"/>
          <a:stretch/>
        </p:blipFill>
        <p:spPr>
          <a:xfrm rot="336975">
            <a:off x="8341822" y="1636183"/>
            <a:ext cx="2453751" cy="21968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淘宝网chenying0907出品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71662">
            <a:off x="4955942" y="3942693"/>
            <a:ext cx="3946472" cy="2889695"/>
          </a:xfrm>
          <a:prstGeom prst="rect">
            <a:avLst/>
          </a:prstGeom>
        </p:spPr>
      </p:pic>
      <p:sp>
        <p:nvSpPr>
          <p:cNvPr id="27" name="淘宝网Chenying0907出品 26"/>
          <p:cNvSpPr txBox="1"/>
          <p:nvPr/>
        </p:nvSpPr>
        <p:spPr>
          <a:xfrm>
            <a:off x="5830086" y="4803244"/>
            <a:ext cx="234872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00206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请在此处</a:t>
            </a:r>
            <a:r>
              <a:rPr lang="zh-CN" altLang="en-US" sz="3600" b="1" dirty="0" smtClean="0">
                <a:solidFill>
                  <a:srgbClr val="00206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输入</a:t>
            </a:r>
            <a:endParaRPr lang="en-US" altLang="zh-CN" sz="3600" b="1" dirty="0" smtClean="0">
              <a:solidFill>
                <a:srgbClr val="002060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r>
              <a:rPr lang="zh-CN" altLang="en-US" sz="2400" b="1" dirty="0" smtClean="0">
                <a:solidFill>
                  <a:srgbClr val="002060"/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</a:rPr>
              <a:t>你想要的文字</a:t>
            </a:r>
            <a:endParaRPr lang="en-US" altLang="zh-CN" sz="2400" b="1" dirty="0" smtClean="0">
              <a:solidFill>
                <a:srgbClr val="002060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  <a:p>
            <a:endParaRPr lang="zh-CN" altLang="en-US" sz="2400" b="1" dirty="0">
              <a:solidFill>
                <a:srgbClr val="FF6600"/>
              </a:solidFill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22668" y="4183643"/>
            <a:ext cx="2311708" cy="258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89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Click="0" advTm="0">
        <p14:honeycomb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750"/>
                            </p:stCondLst>
                            <p:childTnLst>
                              <p:par>
                                <p:cTn id="5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366" y="3727468"/>
            <a:ext cx="3120827" cy="3513908"/>
          </a:xfrm>
          <a:prstGeom prst="rect">
            <a:avLst/>
          </a:prstGeom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98"/>
          <a:stretch/>
        </p:blipFill>
        <p:spPr>
          <a:xfrm>
            <a:off x="3483836" y="405124"/>
            <a:ext cx="2027460" cy="145834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222" y="1116871"/>
            <a:ext cx="2332248" cy="148498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6" name="淘宝网chenying0907出品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73" y="1576974"/>
            <a:ext cx="2700442" cy="178970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7" name="淘宝网chenying0907出品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30" y="1915731"/>
            <a:ext cx="2962298" cy="185143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859" y="4080849"/>
            <a:ext cx="2574687" cy="169181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366" y="3727468"/>
            <a:ext cx="2027460" cy="135028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20" name="淘宝网chenying0907出品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490" y="3767167"/>
            <a:ext cx="2528392" cy="178970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376937409"/>
      </p:ext>
    </p:extLst>
  </p:cSld>
  <p:clrMapOvr>
    <a:masterClrMapping/>
  </p:clrMapOvr>
  <p:transition spd="slow" advClick="0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63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28555 0.0037 L 0.53555 0.0037 " pathEditMode="relative" rAng="0" ptsTypes="AA">
                                      <p:cBhvr>
                                        <p:cTn id="11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250"/>
                            </p:stCondLst>
                            <p:childTnLst>
                              <p:par>
                                <p:cTn id="1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750"/>
                            </p:stCondLst>
                            <p:childTnLst>
                              <p:par>
                                <p:cTn id="2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250"/>
                            </p:stCondLst>
                            <p:childTnLst>
                              <p:par>
                                <p:cTn id="2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750"/>
                            </p:stCondLst>
                            <p:childTnLst>
                              <p:par>
                                <p:cTn id="33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25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750"/>
                            </p:stCondLst>
                            <p:childTnLst>
                              <p:par>
                                <p:cTn id="4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250"/>
                            </p:stCondLst>
                            <p:childTnLst>
                              <p:par>
                                <p:cTn id="4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250"/>
                            </p:stCondLst>
                            <p:childTnLst>
                              <p:par>
                                <p:cTn id="91" presetID="9" presetClass="exit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1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518 0.00347 L 0.20482 0.00347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5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7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淘宝网Chenying0907出品 21"/>
          <p:cNvSpPr txBox="1"/>
          <p:nvPr/>
        </p:nvSpPr>
        <p:spPr>
          <a:xfrm>
            <a:off x="2915890" y="1843801"/>
            <a:ext cx="32031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 smtClean="0">
                <a:latin typeface="方正卡通简体" panose="03000509000000000000" pitchFamily="65" charset="-122"/>
                <a:ea typeface="方正卡通简体" panose="03000509000000000000" pitchFamily="65" charset="-122"/>
              </a:rPr>
              <a:t>谢谢观看</a:t>
            </a:r>
            <a:r>
              <a:rPr lang="en-US" altLang="zh-CN" sz="5400" b="1" dirty="0" smtClean="0">
                <a:latin typeface="方正卡通简体" panose="03000509000000000000" pitchFamily="65" charset="-122"/>
                <a:ea typeface="方正卡通简体" panose="03000509000000000000" pitchFamily="65" charset="-122"/>
              </a:rPr>
              <a:t>!</a:t>
            </a:r>
            <a:endParaRPr lang="zh-CN" altLang="en-US" sz="5400" b="1" dirty="0"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8341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88</Words>
  <Application>Microsoft Office PowerPoint</Application>
  <PresentationFormat>宽屏</PresentationFormat>
  <Paragraphs>27</Paragraphs>
  <Slides>10</Slides>
  <Notes>10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方正卡通简体</vt:lpstr>
      <vt:lpstr>Arial</vt:lpstr>
      <vt:lpstr>宋体</vt:lpstr>
      <vt:lpstr>Calibri Light</vt:lpstr>
      <vt:lpstr>Calibri</vt:lpstr>
      <vt:lpstr>方正剪纸简体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description>chenying0907</dc:description>
  <cp:lastModifiedBy>MICHAEL</cp:lastModifiedBy>
  <cp:revision>51</cp:revision>
  <dcterms:created xsi:type="dcterms:W3CDTF">2015-08-20T08:25:18Z</dcterms:created>
  <dcterms:modified xsi:type="dcterms:W3CDTF">2016-12-24T17:29:04Z</dcterms:modified>
</cp:coreProperties>
</file>